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62"/>
  </p:notesMasterIdLst>
  <p:handoutMasterIdLst>
    <p:handoutMasterId r:id="rId63"/>
  </p:handoutMasterIdLst>
  <p:sldIdLst>
    <p:sldId id="338" r:id="rId4"/>
    <p:sldId id="306" r:id="rId5"/>
    <p:sldId id="337" r:id="rId6"/>
    <p:sldId id="287" r:id="rId7"/>
    <p:sldId id="344" r:id="rId8"/>
    <p:sldId id="316" r:id="rId9"/>
    <p:sldId id="307" r:id="rId10"/>
    <p:sldId id="308" r:id="rId11"/>
    <p:sldId id="297" r:id="rId12"/>
    <p:sldId id="311" r:id="rId13"/>
    <p:sldId id="273" r:id="rId14"/>
    <p:sldId id="292" r:id="rId15"/>
    <p:sldId id="345" r:id="rId16"/>
    <p:sldId id="339" r:id="rId17"/>
    <p:sldId id="288" r:id="rId18"/>
    <p:sldId id="310" r:id="rId19"/>
    <p:sldId id="309" r:id="rId20"/>
    <p:sldId id="312" r:id="rId21"/>
    <p:sldId id="294" r:id="rId22"/>
    <p:sldId id="300" r:id="rId23"/>
    <p:sldId id="313" r:id="rId24"/>
    <p:sldId id="289" r:id="rId25"/>
    <p:sldId id="319" r:id="rId26"/>
    <p:sldId id="299" r:id="rId27"/>
    <p:sldId id="302" r:id="rId28"/>
    <p:sldId id="285" r:id="rId29"/>
    <p:sldId id="290" r:id="rId30"/>
    <p:sldId id="293" r:id="rId31"/>
    <p:sldId id="314" r:id="rId32"/>
    <p:sldId id="340" r:id="rId33"/>
    <p:sldId id="318" r:id="rId34"/>
    <p:sldId id="329" r:id="rId35"/>
    <p:sldId id="303" r:id="rId36"/>
    <p:sldId id="305" r:id="rId37"/>
    <p:sldId id="263" r:id="rId38"/>
    <p:sldId id="304" r:id="rId39"/>
    <p:sldId id="298" r:id="rId40"/>
    <p:sldId id="327" r:id="rId41"/>
    <p:sldId id="317" r:id="rId42"/>
    <p:sldId id="325" r:id="rId43"/>
    <p:sldId id="328" r:id="rId44"/>
    <p:sldId id="315" r:id="rId45"/>
    <p:sldId id="323" r:id="rId46"/>
    <p:sldId id="321" r:id="rId47"/>
    <p:sldId id="320" r:id="rId48"/>
    <p:sldId id="301" r:id="rId49"/>
    <p:sldId id="347" r:id="rId50"/>
    <p:sldId id="348" r:id="rId51"/>
    <p:sldId id="350" r:id="rId52"/>
    <p:sldId id="349" r:id="rId53"/>
    <p:sldId id="343" r:id="rId54"/>
    <p:sldId id="342" r:id="rId55"/>
    <p:sldId id="346" r:id="rId56"/>
    <p:sldId id="257" r:id="rId57"/>
    <p:sldId id="258" r:id="rId58"/>
    <p:sldId id="259" r:id="rId59"/>
    <p:sldId id="267" r:id="rId60"/>
    <p:sldId id="296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ppt.com" initials="W" lastIdx="1" clrIdx="0">
    <p:extLst>
      <p:ext uri="{19B8F6BF-5375-455C-9EA6-DF929625EA0E}">
        <p15:presenceInfo xmlns:p15="http://schemas.microsoft.com/office/powerpoint/2012/main" userId="Allppt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2483"/>
    <a:srgbClr val="EDC23C"/>
    <a:srgbClr val="00B0F0"/>
    <a:srgbClr val="7030A0"/>
    <a:srgbClr val="FBA200"/>
    <a:srgbClr val="FFE000"/>
    <a:srgbClr val="BFBFBF"/>
    <a:srgbClr val="E9E7E8"/>
    <a:srgbClr val="FFDE00"/>
    <a:srgbClr val="F9B5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77" autoAdjust="0"/>
    <p:restoredTop sz="95565" autoAdjust="0"/>
  </p:normalViewPr>
  <p:slideViewPr>
    <p:cSldViewPr snapToGrid="0" showGuides="1">
      <p:cViewPr>
        <p:scale>
          <a:sx n="62" d="100"/>
          <a:sy n="62" d="100"/>
        </p:scale>
        <p:origin x="1266" y="624"/>
      </p:cViewPr>
      <p:guideLst>
        <p:guide orient="horz" pos="2184"/>
        <p:guide pos="3840"/>
      </p:guideLst>
    </p:cSldViewPr>
  </p:slideViewPr>
  <p:outlineViewPr>
    <p:cViewPr>
      <p:scale>
        <a:sx n="33" d="100"/>
        <a:sy n="33" d="100"/>
      </p:scale>
      <p:origin x="0" y="-36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1" d="100"/>
        <a:sy n="31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commentAuthors" Target="commentAuthor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2D6-4E29-81D4-5D0EA555C848}"/>
              </c:ext>
            </c:extLst>
          </c:dPt>
          <c:dPt>
            <c:idx val="1"/>
            <c:bubble3D val="0"/>
            <c:spPr>
              <a:solidFill>
                <a:schemeClr val="accent4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2D6-4E29-81D4-5D0EA555C848}"/>
              </c:ext>
            </c:extLst>
          </c:dPt>
          <c:dPt>
            <c:idx val="2"/>
            <c:bubble3D val="0"/>
            <c:spPr>
              <a:solidFill>
                <a:schemeClr val="accent4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2D6-4E29-81D4-5D0EA555C848}"/>
              </c:ext>
            </c:extLst>
          </c:dPt>
          <c:dPt>
            <c:idx val="3"/>
            <c:bubble3D val="0"/>
            <c:spPr>
              <a:solidFill>
                <a:schemeClr val="accent4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2D6-4E29-81D4-5D0EA555C84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C2D6-4E29-81D4-5D0EA555C8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rgbClr val="FEB800"/>
              </a:solidFill>
            </a:ln>
          </c:spPr>
          <c:marker>
            <c:symbol val="circle"/>
            <c:size val="5"/>
            <c:spPr>
              <a:solidFill>
                <a:srgbClr val="FEB800"/>
              </a:solidFill>
              <a:ln>
                <a:solidFill>
                  <a:srgbClr val="FEB800"/>
                </a:solidFill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3BA-4067-B7C9-8AF07154FD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3BA-4067-B7C9-8AF07154FD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bg1">
                  <a:lumMod val="50000"/>
                </a:schemeClr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bg1">
                    <a:lumMod val="50000"/>
                  </a:schemeClr>
                </a:solidFill>
              </a:ln>
            </c:spPr>
          </c:marker>
          <c:cat>
            <c:strRef>
              <c:f>Sheet1!$A$2:$A$5</c:f>
              <c:strCache>
                <c:ptCount val="4"/>
                <c:pt idx="0">
                  <c:v>Option 1</c:v>
                </c:pt>
                <c:pt idx="1">
                  <c:v>Option 2</c:v>
                </c:pt>
                <c:pt idx="2">
                  <c:v>Option 3</c:v>
                </c:pt>
                <c:pt idx="3">
                  <c:v>Option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3BA-4067-B7C9-8AF07154FD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1327056"/>
        <c:axId val="541338816"/>
      </c:lineChart>
      <c:catAx>
        <c:axId val="5413270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PE"/>
          </a:p>
        </c:txPr>
        <c:crossAx val="541338816"/>
        <c:crosses val="autoZero"/>
        <c:auto val="1"/>
        <c:lblAlgn val="ctr"/>
        <c:lblOffset val="100"/>
        <c:noMultiLvlLbl val="0"/>
      </c:catAx>
      <c:valAx>
        <c:axId val="541338816"/>
        <c:scaling>
          <c:orientation val="minMax"/>
        </c:scaling>
        <c:delete val="0"/>
        <c:axPos val="l"/>
        <c:majorGridlines>
          <c:spPr>
            <a:ln w="15875">
              <a:noFill/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s-PE"/>
          </a:p>
        </c:txPr>
        <c:crossAx val="5413270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662483"/>
            </a:solidFill>
          </c:spPr>
          <c:dPt>
            <c:idx val="0"/>
            <c:bubble3D val="0"/>
            <c:spPr>
              <a:solidFill>
                <a:srgbClr val="66248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38-4D80-B5FB-6702FD66E320}"/>
              </c:ext>
            </c:extLst>
          </c:dPt>
          <c:dPt>
            <c:idx val="1"/>
            <c:bubble3D val="0"/>
            <c:spPr>
              <a:solidFill>
                <a:srgbClr val="FFE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38-4D80-B5FB-6702FD66E32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238-4D80-B5FB-6702FD66E3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FE000"/>
            </a:solidFill>
          </c:spPr>
          <c:dPt>
            <c:idx val="0"/>
            <c:bubble3D val="0"/>
            <c:spPr>
              <a:solidFill>
                <a:srgbClr val="66248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DF0-4244-A256-C4EBAC677DBB}"/>
              </c:ext>
            </c:extLst>
          </c:dPt>
          <c:dPt>
            <c:idx val="1"/>
            <c:bubble3D val="0"/>
            <c:spPr>
              <a:solidFill>
                <a:srgbClr val="FFE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DF0-4244-A256-C4EBAC677DB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DF0-4244-A256-C4EBAC677D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FBFBF"/>
            </a:solidFill>
          </c:spPr>
          <c:dPt>
            <c:idx val="0"/>
            <c:bubble3D val="0"/>
            <c:spPr>
              <a:solidFill>
                <a:srgbClr val="BFBFBF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38-4D80-B5FB-6702FD66E320}"/>
              </c:ext>
            </c:extLst>
          </c:dPt>
          <c:dPt>
            <c:idx val="1"/>
            <c:bubble3D val="0"/>
            <c:spPr>
              <a:solidFill>
                <a:srgbClr val="FFE00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38-4D80-B5FB-6702FD66E32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238-4D80-B5FB-6702FD66E3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2F4-4166-88D4-1B173F49C083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2F4-4166-88D4-1B173F49C08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2F4-4166-88D4-1B173F49C0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1A2-41D6-AB64-44E7FE6AA528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1A2-41D6-AB64-44E7FE6AA52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1A2-41D6-AB64-44E7FE6AA5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4B3-4EA6-8402-7A8F9B26B7AA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4B3-4EA6-8402-7A8F9B26B7A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4B3-4EA6-8402-7A8F9B26B7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4B4-41D9-8659-637EFDA2BD1C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4B4-41D9-8659-637EFDA2BD1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4B4-41D9-8659-637EFDA2BD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s-P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35EE4C-31CC-4C57-B2FC-FF5B8D226433}" type="datetimeFigureOut">
              <a:rPr lang="es-PE" smtClean="0"/>
              <a:t>28/10/2021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4FA4D-8E23-4212-A257-D4EF05F38E2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98201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E039B-25E4-4A34-A592-8263535629BC}" type="datetimeFigureOut">
              <a:rPr lang="en-US" smtClean="0"/>
              <a:t>10/28/2021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A6995-277D-4C47-B075-AD85F466DE5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19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171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20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01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26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xmlns="" id="{9AAB0D72-EF64-4427-BF41-BE766B3F0590}"/>
              </a:ext>
            </a:extLst>
          </p:cNvPr>
          <p:cNvSpPr>
            <a:spLocks/>
          </p:cNvSpPr>
          <p:nvPr userDrawn="1"/>
        </p:nvSpPr>
        <p:spPr bwMode="auto">
          <a:xfrm>
            <a:off x="-8316" y="1423107"/>
            <a:ext cx="12208633" cy="5434893"/>
          </a:xfrm>
          <a:custGeom>
            <a:avLst/>
            <a:gdLst>
              <a:gd name="connsiteX0" fmla="*/ 7143321 w 12208633"/>
              <a:gd name="connsiteY0" fmla="*/ 892474 h 5434893"/>
              <a:gd name="connsiteX1" fmla="*/ 7143335 w 12208633"/>
              <a:gd name="connsiteY1" fmla="*/ 895416 h 5434893"/>
              <a:gd name="connsiteX2" fmla="*/ 7147277 w 12208633"/>
              <a:gd name="connsiteY2" fmla="*/ 895507 h 5434893"/>
              <a:gd name="connsiteX3" fmla="*/ 7147099 w 12208633"/>
              <a:gd name="connsiteY3" fmla="*/ 892474 h 5434893"/>
              <a:gd name="connsiteX4" fmla="*/ 6355163 w 12208633"/>
              <a:gd name="connsiteY4" fmla="*/ 727493 h 5434893"/>
              <a:gd name="connsiteX5" fmla="*/ 6355358 w 12208633"/>
              <a:gd name="connsiteY5" fmla="*/ 727687 h 5434893"/>
              <a:gd name="connsiteX6" fmla="*/ 6354969 w 12208633"/>
              <a:gd name="connsiteY6" fmla="*/ 727687 h 5434893"/>
              <a:gd name="connsiteX7" fmla="*/ 6354969 w 12208633"/>
              <a:gd name="connsiteY7" fmla="*/ 728075 h 5434893"/>
              <a:gd name="connsiteX8" fmla="*/ 6355358 w 12208633"/>
              <a:gd name="connsiteY8" fmla="*/ 727687 h 5434893"/>
              <a:gd name="connsiteX9" fmla="*/ 6355552 w 12208633"/>
              <a:gd name="connsiteY9" fmla="*/ 727493 h 5434893"/>
              <a:gd name="connsiteX10" fmla="*/ 6355163 w 12208633"/>
              <a:gd name="connsiteY10" fmla="*/ 727493 h 5434893"/>
              <a:gd name="connsiteX11" fmla="*/ 8604691 w 12208633"/>
              <a:gd name="connsiteY11" fmla="*/ 725788 h 5434893"/>
              <a:gd name="connsiteX12" fmla="*/ 8591193 w 12208633"/>
              <a:gd name="connsiteY12" fmla="*/ 738248 h 5434893"/>
              <a:gd name="connsiteX13" fmla="*/ 8590674 w 12208633"/>
              <a:gd name="connsiteY13" fmla="*/ 889843 h 5434893"/>
              <a:gd name="connsiteX14" fmla="*/ 8603653 w 12208633"/>
              <a:gd name="connsiteY14" fmla="*/ 903341 h 5434893"/>
              <a:gd name="connsiteX15" fmla="*/ 8616632 w 12208633"/>
              <a:gd name="connsiteY15" fmla="*/ 889843 h 5434893"/>
              <a:gd name="connsiteX16" fmla="*/ 8616632 w 12208633"/>
              <a:gd name="connsiteY16" fmla="*/ 815603 h 5434893"/>
              <a:gd name="connsiteX17" fmla="*/ 8616632 w 12208633"/>
              <a:gd name="connsiteY17" fmla="*/ 738767 h 5434893"/>
              <a:gd name="connsiteX18" fmla="*/ 8604691 w 12208633"/>
              <a:gd name="connsiteY18" fmla="*/ 725788 h 5434893"/>
              <a:gd name="connsiteX19" fmla="*/ 8744865 w 12208633"/>
              <a:gd name="connsiteY19" fmla="*/ 683217 h 5434893"/>
              <a:gd name="connsiteX20" fmla="*/ 8735001 w 12208633"/>
              <a:gd name="connsiteY20" fmla="*/ 694119 h 5434893"/>
              <a:gd name="connsiteX21" fmla="*/ 8735520 w 12208633"/>
              <a:gd name="connsiteY21" fmla="*/ 892439 h 5434893"/>
              <a:gd name="connsiteX22" fmla="*/ 8746422 w 12208633"/>
              <a:gd name="connsiteY22" fmla="*/ 903341 h 5434893"/>
              <a:gd name="connsiteX23" fmla="*/ 8787436 w 12208633"/>
              <a:gd name="connsiteY23" fmla="*/ 903341 h 5434893"/>
              <a:gd name="connsiteX24" fmla="*/ 8801454 w 12208633"/>
              <a:gd name="connsiteY24" fmla="*/ 889324 h 5434893"/>
              <a:gd name="connsiteX25" fmla="*/ 8801454 w 12208633"/>
              <a:gd name="connsiteY25" fmla="*/ 818718 h 5434893"/>
              <a:gd name="connsiteX26" fmla="*/ 8807164 w 12208633"/>
              <a:gd name="connsiteY26" fmla="*/ 805739 h 5434893"/>
              <a:gd name="connsiteX27" fmla="*/ 8822739 w 12208633"/>
              <a:gd name="connsiteY27" fmla="*/ 781857 h 5434893"/>
              <a:gd name="connsiteX28" fmla="*/ 8811317 w 12208633"/>
              <a:gd name="connsiteY28" fmla="*/ 771474 h 5434893"/>
              <a:gd name="connsiteX29" fmla="*/ 8773938 w 12208633"/>
              <a:gd name="connsiteY29" fmla="*/ 771474 h 5434893"/>
              <a:gd name="connsiteX30" fmla="*/ 8756286 w 12208633"/>
              <a:gd name="connsiteY30" fmla="*/ 754342 h 5434893"/>
              <a:gd name="connsiteX31" fmla="*/ 8756286 w 12208633"/>
              <a:gd name="connsiteY31" fmla="*/ 725269 h 5434893"/>
              <a:gd name="connsiteX32" fmla="*/ 8755767 w 12208633"/>
              <a:gd name="connsiteY32" fmla="*/ 725269 h 5434893"/>
              <a:gd name="connsiteX33" fmla="*/ 8755767 w 12208633"/>
              <a:gd name="connsiteY33" fmla="*/ 694638 h 5434893"/>
              <a:gd name="connsiteX34" fmla="*/ 8744865 w 12208633"/>
              <a:gd name="connsiteY34" fmla="*/ 683217 h 5434893"/>
              <a:gd name="connsiteX35" fmla="*/ 5999516 w 12208633"/>
              <a:gd name="connsiteY35" fmla="*/ 672943 h 5434893"/>
              <a:gd name="connsiteX36" fmla="*/ 5999516 w 12208633"/>
              <a:gd name="connsiteY36" fmla="*/ 672950 h 5434893"/>
              <a:gd name="connsiteX37" fmla="*/ 6106191 w 12208633"/>
              <a:gd name="connsiteY37" fmla="*/ 672950 h 5434893"/>
              <a:gd name="connsiteX38" fmla="*/ 6106226 w 12208633"/>
              <a:gd name="connsiteY38" fmla="*/ 672943 h 5434893"/>
              <a:gd name="connsiteX39" fmla="*/ 6103287 w 12208633"/>
              <a:gd name="connsiteY39" fmla="*/ 672943 h 5434893"/>
              <a:gd name="connsiteX40" fmla="*/ 6095614 w 12208633"/>
              <a:gd name="connsiteY40" fmla="*/ 672943 h 5434893"/>
              <a:gd name="connsiteX41" fmla="*/ 5844017 w 12208633"/>
              <a:gd name="connsiteY41" fmla="*/ 672943 h 5434893"/>
              <a:gd name="connsiteX42" fmla="*/ 5844017 w 12208633"/>
              <a:gd name="connsiteY42" fmla="*/ 672950 h 5434893"/>
              <a:gd name="connsiteX43" fmla="*/ 5950885 w 12208633"/>
              <a:gd name="connsiteY43" fmla="*/ 672950 h 5434893"/>
              <a:gd name="connsiteX44" fmla="*/ 5950920 w 12208633"/>
              <a:gd name="connsiteY44" fmla="*/ 672943 h 5434893"/>
              <a:gd name="connsiteX45" fmla="*/ 5947738 w 12208633"/>
              <a:gd name="connsiteY45" fmla="*/ 672943 h 5434893"/>
              <a:gd name="connsiteX46" fmla="*/ 5940066 w 12208633"/>
              <a:gd name="connsiteY46" fmla="*/ 672943 h 5434893"/>
              <a:gd name="connsiteX47" fmla="*/ 2661207 w 12208633"/>
              <a:gd name="connsiteY47" fmla="*/ 578320 h 5434893"/>
              <a:gd name="connsiteX48" fmla="*/ 2649387 w 12208633"/>
              <a:gd name="connsiteY48" fmla="*/ 591167 h 5434893"/>
              <a:gd name="connsiteX49" fmla="*/ 2649387 w 12208633"/>
              <a:gd name="connsiteY49" fmla="*/ 660718 h 5434893"/>
              <a:gd name="connsiteX50" fmla="*/ 2661207 w 12208633"/>
              <a:gd name="connsiteY50" fmla="*/ 660966 h 5434893"/>
              <a:gd name="connsiteX51" fmla="*/ 2661207 w 12208633"/>
              <a:gd name="connsiteY51" fmla="*/ 612643 h 5434893"/>
              <a:gd name="connsiteX52" fmla="*/ 2521154 w 12208633"/>
              <a:gd name="connsiteY52" fmla="*/ 535617 h 5434893"/>
              <a:gd name="connsiteX53" fmla="*/ 2510252 w 12208633"/>
              <a:gd name="connsiteY53" fmla="*/ 547038 h 5434893"/>
              <a:gd name="connsiteX54" fmla="*/ 2510252 w 12208633"/>
              <a:gd name="connsiteY54" fmla="*/ 577669 h 5434893"/>
              <a:gd name="connsiteX55" fmla="*/ 2509733 w 12208633"/>
              <a:gd name="connsiteY55" fmla="*/ 577669 h 5434893"/>
              <a:gd name="connsiteX56" fmla="*/ 2509733 w 12208633"/>
              <a:gd name="connsiteY56" fmla="*/ 606742 h 5434893"/>
              <a:gd name="connsiteX57" fmla="*/ 2492081 w 12208633"/>
              <a:gd name="connsiteY57" fmla="*/ 623874 h 5434893"/>
              <a:gd name="connsiteX58" fmla="*/ 2454702 w 12208633"/>
              <a:gd name="connsiteY58" fmla="*/ 623874 h 5434893"/>
              <a:gd name="connsiteX59" fmla="*/ 2443280 w 12208633"/>
              <a:gd name="connsiteY59" fmla="*/ 634257 h 5434893"/>
              <a:gd name="connsiteX60" fmla="*/ 2458855 w 12208633"/>
              <a:gd name="connsiteY60" fmla="*/ 658139 h 5434893"/>
              <a:gd name="connsiteX61" fmla="*/ 2464565 w 12208633"/>
              <a:gd name="connsiteY61" fmla="*/ 671118 h 5434893"/>
              <a:gd name="connsiteX62" fmla="*/ 2464565 w 12208633"/>
              <a:gd name="connsiteY62" fmla="*/ 735104 h 5434893"/>
              <a:gd name="connsiteX63" fmla="*/ 2530525 w 12208633"/>
              <a:gd name="connsiteY63" fmla="*/ 735104 h 5434893"/>
              <a:gd name="connsiteX64" fmla="*/ 2531018 w 12208633"/>
              <a:gd name="connsiteY64" fmla="*/ 546519 h 5434893"/>
              <a:gd name="connsiteX65" fmla="*/ 2521154 w 12208633"/>
              <a:gd name="connsiteY65" fmla="*/ 535617 h 5434893"/>
              <a:gd name="connsiteX66" fmla="*/ 8701774 w 12208633"/>
              <a:gd name="connsiteY66" fmla="*/ 534218 h 5434893"/>
              <a:gd name="connsiteX67" fmla="*/ 8688276 w 12208633"/>
              <a:gd name="connsiteY67" fmla="*/ 540967 h 5434893"/>
              <a:gd name="connsiteX68" fmla="*/ 8695025 w 12208633"/>
              <a:gd name="connsiteY68" fmla="*/ 567963 h 5434893"/>
              <a:gd name="connsiteX69" fmla="*/ 8735520 w 12208633"/>
              <a:gd name="connsiteY69" fmla="*/ 637012 h 5434893"/>
              <a:gd name="connsiteX70" fmla="*/ 8760440 w 12208633"/>
              <a:gd name="connsiteY70" fmla="*/ 664008 h 5434893"/>
              <a:gd name="connsiteX71" fmla="*/ 8767189 w 12208633"/>
              <a:gd name="connsiteY71" fmla="*/ 664527 h 5434893"/>
              <a:gd name="connsiteX72" fmla="*/ 8776534 w 12208633"/>
              <a:gd name="connsiteY72" fmla="*/ 675429 h 5434893"/>
              <a:gd name="connsiteX73" fmla="*/ 8776014 w 12208633"/>
              <a:gd name="connsiteY73" fmla="*/ 724750 h 5434893"/>
              <a:gd name="connsiteX74" fmla="*/ 8799896 w 12208633"/>
              <a:gd name="connsiteY74" fmla="*/ 750708 h 5434893"/>
              <a:gd name="connsiteX75" fmla="*/ 8804049 w 12208633"/>
              <a:gd name="connsiteY75" fmla="*/ 751227 h 5434893"/>
              <a:gd name="connsiteX76" fmla="*/ 8822739 w 12208633"/>
              <a:gd name="connsiteY76" fmla="*/ 740324 h 5434893"/>
              <a:gd name="connsiteX77" fmla="*/ 8806645 w 12208633"/>
              <a:gd name="connsiteY77" fmla="*/ 712809 h 5434893"/>
              <a:gd name="connsiteX78" fmla="*/ 8785359 w 12208633"/>
              <a:gd name="connsiteY78" fmla="*/ 691004 h 5434893"/>
              <a:gd name="connsiteX79" fmla="*/ 8785359 w 12208633"/>
              <a:gd name="connsiteY79" fmla="*/ 620399 h 5434893"/>
              <a:gd name="connsiteX80" fmla="*/ 8784840 w 12208633"/>
              <a:gd name="connsiteY80" fmla="*/ 620399 h 5434893"/>
              <a:gd name="connsiteX81" fmla="*/ 8784840 w 12208633"/>
              <a:gd name="connsiteY81" fmla="*/ 548755 h 5434893"/>
              <a:gd name="connsiteX82" fmla="*/ 8770823 w 12208633"/>
              <a:gd name="connsiteY82" fmla="*/ 534218 h 5434893"/>
              <a:gd name="connsiteX83" fmla="*/ 8701774 w 12208633"/>
              <a:gd name="connsiteY83" fmla="*/ 534218 h 5434893"/>
              <a:gd name="connsiteX84" fmla="*/ 7932693 w 12208633"/>
              <a:gd name="connsiteY84" fmla="*/ 518578 h 5434893"/>
              <a:gd name="connsiteX85" fmla="*/ 7932378 w 12208633"/>
              <a:gd name="connsiteY85" fmla="*/ 519208 h 5434893"/>
              <a:gd name="connsiteX86" fmla="*/ 7932693 w 12208633"/>
              <a:gd name="connsiteY86" fmla="*/ 519208 h 5434893"/>
              <a:gd name="connsiteX87" fmla="*/ 7932693 w 12208633"/>
              <a:gd name="connsiteY87" fmla="*/ 518578 h 5434893"/>
              <a:gd name="connsiteX88" fmla="*/ 7991282 w 12208633"/>
              <a:gd name="connsiteY88" fmla="*/ 518263 h 5434893"/>
              <a:gd name="connsiteX89" fmla="*/ 7991282 w 12208633"/>
              <a:gd name="connsiteY89" fmla="*/ 518892 h 5434893"/>
              <a:gd name="connsiteX90" fmla="*/ 7991597 w 12208633"/>
              <a:gd name="connsiteY90" fmla="*/ 518892 h 5434893"/>
              <a:gd name="connsiteX91" fmla="*/ 7991282 w 12208633"/>
              <a:gd name="connsiteY91" fmla="*/ 518263 h 5434893"/>
              <a:gd name="connsiteX92" fmla="*/ 7933323 w 12208633"/>
              <a:gd name="connsiteY92" fmla="*/ 517633 h 5434893"/>
              <a:gd name="connsiteX93" fmla="*/ 7933008 w 12208633"/>
              <a:gd name="connsiteY93" fmla="*/ 518263 h 5434893"/>
              <a:gd name="connsiteX94" fmla="*/ 7933323 w 12208633"/>
              <a:gd name="connsiteY94" fmla="*/ 518263 h 5434893"/>
              <a:gd name="connsiteX95" fmla="*/ 7933323 w 12208633"/>
              <a:gd name="connsiteY95" fmla="*/ 517633 h 5434893"/>
              <a:gd name="connsiteX96" fmla="*/ 9995853 w 12208633"/>
              <a:gd name="connsiteY96" fmla="*/ 483450 h 5434893"/>
              <a:gd name="connsiteX97" fmla="*/ 9995853 w 12208633"/>
              <a:gd name="connsiteY97" fmla="*/ 547260 h 5434893"/>
              <a:gd name="connsiteX98" fmla="*/ 10005688 w 12208633"/>
              <a:gd name="connsiteY98" fmla="*/ 548252 h 5434893"/>
              <a:gd name="connsiteX99" fmla="*/ 10070193 w 12208633"/>
              <a:gd name="connsiteY99" fmla="*/ 627396 h 5434893"/>
              <a:gd name="connsiteX100" fmla="*/ 10070193 w 12208633"/>
              <a:gd name="connsiteY100" fmla="*/ 839288 h 5434893"/>
              <a:gd name="connsiteX101" fmla="*/ 10098404 w 12208633"/>
              <a:gd name="connsiteY101" fmla="*/ 839288 h 5434893"/>
              <a:gd name="connsiteX102" fmla="*/ 10098404 w 12208633"/>
              <a:gd name="connsiteY102" fmla="*/ 483450 h 5434893"/>
              <a:gd name="connsiteX103" fmla="*/ 9781381 w 12208633"/>
              <a:gd name="connsiteY103" fmla="*/ 483450 h 5434893"/>
              <a:gd name="connsiteX104" fmla="*/ 9781381 w 12208633"/>
              <a:gd name="connsiteY104" fmla="*/ 547123 h 5434893"/>
              <a:gd name="connsiteX105" fmla="*/ 9792075 w 12208633"/>
              <a:gd name="connsiteY105" fmla="*/ 548201 h 5434893"/>
              <a:gd name="connsiteX106" fmla="*/ 9856579 w 12208633"/>
              <a:gd name="connsiteY106" fmla="*/ 627345 h 5434893"/>
              <a:gd name="connsiteX107" fmla="*/ 9856579 w 12208633"/>
              <a:gd name="connsiteY107" fmla="*/ 839288 h 5434893"/>
              <a:gd name="connsiteX108" fmla="*/ 9908622 w 12208633"/>
              <a:gd name="connsiteY108" fmla="*/ 839288 h 5434893"/>
              <a:gd name="connsiteX109" fmla="*/ 9908621 w 12208633"/>
              <a:gd name="connsiteY109" fmla="*/ 627396 h 5434893"/>
              <a:gd name="connsiteX110" fmla="*/ 9908622 w 12208633"/>
              <a:gd name="connsiteY110" fmla="*/ 627394 h 5434893"/>
              <a:gd name="connsiteX111" fmla="*/ 9908622 w 12208633"/>
              <a:gd name="connsiteY111" fmla="*/ 620889 h 5434893"/>
              <a:gd name="connsiteX112" fmla="*/ 9909277 w 12208633"/>
              <a:gd name="connsiteY112" fmla="*/ 620889 h 5434893"/>
              <a:gd name="connsiteX113" fmla="*/ 9910263 w 12208633"/>
              <a:gd name="connsiteY113" fmla="*/ 611115 h 5434893"/>
              <a:gd name="connsiteX114" fmla="*/ 9975107 w 12208633"/>
              <a:gd name="connsiteY114" fmla="*/ 547872 h 5434893"/>
              <a:gd name="connsiteX115" fmla="*/ 9975644 w 12208633"/>
              <a:gd name="connsiteY115" fmla="*/ 547825 h 5434893"/>
              <a:gd name="connsiteX116" fmla="*/ 9975644 w 12208633"/>
              <a:gd name="connsiteY116" fmla="*/ 483450 h 5434893"/>
              <a:gd name="connsiteX117" fmla="*/ 4460613 w 12208633"/>
              <a:gd name="connsiteY117" fmla="*/ 410313 h 5434893"/>
              <a:gd name="connsiteX118" fmla="*/ 4460613 w 12208633"/>
              <a:gd name="connsiteY118" fmla="*/ 474688 h 5434893"/>
              <a:gd name="connsiteX119" fmla="*/ 4461150 w 12208633"/>
              <a:gd name="connsiteY119" fmla="*/ 474735 h 5434893"/>
              <a:gd name="connsiteX120" fmla="*/ 4525994 w 12208633"/>
              <a:gd name="connsiteY120" fmla="*/ 537978 h 5434893"/>
              <a:gd name="connsiteX121" fmla="*/ 4526979 w 12208633"/>
              <a:gd name="connsiteY121" fmla="*/ 547752 h 5434893"/>
              <a:gd name="connsiteX122" fmla="*/ 4527635 w 12208633"/>
              <a:gd name="connsiteY122" fmla="*/ 547752 h 5434893"/>
              <a:gd name="connsiteX123" fmla="*/ 4527635 w 12208633"/>
              <a:gd name="connsiteY123" fmla="*/ 554257 h 5434893"/>
              <a:gd name="connsiteX124" fmla="*/ 4527635 w 12208633"/>
              <a:gd name="connsiteY124" fmla="*/ 554259 h 5434893"/>
              <a:gd name="connsiteX125" fmla="*/ 4527635 w 12208633"/>
              <a:gd name="connsiteY125" fmla="*/ 766151 h 5434893"/>
              <a:gd name="connsiteX126" fmla="*/ 4579677 w 12208633"/>
              <a:gd name="connsiteY126" fmla="*/ 766151 h 5434893"/>
              <a:gd name="connsiteX127" fmla="*/ 4579677 w 12208633"/>
              <a:gd name="connsiteY127" fmla="*/ 554208 h 5434893"/>
              <a:gd name="connsiteX128" fmla="*/ 4644181 w 12208633"/>
              <a:gd name="connsiteY128" fmla="*/ 475064 h 5434893"/>
              <a:gd name="connsiteX129" fmla="*/ 4654875 w 12208633"/>
              <a:gd name="connsiteY129" fmla="*/ 473986 h 5434893"/>
              <a:gd name="connsiteX130" fmla="*/ 4654875 w 12208633"/>
              <a:gd name="connsiteY130" fmla="*/ 410313 h 5434893"/>
              <a:gd name="connsiteX131" fmla="*/ 4337854 w 12208633"/>
              <a:gd name="connsiteY131" fmla="*/ 410313 h 5434893"/>
              <a:gd name="connsiteX132" fmla="*/ 4337854 w 12208633"/>
              <a:gd name="connsiteY132" fmla="*/ 645080 h 5434893"/>
              <a:gd name="connsiteX133" fmla="*/ 4354002 w 12208633"/>
              <a:gd name="connsiteY133" fmla="*/ 645080 h 5434893"/>
              <a:gd name="connsiteX134" fmla="*/ 4366063 w 12208633"/>
              <a:gd name="connsiteY134" fmla="*/ 645080 h 5434893"/>
              <a:gd name="connsiteX135" fmla="*/ 4366063 w 12208633"/>
              <a:gd name="connsiteY135" fmla="*/ 554259 h 5434893"/>
              <a:gd name="connsiteX136" fmla="*/ 4430568 w 12208633"/>
              <a:gd name="connsiteY136" fmla="*/ 475115 h 5434893"/>
              <a:gd name="connsiteX137" fmla="*/ 4440404 w 12208633"/>
              <a:gd name="connsiteY137" fmla="*/ 474123 h 5434893"/>
              <a:gd name="connsiteX138" fmla="*/ 4440404 w 12208633"/>
              <a:gd name="connsiteY138" fmla="*/ 410313 h 5434893"/>
              <a:gd name="connsiteX139" fmla="*/ 2495196 w 12208633"/>
              <a:gd name="connsiteY139" fmla="*/ 386617 h 5434893"/>
              <a:gd name="connsiteX140" fmla="*/ 2481179 w 12208633"/>
              <a:gd name="connsiteY140" fmla="*/ 401154 h 5434893"/>
              <a:gd name="connsiteX141" fmla="*/ 2481179 w 12208633"/>
              <a:gd name="connsiteY141" fmla="*/ 472798 h 5434893"/>
              <a:gd name="connsiteX142" fmla="*/ 2480660 w 12208633"/>
              <a:gd name="connsiteY142" fmla="*/ 472798 h 5434893"/>
              <a:gd name="connsiteX143" fmla="*/ 2480660 w 12208633"/>
              <a:gd name="connsiteY143" fmla="*/ 543404 h 5434893"/>
              <a:gd name="connsiteX144" fmla="*/ 2459374 w 12208633"/>
              <a:gd name="connsiteY144" fmla="*/ 565209 h 5434893"/>
              <a:gd name="connsiteX145" fmla="*/ 2443280 w 12208633"/>
              <a:gd name="connsiteY145" fmla="*/ 592724 h 5434893"/>
              <a:gd name="connsiteX146" fmla="*/ 2461970 w 12208633"/>
              <a:gd name="connsiteY146" fmla="*/ 603627 h 5434893"/>
              <a:gd name="connsiteX147" fmla="*/ 2466123 w 12208633"/>
              <a:gd name="connsiteY147" fmla="*/ 603108 h 5434893"/>
              <a:gd name="connsiteX148" fmla="*/ 2490005 w 12208633"/>
              <a:gd name="connsiteY148" fmla="*/ 577150 h 5434893"/>
              <a:gd name="connsiteX149" fmla="*/ 2489485 w 12208633"/>
              <a:gd name="connsiteY149" fmla="*/ 527829 h 5434893"/>
              <a:gd name="connsiteX150" fmla="*/ 2498830 w 12208633"/>
              <a:gd name="connsiteY150" fmla="*/ 516927 h 5434893"/>
              <a:gd name="connsiteX151" fmla="*/ 2505579 w 12208633"/>
              <a:gd name="connsiteY151" fmla="*/ 516408 h 5434893"/>
              <a:gd name="connsiteX152" fmla="*/ 2530499 w 12208633"/>
              <a:gd name="connsiteY152" fmla="*/ 489411 h 5434893"/>
              <a:gd name="connsiteX153" fmla="*/ 2570994 w 12208633"/>
              <a:gd name="connsiteY153" fmla="*/ 420363 h 5434893"/>
              <a:gd name="connsiteX154" fmla="*/ 2577743 w 12208633"/>
              <a:gd name="connsiteY154" fmla="*/ 393366 h 5434893"/>
              <a:gd name="connsiteX155" fmla="*/ 2564244 w 12208633"/>
              <a:gd name="connsiteY155" fmla="*/ 386617 h 5434893"/>
              <a:gd name="connsiteX156" fmla="*/ 2495196 w 12208633"/>
              <a:gd name="connsiteY156" fmla="*/ 386617 h 5434893"/>
              <a:gd name="connsiteX157" fmla="*/ 9258835 w 12208633"/>
              <a:gd name="connsiteY157" fmla="*/ 0 h 5434893"/>
              <a:gd name="connsiteX158" fmla="*/ 9334633 w 12208633"/>
              <a:gd name="connsiteY158" fmla="*/ 0 h 5434893"/>
              <a:gd name="connsiteX159" fmla="*/ 9369417 w 12208633"/>
              <a:gd name="connsiteY159" fmla="*/ 714886 h 5434893"/>
              <a:gd name="connsiteX160" fmla="*/ 9451963 w 12208633"/>
              <a:gd name="connsiteY160" fmla="*/ 716443 h 5434893"/>
              <a:gd name="connsiteX161" fmla="*/ 9451511 w 12208633"/>
              <a:gd name="connsiteY161" fmla="*/ 839288 h 5434893"/>
              <a:gd name="connsiteX162" fmla="*/ 9695008 w 12208633"/>
              <a:gd name="connsiteY162" fmla="*/ 839288 h 5434893"/>
              <a:gd name="connsiteX163" fmla="*/ 9695008 w 12208633"/>
              <a:gd name="connsiteY163" fmla="*/ 627345 h 5434893"/>
              <a:gd name="connsiteX164" fmla="*/ 9695008 w 12208633"/>
              <a:gd name="connsiteY164" fmla="*/ 627342 h 5434893"/>
              <a:gd name="connsiteX165" fmla="*/ 9695008 w 12208633"/>
              <a:gd name="connsiteY165" fmla="*/ 620838 h 5434893"/>
              <a:gd name="connsiteX166" fmla="*/ 9695582 w 12208633"/>
              <a:gd name="connsiteY166" fmla="*/ 620838 h 5434893"/>
              <a:gd name="connsiteX167" fmla="*/ 9696270 w 12208633"/>
              <a:gd name="connsiteY167" fmla="*/ 613044 h 5434893"/>
              <a:gd name="connsiteX168" fmla="*/ 9759513 w 12208633"/>
              <a:gd name="connsiteY168" fmla="*/ 548201 h 5434893"/>
              <a:gd name="connsiteX169" fmla="*/ 9761172 w 12208633"/>
              <a:gd name="connsiteY169" fmla="*/ 548033 h 5434893"/>
              <a:gd name="connsiteX170" fmla="*/ 9761172 w 12208633"/>
              <a:gd name="connsiteY170" fmla="*/ 452927 h 5434893"/>
              <a:gd name="connsiteX171" fmla="*/ 9781381 w 12208633"/>
              <a:gd name="connsiteY171" fmla="*/ 452927 h 5434893"/>
              <a:gd name="connsiteX172" fmla="*/ 9781381 w 12208633"/>
              <a:gd name="connsiteY172" fmla="*/ 453137 h 5434893"/>
              <a:gd name="connsiteX173" fmla="*/ 10098404 w 12208633"/>
              <a:gd name="connsiteY173" fmla="*/ 453137 h 5434893"/>
              <a:gd name="connsiteX174" fmla="*/ 10098404 w 12208633"/>
              <a:gd name="connsiteY174" fmla="*/ 395857 h 5434893"/>
              <a:gd name="connsiteX175" fmla="*/ 10098404 w 12208633"/>
              <a:gd name="connsiteY175" fmla="*/ 395855 h 5434893"/>
              <a:gd name="connsiteX176" fmla="*/ 10098404 w 12208633"/>
              <a:gd name="connsiteY176" fmla="*/ 322646 h 5434893"/>
              <a:gd name="connsiteX177" fmla="*/ 10147724 w 12208633"/>
              <a:gd name="connsiteY177" fmla="*/ 322646 h 5434893"/>
              <a:gd name="connsiteX178" fmla="*/ 10192315 w 12208633"/>
              <a:gd name="connsiteY178" fmla="*/ 322646 h 5434893"/>
              <a:gd name="connsiteX179" fmla="*/ 10192315 w 12208633"/>
              <a:gd name="connsiteY179" fmla="*/ 412796 h 5434893"/>
              <a:gd name="connsiteX180" fmla="*/ 10192315 w 12208633"/>
              <a:gd name="connsiteY180" fmla="*/ 839288 h 5434893"/>
              <a:gd name="connsiteX181" fmla="*/ 10237382 w 12208633"/>
              <a:gd name="connsiteY181" fmla="*/ 839288 h 5434893"/>
              <a:gd name="connsiteX182" fmla="*/ 10237382 w 12208633"/>
              <a:gd name="connsiteY182" fmla="*/ 787976 h 5434893"/>
              <a:gd name="connsiteX183" fmla="*/ 10237382 w 12208633"/>
              <a:gd name="connsiteY183" fmla="*/ 787525 h 5434893"/>
              <a:gd name="connsiteX184" fmla="*/ 10237382 w 12208633"/>
              <a:gd name="connsiteY184" fmla="*/ 786823 h 5434893"/>
              <a:gd name="connsiteX185" fmla="*/ 10293811 w 12208633"/>
              <a:gd name="connsiteY185" fmla="*/ 786823 h 5434893"/>
              <a:gd name="connsiteX186" fmla="*/ 10293811 w 12208633"/>
              <a:gd name="connsiteY186" fmla="*/ 486617 h 5434893"/>
              <a:gd name="connsiteX187" fmla="*/ 10293811 w 12208633"/>
              <a:gd name="connsiteY187" fmla="*/ 486615 h 5434893"/>
              <a:gd name="connsiteX188" fmla="*/ 10293811 w 12208633"/>
              <a:gd name="connsiteY188" fmla="*/ 412796 h 5434893"/>
              <a:gd name="connsiteX189" fmla="*/ 10293812 w 12208633"/>
              <a:gd name="connsiteY189" fmla="*/ 412796 h 5434893"/>
              <a:gd name="connsiteX190" fmla="*/ 10364543 w 12208633"/>
              <a:gd name="connsiteY190" fmla="*/ 412796 h 5434893"/>
              <a:gd name="connsiteX191" fmla="*/ 10435273 w 12208633"/>
              <a:gd name="connsiteY191" fmla="*/ 412796 h 5434893"/>
              <a:gd name="connsiteX192" fmla="*/ 10435273 w 12208633"/>
              <a:gd name="connsiteY192" fmla="*/ 493478 h 5434893"/>
              <a:gd name="connsiteX193" fmla="*/ 10435272 w 12208633"/>
              <a:gd name="connsiteY193" fmla="*/ 493478 h 5434893"/>
              <a:gd name="connsiteX194" fmla="*/ 10435272 w 12208633"/>
              <a:gd name="connsiteY194" fmla="*/ 787653 h 5434893"/>
              <a:gd name="connsiteX195" fmla="*/ 10479889 w 12208633"/>
              <a:gd name="connsiteY195" fmla="*/ 787653 h 5434893"/>
              <a:gd name="connsiteX196" fmla="*/ 10479889 w 12208633"/>
              <a:gd name="connsiteY196" fmla="*/ 834346 h 5434893"/>
              <a:gd name="connsiteX197" fmla="*/ 10479889 w 12208633"/>
              <a:gd name="connsiteY197" fmla="*/ 883894 h 5434893"/>
              <a:gd name="connsiteX198" fmla="*/ 10634153 w 12208633"/>
              <a:gd name="connsiteY198" fmla="*/ 798062 h 5434893"/>
              <a:gd name="connsiteX199" fmla="*/ 10634153 w 12208633"/>
              <a:gd name="connsiteY199" fmla="*/ 890261 h 5434893"/>
              <a:gd name="connsiteX200" fmla="*/ 10799859 w 12208633"/>
              <a:gd name="connsiteY200" fmla="*/ 798062 h 5434893"/>
              <a:gd name="connsiteX201" fmla="*/ 10799859 w 12208633"/>
              <a:gd name="connsiteY201" fmla="*/ 890261 h 5434893"/>
              <a:gd name="connsiteX202" fmla="*/ 10965565 w 12208633"/>
              <a:gd name="connsiteY202" fmla="*/ 798062 h 5434893"/>
              <a:gd name="connsiteX203" fmla="*/ 10965565 w 12208633"/>
              <a:gd name="connsiteY203" fmla="*/ 890261 h 5434893"/>
              <a:gd name="connsiteX204" fmla="*/ 11131272 w 12208633"/>
              <a:gd name="connsiteY204" fmla="*/ 798062 h 5434893"/>
              <a:gd name="connsiteX205" fmla="*/ 11131272 w 12208633"/>
              <a:gd name="connsiteY205" fmla="*/ 894809 h 5434893"/>
              <a:gd name="connsiteX206" fmla="*/ 10965565 w 12208633"/>
              <a:gd name="connsiteY206" fmla="*/ 894809 h 5434893"/>
              <a:gd name="connsiteX207" fmla="*/ 10957391 w 12208633"/>
              <a:gd name="connsiteY207" fmla="*/ 894809 h 5434893"/>
              <a:gd name="connsiteX208" fmla="*/ 10799859 w 12208633"/>
              <a:gd name="connsiteY208" fmla="*/ 894809 h 5434893"/>
              <a:gd name="connsiteX209" fmla="*/ 10791685 w 12208633"/>
              <a:gd name="connsiteY209" fmla="*/ 894809 h 5434893"/>
              <a:gd name="connsiteX210" fmla="*/ 10634153 w 12208633"/>
              <a:gd name="connsiteY210" fmla="*/ 894809 h 5434893"/>
              <a:gd name="connsiteX211" fmla="*/ 10625978 w 12208633"/>
              <a:gd name="connsiteY211" fmla="*/ 894809 h 5434893"/>
              <a:gd name="connsiteX212" fmla="*/ 10479889 w 12208633"/>
              <a:gd name="connsiteY212" fmla="*/ 894809 h 5434893"/>
              <a:gd name="connsiteX213" fmla="*/ 10479889 w 12208633"/>
              <a:gd name="connsiteY213" fmla="*/ 894815 h 5434893"/>
              <a:gd name="connsiteX214" fmla="*/ 11131272 w 12208633"/>
              <a:gd name="connsiteY214" fmla="*/ 894815 h 5434893"/>
              <a:gd name="connsiteX215" fmla="*/ 11131272 w 12208633"/>
              <a:gd name="connsiteY215" fmla="*/ 930426 h 5434893"/>
              <a:gd name="connsiteX216" fmla="*/ 11131272 w 12208633"/>
              <a:gd name="connsiteY216" fmla="*/ 1058032 h 5434893"/>
              <a:gd name="connsiteX217" fmla="*/ 11135416 w 12208633"/>
              <a:gd name="connsiteY217" fmla="*/ 1058032 h 5434893"/>
              <a:gd name="connsiteX218" fmla="*/ 11135416 w 12208633"/>
              <a:gd name="connsiteY218" fmla="*/ 475513 h 5434893"/>
              <a:gd name="connsiteX219" fmla="*/ 11317073 w 12208633"/>
              <a:gd name="connsiteY219" fmla="*/ 475513 h 5434893"/>
              <a:gd name="connsiteX220" fmla="*/ 11317073 w 12208633"/>
              <a:gd name="connsiteY220" fmla="*/ 957415 h 5434893"/>
              <a:gd name="connsiteX221" fmla="*/ 11385524 w 12208633"/>
              <a:gd name="connsiteY221" fmla="*/ 864742 h 5434893"/>
              <a:gd name="connsiteX222" fmla="*/ 11467139 w 12208633"/>
              <a:gd name="connsiteY222" fmla="*/ 970654 h 5434893"/>
              <a:gd name="connsiteX223" fmla="*/ 11540855 w 12208633"/>
              <a:gd name="connsiteY223" fmla="*/ 864742 h 5434893"/>
              <a:gd name="connsiteX224" fmla="*/ 11622470 w 12208633"/>
              <a:gd name="connsiteY224" fmla="*/ 970654 h 5434893"/>
              <a:gd name="connsiteX225" fmla="*/ 11696186 w 12208633"/>
              <a:gd name="connsiteY225" fmla="*/ 864742 h 5434893"/>
              <a:gd name="connsiteX226" fmla="*/ 11777800 w 12208633"/>
              <a:gd name="connsiteY226" fmla="*/ 970654 h 5434893"/>
              <a:gd name="connsiteX227" fmla="*/ 11777800 w 12208633"/>
              <a:gd name="connsiteY227" fmla="*/ 994485 h 5434893"/>
              <a:gd name="connsiteX228" fmla="*/ 11851517 w 12208633"/>
              <a:gd name="connsiteY228" fmla="*/ 994485 h 5434893"/>
              <a:gd name="connsiteX229" fmla="*/ 11851517 w 12208633"/>
              <a:gd name="connsiteY229" fmla="*/ 920346 h 5434893"/>
              <a:gd name="connsiteX230" fmla="*/ 11759371 w 12208633"/>
              <a:gd name="connsiteY230" fmla="*/ 806490 h 5434893"/>
              <a:gd name="connsiteX231" fmla="*/ 11851517 w 12208633"/>
              <a:gd name="connsiteY231" fmla="*/ 692634 h 5434893"/>
              <a:gd name="connsiteX232" fmla="*/ 11851517 w 12208633"/>
              <a:gd name="connsiteY232" fmla="*/ 562891 h 5434893"/>
              <a:gd name="connsiteX233" fmla="*/ 11898906 w 12208633"/>
              <a:gd name="connsiteY233" fmla="*/ 562891 h 5434893"/>
              <a:gd name="connsiteX234" fmla="*/ 11898906 w 12208633"/>
              <a:gd name="connsiteY234" fmla="*/ 692634 h 5434893"/>
              <a:gd name="connsiteX235" fmla="*/ 11991051 w 12208633"/>
              <a:gd name="connsiteY235" fmla="*/ 806490 h 5434893"/>
              <a:gd name="connsiteX236" fmla="*/ 11898906 w 12208633"/>
              <a:gd name="connsiteY236" fmla="*/ 920346 h 5434893"/>
              <a:gd name="connsiteX237" fmla="*/ 11898906 w 12208633"/>
              <a:gd name="connsiteY237" fmla="*/ 994485 h 5434893"/>
              <a:gd name="connsiteX238" fmla="*/ 11962091 w 12208633"/>
              <a:gd name="connsiteY238" fmla="*/ 994485 h 5434893"/>
              <a:gd name="connsiteX239" fmla="*/ 11962091 w 12208633"/>
              <a:gd name="connsiteY239" fmla="*/ 917698 h 5434893"/>
              <a:gd name="connsiteX240" fmla="*/ 12041073 w 12208633"/>
              <a:gd name="connsiteY240" fmla="*/ 917698 h 5434893"/>
              <a:gd name="connsiteX241" fmla="*/ 12041073 w 12208633"/>
              <a:gd name="connsiteY241" fmla="*/ 817081 h 5434893"/>
              <a:gd name="connsiteX242" fmla="*/ 12155715 w 12208633"/>
              <a:gd name="connsiteY242" fmla="*/ 817081 h 5434893"/>
              <a:gd name="connsiteX243" fmla="*/ 12200316 w 12208633"/>
              <a:gd name="connsiteY243" fmla="*/ 817081 h 5434893"/>
              <a:gd name="connsiteX244" fmla="*/ 12200316 w 12208633"/>
              <a:gd name="connsiteY244" fmla="*/ 1105184 h 5434893"/>
              <a:gd name="connsiteX245" fmla="*/ 12208559 w 12208633"/>
              <a:gd name="connsiteY245" fmla="*/ 1105184 h 5434893"/>
              <a:gd name="connsiteX246" fmla="*/ 12208559 w 12208633"/>
              <a:gd name="connsiteY246" fmla="*/ 1153840 h 5434893"/>
              <a:gd name="connsiteX247" fmla="*/ 12208559 w 12208633"/>
              <a:gd name="connsiteY247" fmla="*/ 1225322 h 5434893"/>
              <a:gd name="connsiteX248" fmla="*/ 12208633 w 12208633"/>
              <a:gd name="connsiteY248" fmla="*/ 1225322 h 5434893"/>
              <a:gd name="connsiteX249" fmla="*/ 12208633 w 12208633"/>
              <a:gd name="connsiteY249" fmla="*/ 1247932 h 5434893"/>
              <a:gd name="connsiteX250" fmla="*/ 12200316 w 12208633"/>
              <a:gd name="connsiteY250" fmla="*/ 1247932 h 5434893"/>
              <a:gd name="connsiteX251" fmla="*/ 12200316 w 12208633"/>
              <a:gd name="connsiteY251" fmla="*/ 5434893 h 5434893"/>
              <a:gd name="connsiteX252" fmla="*/ 8318 w 12208633"/>
              <a:gd name="connsiteY252" fmla="*/ 5434893 h 5434893"/>
              <a:gd name="connsiteX253" fmla="*/ 8318 w 12208633"/>
              <a:gd name="connsiteY253" fmla="*/ 1247932 h 5434893"/>
              <a:gd name="connsiteX254" fmla="*/ 0 w 12208633"/>
              <a:gd name="connsiteY254" fmla="*/ 1247932 h 5434893"/>
              <a:gd name="connsiteX255" fmla="*/ 0 w 12208633"/>
              <a:gd name="connsiteY255" fmla="*/ 1225322 h 5434893"/>
              <a:gd name="connsiteX256" fmla="*/ 0 w 12208633"/>
              <a:gd name="connsiteY256" fmla="*/ 1063433 h 5434893"/>
              <a:gd name="connsiteX257" fmla="*/ 56578 w 12208633"/>
              <a:gd name="connsiteY257" fmla="*/ 1063433 h 5434893"/>
              <a:gd name="connsiteX258" fmla="*/ 146955 w 12208633"/>
              <a:gd name="connsiteY258" fmla="*/ 1063433 h 5434893"/>
              <a:gd name="connsiteX259" fmla="*/ 146955 w 12208633"/>
              <a:gd name="connsiteY259" fmla="*/ 480915 h 5434893"/>
              <a:gd name="connsiteX260" fmla="*/ 328613 w 12208633"/>
              <a:gd name="connsiteY260" fmla="*/ 480915 h 5434893"/>
              <a:gd name="connsiteX261" fmla="*/ 328613 w 12208633"/>
              <a:gd name="connsiteY261" fmla="*/ 962816 h 5434893"/>
              <a:gd name="connsiteX262" fmla="*/ 397064 w 12208633"/>
              <a:gd name="connsiteY262" fmla="*/ 870143 h 5434893"/>
              <a:gd name="connsiteX263" fmla="*/ 478678 w 12208633"/>
              <a:gd name="connsiteY263" fmla="*/ 976055 h 5434893"/>
              <a:gd name="connsiteX264" fmla="*/ 552394 w 12208633"/>
              <a:gd name="connsiteY264" fmla="*/ 870143 h 5434893"/>
              <a:gd name="connsiteX265" fmla="*/ 634009 w 12208633"/>
              <a:gd name="connsiteY265" fmla="*/ 976055 h 5434893"/>
              <a:gd name="connsiteX266" fmla="*/ 707725 w 12208633"/>
              <a:gd name="connsiteY266" fmla="*/ 870143 h 5434893"/>
              <a:gd name="connsiteX267" fmla="*/ 789340 w 12208633"/>
              <a:gd name="connsiteY267" fmla="*/ 976055 h 5434893"/>
              <a:gd name="connsiteX268" fmla="*/ 789340 w 12208633"/>
              <a:gd name="connsiteY268" fmla="*/ 999886 h 5434893"/>
              <a:gd name="connsiteX269" fmla="*/ 863056 w 12208633"/>
              <a:gd name="connsiteY269" fmla="*/ 999886 h 5434893"/>
              <a:gd name="connsiteX270" fmla="*/ 863056 w 12208633"/>
              <a:gd name="connsiteY270" fmla="*/ 925747 h 5434893"/>
              <a:gd name="connsiteX271" fmla="*/ 770911 w 12208633"/>
              <a:gd name="connsiteY271" fmla="*/ 811891 h 5434893"/>
              <a:gd name="connsiteX272" fmla="*/ 863056 w 12208633"/>
              <a:gd name="connsiteY272" fmla="*/ 698035 h 5434893"/>
              <a:gd name="connsiteX273" fmla="*/ 863056 w 12208633"/>
              <a:gd name="connsiteY273" fmla="*/ 568293 h 5434893"/>
              <a:gd name="connsiteX274" fmla="*/ 910445 w 12208633"/>
              <a:gd name="connsiteY274" fmla="*/ 568293 h 5434893"/>
              <a:gd name="connsiteX275" fmla="*/ 910445 w 12208633"/>
              <a:gd name="connsiteY275" fmla="*/ 698035 h 5434893"/>
              <a:gd name="connsiteX276" fmla="*/ 1002590 w 12208633"/>
              <a:gd name="connsiteY276" fmla="*/ 811891 h 5434893"/>
              <a:gd name="connsiteX277" fmla="*/ 910445 w 12208633"/>
              <a:gd name="connsiteY277" fmla="*/ 925747 h 5434893"/>
              <a:gd name="connsiteX278" fmla="*/ 910445 w 12208633"/>
              <a:gd name="connsiteY278" fmla="*/ 999886 h 5434893"/>
              <a:gd name="connsiteX279" fmla="*/ 973630 w 12208633"/>
              <a:gd name="connsiteY279" fmla="*/ 999886 h 5434893"/>
              <a:gd name="connsiteX280" fmla="*/ 973630 w 12208633"/>
              <a:gd name="connsiteY280" fmla="*/ 923099 h 5434893"/>
              <a:gd name="connsiteX281" fmla="*/ 1052612 w 12208633"/>
              <a:gd name="connsiteY281" fmla="*/ 923099 h 5434893"/>
              <a:gd name="connsiteX282" fmla="*/ 1052612 w 12208633"/>
              <a:gd name="connsiteY282" fmla="*/ 822482 h 5434893"/>
              <a:gd name="connsiteX283" fmla="*/ 1223739 w 12208633"/>
              <a:gd name="connsiteY283" fmla="*/ 822482 h 5434893"/>
              <a:gd name="connsiteX284" fmla="*/ 1223739 w 12208633"/>
              <a:gd name="connsiteY284" fmla="*/ 533871 h 5434893"/>
              <a:gd name="connsiteX285" fmla="*/ 1452786 w 12208633"/>
              <a:gd name="connsiteY285" fmla="*/ 533871 h 5434893"/>
              <a:gd name="connsiteX286" fmla="*/ 1452786 w 12208633"/>
              <a:gd name="connsiteY286" fmla="*/ 827778 h 5434893"/>
              <a:gd name="connsiteX287" fmla="*/ 1687099 w 12208633"/>
              <a:gd name="connsiteY287" fmla="*/ 827778 h 5434893"/>
              <a:gd name="connsiteX288" fmla="*/ 1687099 w 12208633"/>
              <a:gd name="connsiteY288" fmla="*/ 645080 h 5434893"/>
              <a:gd name="connsiteX289" fmla="*/ 1795945 w 12208633"/>
              <a:gd name="connsiteY289" fmla="*/ 645080 h 5434893"/>
              <a:gd name="connsiteX290" fmla="*/ 1814336 w 12208633"/>
              <a:gd name="connsiteY290" fmla="*/ 645080 h 5434893"/>
              <a:gd name="connsiteX291" fmla="*/ 1814055 w 12208633"/>
              <a:gd name="connsiteY291" fmla="*/ 568843 h 5434893"/>
              <a:gd name="connsiteX292" fmla="*/ 1896602 w 12208633"/>
              <a:gd name="connsiteY292" fmla="*/ 567286 h 5434893"/>
              <a:gd name="connsiteX293" fmla="*/ 1917630 w 12208633"/>
              <a:gd name="connsiteY293" fmla="*/ 135119 h 5434893"/>
              <a:gd name="connsiteX294" fmla="*/ 2020520 w 12208633"/>
              <a:gd name="connsiteY294" fmla="*/ 135119 h 5434893"/>
              <a:gd name="connsiteX295" fmla="*/ 2040929 w 12208633"/>
              <a:gd name="connsiteY295" fmla="*/ 567805 h 5434893"/>
              <a:gd name="connsiteX296" fmla="*/ 2085058 w 12208633"/>
              <a:gd name="connsiteY296" fmla="*/ 569362 h 5434893"/>
              <a:gd name="connsiteX297" fmla="*/ 2104692 w 12208633"/>
              <a:gd name="connsiteY297" fmla="*/ 247596 h 5434893"/>
              <a:gd name="connsiteX298" fmla="*/ 2211603 w 12208633"/>
              <a:gd name="connsiteY298" fmla="*/ 247596 h 5434893"/>
              <a:gd name="connsiteX299" fmla="*/ 2230423 w 12208633"/>
              <a:gd name="connsiteY299" fmla="*/ 571958 h 5434893"/>
              <a:gd name="connsiteX300" fmla="*/ 2293761 w 12208633"/>
              <a:gd name="connsiteY300" fmla="*/ 575073 h 5434893"/>
              <a:gd name="connsiteX301" fmla="*/ 2293761 w 12208633"/>
              <a:gd name="connsiteY301" fmla="*/ 481105 h 5434893"/>
              <a:gd name="connsiteX302" fmla="*/ 2325430 w 12208633"/>
              <a:gd name="connsiteY302" fmla="*/ 425035 h 5434893"/>
              <a:gd name="connsiteX303" fmla="*/ 2333736 w 12208633"/>
              <a:gd name="connsiteY303" fmla="*/ 417248 h 5434893"/>
              <a:gd name="connsiteX304" fmla="*/ 2370078 w 12208633"/>
              <a:gd name="connsiteY304" fmla="*/ 413614 h 5434893"/>
              <a:gd name="connsiteX305" fmla="*/ 2388249 w 12208633"/>
              <a:gd name="connsiteY305" fmla="*/ 430227 h 5434893"/>
              <a:gd name="connsiteX306" fmla="*/ 2411611 w 12208633"/>
              <a:gd name="connsiteY306" fmla="*/ 474355 h 5434893"/>
              <a:gd name="connsiteX307" fmla="*/ 2428224 w 12208633"/>
              <a:gd name="connsiteY307" fmla="*/ 489411 h 5434893"/>
              <a:gd name="connsiteX308" fmla="*/ 2443799 w 12208633"/>
              <a:gd name="connsiteY308" fmla="*/ 504986 h 5434893"/>
              <a:gd name="connsiteX309" fmla="*/ 2443799 w 12208633"/>
              <a:gd name="connsiteY309" fmla="*/ 530425 h 5434893"/>
              <a:gd name="connsiteX310" fmla="*/ 2448472 w 12208633"/>
              <a:gd name="connsiteY310" fmla="*/ 538732 h 5434893"/>
              <a:gd name="connsiteX311" fmla="*/ 2454182 w 12208633"/>
              <a:gd name="connsiteY311" fmla="*/ 529906 h 5434893"/>
              <a:gd name="connsiteX312" fmla="*/ 2455740 w 12208633"/>
              <a:gd name="connsiteY312" fmla="*/ 488892 h 5434893"/>
              <a:gd name="connsiteX313" fmla="*/ 2455740 w 12208633"/>
              <a:gd name="connsiteY313" fmla="*/ 379868 h 5434893"/>
              <a:gd name="connsiteX314" fmla="*/ 2471834 w 12208633"/>
              <a:gd name="connsiteY314" fmla="*/ 361697 h 5434893"/>
              <a:gd name="connsiteX315" fmla="*/ 2590203 w 12208633"/>
              <a:gd name="connsiteY315" fmla="*/ 361697 h 5434893"/>
              <a:gd name="connsiteX316" fmla="*/ 2604220 w 12208633"/>
              <a:gd name="connsiteY316" fmla="*/ 376753 h 5434893"/>
              <a:gd name="connsiteX317" fmla="*/ 2603701 w 12208633"/>
              <a:gd name="connsiteY317" fmla="*/ 404788 h 5434893"/>
              <a:gd name="connsiteX318" fmla="*/ 2616161 w 12208633"/>
              <a:gd name="connsiteY318" fmla="*/ 425035 h 5434893"/>
              <a:gd name="connsiteX319" fmla="*/ 2648868 w 12208633"/>
              <a:gd name="connsiteY319" fmla="*/ 476951 h 5434893"/>
              <a:gd name="connsiteX320" fmla="*/ 2648868 w 12208633"/>
              <a:gd name="connsiteY320" fmla="*/ 527310 h 5434893"/>
              <a:gd name="connsiteX321" fmla="*/ 2651010 w 12208633"/>
              <a:gd name="connsiteY321" fmla="*/ 551386 h 5434893"/>
              <a:gd name="connsiteX322" fmla="*/ 2661207 w 12208633"/>
              <a:gd name="connsiteY322" fmla="*/ 552175 h 5434893"/>
              <a:gd name="connsiteX323" fmla="*/ 2661207 w 12208633"/>
              <a:gd name="connsiteY323" fmla="*/ 497877 h 5434893"/>
              <a:gd name="connsiteX324" fmla="*/ 2661207 w 12208633"/>
              <a:gd name="connsiteY324" fmla="*/ 274385 h 5434893"/>
              <a:gd name="connsiteX325" fmla="*/ 2916581 w 12208633"/>
              <a:gd name="connsiteY325" fmla="*/ 274385 h 5434893"/>
              <a:gd name="connsiteX326" fmla="*/ 2916581 w 12208633"/>
              <a:gd name="connsiteY326" fmla="*/ 623897 h 5434893"/>
              <a:gd name="connsiteX327" fmla="*/ 3103505 w 12208633"/>
              <a:gd name="connsiteY327" fmla="*/ 623897 h 5434893"/>
              <a:gd name="connsiteX328" fmla="*/ 3103505 w 12208633"/>
              <a:gd name="connsiteY328" fmla="*/ 938986 h 5434893"/>
              <a:gd name="connsiteX329" fmla="*/ 3253570 w 12208633"/>
              <a:gd name="connsiteY329" fmla="*/ 938986 h 5434893"/>
              <a:gd name="connsiteX330" fmla="*/ 3253570 w 12208633"/>
              <a:gd name="connsiteY330" fmla="*/ 833074 h 5434893"/>
              <a:gd name="connsiteX331" fmla="*/ 3458923 w 12208633"/>
              <a:gd name="connsiteY331" fmla="*/ 833074 h 5434893"/>
              <a:gd name="connsiteX332" fmla="*/ 3458923 w 12208633"/>
              <a:gd name="connsiteY332" fmla="*/ 449141 h 5434893"/>
              <a:gd name="connsiteX333" fmla="*/ 3619519 w 12208633"/>
              <a:gd name="connsiteY333" fmla="*/ 449141 h 5434893"/>
              <a:gd name="connsiteX334" fmla="*/ 3619519 w 12208633"/>
              <a:gd name="connsiteY334" fmla="*/ 822482 h 5434893"/>
              <a:gd name="connsiteX335" fmla="*/ 3716929 w 12208633"/>
              <a:gd name="connsiteY335" fmla="*/ 822482 h 5434893"/>
              <a:gd name="connsiteX336" fmla="*/ 3716929 w 12208633"/>
              <a:gd name="connsiteY336" fmla="*/ 533871 h 5434893"/>
              <a:gd name="connsiteX337" fmla="*/ 3948609 w 12208633"/>
              <a:gd name="connsiteY337" fmla="*/ 533871 h 5434893"/>
              <a:gd name="connsiteX338" fmla="*/ 3948609 w 12208633"/>
              <a:gd name="connsiteY338" fmla="*/ 827778 h 5434893"/>
              <a:gd name="connsiteX339" fmla="*/ 3952270 w 12208633"/>
              <a:gd name="connsiteY339" fmla="*/ 827778 h 5434893"/>
              <a:gd name="connsiteX340" fmla="*/ 3956368 w 12208633"/>
              <a:gd name="connsiteY340" fmla="*/ 827778 h 5434893"/>
              <a:gd name="connsiteX341" fmla="*/ 3956368 w 12208633"/>
              <a:gd name="connsiteY341" fmla="*/ 761209 h 5434893"/>
              <a:gd name="connsiteX342" fmla="*/ 3956368 w 12208633"/>
              <a:gd name="connsiteY342" fmla="*/ 714516 h 5434893"/>
              <a:gd name="connsiteX343" fmla="*/ 4000985 w 12208633"/>
              <a:gd name="connsiteY343" fmla="*/ 714516 h 5434893"/>
              <a:gd name="connsiteX344" fmla="*/ 4000985 w 12208633"/>
              <a:gd name="connsiteY344" fmla="*/ 420341 h 5434893"/>
              <a:gd name="connsiteX345" fmla="*/ 4000984 w 12208633"/>
              <a:gd name="connsiteY345" fmla="*/ 420341 h 5434893"/>
              <a:gd name="connsiteX346" fmla="*/ 4000984 w 12208633"/>
              <a:gd name="connsiteY346" fmla="*/ 339659 h 5434893"/>
              <a:gd name="connsiteX347" fmla="*/ 4071715 w 12208633"/>
              <a:gd name="connsiteY347" fmla="*/ 339659 h 5434893"/>
              <a:gd name="connsiteX348" fmla="*/ 4142446 w 12208633"/>
              <a:gd name="connsiteY348" fmla="*/ 339659 h 5434893"/>
              <a:gd name="connsiteX349" fmla="*/ 4142446 w 12208633"/>
              <a:gd name="connsiteY349" fmla="*/ 413478 h 5434893"/>
              <a:gd name="connsiteX350" fmla="*/ 4142446 w 12208633"/>
              <a:gd name="connsiteY350" fmla="*/ 413480 h 5434893"/>
              <a:gd name="connsiteX351" fmla="*/ 4142446 w 12208633"/>
              <a:gd name="connsiteY351" fmla="*/ 713686 h 5434893"/>
              <a:gd name="connsiteX352" fmla="*/ 4182921 w 12208633"/>
              <a:gd name="connsiteY352" fmla="*/ 713686 h 5434893"/>
              <a:gd name="connsiteX353" fmla="*/ 4182921 w 12208633"/>
              <a:gd name="connsiteY353" fmla="*/ 705384 h 5434893"/>
              <a:gd name="connsiteX354" fmla="*/ 4182921 w 12208633"/>
              <a:gd name="connsiteY354" fmla="*/ 645080 h 5434893"/>
              <a:gd name="connsiteX355" fmla="*/ 4214842 w 12208633"/>
              <a:gd name="connsiteY355" fmla="*/ 645080 h 5434893"/>
              <a:gd name="connsiteX356" fmla="*/ 4243942 w 12208633"/>
              <a:gd name="connsiteY356" fmla="*/ 645080 h 5434893"/>
              <a:gd name="connsiteX357" fmla="*/ 4243942 w 12208633"/>
              <a:gd name="connsiteY357" fmla="*/ 339659 h 5434893"/>
              <a:gd name="connsiteX358" fmla="*/ 4243942 w 12208633"/>
              <a:gd name="connsiteY358" fmla="*/ 249509 h 5434893"/>
              <a:gd name="connsiteX359" fmla="*/ 4288534 w 12208633"/>
              <a:gd name="connsiteY359" fmla="*/ 249509 h 5434893"/>
              <a:gd name="connsiteX360" fmla="*/ 4337854 w 12208633"/>
              <a:gd name="connsiteY360" fmla="*/ 249509 h 5434893"/>
              <a:gd name="connsiteX361" fmla="*/ 4337854 w 12208633"/>
              <a:gd name="connsiteY361" fmla="*/ 322718 h 5434893"/>
              <a:gd name="connsiteX362" fmla="*/ 4337854 w 12208633"/>
              <a:gd name="connsiteY362" fmla="*/ 322720 h 5434893"/>
              <a:gd name="connsiteX363" fmla="*/ 4337854 w 12208633"/>
              <a:gd name="connsiteY363" fmla="*/ 380000 h 5434893"/>
              <a:gd name="connsiteX364" fmla="*/ 4654875 w 12208633"/>
              <a:gd name="connsiteY364" fmla="*/ 380000 h 5434893"/>
              <a:gd name="connsiteX365" fmla="*/ 4654875 w 12208633"/>
              <a:gd name="connsiteY365" fmla="*/ 379790 h 5434893"/>
              <a:gd name="connsiteX366" fmla="*/ 4675084 w 12208633"/>
              <a:gd name="connsiteY366" fmla="*/ 379790 h 5434893"/>
              <a:gd name="connsiteX367" fmla="*/ 4675084 w 12208633"/>
              <a:gd name="connsiteY367" fmla="*/ 474896 h 5434893"/>
              <a:gd name="connsiteX368" fmla="*/ 4676745 w 12208633"/>
              <a:gd name="connsiteY368" fmla="*/ 475064 h 5434893"/>
              <a:gd name="connsiteX369" fmla="*/ 4739988 w 12208633"/>
              <a:gd name="connsiteY369" fmla="*/ 539907 h 5434893"/>
              <a:gd name="connsiteX370" fmla="*/ 4740674 w 12208633"/>
              <a:gd name="connsiteY370" fmla="*/ 547701 h 5434893"/>
              <a:gd name="connsiteX371" fmla="*/ 4741248 w 12208633"/>
              <a:gd name="connsiteY371" fmla="*/ 547701 h 5434893"/>
              <a:gd name="connsiteX372" fmla="*/ 4741248 w 12208633"/>
              <a:gd name="connsiteY372" fmla="*/ 554205 h 5434893"/>
              <a:gd name="connsiteX373" fmla="*/ 4741248 w 12208633"/>
              <a:gd name="connsiteY373" fmla="*/ 554208 h 5434893"/>
              <a:gd name="connsiteX374" fmla="*/ 4741248 w 12208633"/>
              <a:gd name="connsiteY374" fmla="*/ 739927 h 5434893"/>
              <a:gd name="connsiteX375" fmla="*/ 4764753 w 12208633"/>
              <a:gd name="connsiteY375" fmla="*/ 740400 h 5434893"/>
              <a:gd name="connsiteX376" fmla="*/ 4764753 w 12208633"/>
              <a:gd name="connsiteY376" fmla="*/ 666262 h 5434893"/>
              <a:gd name="connsiteX377" fmla="*/ 4899024 w 12208633"/>
              <a:gd name="connsiteY377" fmla="*/ 666262 h 5434893"/>
              <a:gd name="connsiteX378" fmla="*/ 4899024 w 12208633"/>
              <a:gd name="connsiteY378" fmla="*/ 735104 h 5434893"/>
              <a:gd name="connsiteX379" fmla="*/ 5028026 w 12208633"/>
              <a:gd name="connsiteY379" fmla="*/ 735104 h 5434893"/>
              <a:gd name="connsiteX380" fmla="*/ 5028026 w 12208633"/>
              <a:gd name="connsiteY380" fmla="*/ 658319 h 5434893"/>
              <a:gd name="connsiteX381" fmla="*/ 5154397 w 12208633"/>
              <a:gd name="connsiteY381" fmla="*/ 660966 h 5434893"/>
              <a:gd name="connsiteX382" fmla="*/ 5154397 w 12208633"/>
              <a:gd name="connsiteY382" fmla="*/ 369707 h 5434893"/>
              <a:gd name="connsiteX383" fmla="*/ 5409771 w 12208633"/>
              <a:gd name="connsiteY383" fmla="*/ 369707 h 5434893"/>
              <a:gd name="connsiteX384" fmla="*/ 5409771 w 12208633"/>
              <a:gd name="connsiteY384" fmla="*/ 623897 h 5434893"/>
              <a:gd name="connsiteX385" fmla="*/ 5599327 w 12208633"/>
              <a:gd name="connsiteY385" fmla="*/ 623897 h 5434893"/>
              <a:gd name="connsiteX386" fmla="*/ 5599327 w 12208633"/>
              <a:gd name="connsiteY386" fmla="*/ 681817 h 5434893"/>
              <a:gd name="connsiteX387" fmla="*/ 5599327 w 12208633"/>
              <a:gd name="connsiteY387" fmla="*/ 692743 h 5434893"/>
              <a:gd name="connsiteX388" fmla="*/ 5628967 w 12208633"/>
              <a:gd name="connsiteY388" fmla="*/ 692743 h 5434893"/>
              <a:gd name="connsiteX389" fmla="*/ 5628967 w 12208633"/>
              <a:gd name="connsiteY389" fmla="*/ 672950 h 5434893"/>
              <a:gd name="connsiteX390" fmla="*/ 5794767 w 12208633"/>
              <a:gd name="connsiteY390" fmla="*/ 672950 h 5434893"/>
              <a:gd name="connsiteX391" fmla="*/ 5794803 w 12208633"/>
              <a:gd name="connsiteY391" fmla="*/ 672943 h 5434893"/>
              <a:gd name="connsiteX392" fmla="*/ 5792189 w 12208633"/>
              <a:gd name="connsiteY392" fmla="*/ 672943 h 5434893"/>
              <a:gd name="connsiteX393" fmla="*/ 5784518 w 12208633"/>
              <a:gd name="connsiteY393" fmla="*/ 672943 h 5434893"/>
              <a:gd name="connsiteX394" fmla="*/ 5628967 w 12208633"/>
              <a:gd name="connsiteY394" fmla="*/ 672943 h 5434893"/>
              <a:gd name="connsiteX395" fmla="*/ 5792189 w 12208633"/>
              <a:gd name="connsiteY395" fmla="*/ 576196 h 5434893"/>
              <a:gd name="connsiteX396" fmla="*/ 5792189 w 12208633"/>
              <a:gd name="connsiteY396" fmla="*/ 668395 h 5434893"/>
              <a:gd name="connsiteX397" fmla="*/ 5947738 w 12208633"/>
              <a:gd name="connsiteY397" fmla="*/ 576196 h 5434893"/>
              <a:gd name="connsiteX398" fmla="*/ 5947738 w 12208633"/>
              <a:gd name="connsiteY398" fmla="*/ 668395 h 5434893"/>
              <a:gd name="connsiteX399" fmla="*/ 6103287 w 12208633"/>
              <a:gd name="connsiteY399" fmla="*/ 576196 h 5434893"/>
              <a:gd name="connsiteX400" fmla="*/ 6103287 w 12208633"/>
              <a:gd name="connsiteY400" fmla="*/ 668395 h 5434893"/>
              <a:gd name="connsiteX401" fmla="*/ 6258836 w 12208633"/>
              <a:gd name="connsiteY401" fmla="*/ 576196 h 5434893"/>
              <a:gd name="connsiteX402" fmla="*/ 6258836 w 12208633"/>
              <a:gd name="connsiteY402" fmla="*/ 672943 h 5434893"/>
              <a:gd name="connsiteX403" fmla="*/ 6154820 w 12208633"/>
              <a:gd name="connsiteY403" fmla="*/ 672943 h 5434893"/>
              <a:gd name="connsiteX404" fmla="*/ 6154820 w 12208633"/>
              <a:gd name="connsiteY404" fmla="*/ 672950 h 5434893"/>
              <a:gd name="connsiteX405" fmla="*/ 6258836 w 12208633"/>
              <a:gd name="connsiteY405" fmla="*/ 672950 h 5434893"/>
              <a:gd name="connsiteX406" fmla="*/ 6258836 w 12208633"/>
              <a:gd name="connsiteY406" fmla="*/ 708560 h 5434893"/>
              <a:gd name="connsiteX407" fmla="*/ 6258836 w 12208633"/>
              <a:gd name="connsiteY407" fmla="*/ 726328 h 5434893"/>
              <a:gd name="connsiteX408" fmla="*/ 6349534 w 12208633"/>
              <a:gd name="connsiteY408" fmla="*/ 726328 h 5434893"/>
              <a:gd name="connsiteX409" fmla="*/ 6354387 w 12208633"/>
              <a:gd name="connsiteY409" fmla="*/ 721669 h 5434893"/>
              <a:gd name="connsiteX410" fmla="*/ 6354387 w 12208633"/>
              <a:gd name="connsiteY410" fmla="*/ 653142 h 5434893"/>
              <a:gd name="connsiteX411" fmla="*/ 6351863 w 12208633"/>
              <a:gd name="connsiteY411" fmla="*/ 648482 h 5434893"/>
              <a:gd name="connsiteX412" fmla="*/ 6352251 w 12208633"/>
              <a:gd name="connsiteY412" fmla="*/ 641882 h 5434893"/>
              <a:gd name="connsiteX413" fmla="*/ 6354581 w 12208633"/>
              <a:gd name="connsiteY413" fmla="*/ 638194 h 5434893"/>
              <a:gd name="connsiteX414" fmla="*/ 6354581 w 12208633"/>
              <a:gd name="connsiteY414" fmla="*/ 589854 h 5434893"/>
              <a:gd name="connsiteX415" fmla="*/ 6351863 w 12208633"/>
              <a:gd name="connsiteY415" fmla="*/ 585584 h 5434893"/>
              <a:gd name="connsiteX416" fmla="*/ 6351863 w 12208633"/>
              <a:gd name="connsiteY416" fmla="*/ 579954 h 5434893"/>
              <a:gd name="connsiteX417" fmla="*/ 6354581 w 12208633"/>
              <a:gd name="connsiteY417" fmla="*/ 574712 h 5434893"/>
              <a:gd name="connsiteX418" fmla="*/ 6354581 w 12208633"/>
              <a:gd name="connsiteY418" fmla="*/ 528121 h 5434893"/>
              <a:gd name="connsiteX419" fmla="*/ 6351669 w 12208633"/>
              <a:gd name="connsiteY419" fmla="*/ 522879 h 5434893"/>
              <a:gd name="connsiteX420" fmla="*/ 6351863 w 12208633"/>
              <a:gd name="connsiteY420" fmla="*/ 516473 h 5434893"/>
              <a:gd name="connsiteX421" fmla="*/ 6354387 w 12208633"/>
              <a:gd name="connsiteY421" fmla="*/ 511814 h 5434893"/>
              <a:gd name="connsiteX422" fmla="*/ 6354387 w 12208633"/>
              <a:gd name="connsiteY422" fmla="*/ 465999 h 5434893"/>
              <a:gd name="connsiteX423" fmla="*/ 6351475 w 12208633"/>
              <a:gd name="connsiteY423" fmla="*/ 460952 h 5434893"/>
              <a:gd name="connsiteX424" fmla="*/ 6351863 w 12208633"/>
              <a:gd name="connsiteY424" fmla="*/ 454545 h 5434893"/>
              <a:gd name="connsiteX425" fmla="*/ 6354387 w 12208633"/>
              <a:gd name="connsiteY425" fmla="*/ 450469 h 5434893"/>
              <a:gd name="connsiteX426" fmla="*/ 6354387 w 12208633"/>
              <a:gd name="connsiteY426" fmla="*/ 402130 h 5434893"/>
              <a:gd name="connsiteX427" fmla="*/ 6351863 w 12208633"/>
              <a:gd name="connsiteY427" fmla="*/ 398054 h 5434893"/>
              <a:gd name="connsiteX428" fmla="*/ 6352057 w 12208633"/>
              <a:gd name="connsiteY428" fmla="*/ 391453 h 5434893"/>
              <a:gd name="connsiteX429" fmla="*/ 6354387 w 12208633"/>
              <a:gd name="connsiteY429" fmla="*/ 387182 h 5434893"/>
              <a:gd name="connsiteX430" fmla="*/ 6354387 w 12208633"/>
              <a:gd name="connsiteY430" fmla="*/ 340591 h 5434893"/>
              <a:gd name="connsiteX431" fmla="*/ 6351863 w 12208633"/>
              <a:gd name="connsiteY431" fmla="*/ 335932 h 5434893"/>
              <a:gd name="connsiteX432" fmla="*/ 6352251 w 12208633"/>
              <a:gd name="connsiteY432" fmla="*/ 329331 h 5434893"/>
              <a:gd name="connsiteX433" fmla="*/ 6354581 w 12208633"/>
              <a:gd name="connsiteY433" fmla="*/ 325643 h 5434893"/>
              <a:gd name="connsiteX434" fmla="*/ 6354581 w 12208633"/>
              <a:gd name="connsiteY434" fmla="*/ 277304 h 5434893"/>
              <a:gd name="connsiteX435" fmla="*/ 6351863 w 12208633"/>
              <a:gd name="connsiteY435" fmla="*/ 273227 h 5434893"/>
              <a:gd name="connsiteX436" fmla="*/ 6349922 w 12208633"/>
              <a:gd name="connsiteY436" fmla="*/ 269539 h 5434893"/>
              <a:gd name="connsiteX437" fmla="*/ 6353610 w 12208633"/>
              <a:gd name="connsiteY437" fmla="*/ 267209 h 5434893"/>
              <a:gd name="connsiteX438" fmla="*/ 6357299 w 12208633"/>
              <a:gd name="connsiteY438" fmla="*/ 267209 h 5434893"/>
              <a:gd name="connsiteX439" fmla="*/ 6426409 w 12208633"/>
              <a:gd name="connsiteY439" fmla="*/ 267209 h 5434893"/>
              <a:gd name="connsiteX440" fmla="*/ 6430680 w 12208633"/>
              <a:gd name="connsiteY440" fmla="*/ 267209 h 5434893"/>
              <a:gd name="connsiteX441" fmla="*/ 6433980 w 12208633"/>
              <a:gd name="connsiteY441" fmla="*/ 270704 h 5434893"/>
              <a:gd name="connsiteX442" fmla="*/ 6430486 w 12208633"/>
              <a:gd name="connsiteY442" fmla="*/ 273033 h 5434893"/>
              <a:gd name="connsiteX443" fmla="*/ 6427962 w 12208633"/>
              <a:gd name="connsiteY443" fmla="*/ 273033 h 5434893"/>
              <a:gd name="connsiteX444" fmla="*/ 6427768 w 12208633"/>
              <a:gd name="connsiteY444" fmla="*/ 274198 h 5434893"/>
              <a:gd name="connsiteX445" fmla="*/ 6427768 w 12208633"/>
              <a:gd name="connsiteY445" fmla="*/ 329137 h 5434893"/>
              <a:gd name="connsiteX446" fmla="*/ 6430874 w 12208633"/>
              <a:gd name="connsiteY446" fmla="*/ 329331 h 5434893"/>
              <a:gd name="connsiteX447" fmla="*/ 6433786 w 12208633"/>
              <a:gd name="connsiteY447" fmla="*/ 332438 h 5434893"/>
              <a:gd name="connsiteX448" fmla="*/ 6430874 w 12208633"/>
              <a:gd name="connsiteY448" fmla="*/ 336126 h 5434893"/>
              <a:gd name="connsiteX449" fmla="*/ 6427768 w 12208633"/>
              <a:gd name="connsiteY449" fmla="*/ 336320 h 5434893"/>
              <a:gd name="connsiteX450" fmla="*/ 6427768 w 12208633"/>
              <a:gd name="connsiteY450" fmla="*/ 391259 h 5434893"/>
              <a:gd name="connsiteX451" fmla="*/ 6430874 w 12208633"/>
              <a:gd name="connsiteY451" fmla="*/ 391453 h 5434893"/>
              <a:gd name="connsiteX452" fmla="*/ 6433786 w 12208633"/>
              <a:gd name="connsiteY452" fmla="*/ 395142 h 5434893"/>
              <a:gd name="connsiteX453" fmla="*/ 6430874 w 12208633"/>
              <a:gd name="connsiteY453" fmla="*/ 398248 h 5434893"/>
              <a:gd name="connsiteX454" fmla="*/ 6427768 w 12208633"/>
              <a:gd name="connsiteY454" fmla="*/ 398248 h 5434893"/>
              <a:gd name="connsiteX455" fmla="*/ 6427768 w 12208633"/>
              <a:gd name="connsiteY455" fmla="*/ 454351 h 5434893"/>
              <a:gd name="connsiteX456" fmla="*/ 6430874 w 12208633"/>
              <a:gd name="connsiteY456" fmla="*/ 454545 h 5434893"/>
              <a:gd name="connsiteX457" fmla="*/ 6433786 w 12208633"/>
              <a:gd name="connsiteY457" fmla="*/ 457652 h 5434893"/>
              <a:gd name="connsiteX458" fmla="*/ 6430874 w 12208633"/>
              <a:gd name="connsiteY458" fmla="*/ 461340 h 5434893"/>
              <a:gd name="connsiteX459" fmla="*/ 6427768 w 12208633"/>
              <a:gd name="connsiteY459" fmla="*/ 461534 h 5434893"/>
              <a:gd name="connsiteX460" fmla="*/ 6427574 w 12208633"/>
              <a:gd name="connsiteY460" fmla="*/ 461534 h 5434893"/>
              <a:gd name="connsiteX461" fmla="*/ 6427574 w 12208633"/>
              <a:gd name="connsiteY461" fmla="*/ 461728 h 5434893"/>
              <a:gd name="connsiteX462" fmla="*/ 6427768 w 12208633"/>
              <a:gd name="connsiteY462" fmla="*/ 461728 h 5434893"/>
              <a:gd name="connsiteX463" fmla="*/ 6427768 w 12208633"/>
              <a:gd name="connsiteY463" fmla="*/ 516667 h 5434893"/>
              <a:gd name="connsiteX464" fmla="*/ 6430874 w 12208633"/>
              <a:gd name="connsiteY464" fmla="*/ 516861 h 5434893"/>
              <a:gd name="connsiteX465" fmla="*/ 6433786 w 12208633"/>
              <a:gd name="connsiteY465" fmla="*/ 520550 h 5434893"/>
              <a:gd name="connsiteX466" fmla="*/ 6430874 w 12208633"/>
              <a:gd name="connsiteY466" fmla="*/ 523656 h 5434893"/>
              <a:gd name="connsiteX467" fmla="*/ 6427768 w 12208633"/>
              <a:gd name="connsiteY467" fmla="*/ 523850 h 5434893"/>
              <a:gd name="connsiteX468" fmla="*/ 6427768 w 12208633"/>
              <a:gd name="connsiteY468" fmla="*/ 579954 h 5434893"/>
              <a:gd name="connsiteX469" fmla="*/ 6431457 w 12208633"/>
              <a:gd name="connsiteY469" fmla="*/ 580148 h 5434893"/>
              <a:gd name="connsiteX470" fmla="*/ 6433786 w 12208633"/>
              <a:gd name="connsiteY470" fmla="*/ 583254 h 5434893"/>
              <a:gd name="connsiteX471" fmla="*/ 6431263 w 12208633"/>
              <a:gd name="connsiteY471" fmla="*/ 585972 h 5434893"/>
              <a:gd name="connsiteX472" fmla="*/ 6427768 w 12208633"/>
              <a:gd name="connsiteY472" fmla="*/ 587137 h 5434893"/>
              <a:gd name="connsiteX473" fmla="*/ 6427768 w 12208633"/>
              <a:gd name="connsiteY473" fmla="*/ 642076 h 5434893"/>
              <a:gd name="connsiteX474" fmla="*/ 6430874 w 12208633"/>
              <a:gd name="connsiteY474" fmla="*/ 642270 h 5434893"/>
              <a:gd name="connsiteX475" fmla="*/ 6433786 w 12208633"/>
              <a:gd name="connsiteY475" fmla="*/ 645959 h 5434893"/>
              <a:gd name="connsiteX476" fmla="*/ 6430874 w 12208633"/>
              <a:gd name="connsiteY476" fmla="*/ 649065 h 5434893"/>
              <a:gd name="connsiteX477" fmla="*/ 6427768 w 12208633"/>
              <a:gd name="connsiteY477" fmla="*/ 649259 h 5434893"/>
              <a:gd name="connsiteX478" fmla="*/ 6427768 w 12208633"/>
              <a:gd name="connsiteY478" fmla="*/ 727687 h 5434893"/>
              <a:gd name="connsiteX479" fmla="*/ 6450870 w 12208633"/>
              <a:gd name="connsiteY479" fmla="*/ 727881 h 5434893"/>
              <a:gd name="connsiteX480" fmla="*/ 6519204 w 12208633"/>
              <a:gd name="connsiteY480" fmla="*/ 727687 h 5434893"/>
              <a:gd name="connsiteX481" fmla="*/ 6519398 w 12208633"/>
              <a:gd name="connsiteY481" fmla="*/ 688473 h 5434893"/>
              <a:gd name="connsiteX482" fmla="*/ 6519398 w 12208633"/>
              <a:gd name="connsiteY482" fmla="*/ 649259 h 5434893"/>
              <a:gd name="connsiteX483" fmla="*/ 6516874 w 12208633"/>
              <a:gd name="connsiteY483" fmla="*/ 649259 h 5434893"/>
              <a:gd name="connsiteX484" fmla="*/ 6513186 w 12208633"/>
              <a:gd name="connsiteY484" fmla="*/ 645570 h 5434893"/>
              <a:gd name="connsiteX485" fmla="*/ 6516680 w 12208633"/>
              <a:gd name="connsiteY485" fmla="*/ 642270 h 5434893"/>
              <a:gd name="connsiteX486" fmla="*/ 6519204 w 12208633"/>
              <a:gd name="connsiteY486" fmla="*/ 642270 h 5434893"/>
              <a:gd name="connsiteX487" fmla="*/ 6519204 w 12208633"/>
              <a:gd name="connsiteY487" fmla="*/ 586166 h 5434893"/>
              <a:gd name="connsiteX488" fmla="*/ 6518039 w 12208633"/>
              <a:gd name="connsiteY488" fmla="*/ 586166 h 5434893"/>
              <a:gd name="connsiteX489" fmla="*/ 6513574 w 12208633"/>
              <a:gd name="connsiteY489" fmla="*/ 583448 h 5434893"/>
              <a:gd name="connsiteX490" fmla="*/ 6518039 w 12208633"/>
              <a:gd name="connsiteY490" fmla="*/ 580148 h 5434893"/>
              <a:gd name="connsiteX491" fmla="*/ 6519204 w 12208633"/>
              <a:gd name="connsiteY491" fmla="*/ 580148 h 5434893"/>
              <a:gd name="connsiteX492" fmla="*/ 6519204 w 12208633"/>
              <a:gd name="connsiteY492" fmla="*/ 524044 h 5434893"/>
              <a:gd name="connsiteX493" fmla="*/ 6516098 w 12208633"/>
              <a:gd name="connsiteY493" fmla="*/ 523850 h 5434893"/>
              <a:gd name="connsiteX494" fmla="*/ 6513186 w 12208633"/>
              <a:gd name="connsiteY494" fmla="*/ 520550 h 5434893"/>
              <a:gd name="connsiteX495" fmla="*/ 6516292 w 12208633"/>
              <a:gd name="connsiteY495" fmla="*/ 516861 h 5434893"/>
              <a:gd name="connsiteX496" fmla="*/ 6519398 w 12208633"/>
              <a:gd name="connsiteY496" fmla="*/ 516667 h 5434893"/>
              <a:gd name="connsiteX497" fmla="*/ 6519398 w 12208633"/>
              <a:gd name="connsiteY497" fmla="*/ 461728 h 5434893"/>
              <a:gd name="connsiteX498" fmla="*/ 6518815 w 12208633"/>
              <a:gd name="connsiteY498" fmla="*/ 461728 h 5434893"/>
              <a:gd name="connsiteX499" fmla="*/ 6513574 w 12208633"/>
              <a:gd name="connsiteY499" fmla="*/ 457263 h 5434893"/>
              <a:gd name="connsiteX500" fmla="*/ 6519398 w 12208633"/>
              <a:gd name="connsiteY500" fmla="*/ 454545 h 5434893"/>
              <a:gd name="connsiteX501" fmla="*/ 6519398 w 12208633"/>
              <a:gd name="connsiteY501" fmla="*/ 398442 h 5434893"/>
              <a:gd name="connsiteX502" fmla="*/ 6513574 w 12208633"/>
              <a:gd name="connsiteY502" fmla="*/ 395724 h 5434893"/>
              <a:gd name="connsiteX503" fmla="*/ 6519592 w 12208633"/>
              <a:gd name="connsiteY503" fmla="*/ 391259 h 5434893"/>
              <a:gd name="connsiteX504" fmla="*/ 6519592 w 12208633"/>
              <a:gd name="connsiteY504" fmla="*/ 336320 h 5434893"/>
              <a:gd name="connsiteX505" fmla="*/ 6517845 w 12208633"/>
              <a:gd name="connsiteY505" fmla="*/ 336320 h 5434893"/>
              <a:gd name="connsiteX506" fmla="*/ 6513574 w 12208633"/>
              <a:gd name="connsiteY506" fmla="*/ 332826 h 5434893"/>
              <a:gd name="connsiteX507" fmla="*/ 6517845 w 12208633"/>
              <a:gd name="connsiteY507" fmla="*/ 329331 h 5434893"/>
              <a:gd name="connsiteX508" fmla="*/ 6519592 w 12208633"/>
              <a:gd name="connsiteY508" fmla="*/ 329331 h 5434893"/>
              <a:gd name="connsiteX509" fmla="*/ 6519592 w 12208633"/>
              <a:gd name="connsiteY509" fmla="*/ 274586 h 5434893"/>
              <a:gd name="connsiteX510" fmla="*/ 6515709 w 12208633"/>
              <a:gd name="connsiteY510" fmla="*/ 273033 h 5434893"/>
              <a:gd name="connsiteX511" fmla="*/ 6513574 w 12208633"/>
              <a:gd name="connsiteY511" fmla="*/ 269927 h 5434893"/>
              <a:gd name="connsiteX512" fmla="*/ 6516486 w 12208633"/>
              <a:gd name="connsiteY512" fmla="*/ 267404 h 5434893"/>
              <a:gd name="connsiteX513" fmla="*/ 6520174 w 12208633"/>
              <a:gd name="connsiteY513" fmla="*/ 267209 h 5434893"/>
              <a:gd name="connsiteX514" fmla="*/ 6591809 w 12208633"/>
              <a:gd name="connsiteY514" fmla="*/ 267209 h 5434893"/>
              <a:gd name="connsiteX515" fmla="*/ 6594332 w 12208633"/>
              <a:gd name="connsiteY515" fmla="*/ 267209 h 5434893"/>
              <a:gd name="connsiteX516" fmla="*/ 6598409 w 12208633"/>
              <a:gd name="connsiteY516" fmla="*/ 269733 h 5434893"/>
              <a:gd name="connsiteX517" fmla="*/ 6596274 w 12208633"/>
              <a:gd name="connsiteY517" fmla="*/ 273227 h 5434893"/>
              <a:gd name="connsiteX518" fmla="*/ 6593556 w 12208633"/>
              <a:gd name="connsiteY518" fmla="*/ 277110 h 5434893"/>
              <a:gd name="connsiteX519" fmla="*/ 6593556 w 12208633"/>
              <a:gd name="connsiteY519" fmla="*/ 325449 h 5434893"/>
              <a:gd name="connsiteX520" fmla="*/ 6596079 w 12208633"/>
              <a:gd name="connsiteY520" fmla="*/ 329525 h 5434893"/>
              <a:gd name="connsiteX521" fmla="*/ 6595885 w 12208633"/>
              <a:gd name="connsiteY521" fmla="*/ 336126 h 5434893"/>
              <a:gd name="connsiteX522" fmla="*/ 6593556 w 12208633"/>
              <a:gd name="connsiteY522" fmla="*/ 340397 h 5434893"/>
              <a:gd name="connsiteX523" fmla="*/ 6593556 w 12208633"/>
              <a:gd name="connsiteY523" fmla="*/ 386988 h 5434893"/>
              <a:gd name="connsiteX524" fmla="*/ 6596079 w 12208633"/>
              <a:gd name="connsiteY524" fmla="*/ 391647 h 5434893"/>
              <a:gd name="connsiteX525" fmla="*/ 6595691 w 12208633"/>
              <a:gd name="connsiteY525" fmla="*/ 398442 h 5434893"/>
              <a:gd name="connsiteX526" fmla="*/ 6593556 w 12208633"/>
              <a:gd name="connsiteY526" fmla="*/ 402324 h 5434893"/>
              <a:gd name="connsiteX527" fmla="*/ 6593556 w 12208633"/>
              <a:gd name="connsiteY527" fmla="*/ 419020 h 5434893"/>
              <a:gd name="connsiteX528" fmla="*/ 6593556 w 12208633"/>
              <a:gd name="connsiteY528" fmla="*/ 449498 h 5434893"/>
              <a:gd name="connsiteX529" fmla="*/ 6596662 w 12208633"/>
              <a:gd name="connsiteY529" fmla="*/ 454934 h 5434893"/>
              <a:gd name="connsiteX530" fmla="*/ 6596662 w 12208633"/>
              <a:gd name="connsiteY530" fmla="*/ 460952 h 5434893"/>
              <a:gd name="connsiteX531" fmla="*/ 6593362 w 12208633"/>
              <a:gd name="connsiteY531" fmla="*/ 467746 h 5434893"/>
              <a:gd name="connsiteX532" fmla="*/ 6593362 w 12208633"/>
              <a:gd name="connsiteY532" fmla="*/ 510649 h 5434893"/>
              <a:gd name="connsiteX533" fmla="*/ 6596662 w 12208633"/>
              <a:gd name="connsiteY533" fmla="*/ 517444 h 5434893"/>
              <a:gd name="connsiteX534" fmla="*/ 6596468 w 12208633"/>
              <a:gd name="connsiteY534" fmla="*/ 523462 h 5434893"/>
              <a:gd name="connsiteX535" fmla="*/ 6593362 w 12208633"/>
              <a:gd name="connsiteY535" fmla="*/ 528315 h 5434893"/>
              <a:gd name="connsiteX536" fmla="*/ 6593362 w 12208633"/>
              <a:gd name="connsiteY536" fmla="*/ 561706 h 5434893"/>
              <a:gd name="connsiteX537" fmla="*/ 6593362 w 12208633"/>
              <a:gd name="connsiteY537" fmla="*/ 575489 h 5434893"/>
              <a:gd name="connsiteX538" fmla="*/ 6596079 w 12208633"/>
              <a:gd name="connsiteY538" fmla="*/ 579954 h 5434893"/>
              <a:gd name="connsiteX539" fmla="*/ 6596274 w 12208633"/>
              <a:gd name="connsiteY539" fmla="*/ 585584 h 5434893"/>
              <a:gd name="connsiteX540" fmla="*/ 6593167 w 12208633"/>
              <a:gd name="connsiteY540" fmla="*/ 590437 h 5434893"/>
              <a:gd name="connsiteX541" fmla="*/ 6593167 w 12208633"/>
              <a:gd name="connsiteY541" fmla="*/ 621498 h 5434893"/>
              <a:gd name="connsiteX542" fmla="*/ 6593167 w 12208633"/>
              <a:gd name="connsiteY542" fmla="*/ 637611 h 5434893"/>
              <a:gd name="connsiteX543" fmla="*/ 6595885 w 12208633"/>
              <a:gd name="connsiteY543" fmla="*/ 642270 h 5434893"/>
              <a:gd name="connsiteX544" fmla="*/ 6595885 w 12208633"/>
              <a:gd name="connsiteY544" fmla="*/ 648676 h 5434893"/>
              <a:gd name="connsiteX545" fmla="*/ 6593167 w 12208633"/>
              <a:gd name="connsiteY545" fmla="*/ 653918 h 5434893"/>
              <a:gd name="connsiteX546" fmla="*/ 6593167 w 12208633"/>
              <a:gd name="connsiteY546" fmla="*/ 721863 h 5434893"/>
              <a:gd name="connsiteX547" fmla="*/ 6598021 w 12208633"/>
              <a:gd name="connsiteY547" fmla="*/ 726716 h 5434893"/>
              <a:gd name="connsiteX548" fmla="*/ 6698387 w 12208633"/>
              <a:gd name="connsiteY548" fmla="*/ 726716 h 5434893"/>
              <a:gd name="connsiteX549" fmla="*/ 6703434 w 12208633"/>
              <a:gd name="connsiteY549" fmla="*/ 720892 h 5434893"/>
              <a:gd name="connsiteX550" fmla="*/ 6703434 w 12208633"/>
              <a:gd name="connsiteY550" fmla="*/ 606356 h 5434893"/>
              <a:gd name="connsiteX551" fmla="*/ 6703434 w 12208633"/>
              <a:gd name="connsiteY551" fmla="*/ 538992 h 5434893"/>
              <a:gd name="connsiteX552" fmla="*/ 6704405 w 12208633"/>
              <a:gd name="connsiteY552" fmla="*/ 532004 h 5434893"/>
              <a:gd name="connsiteX553" fmla="*/ 6704599 w 12208633"/>
              <a:gd name="connsiteY553" fmla="*/ 540351 h 5434893"/>
              <a:gd name="connsiteX554" fmla="*/ 6704599 w 12208633"/>
              <a:gd name="connsiteY554" fmla="*/ 719145 h 5434893"/>
              <a:gd name="connsiteX555" fmla="*/ 6704405 w 12208633"/>
              <a:gd name="connsiteY555" fmla="*/ 727493 h 5434893"/>
              <a:gd name="connsiteX556" fmla="*/ 6705181 w 12208633"/>
              <a:gd name="connsiteY556" fmla="*/ 727493 h 5434893"/>
              <a:gd name="connsiteX557" fmla="*/ 6704987 w 12208633"/>
              <a:gd name="connsiteY557" fmla="*/ 727299 h 5434893"/>
              <a:gd name="connsiteX558" fmla="*/ 6704987 w 12208633"/>
              <a:gd name="connsiteY558" fmla="*/ 535498 h 5434893"/>
              <a:gd name="connsiteX559" fmla="*/ 6705375 w 12208633"/>
              <a:gd name="connsiteY559" fmla="*/ 532004 h 5434893"/>
              <a:gd name="connsiteX560" fmla="*/ 6753132 w 12208633"/>
              <a:gd name="connsiteY560" fmla="*/ 490460 h 5434893"/>
              <a:gd name="connsiteX561" fmla="*/ 6799917 w 12208633"/>
              <a:gd name="connsiteY561" fmla="*/ 535304 h 5434893"/>
              <a:gd name="connsiteX562" fmla="*/ 6799917 w 12208633"/>
              <a:gd name="connsiteY562" fmla="*/ 681290 h 5434893"/>
              <a:gd name="connsiteX563" fmla="*/ 6799917 w 12208633"/>
              <a:gd name="connsiteY563" fmla="*/ 817181 h 5434893"/>
              <a:gd name="connsiteX564" fmla="*/ 6801858 w 12208633"/>
              <a:gd name="connsiteY564" fmla="*/ 823976 h 5434893"/>
              <a:gd name="connsiteX565" fmla="*/ 6814283 w 12208633"/>
              <a:gd name="connsiteY565" fmla="*/ 798933 h 5434893"/>
              <a:gd name="connsiteX566" fmla="*/ 6817389 w 12208633"/>
              <a:gd name="connsiteY566" fmla="*/ 787673 h 5434893"/>
              <a:gd name="connsiteX567" fmla="*/ 6817389 w 12208633"/>
              <a:gd name="connsiteY567" fmla="*/ 586749 h 5434893"/>
              <a:gd name="connsiteX568" fmla="*/ 6817389 w 12208633"/>
              <a:gd name="connsiteY568" fmla="*/ 537245 h 5434893"/>
              <a:gd name="connsiteX569" fmla="*/ 6856991 w 12208633"/>
              <a:gd name="connsiteY569" fmla="*/ 490460 h 5434893"/>
              <a:gd name="connsiteX570" fmla="*/ 6865339 w 12208633"/>
              <a:gd name="connsiteY570" fmla="*/ 490265 h 5434893"/>
              <a:gd name="connsiteX571" fmla="*/ 6912125 w 12208633"/>
              <a:gd name="connsiteY571" fmla="*/ 535110 h 5434893"/>
              <a:gd name="connsiteX572" fmla="*/ 6912125 w 12208633"/>
              <a:gd name="connsiteY572" fmla="*/ 713904 h 5434893"/>
              <a:gd name="connsiteX573" fmla="*/ 6912125 w 12208633"/>
              <a:gd name="connsiteY573" fmla="*/ 719339 h 5434893"/>
              <a:gd name="connsiteX574" fmla="*/ 6915425 w 12208633"/>
              <a:gd name="connsiteY574" fmla="*/ 721669 h 5434893"/>
              <a:gd name="connsiteX575" fmla="*/ 6980847 w 12208633"/>
              <a:gd name="connsiteY575" fmla="*/ 716039 h 5434893"/>
              <a:gd name="connsiteX576" fmla="*/ 7121398 w 12208633"/>
              <a:gd name="connsiteY576" fmla="*/ 816793 h 5434893"/>
              <a:gd name="connsiteX577" fmla="*/ 7130134 w 12208633"/>
              <a:gd name="connsiteY577" fmla="*/ 840865 h 5434893"/>
              <a:gd name="connsiteX578" fmla="*/ 7133434 w 12208633"/>
              <a:gd name="connsiteY578" fmla="*/ 842224 h 5434893"/>
              <a:gd name="connsiteX579" fmla="*/ 7143140 w 12208633"/>
              <a:gd name="connsiteY579" fmla="*/ 854066 h 5434893"/>
              <a:gd name="connsiteX580" fmla="*/ 7143162 w 12208633"/>
              <a:gd name="connsiteY580" fmla="*/ 858635 h 5434893"/>
              <a:gd name="connsiteX581" fmla="*/ 7363499 w 12208633"/>
              <a:gd name="connsiteY581" fmla="*/ 801441 h 5434893"/>
              <a:gd name="connsiteX582" fmla="*/ 7367909 w 12208633"/>
              <a:gd name="connsiteY582" fmla="*/ 799551 h 5434893"/>
              <a:gd name="connsiteX583" fmla="*/ 7367909 w 12208633"/>
              <a:gd name="connsiteY583" fmla="*/ 792936 h 5434893"/>
              <a:gd name="connsiteX584" fmla="*/ 7362239 w 12208633"/>
              <a:gd name="connsiteY584" fmla="*/ 782541 h 5434893"/>
              <a:gd name="connsiteX585" fmla="*/ 7360349 w 12208633"/>
              <a:gd name="connsiteY585" fmla="*/ 769312 h 5434893"/>
              <a:gd name="connsiteX586" fmla="*/ 7365389 w 12208633"/>
              <a:gd name="connsiteY586" fmla="*/ 769627 h 5434893"/>
              <a:gd name="connsiteX587" fmla="*/ 7368854 w 12208633"/>
              <a:gd name="connsiteY587" fmla="*/ 770257 h 5434893"/>
              <a:gd name="connsiteX588" fmla="*/ 7374839 w 12208633"/>
              <a:gd name="connsiteY588" fmla="*/ 772777 h 5434893"/>
              <a:gd name="connsiteX589" fmla="*/ 7378304 w 12208633"/>
              <a:gd name="connsiteY589" fmla="*/ 768682 h 5434893"/>
              <a:gd name="connsiteX590" fmla="*/ 7381769 w 12208633"/>
              <a:gd name="connsiteY590" fmla="*/ 768367 h 5434893"/>
              <a:gd name="connsiteX591" fmla="*/ 7387439 w 12208633"/>
              <a:gd name="connsiteY591" fmla="*/ 768682 h 5434893"/>
              <a:gd name="connsiteX592" fmla="*/ 7392164 w 12208633"/>
              <a:gd name="connsiteY592" fmla="*/ 772462 h 5434893"/>
              <a:gd name="connsiteX593" fmla="*/ 7401299 w 12208633"/>
              <a:gd name="connsiteY593" fmla="*/ 770257 h 5434893"/>
              <a:gd name="connsiteX594" fmla="*/ 7403819 w 12208633"/>
              <a:gd name="connsiteY594" fmla="*/ 768997 h 5434893"/>
              <a:gd name="connsiteX595" fmla="*/ 7409488 w 12208633"/>
              <a:gd name="connsiteY595" fmla="*/ 772462 h 5434893"/>
              <a:gd name="connsiteX596" fmla="*/ 7416103 w 12208633"/>
              <a:gd name="connsiteY596" fmla="*/ 767737 h 5434893"/>
              <a:gd name="connsiteX597" fmla="*/ 7417993 w 12208633"/>
              <a:gd name="connsiteY597" fmla="*/ 769627 h 5434893"/>
              <a:gd name="connsiteX598" fmla="*/ 7413268 w 12208633"/>
              <a:gd name="connsiteY598" fmla="*/ 784116 h 5434893"/>
              <a:gd name="connsiteX599" fmla="*/ 7413268 w 12208633"/>
              <a:gd name="connsiteY599" fmla="*/ 788211 h 5434893"/>
              <a:gd name="connsiteX600" fmla="*/ 7501152 w 12208633"/>
              <a:gd name="connsiteY600" fmla="*/ 765847 h 5434893"/>
              <a:gd name="connsiteX601" fmla="*/ 7648884 w 12208633"/>
              <a:gd name="connsiteY601" fmla="*/ 727417 h 5434893"/>
              <a:gd name="connsiteX602" fmla="*/ 7662113 w 12208633"/>
              <a:gd name="connsiteY602" fmla="*/ 727417 h 5434893"/>
              <a:gd name="connsiteX603" fmla="*/ 7687313 w 12208633"/>
              <a:gd name="connsiteY603" fmla="*/ 733402 h 5434893"/>
              <a:gd name="connsiteX604" fmla="*/ 7687313 w 12208633"/>
              <a:gd name="connsiteY604" fmla="*/ 535272 h 5434893"/>
              <a:gd name="connsiteX605" fmla="*/ 7687313 w 12208633"/>
              <a:gd name="connsiteY605" fmla="*/ 411795 h 5434893"/>
              <a:gd name="connsiteX606" fmla="*/ 7696133 w 12208633"/>
              <a:gd name="connsiteY606" fmla="*/ 402660 h 5434893"/>
              <a:gd name="connsiteX607" fmla="*/ 7710622 w 12208633"/>
              <a:gd name="connsiteY607" fmla="*/ 402975 h 5434893"/>
              <a:gd name="connsiteX608" fmla="*/ 7727002 w 12208633"/>
              <a:gd name="connsiteY608" fmla="*/ 402660 h 5434893"/>
              <a:gd name="connsiteX609" fmla="*/ 7732042 w 12208633"/>
              <a:gd name="connsiteY609" fmla="*/ 408015 h 5434893"/>
              <a:gd name="connsiteX610" fmla="*/ 7732042 w 12208633"/>
              <a:gd name="connsiteY610" fmla="*/ 411795 h 5434893"/>
              <a:gd name="connsiteX611" fmla="*/ 7732042 w 12208633"/>
              <a:gd name="connsiteY611" fmla="*/ 745057 h 5434893"/>
              <a:gd name="connsiteX612" fmla="*/ 7769211 w 12208633"/>
              <a:gd name="connsiteY612" fmla="*/ 755137 h 5434893"/>
              <a:gd name="connsiteX613" fmla="*/ 7783701 w 12208633"/>
              <a:gd name="connsiteY613" fmla="*/ 758602 h 5434893"/>
              <a:gd name="connsiteX614" fmla="*/ 7783701 w 12208633"/>
              <a:gd name="connsiteY614" fmla="*/ 415575 h 5434893"/>
              <a:gd name="connsiteX615" fmla="*/ 7796616 w 12208633"/>
              <a:gd name="connsiteY615" fmla="*/ 402660 h 5434893"/>
              <a:gd name="connsiteX616" fmla="*/ 7807325 w 12208633"/>
              <a:gd name="connsiteY616" fmla="*/ 402975 h 5434893"/>
              <a:gd name="connsiteX617" fmla="*/ 7822760 w 12208633"/>
              <a:gd name="connsiteY617" fmla="*/ 402660 h 5434893"/>
              <a:gd name="connsiteX618" fmla="*/ 7828745 w 12208633"/>
              <a:gd name="connsiteY618" fmla="*/ 408960 h 5434893"/>
              <a:gd name="connsiteX619" fmla="*/ 7828745 w 12208633"/>
              <a:gd name="connsiteY619" fmla="*/ 416835 h 5434893"/>
              <a:gd name="connsiteX620" fmla="*/ 7828745 w 12208633"/>
              <a:gd name="connsiteY620" fmla="*/ 770572 h 5434893"/>
              <a:gd name="connsiteX621" fmla="*/ 7867174 w 12208633"/>
              <a:gd name="connsiteY621" fmla="*/ 780652 h 5434893"/>
              <a:gd name="connsiteX622" fmla="*/ 7870954 w 12208633"/>
              <a:gd name="connsiteY622" fmla="*/ 777186 h 5434893"/>
              <a:gd name="connsiteX623" fmla="*/ 7870954 w 12208633"/>
              <a:gd name="connsiteY623" fmla="*/ 768367 h 5434893"/>
              <a:gd name="connsiteX624" fmla="*/ 7870954 w 12208633"/>
              <a:gd name="connsiteY624" fmla="*/ 553542 h 5434893"/>
              <a:gd name="connsiteX625" fmla="*/ 7871269 w 12208633"/>
              <a:gd name="connsiteY625" fmla="*/ 541887 h 5434893"/>
              <a:gd name="connsiteX626" fmla="*/ 7870639 w 12208633"/>
              <a:gd name="connsiteY626" fmla="*/ 518892 h 5434893"/>
              <a:gd name="connsiteX627" fmla="*/ 7878514 w 12208633"/>
              <a:gd name="connsiteY627" fmla="*/ 511018 h 5434893"/>
              <a:gd name="connsiteX628" fmla="*/ 7929543 w 12208633"/>
              <a:gd name="connsiteY628" fmla="*/ 511018 h 5434893"/>
              <a:gd name="connsiteX629" fmla="*/ 7967972 w 12208633"/>
              <a:gd name="connsiteY629" fmla="*/ 511018 h 5434893"/>
              <a:gd name="connsiteX630" fmla="*/ 7977107 w 12208633"/>
              <a:gd name="connsiteY630" fmla="*/ 509758 h 5434893"/>
              <a:gd name="connsiteX631" fmla="*/ 7976792 w 12208633"/>
              <a:gd name="connsiteY631" fmla="*/ 481093 h 5434893"/>
              <a:gd name="connsiteX632" fmla="*/ 7979627 w 12208633"/>
              <a:gd name="connsiteY632" fmla="*/ 476368 h 5434893"/>
              <a:gd name="connsiteX633" fmla="*/ 7983407 w 12208633"/>
              <a:gd name="connsiteY633" fmla="*/ 481409 h 5434893"/>
              <a:gd name="connsiteX634" fmla="*/ 7983722 w 12208633"/>
              <a:gd name="connsiteY634" fmla="*/ 511018 h 5434893"/>
              <a:gd name="connsiteX635" fmla="*/ 7990967 w 12208633"/>
              <a:gd name="connsiteY635" fmla="*/ 511018 h 5434893"/>
              <a:gd name="connsiteX636" fmla="*/ 7991282 w 12208633"/>
              <a:gd name="connsiteY636" fmla="*/ 486133 h 5434893"/>
              <a:gd name="connsiteX637" fmla="*/ 7991282 w 12208633"/>
              <a:gd name="connsiteY637" fmla="*/ 480463 h 5434893"/>
              <a:gd name="connsiteX638" fmla="*/ 7995062 w 12208633"/>
              <a:gd name="connsiteY638" fmla="*/ 476054 h 5434893"/>
              <a:gd name="connsiteX639" fmla="*/ 7998842 w 12208633"/>
              <a:gd name="connsiteY639" fmla="*/ 480149 h 5434893"/>
              <a:gd name="connsiteX640" fmla="*/ 7998842 w 12208633"/>
              <a:gd name="connsiteY640" fmla="*/ 504088 h 5434893"/>
              <a:gd name="connsiteX641" fmla="*/ 7999157 w 12208633"/>
              <a:gd name="connsiteY641" fmla="*/ 510703 h 5434893"/>
              <a:gd name="connsiteX642" fmla="*/ 8006401 w 12208633"/>
              <a:gd name="connsiteY642" fmla="*/ 510703 h 5434893"/>
              <a:gd name="connsiteX643" fmla="*/ 8006716 w 12208633"/>
              <a:gd name="connsiteY643" fmla="*/ 485818 h 5434893"/>
              <a:gd name="connsiteX644" fmla="*/ 8006716 w 12208633"/>
              <a:gd name="connsiteY644" fmla="*/ 480149 h 5434893"/>
              <a:gd name="connsiteX645" fmla="*/ 8010497 w 12208633"/>
              <a:gd name="connsiteY645" fmla="*/ 475739 h 5434893"/>
              <a:gd name="connsiteX646" fmla="*/ 8014276 w 12208633"/>
              <a:gd name="connsiteY646" fmla="*/ 479833 h 5434893"/>
              <a:gd name="connsiteX647" fmla="*/ 8014276 w 12208633"/>
              <a:gd name="connsiteY647" fmla="*/ 503773 h 5434893"/>
              <a:gd name="connsiteX648" fmla="*/ 8014591 w 12208633"/>
              <a:gd name="connsiteY648" fmla="*/ 510388 h 5434893"/>
              <a:gd name="connsiteX649" fmla="*/ 8104995 w 12208633"/>
              <a:gd name="connsiteY649" fmla="*/ 510388 h 5434893"/>
              <a:gd name="connsiteX650" fmla="*/ 8113184 w 12208633"/>
              <a:gd name="connsiteY650" fmla="*/ 503143 h 5434893"/>
              <a:gd name="connsiteX651" fmla="*/ 8189098 w 12208633"/>
              <a:gd name="connsiteY651" fmla="*/ 503143 h 5434893"/>
              <a:gd name="connsiteX652" fmla="*/ 8199807 w 12208633"/>
              <a:gd name="connsiteY652" fmla="*/ 510703 h 5434893"/>
              <a:gd name="connsiteX653" fmla="*/ 8213037 w 12208633"/>
              <a:gd name="connsiteY653" fmla="*/ 525192 h 5434893"/>
              <a:gd name="connsiteX654" fmla="*/ 8212722 w 12208633"/>
              <a:gd name="connsiteY654" fmla="*/ 542202 h 5434893"/>
              <a:gd name="connsiteX655" fmla="*/ 8213037 w 12208633"/>
              <a:gd name="connsiteY655" fmla="*/ 552912 h 5434893"/>
              <a:gd name="connsiteX656" fmla="*/ 8213037 w 12208633"/>
              <a:gd name="connsiteY656" fmla="*/ 899839 h 5434893"/>
              <a:gd name="connsiteX657" fmla="*/ 8222585 w 12208633"/>
              <a:gd name="connsiteY657" fmla="*/ 899839 h 5434893"/>
              <a:gd name="connsiteX658" fmla="*/ 8222588 w 12208633"/>
              <a:gd name="connsiteY658" fmla="*/ 899188 h 5434893"/>
              <a:gd name="connsiteX659" fmla="*/ 8361723 w 12208633"/>
              <a:gd name="connsiteY659" fmla="*/ 819757 h 5434893"/>
              <a:gd name="connsiteX660" fmla="*/ 8400660 w 12208633"/>
              <a:gd name="connsiteY660" fmla="*/ 891401 h 5434893"/>
              <a:gd name="connsiteX661" fmla="*/ 8528374 w 12208633"/>
              <a:gd name="connsiteY661" fmla="*/ 819237 h 5434893"/>
              <a:gd name="connsiteX662" fmla="*/ 8564716 w 12208633"/>
              <a:gd name="connsiteY662" fmla="*/ 886728 h 5434893"/>
              <a:gd name="connsiteX663" fmla="*/ 8566273 w 12208633"/>
              <a:gd name="connsiteY663" fmla="*/ 724750 h 5434893"/>
              <a:gd name="connsiteX664" fmla="*/ 8590674 w 12208633"/>
              <a:gd name="connsiteY664" fmla="*/ 700868 h 5434893"/>
              <a:gd name="connsiteX665" fmla="*/ 8617151 w 12208633"/>
              <a:gd name="connsiteY665" fmla="*/ 674910 h 5434893"/>
              <a:gd name="connsiteX666" fmla="*/ 8617151 w 12208633"/>
              <a:gd name="connsiteY666" fmla="*/ 624552 h 5434893"/>
              <a:gd name="connsiteX667" fmla="*/ 8649858 w 12208633"/>
              <a:gd name="connsiteY667" fmla="*/ 572636 h 5434893"/>
              <a:gd name="connsiteX668" fmla="*/ 8662318 w 12208633"/>
              <a:gd name="connsiteY668" fmla="*/ 552388 h 5434893"/>
              <a:gd name="connsiteX669" fmla="*/ 8661799 w 12208633"/>
              <a:gd name="connsiteY669" fmla="*/ 524353 h 5434893"/>
              <a:gd name="connsiteX670" fmla="*/ 8675816 w 12208633"/>
              <a:gd name="connsiteY670" fmla="*/ 509298 h 5434893"/>
              <a:gd name="connsiteX671" fmla="*/ 8794185 w 12208633"/>
              <a:gd name="connsiteY671" fmla="*/ 509298 h 5434893"/>
              <a:gd name="connsiteX672" fmla="*/ 8810279 w 12208633"/>
              <a:gd name="connsiteY672" fmla="*/ 527469 h 5434893"/>
              <a:gd name="connsiteX673" fmla="*/ 8810279 w 12208633"/>
              <a:gd name="connsiteY673" fmla="*/ 636493 h 5434893"/>
              <a:gd name="connsiteX674" fmla="*/ 8811837 w 12208633"/>
              <a:gd name="connsiteY674" fmla="*/ 677506 h 5434893"/>
              <a:gd name="connsiteX675" fmla="*/ 8817547 w 12208633"/>
              <a:gd name="connsiteY675" fmla="*/ 686332 h 5434893"/>
              <a:gd name="connsiteX676" fmla="*/ 8822220 w 12208633"/>
              <a:gd name="connsiteY676" fmla="*/ 678025 h 5434893"/>
              <a:gd name="connsiteX677" fmla="*/ 8822220 w 12208633"/>
              <a:gd name="connsiteY677" fmla="*/ 652587 h 5434893"/>
              <a:gd name="connsiteX678" fmla="*/ 8837795 w 12208633"/>
              <a:gd name="connsiteY678" fmla="*/ 637012 h 5434893"/>
              <a:gd name="connsiteX679" fmla="*/ 8854408 w 12208633"/>
              <a:gd name="connsiteY679" fmla="*/ 621956 h 5434893"/>
              <a:gd name="connsiteX680" fmla="*/ 8877770 w 12208633"/>
              <a:gd name="connsiteY680" fmla="*/ 577828 h 5434893"/>
              <a:gd name="connsiteX681" fmla="*/ 8895941 w 12208633"/>
              <a:gd name="connsiteY681" fmla="*/ 561214 h 5434893"/>
              <a:gd name="connsiteX682" fmla="*/ 8932282 w 12208633"/>
              <a:gd name="connsiteY682" fmla="*/ 564848 h 5434893"/>
              <a:gd name="connsiteX683" fmla="*/ 8940589 w 12208633"/>
              <a:gd name="connsiteY683" fmla="*/ 572636 h 5434893"/>
              <a:gd name="connsiteX684" fmla="*/ 8972258 w 12208633"/>
              <a:gd name="connsiteY684" fmla="*/ 628706 h 5434893"/>
              <a:gd name="connsiteX685" fmla="*/ 8972258 w 12208633"/>
              <a:gd name="connsiteY685" fmla="*/ 722673 h 5434893"/>
              <a:gd name="connsiteX686" fmla="*/ 9035595 w 12208633"/>
              <a:gd name="connsiteY686" fmla="*/ 719558 h 5434893"/>
              <a:gd name="connsiteX687" fmla="*/ 9068822 w 12208633"/>
              <a:gd name="connsiteY687" fmla="*/ 146923 h 5434893"/>
              <a:gd name="connsiteX688" fmla="*/ 9146177 w 12208633"/>
              <a:gd name="connsiteY688" fmla="*/ 146923 h 5434893"/>
              <a:gd name="connsiteX689" fmla="*/ 9180961 w 12208633"/>
              <a:gd name="connsiteY689" fmla="*/ 716962 h 5434893"/>
              <a:gd name="connsiteX690" fmla="*/ 9225090 w 12208633"/>
              <a:gd name="connsiteY690" fmla="*/ 715405 h 5434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</a:cxnLst>
            <a:rect l="l" t="t" r="r" b="b"/>
            <a:pathLst>
              <a:path w="12208633" h="5434893">
                <a:moveTo>
                  <a:pt x="7143321" y="892474"/>
                </a:moveTo>
                <a:lnTo>
                  <a:pt x="7143335" y="895416"/>
                </a:lnTo>
                <a:lnTo>
                  <a:pt x="7147277" y="895507"/>
                </a:lnTo>
                <a:lnTo>
                  <a:pt x="7147099" y="892474"/>
                </a:lnTo>
                <a:close/>
                <a:moveTo>
                  <a:pt x="6355163" y="727493"/>
                </a:moveTo>
                <a:lnTo>
                  <a:pt x="6355358" y="727687"/>
                </a:lnTo>
                <a:cubicBezTo>
                  <a:pt x="6355163" y="727687"/>
                  <a:pt x="6355163" y="727687"/>
                  <a:pt x="6354969" y="727687"/>
                </a:cubicBezTo>
                <a:cubicBezTo>
                  <a:pt x="6354969" y="727881"/>
                  <a:pt x="6354775" y="728075"/>
                  <a:pt x="6354969" y="728075"/>
                </a:cubicBezTo>
                <a:cubicBezTo>
                  <a:pt x="6354969" y="727881"/>
                  <a:pt x="6355163" y="727881"/>
                  <a:pt x="6355358" y="727687"/>
                </a:cubicBezTo>
                <a:cubicBezTo>
                  <a:pt x="6355358" y="727687"/>
                  <a:pt x="6355552" y="727493"/>
                  <a:pt x="6355552" y="727493"/>
                </a:cubicBezTo>
                <a:cubicBezTo>
                  <a:pt x="6355358" y="727493"/>
                  <a:pt x="6355358" y="727493"/>
                  <a:pt x="6355163" y="727493"/>
                </a:cubicBezTo>
                <a:close/>
                <a:moveTo>
                  <a:pt x="8604691" y="725788"/>
                </a:moveTo>
                <a:cubicBezTo>
                  <a:pt x="8595865" y="725788"/>
                  <a:pt x="8591193" y="727865"/>
                  <a:pt x="8591193" y="738248"/>
                </a:cubicBezTo>
                <a:cubicBezTo>
                  <a:pt x="8591712" y="788607"/>
                  <a:pt x="8591712" y="839485"/>
                  <a:pt x="8590674" y="889843"/>
                </a:cubicBezTo>
                <a:cubicBezTo>
                  <a:pt x="8590674" y="899188"/>
                  <a:pt x="8593789" y="903341"/>
                  <a:pt x="8603653" y="903341"/>
                </a:cubicBezTo>
                <a:cubicBezTo>
                  <a:pt x="8613517" y="903341"/>
                  <a:pt x="8616632" y="899708"/>
                  <a:pt x="8616632" y="889843"/>
                </a:cubicBezTo>
                <a:cubicBezTo>
                  <a:pt x="8616112" y="864923"/>
                  <a:pt x="8616632" y="840523"/>
                  <a:pt x="8616632" y="815603"/>
                </a:cubicBezTo>
                <a:cubicBezTo>
                  <a:pt x="8616632" y="790164"/>
                  <a:pt x="8616112" y="764206"/>
                  <a:pt x="8616632" y="738767"/>
                </a:cubicBezTo>
                <a:cubicBezTo>
                  <a:pt x="8616632" y="729941"/>
                  <a:pt x="8614555" y="725788"/>
                  <a:pt x="8604691" y="725788"/>
                </a:cubicBezTo>
                <a:close/>
                <a:moveTo>
                  <a:pt x="8744865" y="683217"/>
                </a:moveTo>
                <a:cubicBezTo>
                  <a:pt x="8737078" y="683217"/>
                  <a:pt x="8735001" y="687370"/>
                  <a:pt x="8735001" y="694119"/>
                </a:cubicBezTo>
                <a:cubicBezTo>
                  <a:pt x="8735001" y="760053"/>
                  <a:pt x="8735001" y="825986"/>
                  <a:pt x="8735520" y="892439"/>
                </a:cubicBezTo>
                <a:cubicBezTo>
                  <a:pt x="8735001" y="900226"/>
                  <a:pt x="8738635" y="903341"/>
                  <a:pt x="8746422" y="903341"/>
                </a:cubicBezTo>
                <a:cubicBezTo>
                  <a:pt x="8759921" y="902822"/>
                  <a:pt x="8773938" y="902822"/>
                  <a:pt x="8787436" y="903341"/>
                </a:cubicBezTo>
                <a:cubicBezTo>
                  <a:pt x="8797819" y="903861"/>
                  <a:pt x="8801454" y="899708"/>
                  <a:pt x="8801454" y="889324"/>
                </a:cubicBezTo>
                <a:cubicBezTo>
                  <a:pt x="8800934" y="865443"/>
                  <a:pt x="8801454" y="842080"/>
                  <a:pt x="8801454" y="818718"/>
                </a:cubicBezTo>
                <a:cubicBezTo>
                  <a:pt x="8801454" y="813527"/>
                  <a:pt x="8800415" y="805739"/>
                  <a:pt x="8807164" y="805739"/>
                </a:cubicBezTo>
                <a:cubicBezTo>
                  <a:pt x="8825854" y="805739"/>
                  <a:pt x="8822220" y="792760"/>
                  <a:pt x="8822739" y="781857"/>
                </a:cubicBezTo>
                <a:cubicBezTo>
                  <a:pt x="8822739" y="773551"/>
                  <a:pt x="8819105" y="771474"/>
                  <a:pt x="8811317" y="771474"/>
                </a:cubicBezTo>
                <a:cubicBezTo>
                  <a:pt x="8798858" y="771474"/>
                  <a:pt x="8786398" y="770955"/>
                  <a:pt x="8773938" y="771474"/>
                </a:cubicBezTo>
                <a:cubicBezTo>
                  <a:pt x="8761478" y="771994"/>
                  <a:pt x="8756286" y="766283"/>
                  <a:pt x="8756286" y="754342"/>
                </a:cubicBezTo>
                <a:cubicBezTo>
                  <a:pt x="8756286" y="744997"/>
                  <a:pt x="8756286" y="735133"/>
                  <a:pt x="8756286" y="725269"/>
                </a:cubicBezTo>
                <a:cubicBezTo>
                  <a:pt x="8755767" y="725269"/>
                  <a:pt x="8755767" y="725269"/>
                  <a:pt x="8755767" y="725269"/>
                </a:cubicBezTo>
                <a:cubicBezTo>
                  <a:pt x="8755767" y="714886"/>
                  <a:pt x="8755767" y="705021"/>
                  <a:pt x="8755767" y="694638"/>
                </a:cubicBezTo>
                <a:cubicBezTo>
                  <a:pt x="8755767" y="686851"/>
                  <a:pt x="8753171" y="683217"/>
                  <a:pt x="8744865" y="683217"/>
                </a:cubicBezTo>
                <a:close/>
                <a:moveTo>
                  <a:pt x="5999516" y="672943"/>
                </a:moveTo>
                <a:lnTo>
                  <a:pt x="5999516" y="672950"/>
                </a:lnTo>
                <a:lnTo>
                  <a:pt x="6106191" y="672950"/>
                </a:lnTo>
                <a:lnTo>
                  <a:pt x="6106226" y="672943"/>
                </a:lnTo>
                <a:lnTo>
                  <a:pt x="6103287" y="672943"/>
                </a:lnTo>
                <a:lnTo>
                  <a:pt x="6095614" y="672943"/>
                </a:lnTo>
                <a:close/>
                <a:moveTo>
                  <a:pt x="5844017" y="672943"/>
                </a:moveTo>
                <a:lnTo>
                  <a:pt x="5844017" y="672950"/>
                </a:lnTo>
                <a:lnTo>
                  <a:pt x="5950885" y="672950"/>
                </a:lnTo>
                <a:lnTo>
                  <a:pt x="5950920" y="672943"/>
                </a:lnTo>
                <a:lnTo>
                  <a:pt x="5947738" y="672943"/>
                </a:lnTo>
                <a:lnTo>
                  <a:pt x="5940066" y="672943"/>
                </a:lnTo>
                <a:close/>
                <a:moveTo>
                  <a:pt x="2661207" y="578320"/>
                </a:moveTo>
                <a:lnTo>
                  <a:pt x="2649387" y="591167"/>
                </a:lnTo>
                <a:lnTo>
                  <a:pt x="2649387" y="660718"/>
                </a:lnTo>
                <a:lnTo>
                  <a:pt x="2661207" y="660966"/>
                </a:lnTo>
                <a:cubicBezTo>
                  <a:pt x="2661207" y="660966"/>
                  <a:pt x="2661207" y="660966"/>
                  <a:pt x="2661207" y="612643"/>
                </a:cubicBezTo>
                <a:close/>
                <a:moveTo>
                  <a:pt x="2521154" y="535617"/>
                </a:moveTo>
                <a:cubicBezTo>
                  <a:pt x="2512848" y="535617"/>
                  <a:pt x="2510252" y="539251"/>
                  <a:pt x="2510252" y="547038"/>
                </a:cubicBezTo>
                <a:cubicBezTo>
                  <a:pt x="2510252" y="557421"/>
                  <a:pt x="2510252" y="567286"/>
                  <a:pt x="2510252" y="577669"/>
                </a:cubicBezTo>
                <a:cubicBezTo>
                  <a:pt x="2510252" y="577669"/>
                  <a:pt x="2510252" y="577669"/>
                  <a:pt x="2509733" y="577669"/>
                </a:cubicBezTo>
                <a:cubicBezTo>
                  <a:pt x="2509733" y="587533"/>
                  <a:pt x="2509733" y="597397"/>
                  <a:pt x="2509733" y="606742"/>
                </a:cubicBezTo>
                <a:cubicBezTo>
                  <a:pt x="2509733" y="618683"/>
                  <a:pt x="2504541" y="624394"/>
                  <a:pt x="2492081" y="623874"/>
                </a:cubicBezTo>
                <a:cubicBezTo>
                  <a:pt x="2479621" y="623355"/>
                  <a:pt x="2467161" y="623874"/>
                  <a:pt x="2454702" y="623874"/>
                </a:cubicBezTo>
                <a:cubicBezTo>
                  <a:pt x="2446914" y="623874"/>
                  <a:pt x="2443280" y="625951"/>
                  <a:pt x="2443280" y="634257"/>
                </a:cubicBezTo>
                <a:cubicBezTo>
                  <a:pt x="2443799" y="645160"/>
                  <a:pt x="2440165" y="658139"/>
                  <a:pt x="2458855" y="658139"/>
                </a:cubicBezTo>
                <a:cubicBezTo>
                  <a:pt x="2465604" y="658139"/>
                  <a:pt x="2464565" y="665927"/>
                  <a:pt x="2464565" y="671118"/>
                </a:cubicBezTo>
                <a:lnTo>
                  <a:pt x="2464565" y="735104"/>
                </a:lnTo>
                <a:lnTo>
                  <a:pt x="2530525" y="735104"/>
                </a:lnTo>
                <a:lnTo>
                  <a:pt x="2531018" y="546519"/>
                </a:lnTo>
                <a:cubicBezTo>
                  <a:pt x="2531018" y="539770"/>
                  <a:pt x="2528941" y="535617"/>
                  <a:pt x="2521154" y="535617"/>
                </a:cubicBezTo>
                <a:close/>
                <a:moveTo>
                  <a:pt x="8701774" y="534218"/>
                </a:moveTo>
                <a:cubicBezTo>
                  <a:pt x="8696063" y="534218"/>
                  <a:pt x="8688276" y="532660"/>
                  <a:pt x="8688276" y="540967"/>
                </a:cubicBezTo>
                <a:cubicBezTo>
                  <a:pt x="8688276" y="550312"/>
                  <a:pt x="8681527" y="562253"/>
                  <a:pt x="8695025" y="567963"/>
                </a:cubicBezTo>
                <a:cubicBezTo>
                  <a:pt x="8725656" y="580943"/>
                  <a:pt x="8736558" y="605343"/>
                  <a:pt x="8735520" y="637012"/>
                </a:cubicBezTo>
                <a:cubicBezTo>
                  <a:pt x="8735001" y="666604"/>
                  <a:pt x="8733443" y="664008"/>
                  <a:pt x="8760440" y="664008"/>
                </a:cubicBezTo>
                <a:cubicBezTo>
                  <a:pt x="8763036" y="664008"/>
                  <a:pt x="8765112" y="664008"/>
                  <a:pt x="8767189" y="664527"/>
                </a:cubicBezTo>
                <a:cubicBezTo>
                  <a:pt x="8772899" y="665566"/>
                  <a:pt x="8777053" y="667124"/>
                  <a:pt x="8776534" y="675429"/>
                </a:cubicBezTo>
                <a:cubicBezTo>
                  <a:pt x="8774976" y="692043"/>
                  <a:pt x="8776014" y="708136"/>
                  <a:pt x="8776014" y="724750"/>
                </a:cubicBezTo>
                <a:cubicBezTo>
                  <a:pt x="8776014" y="749669"/>
                  <a:pt x="8776014" y="749669"/>
                  <a:pt x="8799896" y="750708"/>
                </a:cubicBezTo>
                <a:cubicBezTo>
                  <a:pt x="8801454" y="750708"/>
                  <a:pt x="8802492" y="751227"/>
                  <a:pt x="8804049" y="751227"/>
                </a:cubicBezTo>
                <a:cubicBezTo>
                  <a:pt x="8812875" y="751746"/>
                  <a:pt x="8822220" y="754861"/>
                  <a:pt x="8822739" y="740324"/>
                </a:cubicBezTo>
                <a:cubicBezTo>
                  <a:pt x="8823777" y="714886"/>
                  <a:pt x="8823777" y="713328"/>
                  <a:pt x="8806645" y="712809"/>
                </a:cubicBezTo>
                <a:cubicBezTo>
                  <a:pt x="8789513" y="711771"/>
                  <a:pt x="8785359" y="708136"/>
                  <a:pt x="8785359" y="691004"/>
                </a:cubicBezTo>
                <a:cubicBezTo>
                  <a:pt x="8785359" y="667124"/>
                  <a:pt x="8785359" y="643761"/>
                  <a:pt x="8785359" y="620399"/>
                </a:cubicBezTo>
                <a:cubicBezTo>
                  <a:pt x="8784840" y="620399"/>
                  <a:pt x="8784840" y="620399"/>
                  <a:pt x="8784840" y="620399"/>
                </a:cubicBezTo>
                <a:cubicBezTo>
                  <a:pt x="8784840" y="596517"/>
                  <a:pt x="8784321" y="572636"/>
                  <a:pt x="8784840" y="548755"/>
                </a:cubicBezTo>
                <a:cubicBezTo>
                  <a:pt x="8785359" y="538371"/>
                  <a:pt x="8782244" y="533698"/>
                  <a:pt x="8770823" y="534218"/>
                </a:cubicBezTo>
                <a:cubicBezTo>
                  <a:pt x="8747980" y="534737"/>
                  <a:pt x="8724618" y="534218"/>
                  <a:pt x="8701774" y="534218"/>
                </a:cubicBezTo>
                <a:close/>
                <a:moveTo>
                  <a:pt x="7932693" y="518578"/>
                </a:moveTo>
                <a:cubicBezTo>
                  <a:pt x="7932693" y="518892"/>
                  <a:pt x="7932378" y="519208"/>
                  <a:pt x="7932378" y="519208"/>
                </a:cubicBezTo>
                <a:cubicBezTo>
                  <a:pt x="7932378" y="519208"/>
                  <a:pt x="7932693" y="519208"/>
                  <a:pt x="7932693" y="519208"/>
                </a:cubicBezTo>
                <a:cubicBezTo>
                  <a:pt x="7932693" y="519208"/>
                  <a:pt x="7932693" y="518892"/>
                  <a:pt x="7932693" y="518578"/>
                </a:cubicBezTo>
                <a:close/>
                <a:moveTo>
                  <a:pt x="7991282" y="518263"/>
                </a:moveTo>
                <a:cubicBezTo>
                  <a:pt x="7991282" y="518578"/>
                  <a:pt x="7991282" y="518578"/>
                  <a:pt x="7991282" y="518892"/>
                </a:cubicBezTo>
                <a:cubicBezTo>
                  <a:pt x="7991282" y="518892"/>
                  <a:pt x="7991597" y="518892"/>
                  <a:pt x="7991597" y="518892"/>
                </a:cubicBezTo>
                <a:cubicBezTo>
                  <a:pt x="7991597" y="518578"/>
                  <a:pt x="7991282" y="518578"/>
                  <a:pt x="7991282" y="518263"/>
                </a:cubicBezTo>
                <a:close/>
                <a:moveTo>
                  <a:pt x="7933323" y="517633"/>
                </a:moveTo>
                <a:cubicBezTo>
                  <a:pt x="7933008" y="517948"/>
                  <a:pt x="7933008" y="517948"/>
                  <a:pt x="7933008" y="518263"/>
                </a:cubicBezTo>
                <a:cubicBezTo>
                  <a:pt x="7933008" y="518263"/>
                  <a:pt x="7933323" y="518263"/>
                  <a:pt x="7933323" y="518263"/>
                </a:cubicBezTo>
                <a:cubicBezTo>
                  <a:pt x="7933323" y="517948"/>
                  <a:pt x="7933323" y="517948"/>
                  <a:pt x="7933323" y="517633"/>
                </a:cubicBezTo>
                <a:close/>
                <a:moveTo>
                  <a:pt x="9995853" y="483450"/>
                </a:moveTo>
                <a:lnTo>
                  <a:pt x="9995853" y="547260"/>
                </a:lnTo>
                <a:lnTo>
                  <a:pt x="10005688" y="548252"/>
                </a:lnTo>
                <a:cubicBezTo>
                  <a:pt x="10042501" y="555784"/>
                  <a:pt x="10070193" y="588356"/>
                  <a:pt x="10070193" y="627396"/>
                </a:cubicBezTo>
                <a:lnTo>
                  <a:pt x="10070193" y="839288"/>
                </a:lnTo>
                <a:lnTo>
                  <a:pt x="10098404" y="839288"/>
                </a:lnTo>
                <a:lnTo>
                  <a:pt x="10098404" y="483450"/>
                </a:lnTo>
                <a:close/>
                <a:moveTo>
                  <a:pt x="9781381" y="483450"/>
                </a:moveTo>
                <a:lnTo>
                  <a:pt x="9781381" y="547123"/>
                </a:lnTo>
                <a:lnTo>
                  <a:pt x="9792075" y="548201"/>
                </a:lnTo>
                <a:cubicBezTo>
                  <a:pt x="9828888" y="555733"/>
                  <a:pt x="9856579" y="588305"/>
                  <a:pt x="9856579" y="627345"/>
                </a:cubicBezTo>
                <a:lnTo>
                  <a:pt x="9856579" y="839288"/>
                </a:lnTo>
                <a:lnTo>
                  <a:pt x="9908622" y="839288"/>
                </a:lnTo>
                <a:lnTo>
                  <a:pt x="9908621" y="627396"/>
                </a:lnTo>
                <a:lnTo>
                  <a:pt x="9908622" y="627394"/>
                </a:lnTo>
                <a:lnTo>
                  <a:pt x="9908622" y="620889"/>
                </a:lnTo>
                <a:lnTo>
                  <a:pt x="9909277" y="620889"/>
                </a:lnTo>
                <a:lnTo>
                  <a:pt x="9910263" y="611115"/>
                </a:lnTo>
                <a:cubicBezTo>
                  <a:pt x="9916854" y="578904"/>
                  <a:pt x="9942616" y="553676"/>
                  <a:pt x="9975107" y="547872"/>
                </a:cubicBezTo>
                <a:lnTo>
                  <a:pt x="9975644" y="547825"/>
                </a:lnTo>
                <a:lnTo>
                  <a:pt x="9975644" y="483450"/>
                </a:lnTo>
                <a:close/>
                <a:moveTo>
                  <a:pt x="4460613" y="410313"/>
                </a:moveTo>
                <a:lnTo>
                  <a:pt x="4460613" y="474688"/>
                </a:lnTo>
                <a:lnTo>
                  <a:pt x="4461150" y="474735"/>
                </a:lnTo>
                <a:cubicBezTo>
                  <a:pt x="4493641" y="480539"/>
                  <a:pt x="4519403" y="505767"/>
                  <a:pt x="4525994" y="537978"/>
                </a:cubicBezTo>
                <a:lnTo>
                  <a:pt x="4526979" y="547752"/>
                </a:lnTo>
                <a:lnTo>
                  <a:pt x="4527635" y="547752"/>
                </a:lnTo>
                <a:lnTo>
                  <a:pt x="4527635" y="554257"/>
                </a:lnTo>
                <a:lnTo>
                  <a:pt x="4527635" y="554259"/>
                </a:lnTo>
                <a:lnTo>
                  <a:pt x="4527635" y="766151"/>
                </a:lnTo>
                <a:lnTo>
                  <a:pt x="4579677" y="766151"/>
                </a:lnTo>
                <a:lnTo>
                  <a:pt x="4579677" y="554208"/>
                </a:lnTo>
                <a:cubicBezTo>
                  <a:pt x="4579677" y="515168"/>
                  <a:pt x="4607369" y="482596"/>
                  <a:pt x="4644181" y="475064"/>
                </a:cubicBezTo>
                <a:lnTo>
                  <a:pt x="4654875" y="473986"/>
                </a:lnTo>
                <a:lnTo>
                  <a:pt x="4654875" y="410313"/>
                </a:lnTo>
                <a:close/>
                <a:moveTo>
                  <a:pt x="4337854" y="410313"/>
                </a:moveTo>
                <a:lnTo>
                  <a:pt x="4337854" y="645080"/>
                </a:lnTo>
                <a:lnTo>
                  <a:pt x="4354002" y="645080"/>
                </a:lnTo>
                <a:lnTo>
                  <a:pt x="4366063" y="645080"/>
                </a:lnTo>
                <a:lnTo>
                  <a:pt x="4366063" y="554259"/>
                </a:lnTo>
                <a:cubicBezTo>
                  <a:pt x="4366063" y="515219"/>
                  <a:pt x="4393756" y="482648"/>
                  <a:pt x="4430568" y="475115"/>
                </a:cubicBezTo>
                <a:lnTo>
                  <a:pt x="4440404" y="474123"/>
                </a:lnTo>
                <a:lnTo>
                  <a:pt x="4440404" y="410313"/>
                </a:lnTo>
                <a:close/>
                <a:moveTo>
                  <a:pt x="2495196" y="386617"/>
                </a:moveTo>
                <a:cubicBezTo>
                  <a:pt x="2483775" y="386098"/>
                  <a:pt x="2480660" y="390771"/>
                  <a:pt x="2481179" y="401154"/>
                </a:cubicBezTo>
                <a:cubicBezTo>
                  <a:pt x="2481698" y="425035"/>
                  <a:pt x="2481179" y="448917"/>
                  <a:pt x="2481179" y="472798"/>
                </a:cubicBezTo>
                <a:cubicBezTo>
                  <a:pt x="2481179" y="472798"/>
                  <a:pt x="2481179" y="472798"/>
                  <a:pt x="2480660" y="472798"/>
                </a:cubicBezTo>
                <a:cubicBezTo>
                  <a:pt x="2480660" y="496160"/>
                  <a:pt x="2480660" y="519523"/>
                  <a:pt x="2480660" y="543404"/>
                </a:cubicBezTo>
                <a:cubicBezTo>
                  <a:pt x="2480660" y="560536"/>
                  <a:pt x="2476506" y="564171"/>
                  <a:pt x="2459374" y="565209"/>
                </a:cubicBezTo>
                <a:cubicBezTo>
                  <a:pt x="2442242" y="565728"/>
                  <a:pt x="2442242" y="567286"/>
                  <a:pt x="2443280" y="592724"/>
                </a:cubicBezTo>
                <a:cubicBezTo>
                  <a:pt x="2443799" y="607261"/>
                  <a:pt x="2453144" y="604146"/>
                  <a:pt x="2461970" y="603627"/>
                </a:cubicBezTo>
                <a:cubicBezTo>
                  <a:pt x="2463527" y="603627"/>
                  <a:pt x="2464565" y="603108"/>
                  <a:pt x="2466123" y="603108"/>
                </a:cubicBezTo>
                <a:cubicBezTo>
                  <a:pt x="2490005" y="602069"/>
                  <a:pt x="2490005" y="602069"/>
                  <a:pt x="2490005" y="577150"/>
                </a:cubicBezTo>
                <a:cubicBezTo>
                  <a:pt x="2490005" y="560536"/>
                  <a:pt x="2491043" y="544443"/>
                  <a:pt x="2489485" y="527829"/>
                </a:cubicBezTo>
                <a:cubicBezTo>
                  <a:pt x="2488966" y="519523"/>
                  <a:pt x="2493120" y="517965"/>
                  <a:pt x="2498830" y="516927"/>
                </a:cubicBezTo>
                <a:cubicBezTo>
                  <a:pt x="2500907" y="516408"/>
                  <a:pt x="2502983" y="516408"/>
                  <a:pt x="2505579" y="516408"/>
                </a:cubicBezTo>
                <a:cubicBezTo>
                  <a:pt x="2532576" y="516408"/>
                  <a:pt x="2531018" y="519003"/>
                  <a:pt x="2530499" y="489411"/>
                </a:cubicBezTo>
                <a:cubicBezTo>
                  <a:pt x="2529461" y="457742"/>
                  <a:pt x="2540363" y="433342"/>
                  <a:pt x="2570994" y="420363"/>
                </a:cubicBezTo>
                <a:cubicBezTo>
                  <a:pt x="2584492" y="414652"/>
                  <a:pt x="2577743" y="402711"/>
                  <a:pt x="2577743" y="393366"/>
                </a:cubicBezTo>
                <a:cubicBezTo>
                  <a:pt x="2577743" y="385060"/>
                  <a:pt x="2569956" y="386617"/>
                  <a:pt x="2564244" y="386617"/>
                </a:cubicBezTo>
                <a:cubicBezTo>
                  <a:pt x="2541401" y="386617"/>
                  <a:pt x="2518039" y="387136"/>
                  <a:pt x="2495196" y="386617"/>
                </a:cubicBezTo>
                <a:close/>
                <a:moveTo>
                  <a:pt x="9258835" y="0"/>
                </a:moveTo>
                <a:lnTo>
                  <a:pt x="9334633" y="0"/>
                </a:lnTo>
                <a:lnTo>
                  <a:pt x="9369417" y="714886"/>
                </a:lnTo>
                <a:lnTo>
                  <a:pt x="9451963" y="716443"/>
                </a:lnTo>
                <a:lnTo>
                  <a:pt x="9451511" y="839288"/>
                </a:lnTo>
                <a:lnTo>
                  <a:pt x="9695008" y="839288"/>
                </a:lnTo>
                <a:lnTo>
                  <a:pt x="9695008" y="627345"/>
                </a:lnTo>
                <a:lnTo>
                  <a:pt x="9695008" y="627342"/>
                </a:lnTo>
                <a:lnTo>
                  <a:pt x="9695008" y="620838"/>
                </a:lnTo>
                <a:lnTo>
                  <a:pt x="9695582" y="620838"/>
                </a:lnTo>
                <a:lnTo>
                  <a:pt x="9696270" y="613044"/>
                </a:lnTo>
                <a:cubicBezTo>
                  <a:pt x="9702073" y="580553"/>
                  <a:pt x="9727301" y="554792"/>
                  <a:pt x="9759513" y="548201"/>
                </a:cubicBezTo>
                <a:lnTo>
                  <a:pt x="9761172" y="548033"/>
                </a:lnTo>
                <a:lnTo>
                  <a:pt x="9761172" y="452927"/>
                </a:lnTo>
                <a:lnTo>
                  <a:pt x="9781381" y="452927"/>
                </a:lnTo>
                <a:lnTo>
                  <a:pt x="9781381" y="453137"/>
                </a:lnTo>
                <a:lnTo>
                  <a:pt x="10098404" y="453137"/>
                </a:lnTo>
                <a:lnTo>
                  <a:pt x="10098404" y="395857"/>
                </a:lnTo>
                <a:lnTo>
                  <a:pt x="10098404" y="395855"/>
                </a:lnTo>
                <a:lnTo>
                  <a:pt x="10098404" y="322646"/>
                </a:lnTo>
                <a:lnTo>
                  <a:pt x="10147724" y="322646"/>
                </a:lnTo>
                <a:lnTo>
                  <a:pt x="10192315" y="322646"/>
                </a:lnTo>
                <a:lnTo>
                  <a:pt x="10192315" y="412796"/>
                </a:lnTo>
                <a:lnTo>
                  <a:pt x="10192315" y="839288"/>
                </a:lnTo>
                <a:lnTo>
                  <a:pt x="10237382" y="839288"/>
                </a:lnTo>
                <a:lnTo>
                  <a:pt x="10237382" y="787976"/>
                </a:lnTo>
                <a:lnTo>
                  <a:pt x="10237382" y="787525"/>
                </a:lnTo>
                <a:lnTo>
                  <a:pt x="10237382" y="786823"/>
                </a:lnTo>
                <a:lnTo>
                  <a:pt x="10293811" y="786823"/>
                </a:lnTo>
                <a:lnTo>
                  <a:pt x="10293811" y="486617"/>
                </a:lnTo>
                <a:lnTo>
                  <a:pt x="10293811" y="486615"/>
                </a:lnTo>
                <a:lnTo>
                  <a:pt x="10293811" y="412796"/>
                </a:lnTo>
                <a:lnTo>
                  <a:pt x="10293812" y="412796"/>
                </a:lnTo>
                <a:lnTo>
                  <a:pt x="10364543" y="412796"/>
                </a:lnTo>
                <a:lnTo>
                  <a:pt x="10435273" y="412796"/>
                </a:lnTo>
                <a:lnTo>
                  <a:pt x="10435273" y="493478"/>
                </a:lnTo>
                <a:lnTo>
                  <a:pt x="10435272" y="493478"/>
                </a:lnTo>
                <a:lnTo>
                  <a:pt x="10435272" y="787653"/>
                </a:lnTo>
                <a:lnTo>
                  <a:pt x="10479889" y="787653"/>
                </a:lnTo>
                <a:lnTo>
                  <a:pt x="10479889" y="834346"/>
                </a:lnTo>
                <a:lnTo>
                  <a:pt x="10479889" y="883894"/>
                </a:lnTo>
                <a:lnTo>
                  <a:pt x="10634153" y="798062"/>
                </a:lnTo>
                <a:lnTo>
                  <a:pt x="10634153" y="890261"/>
                </a:lnTo>
                <a:lnTo>
                  <a:pt x="10799859" y="798062"/>
                </a:lnTo>
                <a:lnTo>
                  <a:pt x="10799859" y="890261"/>
                </a:lnTo>
                <a:lnTo>
                  <a:pt x="10965565" y="798062"/>
                </a:lnTo>
                <a:lnTo>
                  <a:pt x="10965565" y="890261"/>
                </a:lnTo>
                <a:lnTo>
                  <a:pt x="11131272" y="798062"/>
                </a:lnTo>
                <a:lnTo>
                  <a:pt x="11131272" y="894809"/>
                </a:lnTo>
                <a:lnTo>
                  <a:pt x="10965565" y="894809"/>
                </a:lnTo>
                <a:lnTo>
                  <a:pt x="10957391" y="894809"/>
                </a:lnTo>
                <a:lnTo>
                  <a:pt x="10799859" y="894809"/>
                </a:lnTo>
                <a:lnTo>
                  <a:pt x="10791685" y="894809"/>
                </a:lnTo>
                <a:lnTo>
                  <a:pt x="10634153" y="894809"/>
                </a:lnTo>
                <a:lnTo>
                  <a:pt x="10625978" y="894809"/>
                </a:lnTo>
                <a:lnTo>
                  <a:pt x="10479889" y="894809"/>
                </a:lnTo>
                <a:lnTo>
                  <a:pt x="10479889" y="894815"/>
                </a:lnTo>
                <a:lnTo>
                  <a:pt x="11131272" y="894815"/>
                </a:lnTo>
                <a:lnTo>
                  <a:pt x="11131272" y="930426"/>
                </a:lnTo>
                <a:lnTo>
                  <a:pt x="11131272" y="1058032"/>
                </a:lnTo>
                <a:lnTo>
                  <a:pt x="11135416" y="1058032"/>
                </a:lnTo>
                <a:cubicBezTo>
                  <a:pt x="11135416" y="1058032"/>
                  <a:pt x="11135416" y="1058032"/>
                  <a:pt x="11135416" y="475513"/>
                </a:cubicBezTo>
                <a:cubicBezTo>
                  <a:pt x="11135416" y="475513"/>
                  <a:pt x="11135416" y="475513"/>
                  <a:pt x="11317073" y="475513"/>
                </a:cubicBezTo>
                <a:cubicBezTo>
                  <a:pt x="11317073" y="475513"/>
                  <a:pt x="11317073" y="475513"/>
                  <a:pt x="11317073" y="957415"/>
                </a:cubicBezTo>
                <a:cubicBezTo>
                  <a:pt x="11327605" y="928290"/>
                  <a:pt x="11356564" y="864742"/>
                  <a:pt x="11385524" y="864742"/>
                </a:cubicBezTo>
                <a:cubicBezTo>
                  <a:pt x="11427648" y="864742"/>
                  <a:pt x="11467139" y="970654"/>
                  <a:pt x="11467139" y="970654"/>
                </a:cubicBezTo>
                <a:cubicBezTo>
                  <a:pt x="11467139" y="970654"/>
                  <a:pt x="11501364" y="864742"/>
                  <a:pt x="11540855" y="864742"/>
                </a:cubicBezTo>
                <a:cubicBezTo>
                  <a:pt x="11580346" y="864742"/>
                  <a:pt x="11622470" y="970654"/>
                  <a:pt x="11622470" y="970654"/>
                </a:cubicBezTo>
                <a:cubicBezTo>
                  <a:pt x="11622470" y="970654"/>
                  <a:pt x="11656695" y="864742"/>
                  <a:pt x="11696186" y="864742"/>
                </a:cubicBezTo>
                <a:cubicBezTo>
                  <a:pt x="11735677" y="864742"/>
                  <a:pt x="11777800" y="970654"/>
                  <a:pt x="11777800" y="970654"/>
                </a:cubicBezTo>
                <a:cubicBezTo>
                  <a:pt x="11777800" y="970654"/>
                  <a:pt x="11777800" y="970654"/>
                  <a:pt x="11777800" y="994485"/>
                </a:cubicBezTo>
                <a:cubicBezTo>
                  <a:pt x="11777800" y="994485"/>
                  <a:pt x="11777800" y="994485"/>
                  <a:pt x="11851517" y="994485"/>
                </a:cubicBezTo>
                <a:cubicBezTo>
                  <a:pt x="11851517" y="994485"/>
                  <a:pt x="11851517" y="994485"/>
                  <a:pt x="11851517" y="920346"/>
                </a:cubicBezTo>
                <a:cubicBezTo>
                  <a:pt x="11798862" y="909755"/>
                  <a:pt x="11759371" y="862094"/>
                  <a:pt x="11759371" y="806490"/>
                </a:cubicBezTo>
                <a:cubicBezTo>
                  <a:pt x="11759371" y="750886"/>
                  <a:pt x="11798862" y="703225"/>
                  <a:pt x="11851517" y="692634"/>
                </a:cubicBezTo>
                <a:cubicBezTo>
                  <a:pt x="11851517" y="692634"/>
                  <a:pt x="11851517" y="692634"/>
                  <a:pt x="11851517" y="562891"/>
                </a:cubicBezTo>
                <a:cubicBezTo>
                  <a:pt x="11851517" y="562891"/>
                  <a:pt x="11851517" y="562891"/>
                  <a:pt x="11898906" y="562891"/>
                </a:cubicBezTo>
                <a:cubicBezTo>
                  <a:pt x="11898906" y="562891"/>
                  <a:pt x="11898906" y="562891"/>
                  <a:pt x="11898906" y="692634"/>
                </a:cubicBezTo>
                <a:cubicBezTo>
                  <a:pt x="11951560" y="703225"/>
                  <a:pt x="11991051" y="750886"/>
                  <a:pt x="11991051" y="806490"/>
                </a:cubicBezTo>
                <a:cubicBezTo>
                  <a:pt x="11991051" y="864742"/>
                  <a:pt x="11951560" y="909755"/>
                  <a:pt x="11898906" y="920346"/>
                </a:cubicBezTo>
                <a:cubicBezTo>
                  <a:pt x="11898906" y="920346"/>
                  <a:pt x="11898906" y="920346"/>
                  <a:pt x="11898906" y="994485"/>
                </a:cubicBezTo>
                <a:cubicBezTo>
                  <a:pt x="11898906" y="994485"/>
                  <a:pt x="11898906" y="994485"/>
                  <a:pt x="11962091" y="994485"/>
                </a:cubicBezTo>
                <a:cubicBezTo>
                  <a:pt x="11962091" y="994485"/>
                  <a:pt x="11962091" y="994485"/>
                  <a:pt x="11962091" y="917698"/>
                </a:cubicBezTo>
                <a:cubicBezTo>
                  <a:pt x="11962091" y="917698"/>
                  <a:pt x="11962091" y="917698"/>
                  <a:pt x="12041073" y="917698"/>
                </a:cubicBezTo>
                <a:cubicBezTo>
                  <a:pt x="12041073" y="917698"/>
                  <a:pt x="12041073" y="917698"/>
                  <a:pt x="12041073" y="817081"/>
                </a:cubicBezTo>
                <a:cubicBezTo>
                  <a:pt x="12041073" y="817081"/>
                  <a:pt x="12041073" y="817081"/>
                  <a:pt x="12155715" y="817081"/>
                </a:cubicBezTo>
                <a:lnTo>
                  <a:pt x="12200316" y="817081"/>
                </a:lnTo>
                <a:lnTo>
                  <a:pt x="12200316" y="1105184"/>
                </a:lnTo>
                <a:lnTo>
                  <a:pt x="12208559" y="1105184"/>
                </a:lnTo>
                <a:lnTo>
                  <a:pt x="12208559" y="1153840"/>
                </a:lnTo>
                <a:lnTo>
                  <a:pt x="12208559" y="1225322"/>
                </a:lnTo>
                <a:lnTo>
                  <a:pt x="12208633" y="1225322"/>
                </a:lnTo>
                <a:lnTo>
                  <a:pt x="12208633" y="1247932"/>
                </a:lnTo>
                <a:lnTo>
                  <a:pt x="12200316" y="1247932"/>
                </a:lnTo>
                <a:lnTo>
                  <a:pt x="12200316" y="5434893"/>
                </a:lnTo>
                <a:lnTo>
                  <a:pt x="8318" y="5434893"/>
                </a:lnTo>
                <a:lnTo>
                  <a:pt x="8318" y="1247932"/>
                </a:lnTo>
                <a:lnTo>
                  <a:pt x="0" y="1247932"/>
                </a:lnTo>
                <a:lnTo>
                  <a:pt x="0" y="1225322"/>
                </a:lnTo>
                <a:lnTo>
                  <a:pt x="0" y="1063433"/>
                </a:lnTo>
                <a:lnTo>
                  <a:pt x="56578" y="1063433"/>
                </a:lnTo>
                <a:cubicBezTo>
                  <a:pt x="82782" y="1063433"/>
                  <a:pt x="112730" y="1063433"/>
                  <a:pt x="146955" y="1063433"/>
                </a:cubicBezTo>
                <a:cubicBezTo>
                  <a:pt x="146955" y="1063433"/>
                  <a:pt x="146955" y="1063433"/>
                  <a:pt x="146955" y="480915"/>
                </a:cubicBezTo>
                <a:cubicBezTo>
                  <a:pt x="146955" y="480915"/>
                  <a:pt x="146955" y="480915"/>
                  <a:pt x="328613" y="480915"/>
                </a:cubicBezTo>
                <a:cubicBezTo>
                  <a:pt x="328613" y="480915"/>
                  <a:pt x="328613" y="480915"/>
                  <a:pt x="328613" y="962816"/>
                </a:cubicBezTo>
                <a:cubicBezTo>
                  <a:pt x="339144" y="933691"/>
                  <a:pt x="368104" y="870143"/>
                  <a:pt x="397064" y="870143"/>
                </a:cubicBezTo>
                <a:cubicBezTo>
                  <a:pt x="439187" y="870143"/>
                  <a:pt x="478678" y="976055"/>
                  <a:pt x="478678" y="976055"/>
                </a:cubicBezTo>
                <a:cubicBezTo>
                  <a:pt x="478678" y="976055"/>
                  <a:pt x="512903" y="870143"/>
                  <a:pt x="552394" y="870143"/>
                </a:cubicBezTo>
                <a:cubicBezTo>
                  <a:pt x="591885" y="870143"/>
                  <a:pt x="634009" y="976055"/>
                  <a:pt x="634009" y="976055"/>
                </a:cubicBezTo>
                <a:cubicBezTo>
                  <a:pt x="634009" y="976055"/>
                  <a:pt x="668234" y="870143"/>
                  <a:pt x="707725" y="870143"/>
                </a:cubicBezTo>
                <a:cubicBezTo>
                  <a:pt x="747216" y="870143"/>
                  <a:pt x="789340" y="976055"/>
                  <a:pt x="789340" y="976055"/>
                </a:cubicBezTo>
                <a:cubicBezTo>
                  <a:pt x="789340" y="976055"/>
                  <a:pt x="789340" y="976055"/>
                  <a:pt x="789340" y="999886"/>
                </a:cubicBezTo>
                <a:cubicBezTo>
                  <a:pt x="789340" y="999886"/>
                  <a:pt x="789340" y="999886"/>
                  <a:pt x="863056" y="999886"/>
                </a:cubicBezTo>
                <a:cubicBezTo>
                  <a:pt x="863056" y="999886"/>
                  <a:pt x="863056" y="999886"/>
                  <a:pt x="863056" y="925747"/>
                </a:cubicBezTo>
                <a:cubicBezTo>
                  <a:pt x="810402" y="915156"/>
                  <a:pt x="770911" y="867495"/>
                  <a:pt x="770911" y="811891"/>
                </a:cubicBezTo>
                <a:cubicBezTo>
                  <a:pt x="770911" y="756287"/>
                  <a:pt x="810402" y="708626"/>
                  <a:pt x="863056" y="698035"/>
                </a:cubicBezTo>
                <a:cubicBezTo>
                  <a:pt x="863056" y="698035"/>
                  <a:pt x="863056" y="698035"/>
                  <a:pt x="863056" y="568293"/>
                </a:cubicBezTo>
                <a:cubicBezTo>
                  <a:pt x="863056" y="568293"/>
                  <a:pt x="863056" y="568293"/>
                  <a:pt x="910445" y="568293"/>
                </a:cubicBezTo>
                <a:cubicBezTo>
                  <a:pt x="910445" y="568293"/>
                  <a:pt x="910445" y="568293"/>
                  <a:pt x="910445" y="698035"/>
                </a:cubicBezTo>
                <a:cubicBezTo>
                  <a:pt x="963099" y="708626"/>
                  <a:pt x="1002590" y="756287"/>
                  <a:pt x="1002590" y="811891"/>
                </a:cubicBezTo>
                <a:cubicBezTo>
                  <a:pt x="1002590" y="870143"/>
                  <a:pt x="963099" y="915156"/>
                  <a:pt x="910445" y="925747"/>
                </a:cubicBezTo>
                <a:cubicBezTo>
                  <a:pt x="910445" y="925747"/>
                  <a:pt x="910445" y="925747"/>
                  <a:pt x="910445" y="999886"/>
                </a:cubicBezTo>
                <a:cubicBezTo>
                  <a:pt x="910445" y="999886"/>
                  <a:pt x="910445" y="999886"/>
                  <a:pt x="973630" y="999886"/>
                </a:cubicBezTo>
                <a:cubicBezTo>
                  <a:pt x="973630" y="999886"/>
                  <a:pt x="973630" y="999886"/>
                  <a:pt x="973630" y="923099"/>
                </a:cubicBezTo>
                <a:cubicBezTo>
                  <a:pt x="973630" y="923099"/>
                  <a:pt x="973630" y="923099"/>
                  <a:pt x="1052612" y="923099"/>
                </a:cubicBezTo>
                <a:cubicBezTo>
                  <a:pt x="1052612" y="923099"/>
                  <a:pt x="1052612" y="923099"/>
                  <a:pt x="1052612" y="822482"/>
                </a:cubicBezTo>
                <a:cubicBezTo>
                  <a:pt x="1052612" y="822482"/>
                  <a:pt x="1052612" y="822482"/>
                  <a:pt x="1223739" y="822482"/>
                </a:cubicBezTo>
                <a:cubicBezTo>
                  <a:pt x="1223739" y="822482"/>
                  <a:pt x="1223739" y="822482"/>
                  <a:pt x="1223739" y="533871"/>
                </a:cubicBezTo>
                <a:cubicBezTo>
                  <a:pt x="1223739" y="533871"/>
                  <a:pt x="1223739" y="533871"/>
                  <a:pt x="1452786" y="533871"/>
                </a:cubicBezTo>
                <a:cubicBezTo>
                  <a:pt x="1452786" y="533871"/>
                  <a:pt x="1452786" y="533871"/>
                  <a:pt x="1452786" y="827778"/>
                </a:cubicBezTo>
                <a:cubicBezTo>
                  <a:pt x="1452786" y="827778"/>
                  <a:pt x="1452786" y="827778"/>
                  <a:pt x="1687099" y="827778"/>
                </a:cubicBezTo>
                <a:cubicBezTo>
                  <a:pt x="1687099" y="827778"/>
                  <a:pt x="1687099" y="827778"/>
                  <a:pt x="1687099" y="645080"/>
                </a:cubicBezTo>
                <a:cubicBezTo>
                  <a:pt x="1687099" y="645080"/>
                  <a:pt x="1687099" y="645080"/>
                  <a:pt x="1795945" y="645080"/>
                </a:cubicBezTo>
                <a:lnTo>
                  <a:pt x="1814336" y="645080"/>
                </a:lnTo>
                <a:lnTo>
                  <a:pt x="1814055" y="568843"/>
                </a:lnTo>
                <a:lnTo>
                  <a:pt x="1896602" y="567286"/>
                </a:lnTo>
                <a:lnTo>
                  <a:pt x="1917630" y="135119"/>
                </a:lnTo>
                <a:lnTo>
                  <a:pt x="2020520" y="135119"/>
                </a:lnTo>
                <a:lnTo>
                  <a:pt x="2040929" y="567805"/>
                </a:lnTo>
                <a:lnTo>
                  <a:pt x="2085058" y="569362"/>
                </a:lnTo>
                <a:lnTo>
                  <a:pt x="2104692" y="247596"/>
                </a:lnTo>
                <a:lnTo>
                  <a:pt x="2211603" y="247596"/>
                </a:lnTo>
                <a:lnTo>
                  <a:pt x="2230423" y="571958"/>
                </a:lnTo>
                <a:lnTo>
                  <a:pt x="2293761" y="575073"/>
                </a:lnTo>
                <a:cubicBezTo>
                  <a:pt x="2293761" y="543923"/>
                  <a:pt x="2293761" y="512255"/>
                  <a:pt x="2293761" y="481105"/>
                </a:cubicBezTo>
                <a:cubicBezTo>
                  <a:pt x="2293761" y="456704"/>
                  <a:pt x="2303625" y="437495"/>
                  <a:pt x="2325430" y="425035"/>
                </a:cubicBezTo>
                <a:cubicBezTo>
                  <a:pt x="2329064" y="422959"/>
                  <a:pt x="2331660" y="420882"/>
                  <a:pt x="2333736" y="417248"/>
                </a:cubicBezTo>
                <a:cubicBezTo>
                  <a:pt x="2338409" y="408422"/>
                  <a:pt x="2365406" y="405307"/>
                  <a:pt x="2370078" y="413614"/>
                </a:cubicBezTo>
                <a:cubicBezTo>
                  <a:pt x="2374751" y="421920"/>
                  <a:pt x="2382019" y="425035"/>
                  <a:pt x="2388249" y="430227"/>
                </a:cubicBezTo>
                <a:cubicBezTo>
                  <a:pt x="2402785" y="441648"/>
                  <a:pt x="2411611" y="456185"/>
                  <a:pt x="2411611" y="474355"/>
                </a:cubicBezTo>
                <a:cubicBezTo>
                  <a:pt x="2411611" y="487335"/>
                  <a:pt x="2416802" y="490969"/>
                  <a:pt x="2428224" y="489411"/>
                </a:cubicBezTo>
                <a:cubicBezTo>
                  <a:pt x="2439646" y="487854"/>
                  <a:pt x="2444318" y="494084"/>
                  <a:pt x="2443799" y="504986"/>
                </a:cubicBezTo>
                <a:cubicBezTo>
                  <a:pt x="2443280" y="513293"/>
                  <a:pt x="2443799" y="521599"/>
                  <a:pt x="2443799" y="530425"/>
                </a:cubicBezTo>
                <a:cubicBezTo>
                  <a:pt x="2443799" y="534059"/>
                  <a:pt x="2443280" y="538213"/>
                  <a:pt x="2448472" y="538732"/>
                </a:cubicBezTo>
                <a:cubicBezTo>
                  <a:pt x="2454182" y="539251"/>
                  <a:pt x="2454182" y="534059"/>
                  <a:pt x="2454182" y="529906"/>
                </a:cubicBezTo>
                <a:cubicBezTo>
                  <a:pt x="2454702" y="516408"/>
                  <a:pt x="2455740" y="502390"/>
                  <a:pt x="2455740" y="488892"/>
                </a:cubicBezTo>
                <a:cubicBezTo>
                  <a:pt x="2456259" y="452551"/>
                  <a:pt x="2456259" y="416209"/>
                  <a:pt x="2455740" y="379868"/>
                </a:cubicBezTo>
                <a:cubicBezTo>
                  <a:pt x="2455740" y="368966"/>
                  <a:pt x="2459374" y="361697"/>
                  <a:pt x="2471834" y="361697"/>
                </a:cubicBezTo>
                <a:cubicBezTo>
                  <a:pt x="2511290" y="361697"/>
                  <a:pt x="2550746" y="361697"/>
                  <a:pt x="2590203" y="361697"/>
                </a:cubicBezTo>
                <a:cubicBezTo>
                  <a:pt x="2600067" y="361697"/>
                  <a:pt x="2604739" y="366889"/>
                  <a:pt x="2604220" y="376753"/>
                </a:cubicBezTo>
                <a:cubicBezTo>
                  <a:pt x="2604220" y="386098"/>
                  <a:pt x="2604739" y="395443"/>
                  <a:pt x="2603701" y="404788"/>
                </a:cubicBezTo>
                <a:cubicBezTo>
                  <a:pt x="2602662" y="415171"/>
                  <a:pt x="2606297" y="420882"/>
                  <a:pt x="2616161" y="425035"/>
                </a:cubicBezTo>
                <a:cubicBezTo>
                  <a:pt x="2637965" y="434899"/>
                  <a:pt x="2648349" y="453070"/>
                  <a:pt x="2648868" y="476951"/>
                </a:cubicBezTo>
                <a:cubicBezTo>
                  <a:pt x="2648868" y="493565"/>
                  <a:pt x="2648868" y="510697"/>
                  <a:pt x="2648868" y="527310"/>
                </a:cubicBezTo>
                <a:cubicBezTo>
                  <a:pt x="2648868" y="542106"/>
                  <a:pt x="2648090" y="548596"/>
                  <a:pt x="2651010" y="551386"/>
                </a:cubicBezTo>
                <a:lnTo>
                  <a:pt x="2661207" y="552175"/>
                </a:lnTo>
                <a:lnTo>
                  <a:pt x="2661207" y="497877"/>
                </a:lnTo>
                <a:cubicBezTo>
                  <a:pt x="2661207" y="443514"/>
                  <a:pt x="2661207" y="371030"/>
                  <a:pt x="2661207" y="274385"/>
                </a:cubicBezTo>
                <a:cubicBezTo>
                  <a:pt x="2661207" y="274385"/>
                  <a:pt x="2661207" y="274385"/>
                  <a:pt x="2916581" y="274385"/>
                </a:cubicBezTo>
                <a:cubicBezTo>
                  <a:pt x="2916581" y="274385"/>
                  <a:pt x="2916581" y="274385"/>
                  <a:pt x="2916581" y="623897"/>
                </a:cubicBezTo>
                <a:cubicBezTo>
                  <a:pt x="2916581" y="623897"/>
                  <a:pt x="2916581" y="623897"/>
                  <a:pt x="3103505" y="623897"/>
                </a:cubicBezTo>
                <a:cubicBezTo>
                  <a:pt x="3103505" y="623897"/>
                  <a:pt x="3103505" y="623897"/>
                  <a:pt x="3103505" y="938986"/>
                </a:cubicBezTo>
                <a:cubicBezTo>
                  <a:pt x="3103505" y="938986"/>
                  <a:pt x="3103505" y="938986"/>
                  <a:pt x="3253570" y="938986"/>
                </a:cubicBezTo>
                <a:cubicBezTo>
                  <a:pt x="3253570" y="938986"/>
                  <a:pt x="3253570" y="938986"/>
                  <a:pt x="3253570" y="833074"/>
                </a:cubicBezTo>
                <a:cubicBezTo>
                  <a:pt x="3253570" y="833074"/>
                  <a:pt x="3253570" y="833074"/>
                  <a:pt x="3458923" y="833074"/>
                </a:cubicBezTo>
                <a:cubicBezTo>
                  <a:pt x="3458923" y="833074"/>
                  <a:pt x="3458923" y="833074"/>
                  <a:pt x="3458923" y="449141"/>
                </a:cubicBezTo>
                <a:cubicBezTo>
                  <a:pt x="3458923" y="449141"/>
                  <a:pt x="3458923" y="449141"/>
                  <a:pt x="3619519" y="449141"/>
                </a:cubicBezTo>
                <a:cubicBezTo>
                  <a:pt x="3619519" y="449141"/>
                  <a:pt x="3619519" y="449141"/>
                  <a:pt x="3619519" y="822482"/>
                </a:cubicBezTo>
                <a:cubicBezTo>
                  <a:pt x="3619519" y="822482"/>
                  <a:pt x="3619519" y="822482"/>
                  <a:pt x="3716929" y="822482"/>
                </a:cubicBezTo>
                <a:cubicBezTo>
                  <a:pt x="3716929" y="822482"/>
                  <a:pt x="3716929" y="822482"/>
                  <a:pt x="3716929" y="533871"/>
                </a:cubicBezTo>
                <a:cubicBezTo>
                  <a:pt x="3716929" y="533871"/>
                  <a:pt x="3716929" y="533871"/>
                  <a:pt x="3948609" y="533871"/>
                </a:cubicBezTo>
                <a:cubicBezTo>
                  <a:pt x="3948609" y="533871"/>
                  <a:pt x="3948609" y="533871"/>
                  <a:pt x="3948609" y="827778"/>
                </a:cubicBezTo>
                <a:cubicBezTo>
                  <a:pt x="3948609" y="827778"/>
                  <a:pt x="3948609" y="827778"/>
                  <a:pt x="3952270" y="827778"/>
                </a:cubicBezTo>
                <a:lnTo>
                  <a:pt x="3956368" y="827778"/>
                </a:lnTo>
                <a:lnTo>
                  <a:pt x="3956368" y="761209"/>
                </a:lnTo>
                <a:lnTo>
                  <a:pt x="3956368" y="714516"/>
                </a:lnTo>
                <a:lnTo>
                  <a:pt x="4000985" y="714516"/>
                </a:lnTo>
                <a:lnTo>
                  <a:pt x="4000985" y="420341"/>
                </a:lnTo>
                <a:lnTo>
                  <a:pt x="4000984" y="420341"/>
                </a:lnTo>
                <a:lnTo>
                  <a:pt x="4000984" y="339659"/>
                </a:lnTo>
                <a:lnTo>
                  <a:pt x="4071715" y="339659"/>
                </a:lnTo>
                <a:lnTo>
                  <a:pt x="4142446" y="339659"/>
                </a:lnTo>
                <a:lnTo>
                  <a:pt x="4142446" y="413478"/>
                </a:lnTo>
                <a:lnTo>
                  <a:pt x="4142446" y="413480"/>
                </a:lnTo>
                <a:lnTo>
                  <a:pt x="4142446" y="713686"/>
                </a:lnTo>
                <a:lnTo>
                  <a:pt x="4182921" y="713686"/>
                </a:lnTo>
                <a:lnTo>
                  <a:pt x="4182921" y="705384"/>
                </a:lnTo>
                <a:cubicBezTo>
                  <a:pt x="4182921" y="687899"/>
                  <a:pt x="4182921" y="667917"/>
                  <a:pt x="4182921" y="645080"/>
                </a:cubicBezTo>
                <a:cubicBezTo>
                  <a:pt x="4182921" y="645080"/>
                  <a:pt x="4182921" y="645080"/>
                  <a:pt x="4214842" y="645080"/>
                </a:cubicBezTo>
                <a:lnTo>
                  <a:pt x="4243942" y="645080"/>
                </a:lnTo>
                <a:lnTo>
                  <a:pt x="4243942" y="339659"/>
                </a:lnTo>
                <a:lnTo>
                  <a:pt x="4243942" y="249509"/>
                </a:lnTo>
                <a:lnTo>
                  <a:pt x="4288534" y="249509"/>
                </a:lnTo>
                <a:lnTo>
                  <a:pt x="4337854" y="249509"/>
                </a:lnTo>
                <a:lnTo>
                  <a:pt x="4337854" y="322718"/>
                </a:lnTo>
                <a:lnTo>
                  <a:pt x="4337854" y="322720"/>
                </a:lnTo>
                <a:lnTo>
                  <a:pt x="4337854" y="380000"/>
                </a:lnTo>
                <a:lnTo>
                  <a:pt x="4654875" y="380000"/>
                </a:lnTo>
                <a:lnTo>
                  <a:pt x="4654875" y="379790"/>
                </a:lnTo>
                <a:lnTo>
                  <a:pt x="4675084" y="379790"/>
                </a:lnTo>
                <a:lnTo>
                  <a:pt x="4675084" y="474896"/>
                </a:lnTo>
                <a:lnTo>
                  <a:pt x="4676745" y="475064"/>
                </a:lnTo>
                <a:cubicBezTo>
                  <a:pt x="4708955" y="481655"/>
                  <a:pt x="4734183" y="507417"/>
                  <a:pt x="4739988" y="539907"/>
                </a:cubicBezTo>
                <a:lnTo>
                  <a:pt x="4740674" y="547701"/>
                </a:lnTo>
                <a:lnTo>
                  <a:pt x="4741248" y="547701"/>
                </a:lnTo>
                <a:lnTo>
                  <a:pt x="4741248" y="554205"/>
                </a:lnTo>
                <a:lnTo>
                  <a:pt x="4741248" y="554208"/>
                </a:lnTo>
                <a:lnTo>
                  <a:pt x="4741248" y="739927"/>
                </a:lnTo>
                <a:lnTo>
                  <a:pt x="4764753" y="740400"/>
                </a:lnTo>
                <a:cubicBezTo>
                  <a:pt x="4764753" y="740400"/>
                  <a:pt x="4764753" y="740400"/>
                  <a:pt x="4764753" y="666262"/>
                </a:cubicBezTo>
                <a:cubicBezTo>
                  <a:pt x="4764753" y="666262"/>
                  <a:pt x="4764753" y="666262"/>
                  <a:pt x="4899024" y="666262"/>
                </a:cubicBezTo>
                <a:cubicBezTo>
                  <a:pt x="4899024" y="666262"/>
                  <a:pt x="4899024" y="666262"/>
                  <a:pt x="4899024" y="735104"/>
                </a:cubicBezTo>
                <a:cubicBezTo>
                  <a:pt x="4899024" y="735104"/>
                  <a:pt x="4899024" y="735104"/>
                  <a:pt x="5028026" y="735104"/>
                </a:cubicBezTo>
                <a:cubicBezTo>
                  <a:pt x="5028026" y="735104"/>
                  <a:pt x="5028026" y="735104"/>
                  <a:pt x="5028026" y="658319"/>
                </a:cubicBezTo>
                <a:cubicBezTo>
                  <a:pt x="5028026" y="658319"/>
                  <a:pt x="5028026" y="658319"/>
                  <a:pt x="5154397" y="660966"/>
                </a:cubicBezTo>
                <a:cubicBezTo>
                  <a:pt x="5154397" y="660966"/>
                  <a:pt x="5154397" y="660966"/>
                  <a:pt x="5154397" y="369707"/>
                </a:cubicBezTo>
                <a:cubicBezTo>
                  <a:pt x="5154397" y="369707"/>
                  <a:pt x="5154397" y="369707"/>
                  <a:pt x="5409771" y="369707"/>
                </a:cubicBezTo>
                <a:cubicBezTo>
                  <a:pt x="5409771" y="369707"/>
                  <a:pt x="5409771" y="369707"/>
                  <a:pt x="5409771" y="623897"/>
                </a:cubicBezTo>
                <a:cubicBezTo>
                  <a:pt x="5409771" y="623897"/>
                  <a:pt x="5409771" y="623897"/>
                  <a:pt x="5599327" y="623897"/>
                </a:cubicBezTo>
                <a:cubicBezTo>
                  <a:pt x="5599327" y="623897"/>
                  <a:pt x="5599327" y="623897"/>
                  <a:pt x="5599327" y="681817"/>
                </a:cubicBezTo>
                <a:lnTo>
                  <a:pt x="5599327" y="692743"/>
                </a:lnTo>
                <a:lnTo>
                  <a:pt x="5628967" y="692743"/>
                </a:lnTo>
                <a:lnTo>
                  <a:pt x="5628967" y="672950"/>
                </a:lnTo>
                <a:lnTo>
                  <a:pt x="5794767" y="672950"/>
                </a:lnTo>
                <a:lnTo>
                  <a:pt x="5794803" y="672943"/>
                </a:lnTo>
                <a:lnTo>
                  <a:pt x="5792189" y="672943"/>
                </a:lnTo>
                <a:lnTo>
                  <a:pt x="5784518" y="672943"/>
                </a:lnTo>
                <a:lnTo>
                  <a:pt x="5628967" y="672943"/>
                </a:lnTo>
                <a:lnTo>
                  <a:pt x="5792189" y="576196"/>
                </a:lnTo>
                <a:lnTo>
                  <a:pt x="5792189" y="668395"/>
                </a:lnTo>
                <a:lnTo>
                  <a:pt x="5947738" y="576196"/>
                </a:lnTo>
                <a:lnTo>
                  <a:pt x="5947738" y="668395"/>
                </a:lnTo>
                <a:lnTo>
                  <a:pt x="6103287" y="576196"/>
                </a:lnTo>
                <a:lnTo>
                  <a:pt x="6103287" y="668395"/>
                </a:lnTo>
                <a:lnTo>
                  <a:pt x="6258836" y="576196"/>
                </a:lnTo>
                <a:lnTo>
                  <a:pt x="6258836" y="672943"/>
                </a:lnTo>
                <a:lnTo>
                  <a:pt x="6154820" y="672943"/>
                </a:lnTo>
                <a:lnTo>
                  <a:pt x="6154820" y="672950"/>
                </a:lnTo>
                <a:lnTo>
                  <a:pt x="6258836" y="672950"/>
                </a:lnTo>
                <a:lnTo>
                  <a:pt x="6258836" y="708560"/>
                </a:lnTo>
                <a:lnTo>
                  <a:pt x="6258836" y="726328"/>
                </a:lnTo>
                <a:lnTo>
                  <a:pt x="6349534" y="726328"/>
                </a:lnTo>
                <a:cubicBezTo>
                  <a:pt x="6354193" y="726328"/>
                  <a:pt x="6354387" y="726134"/>
                  <a:pt x="6354387" y="721669"/>
                </a:cubicBezTo>
                <a:cubicBezTo>
                  <a:pt x="6354387" y="698761"/>
                  <a:pt x="6354387" y="676048"/>
                  <a:pt x="6354387" y="653142"/>
                </a:cubicBezTo>
                <a:cubicBezTo>
                  <a:pt x="6354387" y="651200"/>
                  <a:pt x="6354193" y="649647"/>
                  <a:pt x="6351863" y="648482"/>
                </a:cubicBezTo>
                <a:cubicBezTo>
                  <a:pt x="6348369" y="646735"/>
                  <a:pt x="6348563" y="644018"/>
                  <a:pt x="6352251" y="641882"/>
                </a:cubicBezTo>
                <a:cubicBezTo>
                  <a:pt x="6353999" y="640911"/>
                  <a:pt x="6354581" y="639941"/>
                  <a:pt x="6354581" y="638194"/>
                </a:cubicBezTo>
                <a:cubicBezTo>
                  <a:pt x="6354581" y="622081"/>
                  <a:pt x="6354581" y="605967"/>
                  <a:pt x="6354581" y="589854"/>
                </a:cubicBezTo>
                <a:cubicBezTo>
                  <a:pt x="6354581" y="587719"/>
                  <a:pt x="6353610" y="586554"/>
                  <a:pt x="6351863" y="585584"/>
                </a:cubicBezTo>
                <a:cubicBezTo>
                  <a:pt x="6348757" y="583836"/>
                  <a:pt x="6348757" y="581507"/>
                  <a:pt x="6351863" y="579954"/>
                </a:cubicBezTo>
                <a:cubicBezTo>
                  <a:pt x="6354581" y="578595"/>
                  <a:pt x="6354581" y="576848"/>
                  <a:pt x="6354581" y="574712"/>
                </a:cubicBezTo>
                <a:cubicBezTo>
                  <a:pt x="6354581" y="559182"/>
                  <a:pt x="6354581" y="543651"/>
                  <a:pt x="6354581" y="528121"/>
                </a:cubicBezTo>
                <a:cubicBezTo>
                  <a:pt x="6354581" y="525792"/>
                  <a:pt x="6354387" y="524238"/>
                  <a:pt x="6351669" y="522879"/>
                </a:cubicBezTo>
                <a:cubicBezTo>
                  <a:pt x="6348369" y="521326"/>
                  <a:pt x="6348563" y="518026"/>
                  <a:pt x="6351863" y="516473"/>
                </a:cubicBezTo>
                <a:cubicBezTo>
                  <a:pt x="6354193" y="515308"/>
                  <a:pt x="6354387" y="513755"/>
                  <a:pt x="6354387" y="511814"/>
                </a:cubicBezTo>
                <a:cubicBezTo>
                  <a:pt x="6354387" y="496672"/>
                  <a:pt x="6354387" y="481335"/>
                  <a:pt x="6354387" y="465999"/>
                </a:cubicBezTo>
                <a:cubicBezTo>
                  <a:pt x="6354387" y="463864"/>
                  <a:pt x="6353999" y="462311"/>
                  <a:pt x="6351475" y="460952"/>
                </a:cubicBezTo>
                <a:cubicBezTo>
                  <a:pt x="6348369" y="459399"/>
                  <a:pt x="6348563" y="456293"/>
                  <a:pt x="6351863" y="454545"/>
                </a:cubicBezTo>
                <a:cubicBezTo>
                  <a:pt x="6353999" y="453575"/>
                  <a:pt x="6354387" y="452410"/>
                  <a:pt x="6354387" y="450469"/>
                </a:cubicBezTo>
                <a:cubicBezTo>
                  <a:pt x="6354387" y="434356"/>
                  <a:pt x="6354387" y="418243"/>
                  <a:pt x="6354387" y="402130"/>
                </a:cubicBezTo>
                <a:cubicBezTo>
                  <a:pt x="6354387" y="400189"/>
                  <a:pt x="6353805" y="399218"/>
                  <a:pt x="6351863" y="398054"/>
                </a:cubicBezTo>
                <a:cubicBezTo>
                  <a:pt x="6348369" y="396112"/>
                  <a:pt x="6348369" y="393394"/>
                  <a:pt x="6352057" y="391453"/>
                </a:cubicBezTo>
                <a:cubicBezTo>
                  <a:pt x="6354193" y="390288"/>
                  <a:pt x="6354387" y="388929"/>
                  <a:pt x="6354387" y="387182"/>
                </a:cubicBezTo>
                <a:cubicBezTo>
                  <a:pt x="6354387" y="371652"/>
                  <a:pt x="6354387" y="356121"/>
                  <a:pt x="6354387" y="340591"/>
                </a:cubicBezTo>
                <a:cubicBezTo>
                  <a:pt x="6354387" y="338650"/>
                  <a:pt x="6354193" y="337096"/>
                  <a:pt x="6351863" y="335932"/>
                </a:cubicBezTo>
                <a:cubicBezTo>
                  <a:pt x="6348369" y="334185"/>
                  <a:pt x="6348563" y="331467"/>
                  <a:pt x="6352251" y="329331"/>
                </a:cubicBezTo>
                <a:cubicBezTo>
                  <a:pt x="6353999" y="328361"/>
                  <a:pt x="6354581" y="327390"/>
                  <a:pt x="6354581" y="325643"/>
                </a:cubicBezTo>
                <a:cubicBezTo>
                  <a:pt x="6354581" y="309530"/>
                  <a:pt x="6354581" y="293417"/>
                  <a:pt x="6354581" y="277304"/>
                </a:cubicBezTo>
                <a:cubicBezTo>
                  <a:pt x="6354581" y="275363"/>
                  <a:pt x="6353999" y="273810"/>
                  <a:pt x="6351863" y="273227"/>
                </a:cubicBezTo>
                <a:cubicBezTo>
                  <a:pt x="6349922" y="272645"/>
                  <a:pt x="6349534" y="271286"/>
                  <a:pt x="6349922" y="269539"/>
                </a:cubicBezTo>
                <a:cubicBezTo>
                  <a:pt x="6350310" y="267792"/>
                  <a:pt x="6351863" y="267209"/>
                  <a:pt x="6353610" y="267209"/>
                </a:cubicBezTo>
                <a:cubicBezTo>
                  <a:pt x="6354775" y="267209"/>
                  <a:pt x="6356134" y="267209"/>
                  <a:pt x="6357299" y="267209"/>
                </a:cubicBezTo>
                <a:cubicBezTo>
                  <a:pt x="6380206" y="267209"/>
                  <a:pt x="6403308" y="267209"/>
                  <a:pt x="6426409" y="267209"/>
                </a:cubicBezTo>
                <a:cubicBezTo>
                  <a:pt x="6427768" y="267209"/>
                  <a:pt x="6429321" y="267015"/>
                  <a:pt x="6430680" y="267209"/>
                </a:cubicBezTo>
                <a:cubicBezTo>
                  <a:pt x="6433010" y="267404"/>
                  <a:pt x="6433980" y="268568"/>
                  <a:pt x="6433980" y="270704"/>
                </a:cubicBezTo>
                <a:cubicBezTo>
                  <a:pt x="6433786" y="272839"/>
                  <a:pt x="6432233" y="273033"/>
                  <a:pt x="6430486" y="273033"/>
                </a:cubicBezTo>
                <a:cubicBezTo>
                  <a:pt x="6429515" y="273033"/>
                  <a:pt x="6428739" y="273033"/>
                  <a:pt x="6427962" y="273033"/>
                </a:cubicBezTo>
                <a:cubicBezTo>
                  <a:pt x="6427962" y="273422"/>
                  <a:pt x="6427768" y="273810"/>
                  <a:pt x="6427768" y="274198"/>
                </a:cubicBezTo>
                <a:cubicBezTo>
                  <a:pt x="6427768" y="292641"/>
                  <a:pt x="6427768" y="310889"/>
                  <a:pt x="6427768" y="329137"/>
                </a:cubicBezTo>
                <a:cubicBezTo>
                  <a:pt x="6428933" y="329331"/>
                  <a:pt x="6429904" y="329137"/>
                  <a:pt x="6430874" y="329331"/>
                </a:cubicBezTo>
                <a:cubicBezTo>
                  <a:pt x="6432622" y="329525"/>
                  <a:pt x="6433786" y="330690"/>
                  <a:pt x="6433786" y="332438"/>
                </a:cubicBezTo>
                <a:cubicBezTo>
                  <a:pt x="6433980" y="334379"/>
                  <a:pt x="6433010" y="335737"/>
                  <a:pt x="6430874" y="336126"/>
                </a:cubicBezTo>
                <a:cubicBezTo>
                  <a:pt x="6429710" y="336320"/>
                  <a:pt x="6428739" y="336320"/>
                  <a:pt x="6427768" y="336320"/>
                </a:cubicBezTo>
                <a:cubicBezTo>
                  <a:pt x="6427768" y="354763"/>
                  <a:pt x="6427768" y="373011"/>
                  <a:pt x="6427768" y="391259"/>
                </a:cubicBezTo>
                <a:cubicBezTo>
                  <a:pt x="6428933" y="391259"/>
                  <a:pt x="6429904" y="391259"/>
                  <a:pt x="6430874" y="391453"/>
                </a:cubicBezTo>
                <a:cubicBezTo>
                  <a:pt x="6433010" y="391647"/>
                  <a:pt x="6433786" y="393006"/>
                  <a:pt x="6433786" y="395142"/>
                </a:cubicBezTo>
                <a:cubicBezTo>
                  <a:pt x="6433786" y="396889"/>
                  <a:pt x="6432816" y="398054"/>
                  <a:pt x="6430874" y="398248"/>
                </a:cubicBezTo>
                <a:cubicBezTo>
                  <a:pt x="6429710" y="398248"/>
                  <a:pt x="6428739" y="398248"/>
                  <a:pt x="6427768" y="398248"/>
                </a:cubicBezTo>
                <a:cubicBezTo>
                  <a:pt x="6427768" y="417078"/>
                  <a:pt x="6427768" y="435715"/>
                  <a:pt x="6427768" y="454351"/>
                </a:cubicBezTo>
                <a:cubicBezTo>
                  <a:pt x="6428933" y="454545"/>
                  <a:pt x="6429904" y="454351"/>
                  <a:pt x="6430874" y="454545"/>
                </a:cubicBezTo>
                <a:cubicBezTo>
                  <a:pt x="6432622" y="454740"/>
                  <a:pt x="6433786" y="455904"/>
                  <a:pt x="6433786" y="457652"/>
                </a:cubicBezTo>
                <a:cubicBezTo>
                  <a:pt x="6433980" y="459593"/>
                  <a:pt x="6433010" y="460952"/>
                  <a:pt x="6430874" y="461340"/>
                </a:cubicBezTo>
                <a:cubicBezTo>
                  <a:pt x="6429710" y="461534"/>
                  <a:pt x="6428739" y="461534"/>
                  <a:pt x="6427768" y="461534"/>
                </a:cubicBezTo>
                <a:cubicBezTo>
                  <a:pt x="6427574" y="461534"/>
                  <a:pt x="6427574" y="461534"/>
                  <a:pt x="6427574" y="461534"/>
                </a:cubicBezTo>
                <a:cubicBezTo>
                  <a:pt x="6427574" y="461728"/>
                  <a:pt x="6427574" y="461728"/>
                  <a:pt x="6427574" y="461728"/>
                </a:cubicBezTo>
                <a:lnTo>
                  <a:pt x="6427768" y="461728"/>
                </a:lnTo>
                <a:cubicBezTo>
                  <a:pt x="6427768" y="480171"/>
                  <a:pt x="6427768" y="498419"/>
                  <a:pt x="6427768" y="516667"/>
                </a:cubicBezTo>
                <a:cubicBezTo>
                  <a:pt x="6428933" y="516861"/>
                  <a:pt x="6429904" y="516667"/>
                  <a:pt x="6430874" y="516861"/>
                </a:cubicBezTo>
                <a:cubicBezTo>
                  <a:pt x="6433010" y="517055"/>
                  <a:pt x="6433980" y="518608"/>
                  <a:pt x="6433786" y="520550"/>
                </a:cubicBezTo>
                <a:cubicBezTo>
                  <a:pt x="6433786" y="522297"/>
                  <a:pt x="6432816" y="523462"/>
                  <a:pt x="6430874" y="523656"/>
                </a:cubicBezTo>
                <a:cubicBezTo>
                  <a:pt x="6429710" y="523850"/>
                  <a:pt x="6428739" y="523850"/>
                  <a:pt x="6427768" y="523850"/>
                </a:cubicBezTo>
                <a:cubicBezTo>
                  <a:pt x="6427768" y="542681"/>
                  <a:pt x="6427768" y="561317"/>
                  <a:pt x="6427768" y="579954"/>
                </a:cubicBezTo>
                <a:cubicBezTo>
                  <a:pt x="6429127" y="579954"/>
                  <a:pt x="6430292" y="579954"/>
                  <a:pt x="6431457" y="580148"/>
                </a:cubicBezTo>
                <a:cubicBezTo>
                  <a:pt x="6433010" y="580536"/>
                  <a:pt x="6433786" y="581701"/>
                  <a:pt x="6433786" y="583254"/>
                </a:cubicBezTo>
                <a:cubicBezTo>
                  <a:pt x="6433786" y="585001"/>
                  <a:pt x="6433010" y="585778"/>
                  <a:pt x="6431263" y="585972"/>
                </a:cubicBezTo>
                <a:cubicBezTo>
                  <a:pt x="6430098" y="586166"/>
                  <a:pt x="6428933" y="586749"/>
                  <a:pt x="6427768" y="587137"/>
                </a:cubicBezTo>
                <a:cubicBezTo>
                  <a:pt x="6427768" y="605580"/>
                  <a:pt x="6427768" y="623828"/>
                  <a:pt x="6427768" y="642076"/>
                </a:cubicBezTo>
                <a:cubicBezTo>
                  <a:pt x="6428933" y="642270"/>
                  <a:pt x="6429904" y="642076"/>
                  <a:pt x="6430874" y="642270"/>
                </a:cubicBezTo>
                <a:cubicBezTo>
                  <a:pt x="6433010" y="642465"/>
                  <a:pt x="6433980" y="643823"/>
                  <a:pt x="6433786" y="645959"/>
                </a:cubicBezTo>
                <a:cubicBezTo>
                  <a:pt x="6433786" y="647706"/>
                  <a:pt x="6432816" y="648871"/>
                  <a:pt x="6430874" y="649065"/>
                </a:cubicBezTo>
                <a:cubicBezTo>
                  <a:pt x="6429710" y="649259"/>
                  <a:pt x="6428739" y="649259"/>
                  <a:pt x="6427768" y="649259"/>
                </a:cubicBezTo>
                <a:cubicBezTo>
                  <a:pt x="6427768" y="675272"/>
                  <a:pt x="6427768" y="701479"/>
                  <a:pt x="6427768" y="727687"/>
                </a:cubicBezTo>
                <a:cubicBezTo>
                  <a:pt x="6435339" y="727687"/>
                  <a:pt x="6443105" y="727881"/>
                  <a:pt x="6450870" y="727881"/>
                </a:cubicBezTo>
                <a:cubicBezTo>
                  <a:pt x="6473583" y="727881"/>
                  <a:pt x="6496490" y="727687"/>
                  <a:pt x="6519204" y="727687"/>
                </a:cubicBezTo>
                <a:cubicBezTo>
                  <a:pt x="6519204" y="714680"/>
                  <a:pt x="6519398" y="701479"/>
                  <a:pt x="6519398" y="688473"/>
                </a:cubicBezTo>
                <a:cubicBezTo>
                  <a:pt x="6519398" y="675466"/>
                  <a:pt x="6519398" y="662266"/>
                  <a:pt x="6519398" y="649259"/>
                </a:cubicBezTo>
                <a:cubicBezTo>
                  <a:pt x="6518427" y="649259"/>
                  <a:pt x="6517651" y="649259"/>
                  <a:pt x="6516874" y="649259"/>
                </a:cubicBezTo>
                <a:cubicBezTo>
                  <a:pt x="6514545" y="649259"/>
                  <a:pt x="6513186" y="647900"/>
                  <a:pt x="6513186" y="645570"/>
                </a:cubicBezTo>
                <a:cubicBezTo>
                  <a:pt x="6513186" y="643435"/>
                  <a:pt x="6514545" y="642465"/>
                  <a:pt x="6516680" y="642270"/>
                </a:cubicBezTo>
                <a:cubicBezTo>
                  <a:pt x="6517651" y="642270"/>
                  <a:pt x="6518427" y="642270"/>
                  <a:pt x="6519204" y="642270"/>
                </a:cubicBezTo>
                <a:cubicBezTo>
                  <a:pt x="6519204" y="623440"/>
                  <a:pt x="6519204" y="604803"/>
                  <a:pt x="6519204" y="586166"/>
                </a:cubicBezTo>
                <a:cubicBezTo>
                  <a:pt x="6518815" y="586166"/>
                  <a:pt x="6518427" y="586166"/>
                  <a:pt x="6518039" y="586166"/>
                </a:cubicBezTo>
                <a:cubicBezTo>
                  <a:pt x="6515904" y="586166"/>
                  <a:pt x="6513768" y="585972"/>
                  <a:pt x="6513574" y="583448"/>
                </a:cubicBezTo>
                <a:cubicBezTo>
                  <a:pt x="6513186" y="580342"/>
                  <a:pt x="6515709" y="580148"/>
                  <a:pt x="6518039" y="580148"/>
                </a:cubicBezTo>
                <a:cubicBezTo>
                  <a:pt x="6518427" y="580148"/>
                  <a:pt x="6518815" y="580148"/>
                  <a:pt x="6519204" y="580148"/>
                </a:cubicBezTo>
                <a:cubicBezTo>
                  <a:pt x="6519204" y="561317"/>
                  <a:pt x="6519204" y="542681"/>
                  <a:pt x="6519204" y="524044"/>
                </a:cubicBezTo>
                <a:cubicBezTo>
                  <a:pt x="6518039" y="523850"/>
                  <a:pt x="6517068" y="524044"/>
                  <a:pt x="6516098" y="523850"/>
                </a:cubicBezTo>
                <a:cubicBezTo>
                  <a:pt x="6514156" y="523462"/>
                  <a:pt x="6513186" y="522297"/>
                  <a:pt x="6513186" y="520550"/>
                </a:cubicBezTo>
                <a:cubicBezTo>
                  <a:pt x="6513186" y="518415"/>
                  <a:pt x="6514156" y="517250"/>
                  <a:pt x="6516292" y="516861"/>
                </a:cubicBezTo>
                <a:cubicBezTo>
                  <a:pt x="6517457" y="516667"/>
                  <a:pt x="6518427" y="516667"/>
                  <a:pt x="6519398" y="516667"/>
                </a:cubicBezTo>
                <a:cubicBezTo>
                  <a:pt x="6519398" y="498225"/>
                  <a:pt x="6519398" y="479977"/>
                  <a:pt x="6519398" y="461728"/>
                </a:cubicBezTo>
                <a:cubicBezTo>
                  <a:pt x="6519204" y="461728"/>
                  <a:pt x="6519010" y="461728"/>
                  <a:pt x="6518815" y="461728"/>
                </a:cubicBezTo>
                <a:cubicBezTo>
                  <a:pt x="6515904" y="461534"/>
                  <a:pt x="6513380" y="460369"/>
                  <a:pt x="6513574" y="457263"/>
                </a:cubicBezTo>
                <a:cubicBezTo>
                  <a:pt x="6513768" y="453963"/>
                  <a:pt x="6517068" y="454740"/>
                  <a:pt x="6519398" y="454545"/>
                </a:cubicBezTo>
                <a:cubicBezTo>
                  <a:pt x="6519398" y="435715"/>
                  <a:pt x="6519398" y="417078"/>
                  <a:pt x="6519398" y="398442"/>
                </a:cubicBezTo>
                <a:cubicBezTo>
                  <a:pt x="6517068" y="398442"/>
                  <a:pt x="6514156" y="399024"/>
                  <a:pt x="6513574" y="395724"/>
                </a:cubicBezTo>
                <a:cubicBezTo>
                  <a:pt x="6513186" y="393589"/>
                  <a:pt x="6515321" y="392036"/>
                  <a:pt x="6519592" y="391259"/>
                </a:cubicBezTo>
                <a:cubicBezTo>
                  <a:pt x="6519592" y="372817"/>
                  <a:pt x="6519592" y="354568"/>
                  <a:pt x="6519592" y="336320"/>
                </a:cubicBezTo>
                <a:cubicBezTo>
                  <a:pt x="6519010" y="336320"/>
                  <a:pt x="6518427" y="336320"/>
                  <a:pt x="6517845" y="336320"/>
                </a:cubicBezTo>
                <a:cubicBezTo>
                  <a:pt x="6515515" y="336320"/>
                  <a:pt x="6513574" y="335543"/>
                  <a:pt x="6513574" y="332826"/>
                </a:cubicBezTo>
                <a:cubicBezTo>
                  <a:pt x="6513574" y="330108"/>
                  <a:pt x="6515321" y="329331"/>
                  <a:pt x="6517845" y="329331"/>
                </a:cubicBezTo>
                <a:cubicBezTo>
                  <a:pt x="6518427" y="329331"/>
                  <a:pt x="6519010" y="329331"/>
                  <a:pt x="6519592" y="329331"/>
                </a:cubicBezTo>
                <a:cubicBezTo>
                  <a:pt x="6519592" y="311083"/>
                  <a:pt x="6519592" y="292835"/>
                  <a:pt x="6519592" y="274586"/>
                </a:cubicBezTo>
                <a:cubicBezTo>
                  <a:pt x="6518621" y="273227"/>
                  <a:pt x="6517068" y="273422"/>
                  <a:pt x="6515709" y="273033"/>
                </a:cubicBezTo>
                <a:cubicBezTo>
                  <a:pt x="6514156" y="272645"/>
                  <a:pt x="6513380" y="271480"/>
                  <a:pt x="6513574" y="269927"/>
                </a:cubicBezTo>
                <a:cubicBezTo>
                  <a:pt x="6513768" y="268374"/>
                  <a:pt x="6514933" y="267598"/>
                  <a:pt x="6516486" y="267404"/>
                </a:cubicBezTo>
                <a:cubicBezTo>
                  <a:pt x="6517651" y="267209"/>
                  <a:pt x="6519010" y="267209"/>
                  <a:pt x="6520174" y="267209"/>
                </a:cubicBezTo>
                <a:cubicBezTo>
                  <a:pt x="6544052" y="267209"/>
                  <a:pt x="6567930" y="267209"/>
                  <a:pt x="6591809" y="267209"/>
                </a:cubicBezTo>
                <a:cubicBezTo>
                  <a:pt x="6592779" y="267209"/>
                  <a:pt x="6593556" y="267209"/>
                  <a:pt x="6594332" y="267209"/>
                </a:cubicBezTo>
                <a:cubicBezTo>
                  <a:pt x="6595885" y="267209"/>
                  <a:pt x="6597632" y="267404"/>
                  <a:pt x="6598409" y="269733"/>
                </a:cubicBezTo>
                <a:cubicBezTo>
                  <a:pt x="6598603" y="271286"/>
                  <a:pt x="6598409" y="273033"/>
                  <a:pt x="6596274" y="273227"/>
                </a:cubicBezTo>
                <a:cubicBezTo>
                  <a:pt x="6593750" y="273616"/>
                  <a:pt x="6593556" y="275169"/>
                  <a:pt x="6593556" y="277110"/>
                </a:cubicBezTo>
                <a:cubicBezTo>
                  <a:pt x="6593556" y="293223"/>
                  <a:pt x="6593556" y="309336"/>
                  <a:pt x="6593556" y="325449"/>
                </a:cubicBezTo>
                <a:cubicBezTo>
                  <a:pt x="6593556" y="327390"/>
                  <a:pt x="6594138" y="328361"/>
                  <a:pt x="6596079" y="329525"/>
                </a:cubicBezTo>
                <a:cubicBezTo>
                  <a:pt x="6599574" y="331467"/>
                  <a:pt x="6599574" y="334185"/>
                  <a:pt x="6595885" y="336126"/>
                </a:cubicBezTo>
                <a:cubicBezTo>
                  <a:pt x="6593750" y="337291"/>
                  <a:pt x="6593556" y="338650"/>
                  <a:pt x="6593556" y="340397"/>
                </a:cubicBezTo>
                <a:cubicBezTo>
                  <a:pt x="6593556" y="355927"/>
                  <a:pt x="6593556" y="371458"/>
                  <a:pt x="6593556" y="386988"/>
                </a:cubicBezTo>
                <a:cubicBezTo>
                  <a:pt x="6593556" y="388929"/>
                  <a:pt x="6593750" y="390482"/>
                  <a:pt x="6596079" y="391647"/>
                </a:cubicBezTo>
                <a:cubicBezTo>
                  <a:pt x="6599768" y="393589"/>
                  <a:pt x="6599574" y="396501"/>
                  <a:pt x="6595691" y="398442"/>
                </a:cubicBezTo>
                <a:cubicBezTo>
                  <a:pt x="6593750" y="399412"/>
                  <a:pt x="6593556" y="400771"/>
                  <a:pt x="6593556" y="402324"/>
                </a:cubicBezTo>
                <a:cubicBezTo>
                  <a:pt x="6593556" y="407954"/>
                  <a:pt x="6593556" y="413390"/>
                  <a:pt x="6593556" y="419020"/>
                </a:cubicBezTo>
                <a:cubicBezTo>
                  <a:pt x="6593556" y="429309"/>
                  <a:pt x="6593556" y="439403"/>
                  <a:pt x="6593556" y="449498"/>
                </a:cubicBezTo>
                <a:cubicBezTo>
                  <a:pt x="6593556" y="451828"/>
                  <a:pt x="6593167" y="453963"/>
                  <a:pt x="6596662" y="454934"/>
                </a:cubicBezTo>
                <a:cubicBezTo>
                  <a:pt x="6599186" y="455516"/>
                  <a:pt x="6599380" y="459981"/>
                  <a:pt x="6596662" y="460952"/>
                </a:cubicBezTo>
                <a:cubicBezTo>
                  <a:pt x="6592779" y="462505"/>
                  <a:pt x="6593362" y="465029"/>
                  <a:pt x="6593362" y="467746"/>
                </a:cubicBezTo>
                <a:cubicBezTo>
                  <a:pt x="6593362" y="482112"/>
                  <a:pt x="6593362" y="496283"/>
                  <a:pt x="6593362" y="510649"/>
                </a:cubicBezTo>
                <a:cubicBezTo>
                  <a:pt x="6593362" y="513367"/>
                  <a:pt x="6592973" y="515891"/>
                  <a:pt x="6596662" y="517444"/>
                </a:cubicBezTo>
                <a:cubicBezTo>
                  <a:pt x="6599380" y="518415"/>
                  <a:pt x="6599186" y="522685"/>
                  <a:pt x="6596468" y="523462"/>
                </a:cubicBezTo>
                <a:cubicBezTo>
                  <a:pt x="6593362" y="524238"/>
                  <a:pt x="6593362" y="525986"/>
                  <a:pt x="6593362" y="528315"/>
                </a:cubicBezTo>
                <a:cubicBezTo>
                  <a:pt x="6593362" y="539381"/>
                  <a:pt x="6593362" y="550640"/>
                  <a:pt x="6593362" y="561706"/>
                </a:cubicBezTo>
                <a:cubicBezTo>
                  <a:pt x="6593362" y="566365"/>
                  <a:pt x="6593362" y="570830"/>
                  <a:pt x="6593362" y="575489"/>
                </a:cubicBezTo>
                <a:cubicBezTo>
                  <a:pt x="6593362" y="577430"/>
                  <a:pt x="6593362" y="578983"/>
                  <a:pt x="6596079" y="579954"/>
                </a:cubicBezTo>
                <a:cubicBezTo>
                  <a:pt x="6598991" y="581119"/>
                  <a:pt x="6599186" y="584613"/>
                  <a:pt x="6596274" y="585584"/>
                </a:cubicBezTo>
                <a:cubicBezTo>
                  <a:pt x="6593167" y="586360"/>
                  <a:pt x="6593167" y="588107"/>
                  <a:pt x="6593167" y="590437"/>
                </a:cubicBezTo>
                <a:cubicBezTo>
                  <a:pt x="6593167" y="600920"/>
                  <a:pt x="6593167" y="611209"/>
                  <a:pt x="6593167" y="621498"/>
                </a:cubicBezTo>
                <a:cubicBezTo>
                  <a:pt x="6593167" y="626934"/>
                  <a:pt x="6593167" y="632175"/>
                  <a:pt x="6593167" y="637611"/>
                </a:cubicBezTo>
                <a:cubicBezTo>
                  <a:pt x="6593167" y="639747"/>
                  <a:pt x="6593556" y="641105"/>
                  <a:pt x="6595885" y="642270"/>
                </a:cubicBezTo>
                <a:cubicBezTo>
                  <a:pt x="6598991" y="644018"/>
                  <a:pt x="6599186" y="647124"/>
                  <a:pt x="6595885" y="648676"/>
                </a:cubicBezTo>
                <a:cubicBezTo>
                  <a:pt x="6593167" y="650036"/>
                  <a:pt x="6593167" y="651783"/>
                  <a:pt x="6593167" y="653918"/>
                </a:cubicBezTo>
                <a:cubicBezTo>
                  <a:pt x="6593167" y="676631"/>
                  <a:pt x="6593167" y="699150"/>
                  <a:pt x="6593167" y="721863"/>
                </a:cubicBezTo>
                <a:cubicBezTo>
                  <a:pt x="6593167" y="726522"/>
                  <a:pt x="6593362" y="726716"/>
                  <a:pt x="6598021" y="726716"/>
                </a:cubicBezTo>
                <a:cubicBezTo>
                  <a:pt x="6631412" y="726716"/>
                  <a:pt x="6664996" y="726716"/>
                  <a:pt x="6698387" y="726716"/>
                </a:cubicBezTo>
                <a:cubicBezTo>
                  <a:pt x="6703434" y="726716"/>
                  <a:pt x="6703434" y="726522"/>
                  <a:pt x="6703434" y="720892"/>
                </a:cubicBezTo>
                <a:cubicBezTo>
                  <a:pt x="6703434" y="682649"/>
                  <a:pt x="6703434" y="644600"/>
                  <a:pt x="6703434" y="606356"/>
                </a:cubicBezTo>
                <a:cubicBezTo>
                  <a:pt x="6703434" y="583836"/>
                  <a:pt x="6703434" y="561511"/>
                  <a:pt x="6703434" y="538992"/>
                </a:cubicBezTo>
                <a:cubicBezTo>
                  <a:pt x="6703434" y="536663"/>
                  <a:pt x="6702658" y="534139"/>
                  <a:pt x="6704405" y="532004"/>
                </a:cubicBezTo>
                <a:cubicBezTo>
                  <a:pt x="6704599" y="534721"/>
                  <a:pt x="6704599" y="537633"/>
                  <a:pt x="6704599" y="540351"/>
                </a:cubicBezTo>
                <a:cubicBezTo>
                  <a:pt x="6704599" y="599949"/>
                  <a:pt x="6704599" y="659548"/>
                  <a:pt x="6704599" y="719145"/>
                </a:cubicBezTo>
                <a:cubicBezTo>
                  <a:pt x="6704599" y="721863"/>
                  <a:pt x="6704405" y="724775"/>
                  <a:pt x="6704405" y="727493"/>
                </a:cubicBezTo>
                <a:cubicBezTo>
                  <a:pt x="6704599" y="727493"/>
                  <a:pt x="6704987" y="727493"/>
                  <a:pt x="6705181" y="727493"/>
                </a:cubicBezTo>
                <a:cubicBezTo>
                  <a:pt x="6705181" y="727493"/>
                  <a:pt x="6704987" y="727299"/>
                  <a:pt x="6704987" y="727299"/>
                </a:cubicBezTo>
                <a:cubicBezTo>
                  <a:pt x="6704987" y="663430"/>
                  <a:pt x="6704987" y="599367"/>
                  <a:pt x="6704987" y="535498"/>
                </a:cubicBezTo>
                <a:cubicBezTo>
                  <a:pt x="6704987" y="534333"/>
                  <a:pt x="6704793" y="533169"/>
                  <a:pt x="6705375" y="532004"/>
                </a:cubicBezTo>
                <a:cubicBezTo>
                  <a:pt x="6708482" y="504049"/>
                  <a:pt x="6734301" y="488518"/>
                  <a:pt x="6753132" y="490460"/>
                </a:cubicBezTo>
                <a:cubicBezTo>
                  <a:pt x="6777592" y="488907"/>
                  <a:pt x="6800111" y="511814"/>
                  <a:pt x="6799917" y="535304"/>
                </a:cubicBezTo>
                <a:cubicBezTo>
                  <a:pt x="6799723" y="583836"/>
                  <a:pt x="6799917" y="632564"/>
                  <a:pt x="6799917" y="681290"/>
                </a:cubicBezTo>
                <a:cubicBezTo>
                  <a:pt x="6799917" y="726522"/>
                  <a:pt x="6799917" y="771949"/>
                  <a:pt x="6799917" y="817181"/>
                </a:cubicBezTo>
                <a:cubicBezTo>
                  <a:pt x="6799917" y="819511"/>
                  <a:pt x="6798558" y="822423"/>
                  <a:pt x="6801858" y="823976"/>
                </a:cubicBezTo>
                <a:cubicBezTo>
                  <a:pt x="6804964" y="815046"/>
                  <a:pt x="6809429" y="806892"/>
                  <a:pt x="6814283" y="798933"/>
                </a:cubicBezTo>
                <a:cubicBezTo>
                  <a:pt x="6816612" y="795244"/>
                  <a:pt x="6817389" y="791750"/>
                  <a:pt x="6817389" y="787673"/>
                </a:cubicBezTo>
                <a:cubicBezTo>
                  <a:pt x="6817389" y="720698"/>
                  <a:pt x="6817389" y="653724"/>
                  <a:pt x="6817389" y="586749"/>
                </a:cubicBezTo>
                <a:cubicBezTo>
                  <a:pt x="6817389" y="570247"/>
                  <a:pt x="6817777" y="553746"/>
                  <a:pt x="6817389" y="537245"/>
                </a:cubicBezTo>
                <a:cubicBezTo>
                  <a:pt x="6816806" y="517055"/>
                  <a:pt x="6831366" y="495313"/>
                  <a:pt x="6856991" y="490460"/>
                </a:cubicBezTo>
                <a:cubicBezTo>
                  <a:pt x="6859709" y="489877"/>
                  <a:pt x="6862621" y="489877"/>
                  <a:pt x="6865339" y="490265"/>
                </a:cubicBezTo>
                <a:cubicBezTo>
                  <a:pt x="6890770" y="489101"/>
                  <a:pt x="6912125" y="512202"/>
                  <a:pt x="6912125" y="535110"/>
                </a:cubicBezTo>
                <a:cubicBezTo>
                  <a:pt x="6911930" y="594708"/>
                  <a:pt x="6912125" y="654306"/>
                  <a:pt x="6912125" y="713904"/>
                </a:cubicBezTo>
                <a:cubicBezTo>
                  <a:pt x="6912125" y="715845"/>
                  <a:pt x="6912125" y="717592"/>
                  <a:pt x="6912125" y="719339"/>
                </a:cubicBezTo>
                <a:cubicBezTo>
                  <a:pt x="6912125" y="721475"/>
                  <a:pt x="6913872" y="721669"/>
                  <a:pt x="6915425" y="721669"/>
                </a:cubicBezTo>
                <a:cubicBezTo>
                  <a:pt x="6936780" y="715068"/>
                  <a:pt x="6958910" y="713321"/>
                  <a:pt x="6980847" y="716039"/>
                </a:cubicBezTo>
                <a:cubicBezTo>
                  <a:pt x="7045687" y="724193"/>
                  <a:pt x="7092666" y="757971"/>
                  <a:pt x="7121398" y="816793"/>
                </a:cubicBezTo>
                <a:cubicBezTo>
                  <a:pt x="7125086" y="824558"/>
                  <a:pt x="7128386" y="832517"/>
                  <a:pt x="7130134" y="840865"/>
                </a:cubicBezTo>
                <a:cubicBezTo>
                  <a:pt x="7131298" y="841447"/>
                  <a:pt x="7132269" y="842030"/>
                  <a:pt x="7133434" y="842224"/>
                </a:cubicBezTo>
                <a:cubicBezTo>
                  <a:pt x="7140423" y="843777"/>
                  <a:pt x="7143140" y="846883"/>
                  <a:pt x="7143140" y="854066"/>
                </a:cubicBezTo>
                <a:lnTo>
                  <a:pt x="7143162" y="858635"/>
                </a:lnTo>
                <a:lnTo>
                  <a:pt x="7363499" y="801441"/>
                </a:lnTo>
                <a:cubicBezTo>
                  <a:pt x="7365074" y="800811"/>
                  <a:pt x="7366334" y="800181"/>
                  <a:pt x="7367909" y="799551"/>
                </a:cubicBezTo>
                <a:cubicBezTo>
                  <a:pt x="7367909" y="797346"/>
                  <a:pt x="7367909" y="795141"/>
                  <a:pt x="7367909" y="792936"/>
                </a:cubicBezTo>
                <a:cubicBezTo>
                  <a:pt x="7368224" y="788211"/>
                  <a:pt x="7367594" y="785061"/>
                  <a:pt x="7362239" y="782541"/>
                </a:cubicBezTo>
                <a:cubicBezTo>
                  <a:pt x="7355625" y="779392"/>
                  <a:pt x="7355625" y="775296"/>
                  <a:pt x="7360349" y="769312"/>
                </a:cubicBezTo>
                <a:cubicBezTo>
                  <a:pt x="7362239" y="767107"/>
                  <a:pt x="7364129" y="766792"/>
                  <a:pt x="7365389" y="769627"/>
                </a:cubicBezTo>
                <a:cubicBezTo>
                  <a:pt x="7366334" y="772462"/>
                  <a:pt x="7366649" y="772777"/>
                  <a:pt x="7368854" y="770257"/>
                </a:cubicBezTo>
                <a:cubicBezTo>
                  <a:pt x="7372319" y="766162"/>
                  <a:pt x="7372634" y="766477"/>
                  <a:pt x="7374839" y="772777"/>
                </a:cubicBezTo>
                <a:cubicBezTo>
                  <a:pt x="7377044" y="772462"/>
                  <a:pt x="7376729" y="769942"/>
                  <a:pt x="7378304" y="768682"/>
                </a:cubicBezTo>
                <a:cubicBezTo>
                  <a:pt x="7379564" y="768052"/>
                  <a:pt x="7381139" y="767107"/>
                  <a:pt x="7381769" y="768367"/>
                </a:cubicBezTo>
                <a:cubicBezTo>
                  <a:pt x="7383659" y="772462"/>
                  <a:pt x="7384289" y="771517"/>
                  <a:pt x="7387439" y="768682"/>
                </a:cubicBezTo>
                <a:cubicBezTo>
                  <a:pt x="7391534" y="764902"/>
                  <a:pt x="7391219" y="770257"/>
                  <a:pt x="7392164" y="772462"/>
                </a:cubicBezTo>
                <a:cubicBezTo>
                  <a:pt x="7395314" y="772147"/>
                  <a:pt x="7396259" y="763327"/>
                  <a:pt x="7401299" y="770257"/>
                </a:cubicBezTo>
                <a:cubicBezTo>
                  <a:pt x="7402244" y="771832"/>
                  <a:pt x="7402874" y="769627"/>
                  <a:pt x="7403819" y="768997"/>
                </a:cubicBezTo>
                <a:cubicBezTo>
                  <a:pt x="7408858" y="764587"/>
                  <a:pt x="7408544" y="769312"/>
                  <a:pt x="7409488" y="772462"/>
                </a:cubicBezTo>
                <a:cubicBezTo>
                  <a:pt x="7412008" y="771517"/>
                  <a:pt x="7412638" y="767737"/>
                  <a:pt x="7416103" y="767737"/>
                </a:cubicBezTo>
                <a:cubicBezTo>
                  <a:pt x="7416733" y="768367"/>
                  <a:pt x="7417678" y="768997"/>
                  <a:pt x="7417993" y="769627"/>
                </a:cubicBezTo>
                <a:cubicBezTo>
                  <a:pt x="7423978" y="780336"/>
                  <a:pt x="7422403" y="778762"/>
                  <a:pt x="7413268" y="784116"/>
                </a:cubicBezTo>
                <a:cubicBezTo>
                  <a:pt x="7410434" y="785691"/>
                  <a:pt x="7411694" y="786636"/>
                  <a:pt x="7413268" y="788211"/>
                </a:cubicBezTo>
                <a:cubicBezTo>
                  <a:pt x="7442563" y="780966"/>
                  <a:pt x="7471857" y="773406"/>
                  <a:pt x="7501152" y="765847"/>
                </a:cubicBezTo>
                <a:cubicBezTo>
                  <a:pt x="7550291" y="753247"/>
                  <a:pt x="7599745" y="740332"/>
                  <a:pt x="7648884" y="727417"/>
                </a:cubicBezTo>
                <a:cubicBezTo>
                  <a:pt x="7653609" y="726157"/>
                  <a:pt x="7657703" y="726157"/>
                  <a:pt x="7662113" y="727417"/>
                </a:cubicBezTo>
                <a:cubicBezTo>
                  <a:pt x="7670303" y="729307"/>
                  <a:pt x="7678493" y="732457"/>
                  <a:pt x="7687313" y="733402"/>
                </a:cubicBezTo>
                <a:cubicBezTo>
                  <a:pt x="7687313" y="667255"/>
                  <a:pt x="7687313" y="601421"/>
                  <a:pt x="7687313" y="535272"/>
                </a:cubicBezTo>
                <a:cubicBezTo>
                  <a:pt x="7687313" y="494323"/>
                  <a:pt x="7687313" y="453059"/>
                  <a:pt x="7687313" y="411795"/>
                </a:cubicBezTo>
                <a:cubicBezTo>
                  <a:pt x="7687313" y="402660"/>
                  <a:pt x="7687313" y="402660"/>
                  <a:pt x="7696133" y="402660"/>
                </a:cubicBezTo>
                <a:cubicBezTo>
                  <a:pt x="7700858" y="402660"/>
                  <a:pt x="7705898" y="402975"/>
                  <a:pt x="7710622" y="402975"/>
                </a:cubicBezTo>
                <a:cubicBezTo>
                  <a:pt x="7715977" y="402975"/>
                  <a:pt x="7721647" y="402660"/>
                  <a:pt x="7727002" y="402660"/>
                </a:cubicBezTo>
                <a:cubicBezTo>
                  <a:pt x="7730467" y="402660"/>
                  <a:pt x="7732042" y="404550"/>
                  <a:pt x="7732042" y="408015"/>
                </a:cubicBezTo>
                <a:cubicBezTo>
                  <a:pt x="7732042" y="409275"/>
                  <a:pt x="7732042" y="410535"/>
                  <a:pt x="7732042" y="411795"/>
                </a:cubicBezTo>
                <a:cubicBezTo>
                  <a:pt x="7732042" y="522673"/>
                  <a:pt x="7732042" y="633865"/>
                  <a:pt x="7732042" y="745057"/>
                </a:cubicBezTo>
                <a:cubicBezTo>
                  <a:pt x="7744012" y="749467"/>
                  <a:pt x="7756926" y="751987"/>
                  <a:pt x="7769211" y="755137"/>
                </a:cubicBezTo>
                <a:cubicBezTo>
                  <a:pt x="7773936" y="756397"/>
                  <a:pt x="7778346" y="760177"/>
                  <a:pt x="7783701" y="758602"/>
                </a:cubicBezTo>
                <a:cubicBezTo>
                  <a:pt x="7783701" y="644260"/>
                  <a:pt x="7783701" y="529917"/>
                  <a:pt x="7783701" y="415575"/>
                </a:cubicBezTo>
                <a:cubicBezTo>
                  <a:pt x="7783701" y="401085"/>
                  <a:pt x="7782126" y="402660"/>
                  <a:pt x="7796616" y="402660"/>
                </a:cubicBezTo>
                <a:cubicBezTo>
                  <a:pt x="7800396" y="402660"/>
                  <a:pt x="7803860" y="402975"/>
                  <a:pt x="7807325" y="402975"/>
                </a:cubicBezTo>
                <a:cubicBezTo>
                  <a:pt x="7812365" y="402975"/>
                  <a:pt x="7817720" y="402975"/>
                  <a:pt x="7822760" y="402660"/>
                </a:cubicBezTo>
                <a:cubicBezTo>
                  <a:pt x="7827485" y="402345"/>
                  <a:pt x="7829060" y="404550"/>
                  <a:pt x="7828745" y="408960"/>
                </a:cubicBezTo>
                <a:cubicBezTo>
                  <a:pt x="7828745" y="411795"/>
                  <a:pt x="7828745" y="414315"/>
                  <a:pt x="7828745" y="416835"/>
                </a:cubicBezTo>
                <a:cubicBezTo>
                  <a:pt x="7828745" y="534642"/>
                  <a:pt x="7828745" y="652765"/>
                  <a:pt x="7828745" y="770572"/>
                </a:cubicBezTo>
                <a:cubicBezTo>
                  <a:pt x="7841660" y="774036"/>
                  <a:pt x="7854260" y="777186"/>
                  <a:pt x="7867174" y="780652"/>
                </a:cubicBezTo>
                <a:cubicBezTo>
                  <a:pt x="7869064" y="780022"/>
                  <a:pt x="7870954" y="779706"/>
                  <a:pt x="7870954" y="777186"/>
                </a:cubicBezTo>
                <a:cubicBezTo>
                  <a:pt x="7870954" y="774036"/>
                  <a:pt x="7870954" y="771202"/>
                  <a:pt x="7870954" y="768367"/>
                </a:cubicBezTo>
                <a:cubicBezTo>
                  <a:pt x="7870954" y="696548"/>
                  <a:pt x="7870954" y="625046"/>
                  <a:pt x="7870954" y="553542"/>
                </a:cubicBezTo>
                <a:cubicBezTo>
                  <a:pt x="7870954" y="549762"/>
                  <a:pt x="7871269" y="545667"/>
                  <a:pt x="7871269" y="541887"/>
                </a:cubicBezTo>
                <a:cubicBezTo>
                  <a:pt x="7870954" y="534327"/>
                  <a:pt x="7870639" y="526452"/>
                  <a:pt x="7870639" y="518892"/>
                </a:cubicBezTo>
                <a:cubicBezTo>
                  <a:pt x="7870639" y="511018"/>
                  <a:pt x="7870954" y="511018"/>
                  <a:pt x="7878514" y="511018"/>
                </a:cubicBezTo>
                <a:cubicBezTo>
                  <a:pt x="7895524" y="511018"/>
                  <a:pt x="7912533" y="511018"/>
                  <a:pt x="7929543" y="511018"/>
                </a:cubicBezTo>
                <a:cubicBezTo>
                  <a:pt x="7942458" y="511018"/>
                  <a:pt x="7955058" y="511018"/>
                  <a:pt x="7967972" y="511018"/>
                </a:cubicBezTo>
                <a:cubicBezTo>
                  <a:pt x="7970807" y="511018"/>
                  <a:pt x="7974272" y="511963"/>
                  <a:pt x="7977107" y="509758"/>
                </a:cubicBezTo>
                <a:cubicBezTo>
                  <a:pt x="7976792" y="500308"/>
                  <a:pt x="7976792" y="490543"/>
                  <a:pt x="7976792" y="481093"/>
                </a:cubicBezTo>
                <a:cubicBezTo>
                  <a:pt x="7976792" y="479203"/>
                  <a:pt x="7976477" y="476683"/>
                  <a:pt x="7979627" y="476368"/>
                </a:cubicBezTo>
                <a:cubicBezTo>
                  <a:pt x="7983722" y="476054"/>
                  <a:pt x="7983407" y="478888"/>
                  <a:pt x="7983407" y="481409"/>
                </a:cubicBezTo>
                <a:cubicBezTo>
                  <a:pt x="7983722" y="491173"/>
                  <a:pt x="7983722" y="501253"/>
                  <a:pt x="7983722" y="511018"/>
                </a:cubicBezTo>
                <a:cubicBezTo>
                  <a:pt x="7986242" y="511018"/>
                  <a:pt x="7988447" y="511018"/>
                  <a:pt x="7990967" y="511018"/>
                </a:cubicBezTo>
                <a:cubicBezTo>
                  <a:pt x="7990967" y="502828"/>
                  <a:pt x="7991282" y="494323"/>
                  <a:pt x="7991282" y="486133"/>
                </a:cubicBezTo>
                <a:cubicBezTo>
                  <a:pt x="7991282" y="484243"/>
                  <a:pt x="7991282" y="482353"/>
                  <a:pt x="7991282" y="480463"/>
                </a:cubicBezTo>
                <a:cubicBezTo>
                  <a:pt x="7991282" y="477944"/>
                  <a:pt x="7992227" y="476054"/>
                  <a:pt x="7995062" y="476054"/>
                </a:cubicBezTo>
                <a:cubicBezTo>
                  <a:pt x="7998212" y="475739"/>
                  <a:pt x="7998842" y="477629"/>
                  <a:pt x="7998842" y="480149"/>
                </a:cubicBezTo>
                <a:cubicBezTo>
                  <a:pt x="7998842" y="488023"/>
                  <a:pt x="7998842" y="496213"/>
                  <a:pt x="7998842" y="504088"/>
                </a:cubicBezTo>
                <a:cubicBezTo>
                  <a:pt x="7998842" y="506293"/>
                  <a:pt x="7999157" y="508498"/>
                  <a:pt x="7999157" y="510703"/>
                </a:cubicBezTo>
                <a:cubicBezTo>
                  <a:pt x="8001676" y="510703"/>
                  <a:pt x="8003881" y="510703"/>
                  <a:pt x="8006401" y="510703"/>
                </a:cubicBezTo>
                <a:cubicBezTo>
                  <a:pt x="8006401" y="502513"/>
                  <a:pt x="8006716" y="494008"/>
                  <a:pt x="8006716" y="485818"/>
                </a:cubicBezTo>
                <a:cubicBezTo>
                  <a:pt x="8006716" y="483929"/>
                  <a:pt x="8006716" y="482039"/>
                  <a:pt x="8006716" y="480149"/>
                </a:cubicBezTo>
                <a:cubicBezTo>
                  <a:pt x="8006716" y="477313"/>
                  <a:pt x="8007661" y="475739"/>
                  <a:pt x="8010497" y="475739"/>
                </a:cubicBezTo>
                <a:cubicBezTo>
                  <a:pt x="8013646" y="475424"/>
                  <a:pt x="8014276" y="477313"/>
                  <a:pt x="8014276" y="479833"/>
                </a:cubicBezTo>
                <a:cubicBezTo>
                  <a:pt x="8014276" y="487709"/>
                  <a:pt x="8014276" y="495898"/>
                  <a:pt x="8014276" y="503773"/>
                </a:cubicBezTo>
                <a:cubicBezTo>
                  <a:pt x="8014276" y="505978"/>
                  <a:pt x="8014591" y="508183"/>
                  <a:pt x="8014591" y="510388"/>
                </a:cubicBezTo>
                <a:cubicBezTo>
                  <a:pt x="8044515" y="510388"/>
                  <a:pt x="8074755" y="510388"/>
                  <a:pt x="8104995" y="510388"/>
                </a:cubicBezTo>
                <a:cubicBezTo>
                  <a:pt x="8104679" y="504718"/>
                  <a:pt x="8107514" y="503143"/>
                  <a:pt x="8113184" y="503143"/>
                </a:cubicBezTo>
                <a:cubicBezTo>
                  <a:pt x="8138384" y="503458"/>
                  <a:pt x="8163898" y="503773"/>
                  <a:pt x="8189098" y="503143"/>
                </a:cubicBezTo>
                <a:cubicBezTo>
                  <a:pt x="8195398" y="502828"/>
                  <a:pt x="8198548" y="505033"/>
                  <a:pt x="8199807" y="510703"/>
                </a:cubicBezTo>
                <a:cubicBezTo>
                  <a:pt x="8213982" y="510703"/>
                  <a:pt x="8213982" y="510703"/>
                  <a:pt x="8213037" y="525192"/>
                </a:cubicBezTo>
                <a:cubicBezTo>
                  <a:pt x="8213037" y="530862"/>
                  <a:pt x="8213037" y="536532"/>
                  <a:pt x="8212722" y="542202"/>
                </a:cubicBezTo>
                <a:cubicBezTo>
                  <a:pt x="8212722" y="545982"/>
                  <a:pt x="8213037" y="549447"/>
                  <a:pt x="8213037" y="552912"/>
                </a:cubicBezTo>
                <a:lnTo>
                  <a:pt x="8213037" y="899839"/>
                </a:lnTo>
                <a:lnTo>
                  <a:pt x="8222585" y="899839"/>
                </a:lnTo>
                <a:lnTo>
                  <a:pt x="8222588" y="899188"/>
                </a:lnTo>
                <a:lnTo>
                  <a:pt x="8361723" y="819757"/>
                </a:lnTo>
                <a:lnTo>
                  <a:pt x="8400660" y="891401"/>
                </a:lnTo>
                <a:lnTo>
                  <a:pt x="8528374" y="819237"/>
                </a:lnTo>
                <a:lnTo>
                  <a:pt x="8564716" y="886728"/>
                </a:lnTo>
                <a:cubicBezTo>
                  <a:pt x="8564716" y="832735"/>
                  <a:pt x="8565754" y="778742"/>
                  <a:pt x="8566273" y="724750"/>
                </a:cubicBezTo>
                <a:cubicBezTo>
                  <a:pt x="8566273" y="702426"/>
                  <a:pt x="8567831" y="700868"/>
                  <a:pt x="8590674" y="700868"/>
                </a:cubicBezTo>
                <a:cubicBezTo>
                  <a:pt x="8620266" y="700868"/>
                  <a:pt x="8617151" y="704503"/>
                  <a:pt x="8617151" y="674910"/>
                </a:cubicBezTo>
                <a:cubicBezTo>
                  <a:pt x="8617151" y="658297"/>
                  <a:pt x="8617151" y="641165"/>
                  <a:pt x="8617151" y="624552"/>
                </a:cubicBezTo>
                <a:cubicBezTo>
                  <a:pt x="8617670" y="600671"/>
                  <a:pt x="8628053" y="582500"/>
                  <a:pt x="8649858" y="572636"/>
                </a:cubicBezTo>
                <a:cubicBezTo>
                  <a:pt x="8659722" y="568483"/>
                  <a:pt x="8663356" y="562771"/>
                  <a:pt x="8662318" y="552388"/>
                </a:cubicBezTo>
                <a:cubicBezTo>
                  <a:pt x="8661280" y="543043"/>
                  <a:pt x="8661799" y="533698"/>
                  <a:pt x="8661799" y="524353"/>
                </a:cubicBezTo>
                <a:cubicBezTo>
                  <a:pt x="8661280" y="514490"/>
                  <a:pt x="8665952" y="509298"/>
                  <a:pt x="8675816" y="509298"/>
                </a:cubicBezTo>
                <a:cubicBezTo>
                  <a:pt x="8715273" y="509298"/>
                  <a:pt x="8754729" y="509298"/>
                  <a:pt x="8794185" y="509298"/>
                </a:cubicBezTo>
                <a:cubicBezTo>
                  <a:pt x="8806645" y="509298"/>
                  <a:pt x="8810279" y="516566"/>
                  <a:pt x="8810279" y="527469"/>
                </a:cubicBezTo>
                <a:cubicBezTo>
                  <a:pt x="8809760" y="563810"/>
                  <a:pt x="8809760" y="600151"/>
                  <a:pt x="8810279" y="636493"/>
                </a:cubicBezTo>
                <a:cubicBezTo>
                  <a:pt x="8810279" y="649991"/>
                  <a:pt x="8811317" y="664008"/>
                  <a:pt x="8811837" y="677506"/>
                </a:cubicBezTo>
                <a:cubicBezTo>
                  <a:pt x="8811837" y="681659"/>
                  <a:pt x="8811837" y="686851"/>
                  <a:pt x="8817547" y="686332"/>
                </a:cubicBezTo>
                <a:cubicBezTo>
                  <a:pt x="8822739" y="685813"/>
                  <a:pt x="8822220" y="681659"/>
                  <a:pt x="8822220" y="678025"/>
                </a:cubicBezTo>
                <a:cubicBezTo>
                  <a:pt x="8822220" y="669200"/>
                  <a:pt x="8822739" y="660893"/>
                  <a:pt x="8822220" y="652587"/>
                </a:cubicBezTo>
                <a:cubicBezTo>
                  <a:pt x="8821701" y="641684"/>
                  <a:pt x="8826373" y="635454"/>
                  <a:pt x="8837795" y="637012"/>
                </a:cubicBezTo>
                <a:cubicBezTo>
                  <a:pt x="8849216" y="638569"/>
                  <a:pt x="8854408" y="634935"/>
                  <a:pt x="8854408" y="621956"/>
                </a:cubicBezTo>
                <a:cubicBezTo>
                  <a:pt x="8854408" y="603786"/>
                  <a:pt x="8863234" y="589249"/>
                  <a:pt x="8877770" y="577828"/>
                </a:cubicBezTo>
                <a:cubicBezTo>
                  <a:pt x="8884000" y="572636"/>
                  <a:pt x="8891268" y="569521"/>
                  <a:pt x="8895941" y="561214"/>
                </a:cubicBezTo>
                <a:cubicBezTo>
                  <a:pt x="8900613" y="552908"/>
                  <a:pt x="8927610" y="556023"/>
                  <a:pt x="8932282" y="564848"/>
                </a:cubicBezTo>
                <a:cubicBezTo>
                  <a:pt x="8934359" y="568483"/>
                  <a:pt x="8936955" y="570559"/>
                  <a:pt x="8940589" y="572636"/>
                </a:cubicBezTo>
                <a:cubicBezTo>
                  <a:pt x="8962394" y="585096"/>
                  <a:pt x="8972258" y="604305"/>
                  <a:pt x="8972258" y="628706"/>
                </a:cubicBezTo>
                <a:cubicBezTo>
                  <a:pt x="8972258" y="659855"/>
                  <a:pt x="8972258" y="691523"/>
                  <a:pt x="8972258" y="722673"/>
                </a:cubicBezTo>
                <a:lnTo>
                  <a:pt x="9035595" y="719558"/>
                </a:lnTo>
                <a:lnTo>
                  <a:pt x="9068822" y="146923"/>
                </a:lnTo>
                <a:lnTo>
                  <a:pt x="9146177" y="146923"/>
                </a:lnTo>
                <a:lnTo>
                  <a:pt x="9180961" y="716962"/>
                </a:lnTo>
                <a:lnTo>
                  <a:pt x="9225090" y="715405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D3D5F95E-A64B-4CF3-896F-F3B321903429}"/>
              </a:ext>
            </a:extLst>
          </p:cNvPr>
          <p:cNvGrpSpPr/>
          <p:nvPr userDrawn="1"/>
        </p:nvGrpSpPr>
        <p:grpSpPr>
          <a:xfrm>
            <a:off x="218787" y="2622975"/>
            <a:ext cx="11517590" cy="3946317"/>
            <a:chOff x="218787" y="2622975"/>
            <a:chExt cx="11517590" cy="3946317"/>
          </a:xfrm>
          <a:solidFill>
            <a:schemeClr val="bg1">
              <a:alpha val="5000"/>
            </a:scheme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AC598B69-F9FE-4154-B147-8335AB2E2E58}"/>
                </a:ext>
              </a:extLst>
            </p:cNvPr>
            <p:cNvGrpSpPr/>
            <p:nvPr/>
          </p:nvGrpSpPr>
          <p:grpSpPr>
            <a:xfrm rot="12366785">
              <a:off x="10129411" y="5122363"/>
              <a:ext cx="1606966" cy="1446929"/>
              <a:chOff x="6486650" y="2648852"/>
              <a:chExt cx="2745260" cy="2471860"/>
            </a:xfrm>
            <a:grpFill/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xmlns="" id="{B2891B34-6F88-4D11-AD5C-410F7771AEA2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xmlns="" id="{31D81169-CACA-4F00-B325-E9872F60ED27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xmlns="" id="{F939FB8C-F4E6-45BF-BE92-A0D7E337E986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xmlns="" id="{E7D2F5C8-112A-47AC-8EBA-CA3BCCFFD653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B07F2CD7-68E5-49F5-BBED-77DA2BFBE7AD}"/>
                </a:ext>
              </a:extLst>
            </p:cNvPr>
            <p:cNvSpPr/>
            <p:nvPr/>
          </p:nvSpPr>
          <p:spPr>
            <a:xfrm>
              <a:off x="10132589" y="4237994"/>
              <a:ext cx="577306" cy="577307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FCD81010-EBF6-414C-927A-9FFCBAFAE158}"/>
                </a:ext>
              </a:extLst>
            </p:cNvPr>
            <p:cNvGrpSpPr/>
            <p:nvPr/>
          </p:nvGrpSpPr>
          <p:grpSpPr>
            <a:xfrm rot="2159485">
              <a:off x="10055501" y="296435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xmlns="" id="{C935FFD8-C758-4E69-865F-0D3F0FF08A12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xmlns="" id="{5B2E929D-2A5A-4E4D-8AFF-089163D7F028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xmlns="" id="{8A8A0495-30E8-45A0-B48A-6EFDF9C8B696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xmlns="" id="{86DEB52C-C941-4797-8322-11F1C0AD0C40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B25B6E65-0935-40EC-806D-53C1E043E564}"/>
                </a:ext>
              </a:extLst>
            </p:cNvPr>
            <p:cNvSpPr/>
            <p:nvPr/>
          </p:nvSpPr>
          <p:spPr>
            <a:xfrm>
              <a:off x="5436819" y="3673417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77478775-9720-4065-9D9F-0A2FCB97F2F0}"/>
                </a:ext>
              </a:extLst>
            </p:cNvPr>
            <p:cNvSpPr/>
            <p:nvPr/>
          </p:nvSpPr>
          <p:spPr>
            <a:xfrm>
              <a:off x="4032637" y="2622975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9466B1FD-A1C4-48E5-82F9-88F257D12E08}"/>
                </a:ext>
              </a:extLst>
            </p:cNvPr>
            <p:cNvSpPr/>
            <p:nvPr/>
          </p:nvSpPr>
          <p:spPr>
            <a:xfrm>
              <a:off x="4673077" y="4204265"/>
              <a:ext cx="853923" cy="853924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84777225-2D61-4C66-B198-7D070CA8492F}"/>
                </a:ext>
              </a:extLst>
            </p:cNvPr>
            <p:cNvGrpSpPr/>
            <p:nvPr/>
          </p:nvGrpSpPr>
          <p:grpSpPr>
            <a:xfrm rot="2246763">
              <a:off x="932314" y="2900862"/>
              <a:ext cx="3054679" cy="1218879"/>
              <a:chOff x="1727363" y="3556278"/>
              <a:chExt cx="3054679" cy="1218879"/>
            </a:xfrm>
            <a:grpFill/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xmlns="" id="{83E67246-C28F-4691-8DF2-21886E878D44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xmlns="" id="{25925A4A-CBF1-48EF-AB30-CEBB54EC947A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xmlns="" id="{59AB121F-74A9-4A6A-B896-45331194465F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xmlns="" id="{CC131B02-5DBE-4634-A680-3DE71C853BD5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xmlns="" id="{0D8BF0D2-0FDC-4959-85DD-F748038440E1}"/>
                  </a:ext>
                </a:extLst>
              </p:cNvPr>
              <p:cNvSpPr/>
              <p:nvPr/>
            </p:nvSpPr>
            <p:spPr>
              <a:xfrm>
                <a:off x="1727363" y="4086481"/>
                <a:ext cx="683882" cy="686216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3C9083CC-CC13-4BCC-8521-7079F8EBE42B}"/>
                </a:ext>
              </a:extLst>
            </p:cNvPr>
            <p:cNvGrpSpPr/>
            <p:nvPr/>
          </p:nvGrpSpPr>
          <p:grpSpPr>
            <a:xfrm>
              <a:off x="6486650" y="2648852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xmlns="" id="{7CC45CD8-C56F-467E-BEF3-DF307BE9C4B4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xmlns="" id="{A74DC46F-EE01-49F6-894A-71B37D0AC15C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xmlns="" id="{1AB69D80-C161-41AB-A5DD-3B118793A012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xmlns="" id="{718FFC3D-130E-4587-9FAD-F134E15CA98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4AE715F5-3FF5-4CC0-99F7-2396CA9783A9}"/>
                </a:ext>
              </a:extLst>
            </p:cNvPr>
            <p:cNvGrpSpPr/>
            <p:nvPr/>
          </p:nvGrpSpPr>
          <p:grpSpPr>
            <a:xfrm rot="18655185">
              <a:off x="7923365" y="480976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xmlns="" id="{D307BAC0-5062-49C4-A10C-F15443D0B43E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xmlns="" id="{1CF69320-9037-483C-B337-9C3798F9516C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xmlns="" id="{E8FAEED8-8E0A-4D16-BC31-1DD02EB1FE84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xmlns="" id="{ABEF1D94-1333-4CA0-B29B-49A00AFB5E03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A6943520-8E50-4DAD-A59E-7A5A1DEE2133}"/>
                </a:ext>
              </a:extLst>
            </p:cNvPr>
            <p:cNvGrpSpPr/>
            <p:nvPr/>
          </p:nvGrpSpPr>
          <p:grpSpPr>
            <a:xfrm>
              <a:off x="218787" y="4076953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xmlns="" id="{CA826ACA-0EB1-4F7B-86EA-A2622410F84A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xmlns="" id="{C1613B70-341B-437A-A0D4-569BDB3F76E5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xmlns="" id="{A96EF5B8-28BF-47BD-A097-7ADED01EDC98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xmlns="" id="{A9D3A2AA-E3A6-42DB-936E-D30F8E2F943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07C996FD-CF0A-4F68-895E-6062455A1573}"/>
                </a:ext>
              </a:extLst>
            </p:cNvPr>
            <p:cNvSpPr/>
            <p:nvPr/>
          </p:nvSpPr>
          <p:spPr>
            <a:xfrm>
              <a:off x="4309443" y="5224203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96A48627-8991-4822-BA51-E0B5CA3A4F9C}"/>
                </a:ext>
              </a:extLst>
            </p:cNvPr>
            <p:cNvSpPr/>
            <p:nvPr/>
          </p:nvSpPr>
          <p:spPr>
            <a:xfrm>
              <a:off x="3167084" y="4595897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95F068BD-5041-4E65-88AE-B9DC621AE8FB}"/>
                </a:ext>
              </a:extLst>
            </p:cNvPr>
            <p:cNvSpPr/>
            <p:nvPr/>
          </p:nvSpPr>
          <p:spPr>
            <a:xfrm rot="2246763">
              <a:off x="322349" y="3332008"/>
              <a:ext cx="1218879" cy="1218879"/>
            </a:xfrm>
            <a:custGeom>
              <a:avLst/>
              <a:gdLst>
                <a:gd name="connsiteX0" fmla="*/ 894776 w 1774962"/>
                <a:gd name="connsiteY0" fmla="*/ 1775736 h 1774962"/>
                <a:gd name="connsiteX1" fmla="*/ 852466 w 1774962"/>
                <a:gd name="connsiteY1" fmla="*/ 1775736 h 1774962"/>
                <a:gd name="connsiteX2" fmla="*/ 839567 w 1774962"/>
                <a:gd name="connsiteY2" fmla="*/ 1764901 h 1774962"/>
                <a:gd name="connsiteX3" fmla="*/ 819960 w 1774962"/>
                <a:gd name="connsiteY3" fmla="*/ 1666349 h 1774962"/>
                <a:gd name="connsiteX4" fmla="*/ 822024 w 1774962"/>
                <a:gd name="connsiteY4" fmla="*/ 1636938 h 1774962"/>
                <a:gd name="connsiteX5" fmla="*/ 811704 w 1774962"/>
                <a:gd name="connsiteY5" fmla="*/ 1623523 h 1774962"/>
                <a:gd name="connsiteX6" fmla="*/ 695093 w 1774962"/>
                <a:gd name="connsiteY6" fmla="*/ 1601852 h 1774962"/>
                <a:gd name="connsiteX7" fmla="*/ 680130 w 1774962"/>
                <a:gd name="connsiteY7" fmla="*/ 1610623 h 1774962"/>
                <a:gd name="connsiteX8" fmla="*/ 615116 w 1774962"/>
                <a:gd name="connsiteY8" fmla="*/ 1727234 h 1774962"/>
                <a:gd name="connsiteX9" fmla="*/ 603765 w 1774962"/>
                <a:gd name="connsiteY9" fmla="*/ 1730330 h 1774962"/>
                <a:gd name="connsiteX10" fmla="*/ 512953 w 1774962"/>
                <a:gd name="connsiteY10" fmla="*/ 1694212 h 1774962"/>
                <a:gd name="connsiteX11" fmla="*/ 507277 w 1774962"/>
                <a:gd name="connsiteY11" fmla="*/ 1681828 h 1774962"/>
                <a:gd name="connsiteX12" fmla="*/ 527400 w 1774962"/>
                <a:gd name="connsiteY12" fmla="*/ 1583277 h 1774962"/>
                <a:gd name="connsiteX13" fmla="*/ 541848 w 1774962"/>
                <a:gd name="connsiteY13" fmla="*/ 1552834 h 1774962"/>
                <a:gd name="connsiteX14" fmla="*/ 537720 w 1774962"/>
                <a:gd name="connsiteY14" fmla="*/ 1539418 h 1774962"/>
                <a:gd name="connsiteX15" fmla="*/ 435041 w 1774962"/>
                <a:gd name="connsiteY15" fmla="*/ 1472857 h 1774962"/>
                <a:gd name="connsiteX16" fmla="*/ 420593 w 1774962"/>
                <a:gd name="connsiteY16" fmla="*/ 1474921 h 1774962"/>
                <a:gd name="connsiteX17" fmla="*/ 315334 w 1774962"/>
                <a:gd name="connsiteY17" fmla="*/ 1559026 h 1774962"/>
                <a:gd name="connsiteX18" fmla="*/ 302950 w 1774962"/>
                <a:gd name="connsiteY18" fmla="*/ 1557478 h 1774962"/>
                <a:gd name="connsiteX19" fmla="*/ 233809 w 1774962"/>
                <a:gd name="connsiteY19" fmla="*/ 1490401 h 1774962"/>
                <a:gd name="connsiteX20" fmla="*/ 232777 w 1774962"/>
                <a:gd name="connsiteY20" fmla="*/ 1476985 h 1774962"/>
                <a:gd name="connsiteX21" fmla="*/ 289019 w 1774962"/>
                <a:gd name="connsiteY21" fmla="*/ 1393397 h 1774962"/>
                <a:gd name="connsiteX22" fmla="*/ 312754 w 1774962"/>
                <a:gd name="connsiteY22" fmla="*/ 1371726 h 1774962"/>
                <a:gd name="connsiteX23" fmla="*/ 314818 w 1774962"/>
                <a:gd name="connsiteY23" fmla="*/ 1355731 h 1774962"/>
                <a:gd name="connsiteX24" fmla="*/ 246193 w 1774962"/>
                <a:gd name="connsiteY24" fmla="*/ 1255631 h 1774962"/>
                <a:gd name="connsiteX25" fmla="*/ 230713 w 1774962"/>
                <a:gd name="connsiteY25" fmla="*/ 1253051 h 1774962"/>
                <a:gd name="connsiteX26" fmla="*/ 102751 w 1774962"/>
                <a:gd name="connsiteY26" fmla="*/ 1289685 h 1774962"/>
                <a:gd name="connsiteX27" fmla="*/ 91916 w 1774962"/>
                <a:gd name="connsiteY27" fmla="*/ 1282978 h 1774962"/>
                <a:gd name="connsiteX28" fmla="*/ 53733 w 1774962"/>
                <a:gd name="connsiteY28" fmla="*/ 1194230 h 1774962"/>
                <a:gd name="connsiteX29" fmla="*/ 58377 w 1774962"/>
                <a:gd name="connsiteY29" fmla="*/ 1181330 h 1774962"/>
                <a:gd name="connsiteX30" fmla="*/ 142481 w 1774962"/>
                <a:gd name="connsiteY30" fmla="*/ 1125605 h 1774962"/>
                <a:gd name="connsiteX31" fmla="*/ 173956 w 1774962"/>
                <a:gd name="connsiteY31" fmla="*/ 1114253 h 1774962"/>
                <a:gd name="connsiteX32" fmla="*/ 180664 w 1774962"/>
                <a:gd name="connsiteY32" fmla="*/ 1101870 h 1774962"/>
                <a:gd name="connsiteX33" fmla="*/ 154865 w 1774962"/>
                <a:gd name="connsiteY33" fmla="*/ 981131 h 1774962"/>
                <a:gd name="connsiteX34" fmla="*/ 144029 w 1774962"/>
                <a:gd name="connsiteY34" fmla="*/ 973391 h 1774962"/>
                <a:gd name="connsiteX35" fmla="*/ 10391 w 1774962"/>
                <a:gd name="connsiteY35" fmla="*/ 958428 h 1774962"/>
                <a:gd name="connsiteX36" fmla="*/ 2135 w 1774962"/>
                <a:gd name="connsiteY36" fmla="*/ 948624 h 1774962"/>
                <a:gd name="connsiteX37" fmla="*/ 588 w 1774962"/>
                <a:gd name="connsiteY37" fmla="*/ 850589 h 1774962"/>
                <a:gd name="connsiteX38" fmla="*/ 10391 w 1774962"/>
                <a:gd name="connsiteY38" fmla="*/ 840785 h 1774962"/>
                <a:gd name="connsiteX39" fmla="*/ 110491 w 1774962"/>
                <a:gd name="connsiteY39" fmla="*/ 820662 h 1774962"/>
                <a:gd name="connsiteX40" fmla="*/ 139901 w 1774962"/>
                <a:gd name="connsiteY40" fmla="*/ 822726 h 1774962"/>
                <a:gd name="connsiteX41" fmla="*/ 153317 w 1774962"/>
                <a:gd name="connsiteY41" fmla="*/ 811890 h 1774962"/>
                <a:gd name="connsiteX42" fmla="*/ 174472 w 1774962"/>
                <a:gd name="connsiteY42" fmla="*/ 696827 h 1774962"/>
                <a:gd name="connsiteX43" fmla="*/ 164152 w 1774962"/>
                <a:gd name="connsiteY43" fmla="*/ 680316 h 1774962"/>
                <a:gd name="connsiteX44" fmla="*/ 49090 w 1774962"/>
                <a:gd name="connsiteY44" fmla="*/ 615819 h 1774962"/>
                <a:gd name="connsiteX45" fmla="*/ 45993 w 1774962"/>
                <a:gd name="connsiteY45" fmla="*/ 606015 h 1774962"/>
                <a:gd name="connsiteX46" fmla="*/ 82628 w 1774962"/>
                <a:gd name="connsiteY46" fmla="*/ 513655 h 1774962"/>
                <a:gd name="connsiteX47" fmla="*/ 93979 w 1774962"/>
                <a:gd name="connsiteY47" fmla="*/ 508496 h 1774962"/>
                <a:gd name="connsiteX48" fmla="*/ 224006 w 1774962"/>
                <a:gd name="connsiteY48" fmla="*/ 543066 h 1774962"/>
                <a:gd name="connsiteX49" fmla="*/ 236905 w 1774962"/>
                <a:gd name="connsiteY49" fmla="*/ 538938 h 1774962"/>
                <a:gd name="connsiteX50" fmla="*/ 302434 w 1774962"/>
                <a:gd name="connsiteY50" fmla="*/ 437291 h 1774962"/>
                <a:gd name="connsiteX51" fmla="*/ 302950 w 1774962"/>
                <a:gd name="connsiteY51" fmla="*/ 423359 h 1774962"/>
                <a:gd name="connsiteX52" fmla="*/ 238453 w 1774962"/>
                <a:gd name="connsiteY52" fmla="*/ 346995 h 1774962"/>
                <a:gd name="connsiteX53" fmla="*/ 228650 w 1774962"/>
                <a:gd name="connsiteY53" fmla="*/ 333063 h 1774962"/>
                <a:gd name="connsiteX54" fmla="*/ 230713 w 1774962"/>
                <a:gd name="connsiteY54" fmla="*/ 290237 h 1774962"/>
                <a:gd name="connsiteX55" fmla="*/ 283859 w 1774962"/>
                <a:gd name="connsiteY55" fmla="*/ 236060 h 1774962"/>
                <a:gd name="connsiteX56" fmla="*/ 300370 w 1774962"/>
                <a:gd name="connsiteY56" fmla="*/ 234512 h 1774962"/>
                <a:gd name="connsiteX57" fmla="*/ 380863 w 1774962"/>
                <a:gd name="connsiteY57" fmla="*/ 288173 h 1774962"/>
                <a:gd name="connsiteX58" fmla="*/ 403050 w 1774962"/>
                <a:gd name="connsiteY58" fmla="*/ 311392 h 1774962"/>
                <a:gd name="connsiteX59" fmla="*/ 422141 w 1774962"/>
                <a:gd name="connsiteY59" fmla="*/ 313972 h 1774962"/>
                <a:gd name="connsiteX60" fmla="*/ 519661 w 1774962"/>
                <a:gd name="connsiteY60" fmla="*/ 246895 h 1774962"/>
                <a:gd name="connsiteX61" fmla="*/ 524820 w 1774962"/>
                <a:gd name="connsiteY61" fmla="*/ 233996 h 1774962"/>
                <a:gd name="connsiteX62" fmla="*/ 492314 w 1774962"/>
                <a:gd name="connsiteY62" fmla="*/ 127704 h 1774962"/>
                <a:gd name="connsiteX63" fmla="*/ 514501 w 1774962"/>
                <a:gd name="connsiteY63" fmla="*/ 82298 h 1774962"/>
                <a:gd name="connsiteX64" fmla="*/ 578482 w 1774962"/>
                <a:gd name="connsiteY64" fmla="*/ 55468 h 1774962"/>
                <a:gd name="connsiteX65" fmla="*/ 595509 w 1774962"/>
                <a:gd name="connsiteY65" fmla="*/ 60111 h 1774962"/>
                <a:gd name="connsiteX66" fmla="*/ 648655 w 1774962"/>
                <a:gd name="connsiteY66" fmla="*/ 139572 h 1774962"/>
                <a:gd name="connsiteX67" fmla="*/ 661039 w 1774962"/>
                <a:gd name="connsiteY67" fmla="*/ 172078 h 1774962"/>
                <a:gd name="connsiteX68" fmla="*/ 675486 w 1774962"/>
                <a:gd name="connsiteY68" fmla="*/ 180334 h 1774962"/>
                <a:gd name="connsiteX69" fmla="*/ 792613 w 1774962"/>
                <a:gd name="connsiteY69" fmla="*/ 155567 h 1774962"/>
                <a:gd name="connsiteX70" fmla="*/ 801900 w 1774962"/>
                <a:gd name="connsiteY70" fmla="*/ 143700 h 1774962"/>
                <a:gd name="connsiteX71" fmla="*/ 816864 w 1774962"/>
                <a:gd name="connsiteY71" fmla="*/ 11094 h 1774962"/>
                <a:gd name="connsiteX72" fmla="*/ 826151 w 1774962"/>
                <a:gd name="connsiteY72" fmla="*/ 2322 h 1774962"/>
                <a:gd name="connsiteX73" fmla="*/ 925219 w 1774962"/>
                <a:gd name="connsiteY73" fmla="*/ 774 h 1774962"/>
                <a:gd name="connsiteX74" fmla="*/ 934507 w 1774962"/>
                <a:gd name="connsiteY74" fmla="*/ 10062 h 1774962"/>
                <a:gd name="connsiteX75" fmla="*/ 954114 w 1774962"/>
                <a:gd name="connsiteY75" fmla="*/ 111193 h 1774962"/>
                <a:gd name="connsiteX76" fmla="*/ 952050 w 1774962"/>
                <a:gd name="connsiteY76" fmla="*/ 140604 h 1774962"/>
                <a:gd name="connsiteX77" fmla="*/ 962369 w 1774962"/>
                <a:gd name="connsiteY77" fmla="*/ 152987 h 1774962"/>
                <a:gd name="connsiteX78" fmla="*/ 1078980 w 1774962"/>
                <a:gd name="connsiteY78" fmla="*/ 174658 h 1774962"/>
                <a:gd name="connsiteX79" fmla="*/ 1093428 w 1774962"/>
                <a:gd name="connsiteY79" fmla="*/ 168467 h 1774962"/>
                <a:gd name="connsiteX80" fmla="*/ 1147089 w 1774962"/>
                <a:gd name="connsiteY80" fmla="*/ 69399 h 1774962"/>
                <a:gd name="connsiteX81" fmla="*/ 1192495 w 1774962"/>
                <a:gd name="connsiteY81" fmla="*/ 54436 h 1774962"/>
                <a:gd name="connsiteX82" fmla="*/ 1258024 w 1774962"/>
                <a:gd name="connsiteY82" fmla="*/ 81266 h 1774962"/>
                <a:gd name="connsiteX83" fmla="*/ 1267312 w 1774962"/>
                <a:gd name="connsiteY83" fmla="*/ 96746 h 1774962"/>
                <a:gd name="connsiteX84" fmla="*/ 1247705 w 1774962"/>
                <a:gd name="connsiteY84" fmla="*/ 192718 h 1774962"/>
                <a:gd name="connsiteX85" fmla="*/ 1233258 w 1774962"/>
                <a:gd name="connsiteY85" fmla="*/ 224192 h 1774962"/>
                <a:gd name="connsiteX86" fmla="*/ 1237385 w 1774962"/>
                <a:gd name="connsiteY86" fmla="*/ 237608 h 1774962"/>
                <a:gd name="connsiteX87" fmla="*/ 1340065 w 1774962"/>
                <a:gd name="connsiteY87" fmla="*/ 304169 h 1774962"/>
                <a:gd name="connsiteX88" fmla="*/ 1354512 w 1774962"/>
                <a:gd name="connsiteY88" fmla="*/ 302621 h 1774962"/>
                <a:gd name="connsiteX89" fmla="*/ 1459771 w 1774962"/>
                <a:gd name="connsiteY89" fmla="*/ 218516 h 1774962"/>
                <a:gd name="connsiteX90" fmla="*/ 1472155 w 1774962"/>
                <a:gd name="connsiteY90" fmla="*/ 220064 h 1774962"/>
                <a:gd name="connsiteX91" fmla="*/ 1541296 w 1774962"/>
                <a:gd name="connsiteY91" fmla="*/ 287657 h 1774962"/>
                <a:gd name="connsiteX92" fmla="*/ 1542328 w 1774962"/>
                <a:gd name="connsiteY92" fmla="*/ 301073 h 1774962"/>
                <a:gd name="connsiteX93" fmla="*/ 1485570 w 1774962"/>
                <a:gd name="connsiteY93" fmla="*/ 385693 h 1774962"/>
                <a:gd name="connsiteX94" fmla="*/ 1462868 w 1774962"/>
                <a:gd name="connsiteY94" fmla="*/ 406332 h 1774962"/>
                <a:gd name="connsiteX95" fmla="*/ 1460803 w 1774962"/>
                <a:gd name="connsiteY95" fmla="*/ 422327 h 1774962"/>
                <a:gd name="connsiteX96" fmla="*/ 1529428 w 1774962"/>
                <a:gd name="connsiteY96" fmla="*/ 522427 h 1774962"/>
                <a:gd name="connsiteX97" fmla="*/ 1544908 w 1774962"/>
                <a:gd name="connsiteY97" fmla="*/ 525007 h 1774962"/>
                <a:gd name="connsiteX98" fmla="*/ 1672870 w 1774962"/>
                <a:gd name="connsiteY98" fmla="*/ 488373 h 1774962"/>
                <a:gd name="connsiteX99" fmla="*/ 1683706 w 1774962"/>
                <a:gd name="connsiteY99" fmla="*/ 495080 h 1774962"/>
                <a:gd name="connsiteX100" fmla="*/ 1721888 w 1774962"/>
                <a:gd name="connsiteY100" fmla="*/ 583828 h 1774962"/>
                <a:gd name="connsiteX101" fmla="*/ 1717244 w 1774962"/>
                <a:gd name="connsiteY101" fmla="*/ 596728 h 1774962"/>
                <a:gd name="connsiteX102" fmla="*/ 1633140 w 1774962"/>
                <a:gd name="connsiteY102" fmla="*/ 652453 h 1774962"/>
                <a:gd name="connsiteX103" fmla="*/ 1601665 w 1774962"/>
                <a:gd name="connsiteY103" fmla="*/ 663805 h 1774962"/>
                <a:gd name="connsiteX104" fmla="*/ 1594958 w 1774962"/>
                <a:gd name="connsiteY104" fmla="*/ 676188 h 1774962"/>
                <a:gd name="connsiteX105" fmla="*/ 1620241 w 1774962"/>
                <a:gd name="connsiteY105" fmla="*/ 795895 h 1774962"/>
                <a:gd name="connsiteX106" fmla="*/ 1631076 w 1774962"/>
                <a:gd name="connsiteY106" fmla="*/ 804667 h 1774962"/>
                <a:gd name="connsiteX107" fmla="*/ 1763682 w 1774962"/>
                <a:gd name="connsiteY107" fmla="*/ 819630 h 1774962"/>
                <a:gd name="connsiteX108" fmla="*/ 1773486 w 1774962"/>
                <a:gd name="connsiteY108" fmla="*/ 829950 h 1774962"/>
                <a:gd name="connsiteX109" fmla="*/ 1775034 w 1774962"/>
                <a:gd name="connsiteY109" fmla="*/ 927985 h 1774962"/>
                <a:gd name="connsiteX110" fmla="*/ 1766262 w 1774962"/>
                <a:gd name="connsiteY110" fmla="*/ 937273 h 1774962"/>
                <a:gd name="connsiteX111" fmla="*/ 1663583 w 1774962"/>
                <a:gd name="connsiteY111" fmla="*/ 957396 h 1774962"/>
                <a:gd name="connsiteX112" fmla="*/ 1636752 w 1774962"/>
                <a:gd name="connsiteY112" fmla="*/ 955332 h 1774962"/>
                <a:gd name="connsiteX113" fmla="*/ 1622304 w 1774962"/>
                <a:gd name="connsiteY113" fmla="*/ 966684 h 1774962"/>
                <a:gd name="connsiteX114" fmla="*/ 1601149 w 1774962"/>
                <a:gd name="connsiteY114" fmla="*/ 1081746 h 1774962"/>
                <a:gd name="connsiteX115" fmla="*/ 1610437 w 1774962"/>
                <a:gd name="connsiteY115" fmla="*/ 1097742 h 1774962"/>
                <a:gd name="connsiteX116" fmla="*/ 1726016 w 1774962"/>
                <a:gd name="connsiteY116" fmla="*/ 1161723 h 1774962"/>
                <a:gd name="connsiteX117" fmla="*/ 1729112 w 1774962"/>
                <a:gd name="connsiteY117" fmla="*/ 1174107 h 1774962"/>
                <a:gd name="connsiteX118" fmla="*/ 1693509 w 1774962"/>
                <a:gd name="connsiteY118" fmla="*/ 1263887 h 1774962"/>
                <a:gd name="connsiteX119" fmla="*/ 1681126 w 1774962"/>
                <a:gd name="connsiteY119" fmla="*/ 1270078 h 1774962"/>
                <a:gd name="connsiteX120" fmla="*/ 1581542 w 1774962"/>
                <a:gd name="connsiteY120" fmla="*/ 1249955 h 1774962"/>
                <a:gd name="connsiteX121" fmla="*/ 1552647 w 1774962"/>
                <a:gd name="connsiteY121" fmla="*/ 1236024 h 1774962"/>
                <a:gd name="connsiteX122" fmla="*/ 1538200 w 1774962"/>
                <a:gd name="connsiteY122" fmla="*/ 1240152 h 1774962"/>
                <a:gd name="connsiteX123" fmla="*/ 1473187 w 1774962"/>
                <a:gd name="connsiteY123" fmla="*/ 1340767 h 1774962"/>
                <a:gd name="connsiteX124" fmla="*/ 1475251 w 1774962"/>
                <a:gd name="connsiteY124" fmla="*/ 1358310 h 1774962"/>
                <a:gd name="connsiteX125" fmla="*/ 1535104 w 1774962"/>
                <a:gd name="connsiteY125" fmla="*/ 1430031 h 1774962"/>
                <a:gd name="connsiteX126" fmla="*/ 1545424 w 1774962"/>
                <a:gd name="connsiteY126" fmla="*/ 1444995 h 1774962"/>
                <a:gd name="connsiteX127" fmla="*/ 1542844 w 1774962"/>
                <a:gd name="connsiteY127" fmla="*/ 1489885 h 1774962"/>
                <a:gd name="connsiteX128" fmla="*/ 1491246 w 1774962"/>
                <a:gd name="connsiteY128" fmla="*/ 1542514 h 1774962"/>
                <a:gd name="connsiteX129" fmla="*/ 1472155 w 1774962"/>
                <a:gd name="connsiteY129" fmla="*/ 1544062 h 1774962"/>
                <a:gd name="connsiteX130" fmla="*/ 1393726 w 1774962"/>
                <a:gd name="connsiteY130" fmla="*/ 1491948 h 1774962"/>
                <a:gd name="connsiteX131" fmla="*/ 1369992 w 1774962"/>
                <a:gd name="connsiteY131" fmla="*/ 1466666 h 1774962"/>
                <a:gd name="connsiteX132" fmla="*/ 1352964 w 1774962"/>
                <a:gd name="connsiteY132" fmla="*/ 1464602 h 1774962"/>
                <a:gd name="connsiteX133" fmla="*/ 1254413 w 1774962"/>
                <a:gd name="connsiteY133" fmla="*/ 1532711 h 1774962"/>
                <a:gd name="connsiteX134" fmla="*/ 1248737 w 1774962"/>
                <a:gd name="connsiteY134" fmla="*/ 1544578 h 1774962"/>
                <a:gd name="connsiteX135" fmla="*/ 1284339 w 1774962"/>
                <a:gd name="connsiteY135" fmla="*/ 1662221 h 1774962"/>
                <a:gd name="connsiteX136" fmla="*/ 1268860 w 1774962"/>
                <a:gd name="connsiteY136" fmla="*/ 1693180 h 1774962"/>
                <a:gd name="connsiteX137" fmla="*/ 1195591 w 1774962"/>
                <a:gd name="connsiteY137" fmla="*/ 1724654 h 1774962"/>
                <a:gd name="connsiteX138" fmla="*/ 1178564 w 1774962"/>
                <a:gd name="connsiteY138" fmla="*/ 1719495 h 1774962"/>
                <a:gd name="connsiteX139" fmla="*/ 1125418 w 1774962"/>
                <a:gd name="connsiteY139" fmla="*/ 1640034 h 1774962"/>
                <a:gd name="connsiteX140" fmla="*/ 1113035 w 1774962"/>
                <a:gd name="connsiteY140" fmla="*/ 1606496 h 1774962"/>
                <a:gd name="connsiteX141" fmla="*/ 1099619 w 1774962"/>
                <a:gd name="connsiteY141" fmla="*/ 1599272 h 1774962"/>
                <a:gd name="connsiteX142" fmla="*/ 979913 w 1774962"/>
                <a:gd name="connsiteY142" fmla="*/ 1624555 h 1774962"/>
                <a:gd name="connsiteX143" fmla="*/ 972173 w 1774962"/>
                <a:gd name="connsiteY143" fmla="*/ 1634874 h 1774962"/>
                <a:gd name="connsiteX144" fmla="*/ 957726 w 1774962"/>
                <a:gd name="connsiteY144" fmla="*/ 1767481 h 1774962"/>
                <a:gd name="connsiteX145" fmla="*/ 945858 w 1774962"/>
                <a:gd name="connsiteY145" fmla="*/ 1777800 h 1774962"/>
                <a:gd name="connsiteX146" fmla="*/ 895808 w 1774962"/>
                <a:gd name="connsiteY146" fmla="*/ 1779864 h 1774962"/>
                <a:gd name="connsiteX147" fmla="*/ 894776 w 1774962"/>
                <a:gd name="connsiteY147" fmla="*/ 1775736 h 1774962"/>
                <a:gd name="connsiteX148" fmla="*/ 890648 w 1774962"/>
                <a:gd name="connsiteY148" fmla="*/ 1454798 h 1774962"/>
                <a:gd name="connsiteX149" fmla="*/ 1452548 w 1774962"/>
                <a:gd name="connsiteY149" fmla="*/ 884127 h 1774962"/>
                <a:gd name="connsiteX150" fmla="*/ 881361 w 1774962"/>
                <a:gd name="connsiteY150" fmla="*/ 322228 h 1774962"/>
                <a:gd name="connsiteX151" fmla="*/ 320494 w 1774962"/>
                <a:gd name="connsiteY151" fmla="*/ 893415 h 1774962"/>
                <a:gd name="connsiteX152" fmla="*/ 890648 w 1774962"/>
                <a:gd name="connsiteY152" fmla="*/ 1454798 h 177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774962" h="1774962">
                  <a:moveTo>
                    <a:pt x="894776" y="1775736"/>
                  </a:moveTo>
                  <a:cubicBezTo>
                    <a:pt x="880845" y="1775736"/>
                    <a:pt x="866397" y="1775736"/>
                    <a:pt x="852466" y="1775736"/>
                  </a:cubicBezTo>
                  <a:cubicBezTo>
                    <a:pt x="844726" y="1775736"/>
                    <a:pt x="840599" y="1772640"/>
                    <a:pt x="839567" y="1764901"/>
                  </a:cubicBezTo>
                  <a:cubicBezTo>
                    <a:pt x="833375" y="1731878"/>
                    <a:pt x="826151" y="1699371"/>
                    <a:pt x="819960" y="1666349"/>
                  </a:cubicBezTo>
                  <a:cubicBezTo>
                    <a:pt x="817896" y="1656545"/>
                    <a:pt x="820992" y="1646742"/>
                    <a:pt x="822024" y="1636938"/>
                  </a:cubicBezTo>
                  <a:cubicBezTo>
                    <a:pt x="823056" y="1628682"/>
                    <a:pt x="820992" y="1624555"/>
                    <a:pt x="811704" y="1623523"/>
                  </a:cubicBezTo>
                  <a:cubicBezTo>
                    <a:pt x="772490" y="1619395"/>
                    <a:pt x="733275" y="1612171"/>
                    <a:pt x="695093" y="1601852"/>
                  </a:cubicBezTo>
                  <a:cubicBezTo>
                    <a:pt x="686837" y="1599788"/>
                    <a:pt x="682194" y="1602368"/>
                    <a:pt x="680130" y="1610623"/>
                  </a:cubicBezTo>
                  <a:cubicBezTo>
                    <a:pt x="669294" y="1655513"/>
                    <a:pt x="636788" y="1688020"/>
                    <a:pt x="615116" y="1727234"/>
                  </a:cubicBezTo>
                  <a:cubicBezTo>
                    <a:pt x="612537" y="1731878"/>
                    <a:pt x="608409" y="1731878"/>
                    <a:pt x="603765" y="1730330"/>
                  </a:cubicBezTo>
                  <a:cubicBezTo>
                    <a:pt x="572807" y="1720011"/>
                    <a:pt x="542364" y="1707627"/>
                    <a:pt x="512953" y="1694212"/>
                  </a:cubicBezTo>
                  <a:cubicBezTo>
                    <a:pt x="506761" y="1691632"/>
                    <a:pt x="506245" y="1686988"/>
                    <a:pt x="507277" y="1681828"/>
                  </a:cubicBezTo>
                  <a:cubicBezTo>
                    <a:pt x="513985" y="1648806"/>
                    <a:pt x="519661" y="1615783"/>
                    <a:pt x="527400" y="1583277"/>
                  </a:cubicBezTo>
                  <a:cubicBezTo>
                    <a:pt x="529980" y="1572441"/>
                    <a:pt x="536172" y="1562637"/>
                    <a:pt x="541848" y="1552834"/>
                  </a:cubicBezTo>
                  <a:cubicBezTo>
                    <a:pt x="545460" y="1546642"/>
                    <a:pt x="544428" y="1543030"/>
                    <a:pt x="537720" y="1539418"/>
                  </a:cubicBezTo>
                  <a:cubicBezTo>
                    <a:pt x="501601" y="1520327"/>
                    <a:pt x="467547" y="1497624"/>
                    <a:pt x="435041" y="1472857"/>
                  </a:cubicBezTo>
                  <a:cubicBezTo>
                    <a:pt x="429365" y="1468214"/>
                    <a:pt x="425237" y="1468214"/>
                    <a:pt x="420593" y="1474921"/>
                  </a:cubicBezTo>
                  <a:cubicBezTo>
                    <a:pt x="393762" y="1512588"/>
                    <a:pt x="350936" y="1531163"/>
                    <a:pt x="315334" y="1559026"/>
                  </a:cubicBezTo>
                  <a:cubicBezTo>
                    <a:pt x="310690" y="1562637"/>
                    <a:pt x="307078" y="1561090"/>
                    <a:pt x="302950" y="1557478"/>
                  </a:cubicBezTo>
                  <a:cubicBezTo>
                    <a:pt x="278699" y="1536323"/>
                    <a:pt x="255996" y="1513104"/>
                    <a:pt x="233809" y="1490401"/>
                  </a:cubicBezTo>
                  <a:cubicBezTo>
                    <a:pt x="229682" y="1485757"/>
                    <a:pt x="229165" y="1482145"/>
                    <a:pt x="232777" y="1476985"/>
                  </a:cubicBezTo>
                  <a:cubicBezTo>
                    <a:pt x="251352" y="1449122"/>
                    <a:pt x="269928" y="1421260"/>
                    <a:pt x="289019" y="1393397"/>
                  </a:cubicBezTo>
                  <a:cubicBezTo>
                    <a:pt x="295210" y="1384625"/>
                    <a:pt x="304498" y="1378949"/>
                    <a:pt x="312754" y="1371726"/>
                  </a:cubicBezTo>
                  <a:cubicBezTo>
                    <a:pt x="318946" y="1366566"/>
                    <a:pt x="319978" y="1361922"/>
                    <a:pt x="314818" y="1355731"/>
                  </a:cubicBezTo>
                  <a:cubicBezTo>
                    <a:pt x="289535" y="1324256"/>
                    <a:pt x="266316" y="1291233"/>
                    <a:pt x="246193" y="1255631"/>
                  </a:cubicBezTo>
                  <a:cubicBezTo>
                    <a:pt x="241549" y="1247375"/>
                    <a:pt x="236905" y="1248923"/>
                    <a:pt x="230713" y="1253051"/>
                  </a:cubicBezTo>
                  <a:cubicBezTo>
                    <a:pt x="191499" y="1277302"/>
                    <a:pt x="145577" y="1277818"/>
                    <a:pt x="102751" y="1289685"/>
                  </a:cubicBezTo>
                  <a:cubicBezTo>
                    <a:pt x="97075" y="1291233"/>
                    <a:pt x="93979" y="1288137"/>
                    <a:pt x="91916" y="1282978"/>
                  </a:cubicBezTo>
                  <a:cubicBezTo>
                    <a:pt x="77984" y="1254083"/>
                    <a:pt x="65085" y="1224156"/>
                    <a:pt x="53733" y="1194230"/>
                  </a:cubicBezTo>
                  <a:cubicBezTo>
                    <a:pt x="51669" y="1188038"/>
                    <a:pt x="53217" y="1184426"/>
                    <a:pt x="58377" y="1181330"/>
                  </a:cubicBezTo>
                  <a:cubicBezTo>
                    <a:pt x="86240" y="1162755"/>
                    <a:pt x="113587" y="1143664"/>
                    <a:pt x="142481" y="1125605"/>
                  </a:cubicBezTo>
                  <a:cubicBezTo>
                    <a:pt x="151769" y="1119929"/>
                    <a:pt x="163120" y="1117349"/>
                    <a:pt x="173956" y="1114253"/>
                  </a:cubicBezTo>
                  <a:cubicBezTo>
                    <a:pt x="180664" y="1112189"/>
                    <a:pt x="182727" y="1109093"/>
                    <a:pt x="180664" y="1101870"/>
                  </a:cubicBezTo>
                  <a:cubicBezTo>
                    <a:pt x="168796" y="1062139"/>
                    <a:pt x="160541" y="1021893"/>
                    <a:pt x="154865" y="981131"/>
                  </a:cubicBezTo>
                  <a:cubicBezTo>
                    <a:pt x="153833" y="974423"/>
                    <a:pt x="150737" y="972359"/>
                    <a:pt x="144029" y="973391"/>
                  </a:cubicBezTo>
                  <a:cubicBezTo>
                    <a:pt x="98107" y="981131"/>
                    <a:pt x="54765" y="963588"/>
                    <a:pt x="10391" y="958428"/>
                  </a:cubicBezTo>
                  <a:cubicBezTo>
                    <a:pt x="4715" y="957912"/>
                    <a:pt x="2652" y="954300"/>
                    <a:pt x="2135" y="948624"/>
                  </a:cubicBezTo>
                  <a:cubicBezTo>
                    <a:pt x="-960" y="916118"/>
                    <a:pt x="72" y="883611"/>
                    <a:pt x="588" y="850589"/>
                  </a:cubicBezTo>
                  <a:cubicBezTo>
                    <a:pt x="588" y="844397"/>
                    <a:pt x="4715" y="841817"/>
                    <a:pt x="10391" y="840785"/>
                  </a:cubicBezTo>
                  <a:cubicBezTo>
                    <a:pt x="43930" y="834077"/>
                    <a:pt x="76952" y="827370"/>
                    <a:pt x="110491" y="820662"/>
                  </a:cubicBezTo>
                  <a:cubicBezTo>
                    <a:pt x="120294" y="818598"/>
                    <a:pt x="130098" y="821694"/>
                    <a:pt x="139901" y="822726"/>
                  </a:cubicBezTo>
                  <a:cubicBezTo>
                    <a:pt x="148157" y="823758"/>
                    <a:pt x="152285" y="820662"/>
                    <a:pt x="153317" y="811890"/>
                  </a:cubicBezTo>
                  <a:cubicBezTo>
                    <a:pt x="157445" y="773192"/>
                    <a:pt x="164668" y="734494"/>
                    <a:pt x="174472" y="696827"/>
                  </a:cubicBezTo>
                  <a:cubicBezTo>
                    <a:pt x="177052" y="687024"/>
                    <a:pt x="173440" y="682380"/>
                    <a:pt x="164152" y="680316"/>
                  </a:cubicBezTo>
                  <a:cubicBezTo>
                    <a:pt x="120294" y="668965"/>
                    <a:pt x="87272" y="636974"/>
                    <a:pt x="49090" y="615819"/>
                  </a:cubicBezTo>
                  <a:cubicBezTo>
                    <a:pt x="44961" y="613755"/>
                    <a:pt x="44961" y="610143"/>
                    <a:pt x="45993" y="606015"/>
                  </a:cubicBezTo>
                  <a:cubicBezTo>
                    <a:pt x="56313" y="574541"/>
                    <a:pt x="69212" y="544098"/>
                    <a:pt x="82628" y="513655"/>
                  </a:cubicBezTo>
                  <a:cubicBezTo>
                    <a:pt x="85208" y="507980"/>
                    <a:pt x="89336" y="506948"/>
                    <a:pt x="93979" y="508496"/>
                  </a:cubicBezTo>
                  <a:cubicBezTo>
                    <a:pt x="137322" y="519847"/>
                    <a:pt x="183760" y="518815"/>
                    <a:pt x="224006" y="543066"/>
                  </a:cubicBezTo>
                  <a:cubicBezTo>
                    <a:pt x="230713" y="547194"/>
                    <a:pt x="233809" y="544614"/>
                    <a:pt x="236905" y="538938"/>
                  </a:cubicBezTo>
                  <a:cubicBezTo>
                    <a:pt x="255996" y="503336"/>
                    <a:pt x="278183" y="469281"/>
                    <a:pt x="302434" y="437291"/>
                  </a:cubicBezTo>
                  <a:cubicBezTo>
                    <a:pt x="305530" y="433163"/>
                    <a:pt x="310690" y="428519"/>
                    <a:pt x="302950" y="423359"/>
                  </a:cubicBezTo>
                  <a:cubicBezTo>
                    <a:pt x="273540" y="404268"/>
                    <a:pt x="258576" y="373826"/>
                    <a:pt x="238453" y="346995"/>
                  </a:cubicBezTo>
                  <a:cubicBezTo>
                    <a:pt x="234841" y="342351"/>
                    <a:pt x="232262" y="337707"/>
                    <a:pt x="228650" y="333063"/>
                  </a:cubicBezTo>
                  <a:cubicBezTo>
                    <a:pt x="212654" y="310360"/>
                    <a:pt x="212138" y="309844"/>
                    <a:pt x="230713" y="290237"/>
                  </a:cubicBezTo>
                  <a:cubicBezTo>
                    <a:pt x="248257" y="271662"/>
                    <a:pt x="266316" y="254119"/>
                    <a:pt x="283859" y="236060"/>
                  </a:cubicBezTo>
                  <a:cubicBezTo>
                    <a:pt x="289535" y="230384"/>
                    <a:pt x="294179" y="229868"/>
                    <a:pt x="300370" y="234512"/>
                  </a:cubicBezTo>
                  <a:cubicBezTo>
                    <a:pt x="327201" y="252571"/>
                    <a:pt x="354032" y="270114"/>
                    <a:pt x="380863" y="288173"/>
                  </a:cubicBezTo>
                  <a:cubicBezTo>
                    <a:pt x="390150" y="294365"/>
                    <a:pt x="396342" y="303137"/>
                    <a:pt x="403050" y="311392"/>
                  </a:cubicBezTo>
                  <a:cubicBezTo>
                    <a:pt x="408726" y="319132"/>
                    <a:pt x="413885" y="320680"/>
                    <a:pt x="422141" y="313972"/>
                  </a:cubicBezTo>
                  <a:cubicBezTo>
                    <a:pt x="452584" y="288689"/>
                    <a:pt x="485606" y="266502"/>
                    <a:pt x="519661" y="246895"/>
                  </a:cubicBezTo>
                  <a:cubicBezTo>
                    <a:pt x="524820" y="243799"/>
                    <a:pt x="529464" y="240703"/>
                    <a:pt x="524820" y="233996"/>
                  </a:cubicBezTo>
                  <a:cubicBezTo>
                    <a:pt x="502633" y="202005"/>
                    <a:pt x="501086" y="163823"/>
                    <a:pt x="492314" y="127704"/>
                  </a:cubicBezTo>
                  <a:cubicBezTo>
                    <a:pt x="484574" y="96230"/>
                    <a:pt x="485606" y="96746"/>
                    <a:pt x="514501" y="82298"/>
                  </a:cubicBezTo>
                  <a:cubicBezTo>
                    <a:pt x="535140" y="71979"/>
                    <a:pt x="557327" y="64239"/>
                    <a:pt x="578482" y="55468"/>
                  </a:cubicBezTo>
                  <a:cubicBezTo>
                    <a:pt x="586222" y="52372"/>
                    <a:pt x="590866" y="52888"/>
                    <a:pt x="595509" y="60111"/>
                  </a:cubicBezTo>
                  <a:cubicBezTo>
                    <a:pt x="613053" y="86942"/>
                    <a:pt x="630596" y="113257"/>
                    <a:pt x="648655" y="139572"/>
                  </a:cubicBezTo>
                  <a:cubicBezTo>
                    <a:pt x="655363" y="149375"/>
                    <a:pt x="657427" y="160727"/>
                    <a:pt x="661039" y="172078"/>
                  </a:cubicBezTo>
                  <a:cubicBezTo>
                    <a:pt x="663618" y="180334"/>
                    <a:pt x="667230" y="182914"/>
                    <a:pt x="675486" y="180334"/>
                  </a:cubicBezTo>
                  <a:cubicBezTo>
                    <a:pt x="713668" y="168983"/>
                    <a:pt x="752882" y="160727"/>
                    <a:pt x="792613" y="155567"/>
                  </a:cubicBezTo>
                  <a:cubicBezTo>
                    <a:pt x="800352" y="154535"/>
                    <a:pt x="802932" y="151439"/>
                    <a:pt x="801900" y="143700"/>
                  </a:cubicBezTo>
                  <a:cubicBezTo>
                    <a:pt x="795193" y="98294"/>
                    <a:pt x="811704" y="55468"/>
                    <a:pt x="816864" y="11094"/>
                  </a:cubicBezTo>
                  <a:cubicBezTo>
                    <a:pt x="817380" y="5934"/>
                    <a:pt x="820476" y="2838"/>
                    <a:pt x="826151" y="2322"/>
                  </a:cubicBezTo>
                  <a:cubicBezTo>
                    <a:pt x="859174" y="-1290"/>
                    <a:pt x="892196" y="258"/>
                    <a:pt x="925219" y="774"/>
                  </a:cubicBezTo>
                  <a:cubicBezTo>
                    <a:pt x="930895" y="774"/>
                    <a:pt x="933475" y="4902"/>
                    <a:pt x="934507" y="10062"/>
                  </a:cubicBezTo>
                  <a:cubicBezTo>
                    <a:pt x="941214" y="43600"/>
                    <a:pt x="948438" y="77139"/>
                    <a:pt x="954114" y="111193"/>
                  </a:cubicBezTo>
                  <a:cubicBezTo>
                    <a:pt x="955662" y="120481"/>
                    <a:pt x="953082" y="130800"/>
                    <a:pt x="952050" y="140604"/>
                  </a:cubicBezTo>
                  <a:cubicBezTo>
                    <a:pt x="951018" y="148343"/>
                    <a:pt x="954114" y="151955"/>
                    <a:pt x="962369" y="152987"/>
                  </a:cubicBezTo>
                  <a:cubicBezTo>
                    <a:pt x="1001584" y="157115"/>
                    <a:pt x="1040798" y="164339"/>
                    <a:pt x="1078980" y="174658"/>
                  </a:cubicBezTo>
                  <a:cubicBezTo>
                    <a:pt x="1085172" y="176206"/>
                    <a:pt x="1091364" y="176722"/>
                    <a:pt x="1093428" y="168467"/>
                  </a:cubicBezTo>
                  <a:cubicBezTo>
                    <a:pt x="1101683" y="130284"/>
                    <a:pt x="1127482" y="101390"/>
                    <a:pt x="1147089" y="69399"/>
                  </a:cubicBezTo>
                  <a:cubicBezTo>
                    <a:pt x="1162569" y="43084"/>
                    <a:pt x="1163601" y="43600"/>
                    <a:pt x="1192495" y="54436"/>
                  </a:cubicBezTo>
                  <a:cubicBezTo>
                    <a:pt x="1214682" y="62691"/>
                    <a:pt x="1236353" y="71979"/>
                    <a:pt x="1258024" y="81266"/>
                  </a:cubicBezTo>
                  <a:cubicBezTo>
                    <a:pt x="1265764" y="84362"/>
                    <a:pt x="1268860" y="88490"/>
                    <a:pt x="1267312" y="96746"/>
                  </a:cubicBezTo>
                  <a:cubicBezTo>
                    <a:pt x="1260604" y="128736"/>
                    <a:pt x="1254928" y="160727"/>
                    <a:pt x="1247705" y="192718"/>
                  </a:cubicBezTo>
                  <a:cubicBezTo>
                    <a:pt x="1245125" y="203553"/>
                    <a:pt x="1238417" y="213873"/>
                    <a:pt x="1233258" y="224192"/>
                  </a:cubicBezTo>
                  <a:cubicBezTo>
                    <a:pt x="1229646" y="230384"/>
                    <a:pt x="1230678" y="233996"/>
                    <a:pt x="1237385" y="237608"/>
                  </a:cubicBezTo>
                  <a:cubicBezTo>
                    <a:pt x="1273504" y="256699"/>
                    <a:pt x="1307558" y="279402"/>
                    <a:pt x="1340065" y="304169"/>
                  </a:cubicBezTo>
                  <a:cubicBezTo>
                    <a:pt x="1345741" y="308812"/>
                    <a:pt x="1349868" y="309328"/>
                    <a:pt x="1354512" y="302621"/>
                  </a:cubicBezTo>
                  <a:cubicBezTo>
                    <a:pt x="1381343" y="264954"/>
                    <a:pt x="1424169" y="246379"/>
                    <a:pt x="1459771" y="218516"/>
                  </a:cubicBezTo>
                  <a:cubicBezTo>
                    <a:pt x="1464415" y="214905"/>
                    <a:pt x="1468027" y="216452"/>
                    <a:pt x="1472155" y="220064"/>
                  </a:cubicBezTo>
                  <a:cubicBezTo>
                    <a:pt x="1496406" y="241219"/>
                    <a:pt x="1519109" y="264438"/>
                    <a:pt x="1541296" y="287657"/>
                  </a:cubicBezTo>
                  <a:cubicBezTo>
                    <a:pt x="1545424" y="292301"/>
                    <a:pt x="1545940" y="296429"/>
                    <a:pt x="1542328" y="301073"/>
                  </a:cubicBezTo>
                  <a:cubicBezTo>
                    <a:pt x="1523237" y="329452"/>
                    <a:pt x="1505177" y="357830"/>
                    <a:pt x="1485570" y="385693"/>
                  </a:cubicBezTo>
                  <a:cubicBezTo>
                    <a:pt x="1479895" y="393949"/>
                    <a:pt x="1470607" y="400140"/>
                    <a:pt x="1462868" y="406332"/>
                  </a:cubicBezTo>
                  <a:cubicBezTo>
                    <a:pt x="1456676" y="411492"/>
                    <a:pt x="1455644" y="416136"/>
                    <a:pt x="1460803" y="422327"/>
                  </a:cubicBezTo>
                  <a:cubicBezTo>
                    <a:pt x="1486086" y="453802"/>
                    <a:pt x="1509305" y="487341"/>
                    <a:pt x="1529428" y="522427"/>
                  </a:cubicBezTo>
                  <a:cubicBezTo>
                    <a:pt x="1534072" y="530167"/>
                    <a:pt x="1538716" y="529135"/>
                    <a:pt x="1544908" y="525007"/>
                  </a:cubicBezTo>
                  <a:cubicBezTo>
                    <a:pt x="1584122" y="500756"/>
                    <a:pt x="1630044" y="500240"/>
                    <a:pt x="1672870" y="488373"/>
                  </a:cubicBezTo>
                  <a:cubicBezTo>
                    <a:pt x="1678546" y="486825"/>
                    <a:pt x="1681642" y="489921"/>
                    <a:pt x="1683706" y="495080"/>
                  </a:cubicBezTo>
                  <a:cubicBezTo>
                    <a:pt x="1697637" y="523975"/>
                    <a:pt x="1710537" y="553902"/>
                    <a:pt x="1721888" y="583828"/>
                  </a:cubicBezTo>
                  <a:cubicBezTo>
                    <a:pt x="1723952" y="590020"/>
                    <a:pt x="1722404" y="593632"/>
                    <a:pt x="1717244" y="596728"/>
                  </a:cubicBezTo>
                  <a:cubicBezTo>
                    <a:pt x="1689381" y="615303"/>
                    <a:pt x="1662035" y="634394"/>
                    <a:pt x="1633140" y="652453"/>
                  </a:cubicBezTo>
                  <a:cubicBezTo>
                    <a:pt x="1623852" y="658129"/>
                    <a:pt x="1612501" y="660709"/>
                    <a:pt x="1601665" y="663805"/>
                  </a:cubicBezTo>
                  <a:cubicBezTo>
                    <a:pt x="1594958" y="665869"/>
                    <a:pt x="1592894" y="668965"/>
                    <a:pt x="1594958" y="676188"/>
                  </a:cubicBezTo>
                  <a:cubicBezTo>
                    <a:pt x="1606309" y="715403"/>
                    <a:pt x="1615081" y="755133"/>
                    <a:pt x="1620241" y="795895"/>
                  </a:cubicBezTo>
                  <a:cubicBezTo>
                    <a:pt x="1621272" y="803119"/>
                    <a:pt x="1624368" y="805699"/>
                    <a:pt x="1631076" y="804667"/>
                  </a:cubicBezTo>
                  <a:cubicBezTo>
                    <a:pt x="1676482" y="797959"/>
                    <a:pt x="1719308" y="814470"/>
                    <a:pt x="1763682" y="819630"/>
                  </a:cubicBezTo>
                  <a:cubicBezTo>
                    <a:pt x="1769874" y="820146"/>
                    <a:pt x="1772454" y="823758"/>
                    <a:pt x="1773486" y="829950"/>
                  </a:cubicBezTo>
                  <a:cubicBezTo>
                    <a:pt x="1776582" y="862456"/>
                    <a:pt x="1775034" y="895479"/>
                    <a:pt x="1775034" y="927985"/>
                  </a:cubicBezTo>
                  <a:cubicBezTo>
                    <a:pt x="1775034" y="933661"/>
                    <a:pt x="1771422" y="936241"/>
                    <a:pt x="1766262" y="937273"/>
                  </a:cubicBezTo>
                  <a:cubicBezTo>
                    <a:pt x="1732207" y="943981"/>
                    <a:pt x="1698153" y="951204"/>
                    <a:pt x="1663583" y="957396"/>
                  </a:cubicBezTo>
                  <a:cubicBezTo>
                    <a:pt x="1654811" y="958944"/>
                    <a:pt x="1645523" y="956364"/>
                    <a:pt x="1636752" y="955332"/>
                  </a:cubicBezTo>
                  <a:cubicBezTo>
                    <a:pt x="1627980" y="954300"/>
                    <a:pt x="1623336" y="956364"/>
                    <a:pt x="1622304" y="966684"/>
                  </a:cubicBezTo>
                  <a:cubicBezTo>
                    <a:pt x="1618177" y="1005382"/>
                    <a:pt x="1610953" y="1044080"/>
                    <a:pt x="1601149" y="1081746"/>
                  </a:cubicBezTo>
                  <a:cubicBezTo>
                    <a:pt x="1598569" y="1091034"/>
                    <a:pt x="1601665" y="1095678"/>
                    <a:pt x="1610437" y="1097742"/>
                  </a:cubicBezTo>
                  <a:cubicBezTo>
                    <a:pt x="1654811" y="1108577"/>
                    <a:pt x="1687318" y="1140568"/>
                    <a:pt x="1726016" y="1161723"/>
                  </a:cubicBezTo>
                  <a:cubicBezTo>
                    <a:pt x="1731176" y="1164819"/>
                    <a:pt x="1731176" y="1168947"/>
                    <a:pt x="1729112" y="1174107"/>
                  </a:cubicBezTo>
                  <a:cubicBezTo>
                    <a:pt x="1718792" y="1204549"/>
                    <a:pt x="1706409" y="1234476"/>
                    <a:pt x="1693509" y="1263887"/>
                  </a:cubicBezTo>
                  <a:cubicBezTo>
                    <a:pt x="1690929" y="1269562"/>
                    <a:pt x="1687318" y="1271626"/>
                    <a:pt x="1681126" y="1270078"/>
                  </a:cubicBezTo>
                  <a:cubicBezTo>
                    <a:pt x="1648103" y="1263371"/>
                    <a:pt x="1614565" y="1257179"/>
                    <a:pt x="1581542" y="1249955"/>
                  </a:cubicBezTo>
                  <a:cubicBezTo>
                    <a:pt x="1571223" y="1247375"/>
                    <a:pt x="1561935" y="1241184"/>
                    <a:pt x="1552647" y="1236024"/>
                  </a:cubicBezTo>
                  <a:cubicBezTo>
                    <a:pt x="1545940" y="1232412"/>
                    <a:pt x="1542328" y="1232928"/>
                    <a:pt x="1538200" y="1240152"/>
                  </a:cubicBezTo>
                  <a:cubicBezTo>
                    <a:pt x="1519109" y="1275238"/>
                    <a:pt x="1497954" y="1309293"/>
                    <a:pt x="1473187" y="1340767"/>
                  </a:cubicBezTo>
                  <a:cubicBezTo>
                    <a:pt x="1467511" y="1347991"/>
                    <a:pt x="1466479" y="1352635"/>
                    <a:pt x="1475251" y="1358310"/>
                  </a:cubicBezTo>
                  <a:cubicBezTo>
                    <a:pt x="1502598" y="1375854"/>
                    <a:pt x="1516013" y="1405264"/>
                    <a:pt x="1535104" y="1430031"/>
                  </a:cubicBezTo>
                  <a:cubicBezTo>
                    <a:pt x="1538716" y="1434675"/>
                    <a:pt x="1541812" y="1439835"/>
                    <a:pt x="1545424" y="1444995"/>
                  </a:cubicBezTo>
                  <a:cubicBezTo>
                    <a:pt x="1566063" y="1474921"/>
                    <a:pt x="1565031" y="1464602"/>
                    <a:pt x="1542844" y="1489885"/>
                  </a:cubicBezTo>
                  <a:cubicBezTo>
                    <a:pt x="1526849" y="1508460"/>
                    <a:pt x="1508273" y="1524971"/>
                    <a:pt x="1491246" y="1542514"/>
                  </a:cubicBezTo>
                  <a:cubicBezTo>
                    <a:pt x="1485054" y="1549222"/>
                    <a:pt x="1479895" y="1549222"/>
                    <a:pt x="1472155" y="1544062"/>
                  </a:cubicBezTo>
                  <a:cubicBezTo>
                    <a:pt x="1446356" y="1526519"/>
                    <a:pt x="1420041" y="1508976"/>
                    <a:pt x="1393726" y="1491948"/>
                  </a:cubicBezTo>
                  <a:cubicBezTo>
                    <a:pt x="1383923" y="1485241"/>
                    <a:pt x="1377215" y="1475437"/>
                    <a:pt x="1369992" y="1466666"/>
                  </a:cubicBezTo>
                  <a:cubicBezTo>
                    <a:pt x="1364316" y="1459958"/>
                    <a:pt x="1359672" y="1458926"/>
                    <a:pt x="1352964" y="1464602"/>
                  </a:cubicBezTo>
                  <a:cubicBezTo>
                    <a:pt x="1322005" y="1489885"/>
                    <a:pt x="1288983" y="1512588"/>
                    <a:pt x="1254413" y="1532711"/>
                  </a:cubicBezTo>
                  <a:cubicBezTo>
                    <a:pt x="1249769" y="1535291"/>
                    <a:pt x="1244609" y="1537871"/>
                    <a:pt x="1248737" y="1544578"/>
                  </a:cubicBezTo>
                  <a:cubicBezTo>
                    <a:pt x="1272472" y="1580181"/>
                    <a:pt x="1274020" y="1622491"/>
                    <a:pt x="1284339" y="1662221"/>
                  </a:cubicBezTo>
                  <a:cubicBezTo>
                    <a:pt x="1290531" y="1685440"/>
                    <a:pt x="1292079" y="1682344"/>
                    <a:pt x="1268860" y="1693180"/>
                  </a:cubicBezTo>
                  <a:cubicBezTo>
                    <a:pt x="1244609" y="1704531"/>
                    <a:pt x="1219842" y="1714335"/>
                    <a:pt x="1195591" y="1724654"/>
                  </a:cubicBezTo>
                  <a:cubicBezTo>
                    <a:pt x="1187851" y="1727750"/>
                    <a:pt x="1183208" y="1726718"/>
                    <a:pt x="1178564" y="1719495"/>
                  </a:cubicBezTo>
                  <a:cubicBezTo>
                    <a:pt x="1161021" y="1692664"/>
                    <a:pt x="1142962" y="1666865"/>
                    <a:pt x="1125418" y="1640034"/>
                  </a:cubicBezTo>
                  <a:cubicBezTo>
                    <a:pt x="1118711" y="1629715"/>
                    <a:pt x="1116131" y="1617847"/>
                    <a:pt x="1113035" y="1606496"/>
                  </a:cubicBezTo>
                  <a:cubicBezTo>
                    <a:pt x="1110971" y="1599272"/>
                    <a:pt x="1107359" y="1597208"/>
                    <a:pt x="1099619" y="1599272"/>
                  </a:cubicBezTo>
                  <a:cubicBezTo>
                    <a:pt x="1060405" y="1611139"/>
                    <a:pt x="1020675" y="1619395"/>
                    <a:pt x="979913" y="1624555"/>
                  </a:cubicBezTo>
                  <a:cubicBezTo>
                    <a:pt x="973205" y="1625587"/>
                    <a:pt x="971141" y="1628682"/>
                    <a:pt x="972173" y="1634874"/>
                  </a:cubicBezTo>
                  <a:cubicBezTo>
                    <a:pt x="979397" y="1680280"/>
                    <a:pt x="962885" y="1723106"/>
                    <a:pt x="957726" y="1767481"/>
                  </a:cubicBezTo>
                  <a:cubicBezTo>
                    <a:pt x="956694" y="1775220"/>
                    <a:pt x="952566" y="1777800"/>
                    <a:pt x="945858" y="1777800"/>
                  </a:cubicBezTo>
                  <a:cubicBezTo>
                    <a:pt x="929347" y="1778316"/>
                    <a:pt x="912320" y="1779348"/>
                    <a:pt x="895808" y="1779864"/>
                  </a:cubicBezTo>
                  <a:cubicBezTo>
                    <a:pt x="894776" y="1776252"/>
                    <a:pt x="894776" y="1776252"/>
                    <a:pt x="894776" y="1775736"/>
                  </a:cubicBezTo>
                  <a:close/>
                  <a:moveTo>
                    <a:pt x="890648" y="1454798"/>
                  </a:moveTo>
                  <a:cubicBezTo>
                    <a:pt x="1199203" y="1449638"/>
                    <a:pt x="1454096" y="1207645"/>
                    <a:pt x="1452548" y="884127"/>
                  </a:cubicBezTo>
                  <a:cubicBezTo>
                    <a:pt x="1451516" y="575057"/>
                    <a:pt x="1205395" y="320164"/>
                    <a:pt x="881361" y="322228"/>
                  </a:cubicBezTo>
                  <a:cubicBezTo>
                    <a:pt x="571775" y="324292"/>
                    <a:pt x="318429" y="570929"/>
                    <a:pt x="320494" y="893415"/>
                  </a:cubicBezTo>
                  <a:cubicBezTo>
                    <a:pt x="323073" y="1202485"/>
                    <a:pt x="569195" y="1452218"/>
                    <a:pt x="890648" y="145479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DBF296DB-D0C8-471D-91FE-F4B26B99C108}"/>
                </a:ext>
              </a:extLst>
            </p:cNvPr>
            <p:cNvSpPr/>
            <p:nvPr/>
          </p:nvSpPr>
          <p:spPr>
            <a:xfrm>
              <a:off x="6408280" y="6041992"/>
              <a:ext cx="494433" cy="491686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742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31" y="5938100"/>
            <a:ext cx="11972769" cy="812799"/>
          </a:xfrm>
          <a:prstGeom prst="rect">
            <a:avLst/>
          </a:prstGeom>
        </p:spPr>
      </p:pic>
      <p:grpSp>
        <p:nvGrpSpPr>
          <p:cNvPr id="11" name="Grupo 10"/>
          <p:cNvGrpSpPr/>
          <p:nvPr userDrawn="1"/>
        </p:nvGrpSpPr>
        <p:grpSpPr>
          <a:xfrm>
            <a:off x="11144999" y="147428"/>
            <a:ext cx="793751" cy="990601"/>
            <a:chOff x="103187" y="130175"/>
            <a:chExt cx="793751" cy="990601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104775" y="139700"/>
              <a:ext cx="792163" cy="976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103187" y="533400"/>
              <a:ext cx="522288" cy="561975"/>
            </a:xfrm>
            <a:custGeom>
              <a:avLst/>
              <a:gdLst>
                <a:gd name="T0" fmla="*/ 0 w 391"/>
                <a:gd name="T1" fmla="*/ 411 h 422"/>
                <a:gd name="T2" fmla="*/ 8 w 391"/>
                <a:gd name="T3" fmla="*/ 4 h 422"/>
                <a:gd name="T4" fmla="*/ 39 w 391"/>
                <a:gd name="T5" fmla="*/ 4 h 422"/>
                <a:gd name="T6" fmla="*/ 327 w 391"/>
                <a:gd name="T7" fmla="*/ 0 h 422"/>
                <a:gd name="T8" fmla="*/ 339 w 391"/>
                <a:gd name="T9" fmla="*/ 3 h 422"/>
                <a:gd name="T10" fmla="*/ 385 w 391"/>
                <a:gd name="T11" fmla="*/ 28 h 422"/>
                <a:gd name="T12" fmla="*/ 391 w 391"/>
                <a:gd name="T13" fmla="*/ 37 h 422"/>
                <a:gd name="T14" fmla="*/ 390 w 391"/>
                <a:gd name="T15" fmla="*/ 261 h 422"/>
                <a:gd name="T16" fmla="*/ 391 w 391"/>
                <a:gd name="T17" fmla="*/ 343 h 422"/>
                <a:gd name="T18" fmla="*/ 383 w 391"/>
                <a:gd name="T19" fmla="*/ 364 h 422"/>
                <a:gd name="T20" fmla="*/ 337 w 391"/>
                <a:gd name="T21" fmla="*/ 416 h 422"/>
                <a:gd name="T22" fmla="*/ 323 w 391"/>
                <a:gd name="T23" fmla="*/ 422 h 422"/>
                <a:gd name="T24" fmla="*/ 148 w 391"/>
                <a:gd name="T25" fmla="*/ 416 h 422"/>
                <a:gd name="T26" fmla="*/ 5 w 391"/>
                <a:gd name="T27" fmla="*/ 411 h 422"/>
                <a:gd name="T28" fmla="*/ 0 w 391"/>
                <a:gd name="T29" fmla="*/ 411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1" h="422">
                  <a:moveTo>
                    <a:pt x="0" y="411"/>
                  </a:moveTo>
                  <a:cubicBezTo>
                    <a:pt x="2" y="275"/>
                    <a:pt x="5" y="141"/>
                    <a:pt x="8" y="4"/>
                  </a:cubicBezTo>
                  <a:cubicBezTo>
                    <a:pt x="19" y="4"/>
                    <a:pt x="29" y="5"/>
                    <a:pt x="39" y="4"/>
                  </a:cubicBezTo>
                  <a:cubicBezTo>
                    <a:pt x="135" y="3"/>
                    <a:pt x="231" y="1"/>
                    <a:pt x="327" y="0"/>
                  </a:cubicBezTo>
                  <a:cubicBezTo>
                    <a:pt x="331" y="0"/>
                    <a:pt x="335" y="1"/>
                    <a:pt x="339" y="3"/>
                  </a:cubicBezTo>
                  <a:cubicBezTo>
                    <a:pt x="354" y="11"/>
                    <a:pt x="370" y="19"/>
                    <a:pt x="385" y="28"/>
                  </a:cubicBezTo>
                  <a:cubicBezTo>
                    <a:pt x="388" y="30"/>
                    <a:pt x="391" y="34"/>
                    <a:pt x="391" y="37"/>
                  </a:cubicBezTo>
                  <a:cubicBezTo>
                    <a:pt x="391" y="112"/>
                    <a:pt x="390" y="186"/>
                    <a:pt x="390" y="261"/>
                  </a:cubicBezTo>
                  <a:cubicBezTo>
                    <a:pt x="390" y="288"/>
                    <a:pt x="390" y="316"/>
                    <a:pt x="391" y="343"/>
                  </a:cubicBezTo>
                  <a:cubicBezTo>
                    <a:pt x="391" y="352"/>
                    <a:pt x="389" y="358"/>
                    <a:pt x="383" y="364"/>
                  </a:cubicBezTo>
                  <a:cubicBezTo>
                    <a:pt x="367" y="381"/>
                    <a:pt x="353" y="399"/>
                    <a:pt x="337" y="416"/>
                  </a:cubicBezTo>
                  <a:cubicBezTo>
                    <a:pt x="334" y="419"/>
                    <a:pt x="328" y="422"/>
                    <a:pt x="323" y="422"/>
                  </a:cubicBezTo>
                  <a:cubicBezTo>
                    <a:pt x="265" y="420"/>
                    <a:pt x="207" y="418"/>
                    <a:pt x="148" y="416"/>
                  </a:cubicBezTo>
                  <a:cubicBezTo>
                    <a:pt x="101" y="414"/>
                    <a:pt x="53" y="413"/>
                    <a:pt x="5" y="411"/>
                  </a:cubicBezTo>
                  <a:cubicBezTo>
                    <a:pt x="4" y="411"/>
                    <a:pt x="2" y="411"/>
                    <a:pt x="0" y="411"/>
                  </a:cubicBezTo>
                  <a:close/>
                </a:path>
              </a:pathLst>
            </a:custGeom>
            <a:solidFill>
              <a:srgbClr val="FBA2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6"/>
            <p:cNvSpPr>
              <a:spLocks noEditPoints="1"/>
            </p:cNvSpPr>
            <p:nvPr userDrawn="1"/>
          </p:nvSpPr>
          <p:spPr bwMode="auto">
            <a:xfrm>
              <a:off x="395288" y="130175"/>
              <a:ext cx="501650" cy="990601"/>
            </a:xfrm>
            <a:custGeom>
              <a:avLst/>
              <a:gdLst>
                <a:gd name="T0" fmla="*/ 42 w 376"/>
                <a:gd name="T1" fmla="*/ 179 h 742"/>
                <a:gd name="T2" fmla="*/ 163 w 376"/>
                <a:gd name="T3" fmla="*/ 182 h 742"/>
                <a:gd name="T4" fmla="*/ 195 w 376"/>
                <a:gd name="T5" fmla="*/ 205 h 742"/>
                <a:gd name="T6" fmla="*/ 245 w 376"/>
                <a:gd name="T7" fmla="*/ 188 h 742"/>
                <a:gd name="T8" fmla="*/ 267 w 376"/>
                <a:gd name="T9" fmla="*/ 130 h 742"/>
                <a:gd name="T10" fmla="*/ 242 w 376"/>
                <a:gd name="T11" fmla="*/ 124 h 742"/>
                <a:gd name="T12" fmla="*/ 226 w 376"/>
                <a:gd name="T13" fmla="*/ 103 h 742"/>
                <a:gd name="T14" fmla="*/ 224 w 376"/>
                <a:gd name="T15" fmla="*/ 89 h 742"/>
                <a:gd name="T16" fmla="*/ 209 w 376"/>
                <a:gd name="T17" fmla="*/ 103 h 742"/>
                <a:gd name="T18" fmla="*/ 207 w 376"/>
                <a:gd name="T19" fmla="*/ 37 h 742"/>
                <a:gd name="T20" fmla="*/ 292 w 376"/>
                <a:gd name="T21" fmla="*/ 25 h 742"/>
                <a:gd name="T22" fmla="*/ 294 w 376"/>
                <a:gd name="T23" fmla="*/ 37 h 742"/>
                <a:gd name="T24" fmla="*/ 305 w 376"/>
                <a:gd name="T25" fmla="*/ 95 h 742"/>
                <a:gd name="T26" fmla="*/ 357 w 376"/>
                <a:gd name="T27" fmla="*/ 169 h 742"/>
                <a:gd name="T28" fmla="*/ 355 w 376"/>
                <a:gd name="T29" fmla="*/ 262 h 742"/>
                <a:gd name="T30" fmla="*/ 370 w 376"/>
                <a:gd name="T31" fmla="*/ 370 h 742"/>
                <a:gd name="T32" fmla="*/ 376 w 376"/>
                <a:gd name="T33" fmla="*/ 610 h 742"/>
                <a:gd name="T34" fmla="*/ 370 w 376"/>
                <a:gd name="T35" fmla="*/ 704 h 742"/>
                <a:gd name="T36" fmla="*/ 357 w 376"/>
                <a:gd name="T37" fmla="*/ 738 h 742"/>
                <a:gd name="T38" fmla="*/ 289 w 376"/>
                <a:gd name="T39" fmla="*/ 737 h 742"/>
                <a:gd name="T40" fmla="*/ 242 w 376"/>
                <a:gd name="T41" fmla="*/ 725 h 742"/>
                <a:gd name="T42" fmla="*/ 270 w 376"/>
                <a:gd name="T43" fmla="*/ 705 h 742"/>
                <a:gd name="T44" fmla="*/ 252 w 376"/>
                <a:gd name="T45" fmla="*/ 693 h 742"/>
                <a:gd name="T46" fmla="*/ 276 w 376"/>
                <a:gd name="T47" fmla="*/ 671 h 742"/>
                <a:gd name="T48" fmla="*/ 281 w 376"/>
                <a:gd name="T49" fmla="*/ 540 h 742"/>
                <a:gd name="T50" fmla="*/ 264 w 376"/>
                <a:gd name="T51" fmla="*/ 395 h 742"/>
                <a:gd name="T52" fmla="*/ 260 w 376"/>
                <a:gd name="T53" fmla="*/ 339 h 742"/>
                <a:gd name="T54" fmla="*/ 220 w 376"/>
                <a:gd name="T55" fmla="*/ 277 h 742"/>
                <a:gd name="T56" fmla="*/ 183 w 376"/>
                <a:gd name="T57" fmla="*/ 283 h 742"/>
                <a:gd name="T58" fmla="*/ 47 w 376"/>
                <a:gd name="T59" fmla="*/ 281 h 742"/>
                <a:gd name="T60" fmla="*/ 1 w 376"/>
                <a:gd name="T61" fmla="*/ 251 h 742"/>
                <a:gd name="T62" fmla="*/ 223 w 376"/>
                <a:gd name="T63" fmla="*/ 238 h 742"/>
                <a:gd name="T64" fmla="*/ 196 w 376"/>
                <a:gd name="T65" fmla="*/ 234 h 742"/>
                <a:gd name="T66" fmla="*/ 223 w 376"/>
                <a:gd name="T67" fmla="*/ 238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76" h="742">
                  <a:moveTo>
                    <a:pt x="0" y="181"/>
                  </a:moveTo>
                  <a:cubicBezTo>
                    <a:pt x="16" y="181"/>
                    <a:pt x="29" y="180"/>
                    <a:pt x="42" y="179"/>
                  </a:cubicBezTo>
                  <a:cubicBezTo>
                    <a:pt x="78" y="178"/>
                    <a:pt x="115" y="176"/>
                    <a:pt x="151" y="176"/>
                  </a:cubicBezTo>
                  <a:cubicBezTo>
                    <a:pt x="155" y="176"/>
                    <a:pt x="160" y="179"/>
                    <a:pt x="163" y="182"/>
                  </a:cubicBezTo>
                  <a:cubicBezTo>
                    <a:pt x="169" y="187"/>
                    <a:pt x="173" y="192"/>
                    <a:pt x="177" y="199"/>
                  </a:cubicBezTo>
                  <a:cubicBezTo>
                    <a:pt x="181" y="206"/>
                    <a:pt x="188" y="206"/>
                    <a:pt x="195" y="205"/>
                  </a:cubicBezTo>
                  <a:cubicBezTo>
                    <a:pt x="207" y="203"/>
                    <a:pt x="220" y="203"/>
                    <a:pt x="232" y="199"/>
                  </a:cubicBezTo>
                  <a:cubicBezTo>
                    <a:pt x="237" y="198"/>
                    <a:pt x="243" y="193"/>
                    <a:pt x="245" y="188"/>
                  </a:cubicBezTo>
                  <a:cubicBezTo>
                    <a:pt x="249" y="180"/>
                    <a:pt x="250" y="172"/>
                    <a:pt x="253" y="164"/>
                  </a:cubicBezTo>
                  <a:cubicBezTo>
                    <a:pt x="257" y="153"/>
                    <a:pt x="262" y="142"/>
                    <a:pt x="267" y="130"/>
                  </a:cubicBezTo>
                  <a:cubicBezTo>
                    <a:pt x="265" y="126"/>
                    <a:pt x="261" y="124"/>
                    <a:pt x="254" y="129"/>
                  </a:cubicBezTo>
                  <a:cubicBezTo>
                    <a:pt x="249" y="132"/>
                    <a:pt x="245" y="131"/>
                    <a:pt x="242" y="124"/>
                  </a:cubicBezTo>
                  <a:cubicBezTo>
                    <a:pt x="239" y="118"/>
                    <a:pt x="236" y="111"/>
                    <a:pt x="228" y="109"/>
                  </a:cubicBezTo>
                  <a:cubicBezTo>
                    <a:pt x="227" y="109"/>
                    <a:pt x="226" y="106"/>
                    <a:pt x="226" y="103"/>
                  </a:cubicBezTo>
                  <a:cubicBezTo>
                    <a:pt x="226" y="99"/>
                    <a:pt x="226" y="94"/>
                    <a:pt x="227" y="90"/>
                  </a:cubicBezTo>
                  <a:cubicBezTo>
                    <a:pt x="226" y="89"/>
                    <a:pt x="225" y="89"/>
                    <a:pt x="224" y="89"/>
                  </a:cubicBezTo>
                  <a:cubicBezTo>
                    <a:pt x="219" y="94"/>
                    <a:pt x="215" y="99"/>
                    <a:pt x="210" y="104"/>
                  </a:cubicBezTo>
                  <a:cubicBezTo>
                    <a:pt x="210" y="104"/>
                    <a:pt x="209" y="103"/>
                    <a:pt x="209" y="103"/>
                  </a:cubicBezTo>
                  <a:cubicBezTo>
                    <a:pt x="217" y="93"/>
                    <a:pt x="214" y="84"/>
                    <a:pt x="210" y="73"/>
                  </a:cubicBezTo>
                  <a:cubicBezTo>
                    <a:pt x="206" y="62"/>
                    <a:pt x="205" y="49"/>
                    <a:pt x="207" y="37"/>
                  </a:cubicBezTo>
                  <a:cubicBezTo>
                    <a:pt x="208" y="30"/>
                    <a:pt x="215" y="22"/>
                    <a:pt x="221" y="17"/>
                  </a:cubicBezTo>
                  <a:cubicBezTo>
                    <a:pt x="242" y="0"/>
                    <a:pt x="275" y="5"/>
                    <a:pt x="292" y="25"/>
                  </a:cubicBezTo>
                  <a:cubicBezTo>
                    <a:pt x="295" y="28"/>
                    <a:pt x="298" y="30"/>
                    <a:pt x="301" y="33"/>
                  </a:cubicBezTo>
                  <a:cubicBezTo>
                    <a:pt x="300" y="34"/>
                    <a:pt x="297" y="35"/>
                    <a:pt x="294" y="37"/>
                  </a:cubicBezTo>
                  <a:cubicBezTo>
                    <a:pt x="303" y="52"/>
                    <a:pt x="304" y="69"/>
                    <a:pt x="300" y="86"/>
                  </a:cubicBezTo>
                  <a:cubicBezTo>
                    <a:pt x="300" y="89"/>
                    <a:pt x="303" y="93"/>
                    <a:pt x="305" y="95"/>
                  </a:cubicBezTo>
                  <a:cubicBezTo>
                    <a:pt x="313" y="103"/>
                    <a:pt x="322" y="109"/>
                    <a:pt x="330" y="115"/>
                  </a:cubicBezTo>
                  <a:cubicBezTo>
                    <a:pt x="349" y="129"/>
                    <a:pt x="354" y="148"/>
                    <a:pt x="357" y="169"/>
                  </a:cubicBezTo>
                  <a:cubicBezTo>
                    <a:pt x="360" y="190"/>
                    <a:pt x="357" y="211"/>
                    <a:pt x="353" y="231"/>
                  </a:cubicBezTo>
                  <a:cubicBezTo>
                    <a:pt x="351" y="241"/>
                    <a:pt x="353" y="252"/>
                    <a:pt x="355" y="262"/>
                  </a:cubicBezTo>
                  <a:cubicBezTo>
                    <a:pt x="359" y="283"/>
                    <a:pt x="366" y="304"/>
                    <a:pt x="370" y="325"/>
                  </a:cubicBezTo>
                  <a:cubicBezTo>
                    <a:pt x="372" y="340"/>
                    <a:pt x="369" y="355"/>
                    <a:pt x="370" y="370"/>
                  </a:cubicBezTo>
                  <a:cubicBezTo>
                    <a:pt x="371" y="415"/>
                    <a:pt x="372" y="461"/>
                    <a:pt x="374" y="507"/>
                  </a:cubicBezTo>
                  <a:cubicBezTo>
                    <a:pt x="375" y="541"/>
                    <a:pt x="376" y="575"/>
                    <a:pt x="376" y="610"/>
                  </a:cubicBezTo>
                  <a:cubicBezTo>
                    <a:pt x="376" y="630"/>
                    <a:pt x="375" y="651"/>
                    <a:pt x="374" y="672"/>
                  </a:cubicBezTo>
                  <a:cubicBezTo>
                    <a:pt x="373" y="683"/>
                    <a:pt x="374" y="695"/>
                    <a:pt x="370" y="704"/>
                  </a:cubicBezTo>
                  <a:cubicBezTo>
                    <a:pt x="366" y="714"/>
                    <a:pt x="362" y="723"/>
                    <a:pt x="363" y="734"/>
                  </a:cubicBezTo>
                  <a:cubicBezTo>
                    <a:pt x="363" y="735"/>
                    <a:pt x="359" y="737"/>
                    <a:pt x="357" y="738"/>
                  </a:cubicBezTo>
                  <a:cubicBezTo>
                    <a:pt x="347" y="738"/>
                    <a:pt x="334" y="742"/>
                    <a:pt x="327" y="737"/>
                  </a:cubicBezTo>
                  <a:cubicBezTo>
                    <a:pt x="313" y="728"/>
                    <a:pt x="302" y="737"/>
                    <a:pt x="289" y="737"/>
                  </a:cubicBezTo>
                  <a:cubicBezTo>
                    <a:pt x="276" y="737"/>
                    <a:pt x="263" y="734"/>
                    <a:pt x="250" y="732"/>
                  </a:cubicBezTo>
                  <a:cubicBezTo>
                    <a:pt x="247" y="731"/>
                    <a:pt x="242" y="727"/>
                    <a:pt x="242" y="725"/>
                  </a:cubicBezTo>
                  <a:cubicBezTo>
                    <a:pt x="243" y="720"/>
                    <a:pt x="245" y="713"/>
                    <a:pt x="249" y="711"/>
                  </a:cubicBezTo>
                  <a:cubicBezTo>
                    <a:pt x="255" y="707"/>
                    <a:pt x="263" y="707"/>
                    <a:pt x="270" y="705"/>
                  </a:cubicBezTo>
                  <a:cubicBezTo>
                    <a:pt x="279" y="703"/>
                    <a:pt x="289" y="705"/>
                    <a:pt x="296" y="693"/>
                  </a:cubicBezTo>
                  <a:cubicBezTo>
                    <a:pt x="281" y="693"/>
                    <a:pt x="266" y="693"/>
                    <a:pt x="252" y="693"/>
                  </a:cubicBezTo>
                  <a:cubicBezTo>
                    <a:pt x="250" y="680"/>
                    <a:pt x="253" y="676"/>
                    <a:pt x="265" y="673"/>
                  </a:cubicBezTo>
                  <a:cubicBezTo>
                    <a:pt x="269" y="673"/>
                    <a:pt x="272" y="672"/>
                    <a:pt x="276" y="671"/>
                  </a:cubicBezTo>
                  <a:cubicBezTo>
                    <a:pt x="288" y="669"/>
                    <a:pt x="291" y="665"/>
                    <a:pt x="291" y="653"/>
                  </a:cubicBezTo>
                  <a:cubicBezTo>
                    <a:pt x="289" y="615"/>
                    <a:pt x="290" y="577"/>
                    <a:pt x="281" y="540"/>
                  </a:cubicBezTo>
                  <a:cubicBezTo>
                    <a:pt x="277" y="523"/>
                    <a:pt x="269" y="506"/>
                    <a:pt x="267" y="488"/>
                  </a:cubicBezTo>
                  <a:cubicBezTo>
                    <a:pt x="264" y="457"/>
                    <a:pt x="264" y="426"/>
                    <a:pt x="264" y="395"/>
                  </a:cubicBezTo>
                  <a:cubicBezTo>
                    <a:pt x="264" y="380"/>
                    <a:pt x="266" y="365"/>
                    <a:pt x="267" y="349"/>
                  </a:cubicBezTo>
                  <a:cubicBezTo>
                    <a:pt x="259" y="349"/>
                    <a:pt x="259" y="345"/>
                    <a:pt x="260" y="339"/>
                  </a:cubicBezTo>
                  <a:cubicBezTo>
                    <a:pt x="260" y="314"/>
                    <a:pt x="260" y="289"/>
                    <a:pt x="260" y="260"/>
                  </a:cubicBezTo>
                  <a:cubicBezTo>
                    <a:pt x="250" y="278"/>
                    <a:pt x="235" y="277"/>
                    <a:pt x="220" y="277"/>
                  </a:cubicBezTo>
                  <a:cubicBezTo>
                    <a:pt x="209" y="278"/>
                    <a:pt x="199" y="281"/>
                    <a:pt x="189" y="283"/>
                  </a:cubicBezTo>
                  <a:cubicBezTo>
                    <a:pt x="187" y="283"/>
                    <a:pt x="185" y="283"/>
                    <a:pt x="183" y="283"/>
                  </a:cubicBezTo>
                  <a:cubicBezTo>
                    <a:pt x="143" y="284"/>
                    <a:pt x="103" y="284"/>
                    <a:pt x="64" y="285"/>
                  </a:cubicBezTo>
                  <a:cubicBezTo>
                    <a:pt x="58" y="285"/>
                    <a:pt x="52" y="283"/>
                    <a:pt x="47" y="281"/>
                  </a:cubicBezTo>
                  <a:cubicBezTo>
                    <a:pt x="34" y="275"/>
                    <a:pt x="21" y="269"/>
                    <a:pt x="8" y="262"/>
                  </a:cubicBezTo>
                  <a:cubicBezTo>
                    <a:pt x="4" y="260"/>
                    <a:pt x="1" y="255"/>
                    <a:pt x="1" y="251"/>
                  </a:cubicBezTo>
                  <a:cubicBezTo>
                    <a:pt x="0" y="228"/>
                    <a:pt x="0" y="205"/>
                    <a:pt x="0" y="181"/>
                  </a:cubicBezTo>
                  <a:close/>
                  <a:moveTo>
                    <a:pt x="223" y="238"/>
                  </a:moveTo>
                  <a:cubicBezTo>
                    <a:pt x="223" y="237"/>
                    <a:pt x="222" y="235"/>
                    <a:pt x="222" y="234"/>
                  </a:cubicBezTo>
                  <a:cubicBezTo>
                    <a:pt x="214" y="234"/>
                    <a:pt x="205" y="234"/>
                    <a:pt x="196" y="234"/>
                  </a:cubicBezTo>
                  <a:cubicBezTo>
                    <a:pt x="190" y="234"/>
                    <a:pt x="190" y="237"/>
                    <a:pt x="192" y="242"/>
                  </a:cubicBezTo>
                  <a:cubicBezTo>
                    <a:pt x="202" y="240"/>
                    <a:pt x="213" y="239"/>
                    <a:pt x="223" y="238"/>
                  </a:cubicBezTo>
                  <a:close/>
                </a:path>
              </a:pathLst>
            </a:custGeom>
            <a:solidFill>
              <a:srgbClr val="673A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953386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742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>
            <a:off x="88136" y="0"/>
            <a:ext cx="812704" cy="1361159"/>
          </a:xfrm>
          <a:custGeom>
            <a:avLst/>
            <a:gdLst>
              <a:gd name="T0" fmla="*/ 23 w 66"/>
              <a:gd name="T1" fmla="*/ 0 h 113"/>
              <a:gd name="T2" fmla="*/ 23 w 66"/>
              <a:gd name="T3" fmla="*/ 11 h 113"/>
              <a:gd name="T4" fmla="*/ 43 w 66"/>
              <a:gd name="T5" fmla="*/ 11 h 113"/>
              <a:gd name="T6" fmla="*/ 43 w 66"/>
              <a:gd name="T7" fmla="*/ 0 h 113"/>
              <a:gd name="T8" fmla="*/ 45 w 66"/>
              <a:gd name="T9" fmla="*/ 0 h 113"/>
              <a:gd name="T10" fmla="*/ 46 w 66"/>
              <a:gd name="T11" fmla="*/ 4 h 113"/>
              <a:gd name="T12" fmla="*/ 46 w 66"/>
              <a:gd name="T13" fmla="*/ 20 h 113"/>
              <a:gd name="T14" fmla="*/ 40 w 66"/>
              <a:gd name="T15" fmla="*/ 30 h 113"/>
              <a:gd name="T16" fmla="*/ 38 w 66"/>
              <a:gd name="T17" fmla="*/ 42 h 113"/>
              <a:gd name="T18" fmla="*/ 37 w 66"/>
              <a:gd name="T19" fmla="*/ 53 h 113"/>
              <a:gd name="T20" fmla="*/ 52 w 66"/>
              <a:gd name="T21" fmla="*/ 71 h 113"/>
              <a:gd name="T22" fmla="*/ 61 w 66"/>
              <a:gd name="T23" fmla="*/ 78 h 113"/>
              <a:gd name="T24" fmla="*/ 63 w 66"/>
              <a:gd name="T25" fmla="*/ 83 h 113"/>
              <a:gd name="T26" fmla="*/ 63 w 66"/>
              <a:gd name="T27" fmla="*/ 101 h 113"/>
              <a:gd name="T28" fmla="*/ 66 w 66"/>
              <a:gd name="T29" fmla="*/ 108 h 113"/>
              <a:gd name="T30" fmla="*/ 66 w 66"/>
              <a:gd name="T31" fmla="*/ 113 h 113"/>
              <a:gd name="T32" fmla="*/ 1 w 66"/>
              <a:gd name="T33" fmla="*/ 113 h 113"/>
              <a:gd name="T34" fmla="*/ 1 w 66"/>
              <a:gd name="T35" fmla="*/ 109 h 113"/>
              <a:gd name="T36" fmla="*/ 4 w 66"/>
              <a:gd name="T37" fmla="*/ 96 h 113"/>
              <a:gd name="T38" fmla="*/ 4 w 66"/>
              <a:gd name="T39" fmla="*/ 88 h 113"/>
              <a:gd name="T40" fmla="*/ 14 w 66"/>
              <a:gd name="T41" fmla="*/ 73 h 113"/>
              <a:gd name="T42" fmla="*/ 17 w 66"/>
              <a:gd name="T43" fmla="*/ 69 h 113"/>
              <a:gd name="T44" fmla="*/ 29 w 66"/>
              <a:gd name="T45" fmla="*/ 53 h 113"/>
              <a:gd name="T46" fmla="*/ 27 w 66"/>
              <a:gd name="T47" fmla="*/ 47 h 113"/>
              <a:gd name="T48" fmla="*/ 28 w 66"/>
              <a:gd name="T49" fmla="*/ 46 h 113"/>
              <a:gd name="T50" fmla="*/ 30 w 66"/>
              <a:gd name="T51" fmla="*/ 49 h 113"/>
              <a:gd name="T52" fmla="*/ 37 w 66"/>
              <a:gd name="T53" fmla="*/ 50 h 113"/>
              <a:gd name="T54" fmla="*/ 36 w 66"/>
              <a:gd name="T55" fmla="*/ 44 h 113"/>
              <a:gd name="T56" fmla="*/ 32 w 66"/>
              <a:gd name="T57" fmla="*/ 35 h 113"/>
              <a:gd name="T58" fmla="*/ 28 w 66"/>
              <a:gd name="T59" fmla="*/ 31 h 113"/>
              <a:gd name="T60" fmla="*/ 22 w 66"/>
              <a:gd name="T61" fmla="*/ 24 h 113"/>
              <a:gd name="T62" fmla="*/ 22 w 66"/>
              <a:gd name="T63" fmla="*/ 0 h 113"/>
              <a:gd name="T64" fmla="*/ 23 w 66"/>
              <a:gd name="T65" fmla="*/ 0 h 113"/>
              <a:gd name="T66" fmla="*/ 52 w 66"/>
              <a:gd name="T67" fmla="*/ 78 h 113"/>
              <a:gd name="T68" fmla="*/ 52 w 66"/>
              <a:gd name="T69" fmla="*/ 75 h 113"/>
              <a:gd name="T70" fmla="*/ 36 w 66"/>
              <a:gd name="T71" fmla="*/ 54 h 113"/>
              <a:gd name="T72" fmla="*/ 31 w 66"/>
              <a:gd name="T73" fmla="*/ 54 h 113"/>
              <a:gd name="T74" fmla="*/ 15 w 66"/>
              <a:gd name="T75" fmla="*/ 75 h 113"/>
              <a:gd name="T76" fmla="*/ 15 w 66"/>
              <a:gd name="T77" fmla="*/ 78 h 113"/>
              <a:gd name="T78" fmla="*/ 52 w 66"/>
              <a:gd name="T79" fmla="*/ 78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6" h="113">
                <a:moveTo>
                  <a:pt x="23" y="0"/>
                </a:moveTo>
                <a:cubicBezTo>
                  <a:pt x="23" y="4"/>
                  <a:pt x="23" y="7"/>
                  <a:pt x="23" y="11"/>
                </a:cubicBezTo>
                <a:cubicBezTo>
                  <a:pt x="30" y="7"/>
                  <a:pt x="36" y="6"/>
                  <a:pt x="43" y="11"/>
                </a:cubicBezTo>
                <a:cubicBezTo>
                  <a:pt x="43" y="7"/>
                  <a:pt x="43" y="4"/>
                  <a:pt x="43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5" y="1"/>
                  <a:pt x="46" y="2"/>
                  <a:pt x="46" y="4"/>
                </a:cubicBezTo>
                <a:cubicBezTo>
                  <a:pt x="46" y="9"/>
                  <a:pt x="47" y="15"/>
                  <a:pt x="46" y="20"/>
                </a:cubicBezTo>
                <a:cubicBezTo>
                  <a:pt x="45" y="24"/>
                  <a:pt x="43" y="28"/>
                  <a:pt x="40" y="30"/>
                </a:cubicBezTo>
                <a:cubicBezTo>
                  <a:pt x="34" y="35"/>
                  <a:pt x="34" y="37"/>
                  <a:pt x="38" y="42"/>
                </a:cubicBezTo>
                <a:cubicBezTo>
                  <a:pt x="42" y="45"/>
                  <a:pt x="41" y="49"/>
                  <a:pt x="37" y="53"/>
                </a:cubicBezTo>
                <a:cubicBezTo>
                  <a:pt x="42" y="59"/>
                  <a:pt x="47" y="65"/>
                  <a:pt x="52" y="71"/>
                </a:cubicBezTo>
                <a:cubicBezTo>
                  <a:pt x="55" y="74"/>
                  <a:pt x="58" y="76"/>
                  <a:pt x="61" y="78"/>
                </a:cubicBezTo>
                <a:cubicBezTo>
                  <a:pt x="62" y="79"/>
                  <a:pt x="63" y="81"/>
                  <a:pt x="63" y="83"/>
                </a:cubicBezTo>
                <a:cubicBezTo>
                  <a:pt x="63" y="89"/>
                  <a:pt x="63" y="95"/>
                  <a:pt x="63" y="101"/>
                </a:cubicBezTo>
                <a:cubicBezTo>
                  <a:pt x="63" y="104"/>
                  <a:pt x="61" y="107"/>
                  <a:pt x="66" y="108"/>
                </a:cubicBezTo>
                <a:cubicBezTo>
                  <a:pt x="66" y="109"/>
                  <a:pt x="66" y="111"/>
                  <a:pt x="66" y="113"/>
                </a:cubicBezTo>
                <a:cubicBezTo>
                  <a:pt x="44" y="113"/>
                  <a:pt x="23" y="113"/>
                  <a:pt x="1" y="113"/>
                </a:cubicBezTo>
                <a:cubicBezTo>
                  <a:pt x="1" y="111"/>
                  <a:pt x="0" y="110"/>
                  <a:pt x="1" y="109"/>
                </a:cubicBezTo>
                <a:cubicBezTo>
                  <a:pt x="6" y="106"/>
                  <a:pt x="3" y="100"/>
                  <a:pt x="4" y="96"/>
                </a:cubicBezTo>
                <a:cubicBezTo>
                  <a:pt x="4" y="93"/>
                  <a:pt x="4" y="91"/>
                  <a:pt x="4" y="88"/>
                </a:cubicBezTo>
                <a:cubicBezTo>
                  <a:pt x="3" y="80"/>
                  <a:pt x="7" y="76"/>
                  <a:pt x="14" y="73"/>
                </a:cubicBezTo>
                <a:cubicBezTo>
                  <a:pt x="15" y="72"/>
                  <a:pt x="16" y="70"/>
                  <a:pt x="17" y="69"/>
                </a:cubicBezTo>
                <a:cubicBezTo>
                  <a:pt x="21" y="64"/>
                  <a:pt x="25" y="58"/>
                  <a:pt x="29" y="53"/>
                </a:cubicBezTo>
                <a:cubicBezTo>
                  <a:pt x="28" y="51"/>
                  <a:pt x="27" y="49"/>
                  <a:pt x="27" y="47"/>
                </a:cubicBezTo>
                <a:cubicBezTo>
                  <a:pt x="27" y="47"/>
                  <a:pt x="27" y="46"/>
                  <a:pt x="28" y="46"/>
                </a:cubicBezTo>
                <a:cubicBezTo>
                  <a:pt x="29" y="47"/>
                  <a:pt x="29" y="49"/>
                  <a:pt x="30" y="49"/>
                </a:cubicBezTo>
                <a:cubicBezTo>
                  <a:pt x="32" y="50"/>
                  <a:pt x="34" y="50"/>
                  <a:pt x="37" y="50"/>
                </a:cubicBezTo>
                <a:cubicBezTo>
                  <a:pt x="37" y="48"/>
                  <a:pt x="37" y="45"/>
                  <a:pt x="36" y="44"/>
                </a:cubicBezTo>
                <a:cubicBezTo>
                  <a:pt x="35" y="41"/>
                  <a:pt x="34" y="38"/>
                  <a:pt x="32" y="35"/>
                </a:cubicBezTo>
                <a:cubicBezTo>
                  <a:pt x="31" y="34"/>
                  <a:pt x="29" y="33"/>
                  <a:pt x="28" y="31"/>
                </a:cubicBezTo>
                <a:cubicBezTo>
                  <a:pt x="26" y="29"/>
                  <a:pt x="22" y="26"/>
                  <a:pt x="22" y="24"/>
                </a:cubicBezTo>
                <a:cubicBezTo>
                  <a:pt x="21" y="16"/>
                  <a:pt x="22" y="8"/>
                  <a:pt x="22" y="0"/>
                </a:cubicBezTo>
                <a:cubicBezTo>
                  <a:pt x="22" y="0"/>
                  <a:pt x="23" y="0"/>
                  <a:pt x="23" y="0"/>
                </a:cubicBezTo>
                <a:close/>
                <a:moveTo>
                  <a:pt x="52" y="78"/>
                </a:moveTo>
                <a:cubicBezTo>
                  <a:pt x="52" y="77"/>
                  <a:pt x="52" y="75"/>
                  <a:pt x="52" y="75"/>
                </a:cubicBezTo>
                <a:cubicBezTo>
                  <a:pt x="46" y="68"/>
                  <a:pt x="41" y="61"/>
                  <a:pt x="36" y="54"/>
                </a:cubicBezTo>
                <a:cubicBezTo>
                  <a:pt x="35" y="53"/>
                  <a:pt x="32" y="53"/>
                  <a:pt x="31" y="54"/>
                </a:cubicBezTo>
                <a:cubicBezTo>
                  <a:pt x="26" y="61"/>
                  <a:pt x="20" y="68"/>
                  <a:pt x="15" y="75"/>
                </a:cubicBezTo>
                <a:cubicBezTo>
                  <a:pt x="15" y="76"/>
                  <a:pt x="15" y="77"/>
                  <a:pt x="15" y="78"/>
                </a:cubicBezTo>
                <a:cubicBezTo>
                  <a:pt x="27" y="78"/>
                  <a:pt x="39" y="78"/>
                  <a:pt x="52" y="78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6"/>
          <p:cNvSpPr>
            <a:spLocks noEditPoints="1"/>
          </p:cNvSpPr>
          <p:nvPr userDrawn="1"/>
        </p:nvSpPr>
        <p:spPr bwMode="auto">
          <a:xfrm>
            <a:off x="88136" y="0"/>
            <a:ext cx="812704" cy="1361159"/>
          </a:xfrm>
          <a:custGeom>
            <a:avLst/>
            <a:gdLst>
              <a:gd name="T0" fmla="*/ 23 w 66"/>
              <a:gd name="T1" fmla="*/ 0 h 113"/>
              <a:gd name="T2" fmla="*/ 23 w 66"/>
              <a:gd name="T3" fmla="*/ 11 h 113"/>
              <a:gd name="T4" fmla="*/ 43 w 66"/>
              <a:gd name="T5" fmla="*/ 11 h 113"/>
              <a:gd name="T6" fmla="*/ 43 w 66"/>
              <a:gd name="T7" fmla="*/ 0 h 113"/>
              <a:gd name="T8" fmla="*/ 45 w 66"/>
              <a:gd name="T9" fmla="*/ 0 h 113"/>
              <a:gd name="T10" fmla="*/ 46 w 66"/>
              <a:gd name="T11" fmla="*/ 4 h 113"/>
              <a:gd name="T12" fmla="*/ 46 w 66"/>
              <a:gd name="T13" fmla="*/ 20 h 113"/>
              <a:gd name="T14" fmla="*/ 40 w 66"/>
              <a:gd name="T15" fmla="*/ 30 h 113"/>
              <a:gd name="T16" fmla="*/ 38 w 66"/>
              <a:gd name="T17" fmla="*/ 42 h 113"/>
              <a:gd name="T18" fmla="*/ 37 w 66"/>
              <a:gd name="T19" fmla="*/ 53 h 113"/>
              <a:gd name="T20" fmla="*/ 52 w 66"/>
              <a:gd name="T21" fmla="*/ 71 h 113"/>
              <a:gd name="T22" fmla="*/ 61 w 66"/>
              <a:gd name="T23" fmla="*/ 78 h 113"/>
              <a:gd name="T24" fmla="*/ 63 w 66"/>
              <a:gd name="T25" fmla="*/ 83 h 113"/>
              <a:gd name="T26" fmla="*/ 63 w 66"/>
              <a:gd name="T27" fmla="*/ 101 h 113"/>
              <a:gd name="T28" fmla="*/ 66 w 66"/>
              <a:gd name="T29" fmla="*/ 108 h 113"/>
              <a:gd name="T30" fmla="*/ 66 w 66"/>
              <a:gd name="T31" fmla="*/ 113 h 113"/>
              <a:gd name="T32" fmla="*/ 1 w 66"/>
              <a:gd name="T33" fmla="*/ 113 h 113"/>
              <a:gd name="T34" fmla="*/ 1 w 66"/>
              <a:gd name="T35" fmla="*/ 109 h 113"/>
              <a:gd name="T36" fmla="*/ 4 w 66"/>
              <a:gd name="T37" fmla="*/ 96 h 113"/>
              <a:gd name="T38" fmla="*/ 4 w 66"/>
              <a:gd name="T39" fmla="*/ 88 h 113"/>
              <a:gd name="T40" fmla="*/ 14 w 66"/>
              <a:gd name="T41" fmla="*/ 73 h 113"/>
              <a:gd name="T42" fmla="*/ 17 w 66"/>
              <a:gd name="T43" fmla="*/ 69 h 113"/>
              <a:gd name="T44" fmla="*/ 29 w 66"/>
              <a:gd name="T45" fmla="*/ 53 h 113"/>
              <a:gd name="T46" fmla="*/ 27 w 66"/>
              <a:gd name="T47" fmla="*/ 47 h 113"/>
              <a:gd name="T48" fmla="*/ 28 w 66"/>
              <a:gd name="T49" fmla="*/ 46 h 113"/>
              <a:gd name="T50" fmla="*/ 30 w 66"/>
              <a:gd name="T51" fmla="*/ 49 h 113"/>
              <a:gd name="T52" fmla="*/ 37 w 66"/>
              <a:gd name="T53" fmla="*/ 50 h 113"/>
              <a:gd name="T54" fmla="*/ 36 w 66"/>
              <a:gd name="T55" fmla="*/ 44 h 113"/>
              <a:gd name="T56" fmla="*/ 32 w 66"/>
              <a:gd name="T57" fmla="*/ 35 h 113"/>
              <a:gd name="T58" fmla="*/ 28 w 66"/>
              <a:gd name="T59" fmla="*/ 31 h 113"/>
              <a:gd name="T60" fmla="*/ 22 w 66"/>
              <a:gd name="T61" fmla="*/ 24 h 113"/>
              <a:gd name="T62" fmla="*/ 22 w 66"/>
              <a:gd name="T63" fmla="*/ 0 h 113"/>
              <a:gd name="T64" fmla="*/ 23 w 66"/>
              <a:gd name="T65" fmla="*/ 0 h 113"/>
              <a:gd name="T66" fmla="*/ 52 w 66"/>
              <a:gd name="T67" fmla="*/ 78 h 113"/>
              <a:gd name="T68" fmla="*/ 52 w 66"/>
              <a:gd name="T69" fmla="*/ 75 h 113"/>
              <a:gd name="T70" fmla="*/ 36 w 66"/>
              <a:gd name="T71" fmla="*/ 54 h 113"/>
              <a:gd name="T72" fmla="*/ 31 w 66"/>
              <a:gd name="T73" fmla="*/ 54 h 113"/>
              <a:gd name="T74" fmla="*/ 15 w 66"/>
              <a:gd name="T75" fmla="*/ 75 h 113"/>
              <a:gd name="T76" fmla="*/ 15 w 66"/>
              <a:gd name="T77" fmla="*/ 78 h 113"/>
              <a:gd name="T78" fmla="*/ 52 w 66"/>
              <a:gd name="T79" fmla="*/ 78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6" h="113">
                <a:moveTo>
                  <a:pt x="23" y="0"/>
                </a:moveTo>
                <a:cubicBezTo>
                  <a:pt x="23" y="4"/>
                  <a:pt x="23" y="7"/>
                  <a:pt x="23" y="11"/>
                </a:cubicBezTo>
                <a:cubicBezTo>
                  <a:pt x="30" y="7"/>
                  <a:pt x="36" y="6"/>
                  <a:pt x="43" y="11"/>
                </a:cubicBezTo>
                <a:cubicBezTo>
                  <a:pt x="43" y="7"/>
                  <a:pt x="43" y="4"/>
                  <a:pt x="43" y="0"/>
                </a:cubicBezTo>
                <a:cubicBezTo>
                  <a:pt x="44" y="0"/>
                  <a:pt x="44" y="0"/>
                  <a:pt x="45" y="0"/>
                </a:cubicBezTo>
                <a:cubicBezTo>
                  <a:pt x="45" y="1"/>
                  <a:pt x="46" y="2"/>
                  <a:pt x="46" y="4"/>
                </a:cubicBezTo>
                <a:cubicBezTo>
                  <a:pt x="46" y="9"/>
                  <a:pt x="47" y="15"/>
                  <a:pt x="46" y="20"/>
                </a:cubicBezTo>
                <a:cubicBezTo>
                  <a:pt x="45" y="24"/>
                  <a:pt x="43" y="28"/>
                  <a:pt x="40" y="30"/>
                </a:cubicBezTo>
                <a:cubicBezTo>
                  <a:pt x="34" y="35"/>
                  <a:pt x="34" y="37"/>
                  <a:pt x="38" y="42"/>
                </a:cubicBezTo>
                <a:cubicBezTo>
                  <a:pt x="42" y="45"/>
                  <a:pt x="41" y="49"/>
                  <a:pt x="37" y="53"/>
                </a:cubicBezTo>
                <a:cubicBezTo>
                  <a:pt x="42" y="59"/>
                  <a:pt x="47" y="65"/>
                  <a:pt x="52" y="71"/>
                </a:cubicBezTo>
                <a:cubicBezTo>
                  <a:pt x="55" y="74"/>
                  <a:pt x="58" y="76"/>
                  <a:pt x="61" y="78"/>
                </a:cubicBezTo>
                <a:cubicBezTo>
                  <a:pt x="62" y="79"/>
                  <a:pt x="63" y="81"/>
                  <a:pt x="63" y="83"/>
                </a:cubicBezTo>
                <a:cubicBezTo>
                  <a:pt x="63" y="89"/>
                  <a:pt x="63" y="95"/>
                  <a:pt x="63" y="101"/>
                </a:cubicBezTo>
                <a:cubicBezTo>
                  <a:pt x="63" y="104"/>
                  <a:pt x="61" y="107"/>
                  <a:pt x="66" y="108"/>
                </a:cubicBezTo>
                <a:cubicBezTo>
                  <a:pt x="66" y="109"/>
                  <a:pt x="66" y="111"/>
                  <a:pt x="66" y="113"/>
                </a:cubicBezTo>
                <a:cubicBezTo>
                  <a:pt x="44" y="113"/>
                  <a:pt x="23" y="113"/>
                  <a:pt x="1" y="113"/>
                </a:cubicBezTo>
                <a:cubicBezTo>
                  <a:pt x="1" y="111"/>
                  <a:pt x="0" y="110"/>
                  <a:pt x="1" y="109"/>
                </a:cubicBezTo>
                <a:cubicBezTo>
                  <a:pt x="6" y="106"/>
                  <a:pt x="3" y="100"/>
                  <a:pt x="4" y="96"/>
                </a:cubicBezTo>
                <a:cubicBezTo>
                  <a:pt x="4" y="93"/>
                  <a:pt x="4" y="91"/>
                  <a:pt x="4" y="88"/>
                </a:cubicBezTo>
                <a:cubicBezTo>
                  <a:pt x="3" y="80"/>
                  <a:pt x="7" y="76"/>
                  <a:pt x="14" y="73"/>
                </a:cubicBezTo>
                <a:cubicBezTo>
                  <a:pt x="15" y="72"/>
                  <a:pt x="16" y="70"/>
                  <a:pt x="17" y="69"/>
                </a:cubicBezTo>
                <a:cubicBezTo>
                  <a:pt x="21" y="64"/>
                  <a:pt x="25" y="58"/>
                  <a:pt x="29" y="53"/>
                </a:cubicBezTo>
                <a:cubicBezTo>
                  <a:pt x="28" y="51"/>
                  <a:pt x="27" y="49"/>
                  <a:pt x="27" y="47"/>
                </a:cubicBezTo>
                <a:cubicBezTo>
                  <a:pt x="27" y="47"/>
                  <a:pt x="27" y="46"/>
                  <a:pt x="28" y="46"/>
                </a:cubicBezTo>
                <a:cubicBezTo>
                  <a:pt x="29" y="47"/>
                  <a:pt x="29" y="49"/>
                  <a:pt x="30" y="49"/>
                </a:cubicBezTo>
                <a:cubicBezTo>
                  <a:pt x="32" y="50"/>
                  <a:pt x="34" y="50"/>
                  <a:pt x="37" y="50"/>
                </a:cubicBezTo>
                <a:cubicBezTo>
                  <a:pt x="37" y="48"/>
                  <a:pt x="37" y="45"/>
                  <a:pt x="36" y="44"/>
                </a:cubicBezTo>
                <a:cubicBezTo>
                  <a:pt x="35" y="41"/>
                  <a:pt x="34" y="38"/>
                  <a:pt x="32" y="35"/>
                </a:cubicBezTo>
                <a:cubicBezTo>
                  <a:pt x="31" y="34"/>
                  <a:pt x="29" y="33"/>
                  <a:pt x="28" y="31"/>
                </a:cubicBezTo>
                <a:cubicBezTo>
                  <a:pt x="26" y="29"/>
                  <a:pt x="22" y="26"/>
                  <a:pt x="22" y="24"/>
                </a:cubicBezTo>
                <a:cubicBezTo>
                  <a:pt x="21" y="16"/>
                  <a:pt x="22" y="8"/>
                  <a:pt x="22" y="0"/>
                </a:cubicBezTo>
                <a:cubicBezTo>
                  <a:pt x="22" y="0"/>
                  <a:pt x="23" y="0"/>
                  <a:pt x="23" y="0"/>
                </a:cubicBezTo>
                <a:close/>
                <a:moveTo>
                  <a:pt x="52" y="78"/>
                </a:moveTo>
                <a:cubicBezTo>
                  <a:pt x="52" y="77"/>
                  <a:pt x="52" y="75"/>
                  <a:pt x="52" y="75"/>
                </a:cubicBezTo>
                <a:cubicBezTo>
                  <a:pt x="46" y="68"/>
                  <a:pt x="41" y="61"/>
                  <a:pt x="36" y="54"/>
                </a:cubicBezTo>
                <a:cubicBezTo>
                  <a:pt x="35" y="53"/>
                  <a:pt x="32" y="53"/>
                  <a:pt x="31" y="54"/>
                </a:cubicBezTo>
                <a:cubicBezTo>
                  <a:pt x="26" y="61"/>
                  <a:pt x="20" y="68"/>
                  <a:pt x="15" y="75"/>
                </a:cubicBezTo>
                <a:cubicBezTo>
                  <a:pt x="15" y="76"/>
                  <a:pt x="15" y="77"/>
                  <a:pt x="15" y="78"/>
                </a:cubicBezTo>
                <a:cubicBezTo>
                  <a:pt x="27" y="78"/>
                  <a:pt x="39" y="78"/>
                  <a:pt x="52" y="78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2" name="Grupo 11"/>
          <p:cNvGrpSpPr/>
          <p:nvPr userDrawn="1"/>
        </p:nvGrpSpPr>
        <p:grpSpPr>
          <a:xfrm rot="10800000">
            <a:off x="-2" y="6222910"/>
            <a:ext cx="12192001" cy="633413"/>
            <a:chOff x="1477963" y="3476816"/>
            <a:chExt cx="8842375" cy="633413"/>
          </a:xfrm>
        </p:grpSpPr>
        <p:sp>
          <p:nvSpPr>
            <p:cNvPr id="13" name="Rectangle 9"/>
            <p:cNvSpPr>
              <a:spLocks noChangeArrowheads="1"/>
            </p:cNvSpPr>
            <p:nvPr userDrawn="1"/>
          </p:nvSpPr>
          <p:spPr bwMode="auto">
            <a:xfrm>
              <a:off x="1477963" y="3476816"/>
              <a:ext cx="8842375" cy="63341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Rectangle 10"/>
            <p:cNvSpPr>
              <a:spLocks noChangeArrowheads="1"/>
            </p:cNvSpPr>
            <p:nvPr userDrawn="1"/>
          </p:nvSpPr>
          <p:spPr bwMode="auto">
            <a:xfrm>
              <a:off x="1477963" y="3575241"/>
              <a:ext cx="8842375" cy="1174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16976" y="6245652"/>
            <a:ext cx="569470" cy="44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418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742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Rectangle 5"/>
          <p:cNvSpPr>
            <a:spLocks noChangeArrowheads="1"/>
          </p:cNvSpPr>
          <p:nvPr userDrawn="1"/>
        </p:nvSpPr>
        <p:spPr bwMode="auto">
          <a:xfrm rot="5400000">
            <a:off x="5726112" y="392113"/>
            <a:ext cx="739775" cy="12192002"/>
          </a:xfrm>
          <a:prstGeom prst="rect">
            <a:avLst/>
          </a:pr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1734" y="6156802"/>
            <a:ext cx="808529" cy="67916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41923" y="154236"/>
            <a:ext cx="747137" cy="57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19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742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2498" y="237364"/>
            <a:ext cx="1250308" cy="967981"/>
          </a:xfrm>
          <a:prstGeom prst="rect">
            <a:avLst/>
          </a:prstGeom>
        </p:spPr>
      </p:pic>
      <p:grpSp>
        <p:nvGrpSpPr>
          <p:cNvPr id="7" name="Grupo 6"/>
          <p:cNvGrpSpPr/>
          <p:nvPr userDrawn="1"/>
        </p:nvGrpSpPr>
        <p:grpSpPr>
          <a:xfrm>
            <a:off x="0" y="6224587"/>
            <a:ext cx="12192000" cy="633413"/>
            <a:chOff x="1477963" y="2432050"/>
            <a:chExt cx="8842375" cy="633413"/>
          </a:xfrm>
        </p:grpSpPr>
        <p:sp>
          <p:nvSpPr>
            <p:cNvPr id="9" name="Rectangle 9"/>
            <p:cNvSpPr>
              <a:spLocks noChangeArrowheads="1"/>
            </p:cNvSpPr>
            <p:nvPr userDrawn="1"/>
          </p:nvSpPr>
          <p:spPr bwMode="auto">
            <a:xfrm>
              <a:off x="1477963" y="2432050"/>
              <a:ext cx="8842375" cy="633413"/>
            </a:xfrm>
            <a:prstGeom prst="rect">
              <a:avLst/>
            </a:prstGeom>
            <a:solidFill>
              <a:srgbClr val="673A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Rectangle 10"/>
            <p:cNvSpPr>
              <a:spLocks noChangeArrowheads="1"/>
            </p:cNvSpPr>
            <p:nvPr userDrawn="1"/>
          </p:nvSpPr>
          <p:spPr bwMode="auto">
            <a:xfrm>
              <a:off x="1477963" y="2530475"/>
              <a:ext cx="8842375" cy="1174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964360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742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9700" y="120897"/>
            <a:ext cx="11940526" cy="105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385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164"/>
            <a:ext cx="12192000" cy="686216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7206" y="1554612"/>
            <a:ext cx="1881811" cy="514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267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164"/>
            <a:ext cx="12192000" cy="686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45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1840" r="-136" b="14111"/>
          <a:stretch/>
        </p:blipFill>
        <p:spPr>
          <a:xfrm>
            <a:off x="0" y="-1"/>
            <a:ext cx="12194770" cy="683306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4164"/>
            <a:ext cx="12192000" cy="686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533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13855"/>
            <a:ext cx="12184602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8515" y="1605314"/>
            <a:ext cx="1881811" cy="514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42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0" b="15768"/>
          <a:stretch/>
        </p:blipFill>
        <p:spPr>
          <a:xfrm>
            <a:off x="172994" y="0"/>
            <a:ext cx="12011607" cy="667264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-1" y="0"/>
            <a:ext cx="12184602" cy="6858000"/>
          </a:xfrm>
          <a:prstGeom prst="rect">
            <a:avLst/>
          </a:prstGeom>
        </p:spPr>
      </p:pic>
      <p:grpSp>
        <p:nvGrpSpPr>
          <p:cNvPr id="6" name="Grupo 5"/>
          <p:cNvGrpSpPr/>
          <p:nvPr userDrawn="1"/>
        </p:nvGrpSpPr>
        <p:grpSpPr>
          <a:xfrm>
            <a:off x="11195321" y="222422"/>
            <a:ext cx="716272" cy="939113"/>
            <a:chOff x="9687795" y="3007402"/>
            <a:chExt cx="2387139" cy="3129807"/>
          </a:xfrm>
          <a:solidFill>
            <a:schemeClr val="bg1"/>
          </a:solidFill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10069930" y="5192555"/>
              <a:ext cx="1622863" cy="944654"/>
            </a:xfrm>
            <a:custGeom>
              <a:avLst/>
              <a:gdLst>
                <a:gd name="T0" fmla="*/ 59 w 254"/>
                <a:gd name="T1" fmla="*/ 105 h 148"/>
                <a:gd name="T2" fmla="*/ 59 w 254"/>
                <a:gd name="T3" fmla="*/ 60 h 148"/>
                <a:gd name="T4" fmla="*/ 50 w 254"/>
                <a:gd name="T5" fmla="*/ 48 h 148"/>
                <a:gd name="T6" fmla="*/ 7 w 254"/>
                <a:gd name="T7" fmla="*/ 22 h 148"/>
                <a:gd name="T8" fmla="*/ 5 w 254"/>
                <a:gd name="T9" fmla="*/ 12 h 148"/>
                <a:gd name="T10" fmla="*/ 14 w 254"/>
                <a:gd name="T11" fmla="*/ 15 h 148"/>
                <a:gd name="T12" fmla="*/ 55 w 254"/>
                <a:gd name="T13" fmla="*/ 41 h 148"/>
                <a:gd name="T14" fmla="*/ 71 w 254"/>
                <a:gd name="T15" fmla="*/ 38 h 148"/>
                <a:gd name="T16" fmla="*/ 182 w 254"/>
                <a:gd name="T17" fmla="*/ 38 h 148"/>
                <a:gd name="T18" fmla="*/ 198 w 254"/>
                <a:gd name="T19" fmla="*/ 41 h 148"/>
                <a:gd name="T20" fmla="*/ 239 w 254"/>
                <a:gd name="T21" fmla="*/ 15 h 148"/>
                <a:gd name="T22" fmla="*/ 249 w 254"/>
                <a:gd name="T23" fmla="*/ 13 h 148"/>
                <a:gd name="T24" fmla="*/ 246 w 254"/>
                <a:gd name="T25" fmla="*/ 22 h 148"/>
                <a:gd name="T26" fmla="*/ 204 w 254"/>
                <a:gd name="T27" fmla="*/ 48 h 148"/>
                <a:gd name="T28" fmla="*/ 194 w 254"/>
                <a:gd name="T29" fmla="*/ 65 h 148"/>
                <a:gd name="T30" fmla="*/ 194 w 254"/>
                <a:gd name="T31" fmla="*/ 104 h 148"/>
                <a:gd name="T32" fmla="*/ 238 w 254"/>
                <a:gd name="T33" fmla="*/ 80 h 148"/>
                <a:gd name="T34" fmla="*/ 248 w 254"/>
                <a:gd name="T35" fmla="*/ 75 h 148"/>
                <a:gd name="T36" fmla="*/ 243 w 254"/>
                <a:gd name="T37" fmla="*/ 87 h 148"/>
                <a:gd name="T38" fmla="*/ 221 w 254"/>
                <a:gd name="T39" fmla="*/ 102 h 148"/>
                <a:gd name="T40" fmla="*/ 176 w 254"/>
                <a:gd name="T41" fmla="*/ 132 h 148"/>
                <a:gd name="T42" fmla="*/ 138 w 254"/>
                <a:gd name="T43" fmla="*/ 145 h 148"/>
                <a:gd name="T44" fmla="*/ 65 w 254"/>
                <a:gd name="T45" fmla="*/ 119 h 148"/>
                <a:gd name="T46" fmla="*/ 45 w 254"/>
                <a:gd name="T47" fmla="*/ 109 h 148"/>
                <a:gd name="T48" fmla="*/ 7 w 254"/>
                <a:gd name="T49" fmla="*/ 84 h 148"/>
                <a:gd name="T50" fmla="*/ 5 w 254"/>
                <a:gd name="T51" fmla="*/ 75 h 148"/>
                <a:gd name="T52" fmla="*/ 13 w 254"/>
                <a:gd name="T53" fmla="*/ 77 h 148"/>
                <a:gd name="T54" fmla="*/ 59 w 254"/>
                <a:gd name="T55" fmla="*/ 105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4" h="148">
                  <a:moveTo>
                    <a:pt x="59" y="105"/>
                  </a:moveTo>
                  <a:cubicBezTo>
                    <a:pt x="59" y="88"/>
                    <a:pt x="59" y="74"/>
                    <a:pt x="59" y="60"/>
                  </a:cubicBezTo>
                  <a:cubicBezTo>
                    <a:pt x="60" y="52"/>
                    <a:pt x="55" y="51"/>
                    <a:pt x="50" y="48"/>
                  </a:cubicBezTo>
                  <a:cubicBezTo>
                    <a:pt x="35" y="42"/>
                    <a:pt x="19" y="34"/>
                    <a:pt x="7" y="22"/>
                  </a:cubicBezTo>
                  <a:cubicBezTo>
                    <a:pt x="5" y="19"/>
                    <a:pt x="0" y="16"/>
                    <a:pt x="5" y="12"/>
                  </a:cubicBezTo>
                  <a:cubicBezTo>
                    <a:pt x="9" y="9"/>
                    <a:pt x="11" y="13"/>
                    <a:pt x="14" y="15"/>
                  </a:cubicBezTo>
                  <a:cubicBezTo>
                    <a:pt x="25" y="27"/>
                    <a:pt x="40" y="34"/>
                    <a:pt x="55" y="41"/>
                  </a:cubicBezTo>
                  <a:cubicBezTo>
                    <a:pt x="61" y="44"/>
                    <a:pt x="65" y="43"/>
                    <a:pt x="71" y="38"/>
                  </a:cubicBezTo>
                  <a:cubicBezTo>
                    <a:pt x="110" y="0"/>
                    <a:pt x="144" y="0"/>
                    <a:pt x="182" y="38"/>
                  </a:cubicBezTo>
                  <a:cubicBezTo>
                    <a:pt x="187" y="43"/>
                    <a:pt x="191" y="44"/>
                    <a:pt x="198" y="41"/>
                  </a:cubicBezTo>
                  <a:cubicBezTo>
                    <a:pt x="212" y="34"/>
                    <a:pt x="227" y="27"/>
                    <a:pt x="239" y="15"/>
                  </a:cubicBezTo>
                  <a:cubicBezTo>
                    <a:pt x="242" y="13"/>
                    <a:pt x="245" y="8"/>
                    <a:pt x="249" y="13"/>
                  </a:cubicBezTo>
                  <a:cubicBezTo>
                    <a:pt x="252" y="16"/>
                    <a:pt x="248" y="19"/>
                    <a:pt x="246" y="22"/>
                  </a:cubicBezTo>
                  <a:cubicBezTo>
                    <a:pt x="234" y="34"/>
                    <a:pt x="220" y="42"/>
                    <a:pt x="204" y="48"/>
                  </a:cubicBezTo>
                  <a:cubicBezTo>
                    <a:pt x="195" y="51"/>
                    <a:pt x="193" y="56"/>
                    <a:pt x="194" y="65"/>
                  </a:cubicBezTo>
                  <a:cubicBezTo>
                    <a:pt x="195" y="78"/>
                    <a:pt x="194" y="90"/>
                    <a:pt x="194" y="104"/>
                  </a:cubicBezTo>
                  <a:cubicBezTo>
                    <a:pt x="211" y="99"/>
                    <a:pt x="225" y="90"/>
                    <a:pt x="238" y="80"/>
                  </a:cubicBezTo>
                  <a:cubicBezTo>
                    <a:pt x="241" y="77"/>
                    <a:pt x="243" y="70"/>
                    <a:pt x="248" y="75"/>
                  </a:cubicBezTo>
                  <a:cubicBezTo>
                    <a:pt x="254" y="81"/>
                    <a:pt x="246" y="84"/>
                    <a:pt x="243" y="87"/>
                  </a:cubicBezTo>
                  <a:cubicBezTo>
                    <a:pt x="236" y="93"/>
                    <a:pt x="229" y="98"/>
                    <a:pt x="221" y="102"/>
                  </a:cubicBezTo>
                  <a:cubicBezTo>
                    <a:pt x="206" y="111"/>
                    <a:pt x="188" y="117"/>
                    <a:pt x="176" y="132"/>
                  </a:cubicBezTo>
                  <a:cubicBezTo>
                    <a:pt x="168" y="144"/>
                    <a:pt x="152" y="145"/>
                    <a:pt x="138" y="145"/>
                  </a:cubicBezTo>
                  <a:cubicBezTo>
                    <a:pt x="110" y="146"/>
                    <a:pt x="82" y="148"/>
                    <a:pt x="65" y="119"/>
                  </a:cubicBezTo>
                  <a:cubicBezTo>
                    <a:pt x="61" y="113"/>
                    <a:pt x="52" y="113"/>
                    <a:pt x="45" y="109"/>
                  </a:cubicBezTo>
                  <a:cubicBezTo>
                    <a:pt x="31" y="102"/>
                    <a:pt x="17" y="96"/>
                    <a:pt x="7" y="84"/>
                  </a:cubicBezTo>
                  <a:cubicBezTo>
                    <a:pt x="5" y="82"/>
                    <a:pt x="1" y="79"/>
                    <a:pt x="5" y="75"/>
                  </a:cubicBezTo>
                  <a:cubicBezTo>
                    <a:pt x="8" y="71"/>
                    <a:pt x="11" y="75"/>
                    <a:pt x="13" y="77"/>
                  </a:cubicBezTo>
                  <a:cubicBezTo>
                    <a:pt x="26" y="90"/>
                    <a:pt x="41" y="97"/>
                    <a:pt x="59" y="1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9843871" y="4582927"/>
              <a:ext cx="2074984" cy="695004"/>
            </a:xfrm>
            <a:custGeom>
              <a:avLst/>
              <a:gdLst>
                <a:gd name="T0" fmla="*/ 180 w 262"/>
                <a:gd name="T1" fmla="*/ 87 h 88"/>
                <a:gd name="T2" fmla="*/ 154 w 262"/>
                <a:gd name="T3" fmla="*/ 71 h 88"/>
                <a:gd name="T4" fmla="*/ 143 w 262"/>
                <a:gd name="T5" fmla="*/ 47 h 88"/>
                <a:gd name="T6" fmla="*/ 124 w 262"/>
                <a:gd name="T7" fmla="*/ 47 h 88"/>
                <a:gd name="T8" fmla="*/ 112 w 262"/>
                <a:gd name="T9" fmla="*/ 72 h 88"/>
                <a:gd name="T10" fmla="*/ 90 w 262"/>
                <a:gd name="T11" fmla="*/ 87 h 88"/>
                <a:gd name="T12" fmla="*/ 37 w 262"/>
                <a:gd name="T13" fmla="*/ 80 h 88"/>
                <a:gd name="T14" fmla="*/ 24 w 262"/>
                <a:gd name="T15" fmla="*/ 71 h 88"/>
                <a:gd name="T16" fmla="*/ 8 w 262"/>
                <a:gd name="T17" fmla="*/ 34 h 88"/>
                <a:gd name="T18" fmla="*/ 19 w 262"/>
                <a:gd name="T19" fmla="*/ 13 h 88"/>
                <a:gd name="T20" fmla="*/ 169 w 262"/>
                <a:gd name="T21" fmla="*/ 2 h 88"/>
                <a:gd name="T22" fmla="*/ 246 w 262"/>
                <a:gd name="T23" fmla="*/ 13 h 88"/>
                <a:gd name="T24" fmla="*/ 260 w 262"/>
                <a:gd name="T25" fmla="*/ 23 h 88"/>
                <a:gd name="T26" fmla="*/ 253 w 262"/>
                <a:gd name="T27" fmla="*/ 41 h 88"/>
                <a:gd name="T28" fmla="*/ 248 w 262"/>
                <a:gd name="T29" fmla="*/ 54 h 88"/>
                <a:gd name="T30" fmla="*/ 220 w 262"/>
                <a:gd name="T31" fmla="*/ 82 h 88"/>
                <a:gd name="T32" fmla="*/ 180 w 262"/>
                <a:gd name="T33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2" h="88">
                  <a:moveTo>
                    <a:pt x="180" y="87"/>
                  </a:moveTo>
                  <a:cubicBezTo>
                    <a:pt x="167" y="88"/>
                    <a:pt x="159" y="82"/>
                    <a:pt x="154" y="71"/>
                  </a:cubicBezTo>
                  <a:cubicBezTo>
                    <a:pt x="150" y="63"/>
                    <a:pt x="147" y="54"/>
                    <a:pt x="143" y="47"/>
                  </a:cubicBezTo>
                  <a:cubicBezTo>
                    <a:pt x="138" y="37"/>
                    <a:pt x="129" y="37"/>
                    <a:pt x="124" y="47"/>
                  </a:cubicBezTo>
                  <a:cubicBezTo>
                    <a:pt x="119" y="55"/>
                    <a:pt x="116" y="64"/>
                    <a:pt x="112" y="72"/>
                  </a:cubicBezTo>
                  <a:cubicBezTo>
                    <a:pt x="108" y="82"/>
                    <a:pt x="100" y="87"/>
                    <a:pt x="90" y="87"/>
                  </a:cubicBezTo>
                  <a:cubicBezTo>
                    <a:pt x="72" y="86"/>
                    <a:pt x="54" y="85"/>
                    <a:pt x="37" y="80"/>
                  </a:cubicBezTo>
                  <a:cubicBezTo>
                    <a:pt x="31" y="79"/>
                    <a:pt x="26" y="77"/>
                    <a:pt x="24" y="71"/>
                  </a:cubicBezTo>
                  <a:cubicBezTo>
                    <a:pt x="19" y="59"/>
                    <a:pt x="18" y="45"/>
                    <a:pt x="8" y="34"/>
                  </a:cubicBezTo>
                  <a:cubicBezTo>
                    <a:pt x="0" y="25"/>
                    <a:pt x="6" y="16"/>
                    <a:pt x="19" y="13"/>
                  </a:cubicBezTo>
                  <a:cubicBezTo>
                    <a:pt x="69" y="1"/>
                    <a:pt x="119" y="0"/>
                    <a:pt x="169" y="2"/>
                  </a:cubicBezTo>
                  <a:cubicBezTo>
                    <a:pt x="195" y="4"/>
                    <a:pt x="221" y="6"/>
                    <a:pt x="246" y="13"/>
                  </a:cubicBezTo>
                  <a:cubicBezTo>
                    <a:pt x="252" y="14"/>
                    <a:pt x="260" y="14"/>
                    <a:pt x="260" y="23"/>
                  </a:cubicBezTo>
                  <a:cubicBezTo>
                    <a:pt x="261" y="30"/>
                    <a:pt x="262" y="38"/>
                    <a:pt x="253" y="41"/>
                  </a:cubicBezTo>
                  <a:cubicBezTo>
                    <a:pt x="246" y="44"/>
                    <a:pt x="249" y="50"/>
                    <a:pt x="248" y="54"/>
                  </a:cubicBezTo>
                  <a:cubicBezTo>
                    <a:pt x="244" y="76"/>
                    <a:pt x="242" y="78"/>
                    <a:pt x="220" y="82"/>
                  </a:cubicBezTo>
                  <a:cubicBezTo>
                    <a:pt x="206" y="84"/>
                    <a:pt x="193" y="86"/>
                    <a:pt x="180" y="8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8"/>
            <p:cNvSpPr>
              <a:spLocks/>
            </p:cNvSpPr>
            <p:nvPr userDrawn="1"/>
          </p:nvSpPr>
          <p:spPr bwMode="auto">
            <a:xfrm>
              <a:off x="9687795" y="3007402"/>
              <a:ext cx="2387139" cy="1556830"/>
            </a:xfrm>
            <a:custGeom>
              <a:avLst/>
              <a:gdLst>
                <a:gd name="T0" fmla="*/ 139 w 252"/>
                <a:gd name="T1" fmla="*/ 22 h 165"/>
                <a:gd name="T2" fmla="*/ 142 w 252"/>
                <a:gd name="T3" fmla="*/ 20 h 165"/>
                <a:gd name="T4" fmla="*/ 147 w 252"/>
                <a:gd name="T5" fmla="*/ 6 h 165"/>
                <a:gd name="T6" fmla="*/ 169 w 252"/>
                <a:gd name="T7" fmla="*/ 8 h 165"/>
                <a:gd name="T8" fmla="*/ 171 w 252"/>
                <a:gd name="T9" fmla="*/ 22 h 165"/>
                <a:gd name="T10" fmla="*/ 157 w 252"/>
                <a:gd name="T11" fmla="*/ 127 h 165"/>
                <a:gd name="T12" fmla="*/ 165 w 252"/>
                <a:gd name="T13" fmla="*/ 116 h 165"/>
                <a:gd name="T14" fmla="*/ 169 w 252"/>
                <a:gd name="T15" fmla="*/ 49 h 165"/>
                <a:gd name="T16" fmla="*/ 182 w 252"/>
                <a:gd name="T17" fmla="*/ 22 h 165"/>
                <a:gd name="T18" fmla="*/ 205 w 252"/>
                <a:gd name="T19" fmla="*/ 39 h 165"/>
                <a:gd name="T20" fmla="*/ 236 w 252"/>
                <a:gd name="T21" fmla="*/ 120 h 165"/>
                <a:gd name="T22" fmla="*/ 243 w 252"/>
                <a:gd name="T23" fmla="*/ 135 h 165"/>
                <a:gd name="T24" fmla="*/ 238 w 252"/>
                <a:gd name="T25" fmla="*/ 157 h 165"/>
                <a:gd name="T26" fmla="*/ 199 w 252"/>
                <a:gd name="T27" fmla="*/ 162 h 165"/>
                <a:gd name="T28" fmla="*/ 26 w 252"/>
                <a:gd name="T29" fmla="*/ 159 h 165"/>
                <a:gd name="T30" fmla="*/ 6 w 252"/>
                <a:gd name="T31" fmla="*/ 145 h 165"/>
                <a:gd name="T32" fmla="*/ 53 w 252"/>
                <a:gd name="T33" fmla="*/ 33 h 165"/>
                <a:gd name="T34" fmla="*/ 80 w 252"/>
                <a:gd name="T35" fmla="*/ 39 h 165"/>
                <a:gd name="T36" fmla="*/ 87 w 252"/>
                <a:gd name="T37" fmla="*/ 109 h 165"/>
                <a:gd name="T38" fmla="*/ 91 w 252"/>
                <a:gd name="T39" fmla="*/ 126 h 165"/>
                <a:gd name="T40" fmla="*/ 95 w 252"/>
                <a:gd name="T41" fmla="*/ 110 h 165"/>
                <a:gd name="T42" fmla="*/ 79 w 252"/>
                <a:gd name="T43" fmla="*/ 17 h 165"/>
                <a:gd name="T44" fmla="*/ 79 w 252"/>
                <a:gd name="T45" fmla="*/ 10 h 165"/>
                <a:gd name="T46" fmla="*/ 104 w 252"/>
                <a:gd name="T47" fmla="*/ 6 h 165"/>
                <a:gd name="T48" fmla="*/ 108 w 252"/>
                <a:gd name="T49" fmla="*/ 17 h 165"/>
                <a:gd name="T50" fmla="*/ 112 w 252"/>
                <a:gd name="T51" fmla="*/ 22 h 165"/>
                <a:gd name="T52" fmla="*/ 116 w 252"/>
                <a:gd name="T53" fmla="*/ 15 h 165"/>
                <a:gd name="T54" fmla="*/ 124 w 252"/>
                <a:gd name="T55" fmla="*/ 1 h 165"/>
                <a:gd name="T56" fmla="*/ 136 w 252"/>
                <a:gd name="T57" fmla="*/ 12 h 165"/>
                <a:gd name="T58" fmla="*/ 139 w 252"/>
                <a:gd name="T59" fmla="*/ 22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2" h="165">
                  <a:moveTo>
                    <a:pt x="139" y="22"/>
                  </a:moveTo>
                  <a:cubicBezTo>
                    <a:pt x="141" y="21"/>
                    <a:pt x="142" y="21"/>
                    <a:pt x="142" y="20"/>
                  </a:cubicBezTo>
                  <a:cubicBezTo>
                    <a:pt x="146" y="16"/>
                    <a:pt x="140" y="8"/>
                    <a:pt x="147" y="6"/>
                  </a:cubicBezTo>
                  <a:cubicBezTo>
                    <a:pt x="154" y="5"/>
                    <a:pt x="162" y="6"/>
                    <a:pt x="169" y="8"/>
                  </a:cubicBezTo>
                  <a:cubicBezTo>
                    <a:pt x="179" y="11"/>
                    <a:pt x="174" y="16"/>
                    <a:pt x="171" y="22"/>
                  </a:cubicBezTo>
                  <a:cubicBezTo>
                    <a:pt x="153" y="55"/>
                    <a:pt x="160" y="91"/>
                    <a:pt x="157" y="127"/>
                  </a:cubicBezTo>
                  <a:cubicBezTo>
                    <a:pt x="167" y="125"/>
                    <a:pt x="164" y="120"/>
                    <a:pt x="165" y="116"/>
                  </a:cubicBezTo>
                  <a:cubicBezTo>
                    <a:pt x="167" y="94"/>
                    <a:pt x="165" y="71"/>
                    <a:pt x="169" y="49"/>
                  </a:cubicBezTo>
                  <a:cubicBezTo>
                    <a:pt x="171" y="38"/>
                    <a:pt x="174" y="25"/>
                    <a:pt x="182" y="22"/>
                  </a:cubicBezTo>
                  <a:cubicBezTo>
                    <a:pt x="191" y="19"/>
                    <a:pt x="198" y="32"/>
                    <a:pt x="205" y="39"/>
                  </a:cubicBezTo>
                  <a:cubicBezTo>
                    <a:pt x="224" y="62"/>
                    <a:pt x="233" y="90"/>
                    <a:pt x="236" y="120"/>
                  </a:cubicBezTo>
                  <a:cubicBezTo>
                    <a:pt x="236" y="125"/>
                    <a:pt x="236" y="130"/>
                    <a:pt x="243" y="135"/>
                  </a:cubicBezTo>
                  <a:cubicBezTo>
                    <a:pt x="252" y="140"/>
                    <a:pt x="248" y="155"/>
                    <a:pt x="238" y="157"/>
                  </a:cubicBezTo>
                  <a:cubicBezTo>
                    <a:pt x="225" y="160"/>
                    <a:pt x="212" y="162"/>
                    <a:pt x="199" y="162"/>
                  </a:cubicBezTo>
                  <a:cubicBezTo>
                    <a:pt x="142" y="163"/>
                    <a:pt x="84" y="165"/>
                    <a:pt x="26" y="159"/>
                  </a:cubicBezTo>
                  <a:cubicBezTo>
                    <a:pt x="17" y="159"/>
                    <a:pt x="0" y="158"/>
                    <a:pt x="6" y="145"/>
                  </a:cubicBezTo>
                  <a:cubicBezTo>
                    <a:pt x="23" y="108"/>
                    <a:pt x="19" y="63"/>
                    <a:pt x="53" y="33"/>
                  </a:cubicBezTo>
                  <a:cubicBezTo>
                    <a:pt x="73" y="15"/>
                    <a:pt x="71" y="16"/>
                    <a:pt x="80" y="39"/>
                  </a:cubicBezTo>
                  <a:cubicBezTo>
                    <a:pt x="89" y="61"/>
                    <a:pt x="85" y="85"/>
                    <a:pt x="87" y="109"/>
                  </a:cubicBezTo>
                  <a:cubicBezTo>
                    <a:pt x="87" y="115"/>
                    <a:pt x="84" y="126"/>
                    <a:pt x="91" y="126"/>
                  </a:cubicBezTo>
                  <a:cubicBezTo>
                    <a:pt x="100" y="125"/>
                    <a:pt x="95" y="115"/>
                    <a:pt x="95" y="110"/>
                  </a:cubicBezTo>
                  <a:cubicBezTo>
                    <a:pt x="94" y="78"/>
                    <a:pt x="97" y="45"/>
                    <a:pt x="79" y="17"/>
                  </a:cubicBezTo>
                  <a:cubicBezTo>
                    <a:pt x="77" y="15"/>
                    <a:pt x="77" y="12"/>
                    <a:pt x="79" y="10"/>
                  </a:cubicBezTo>
                  <a:cubicBezTo>
                    <a:pt x="87" y="5"/>
                    <a:pt x="96" y="7"/>
                    <a:pt x="104" y="6"/>
                  </a:cubicBezTo>
                  <a:cubicBezTo>
                    <a:pt x="110" y="5"/>
                    <a:pt x="107" y="13"/>
                    <a:pt x="108" y="17"/>
                  </a:cubicBezTo>
                  <a:cubicBezTo>
                    <a:pt x="108" y="19"/>
                    <a:pt x="110" y="22"/>
                    <a:pt x="112" y="22"/>
                  </a:cubicBezTo>
                  <a:cubicBezTo>
                    <a:pt x="117" y="21"/>
                    <a:pt x="116" y="17"/>
                    <a:pt x="116" y="15"/>
                  </a:cubicBezTo>
                  <a:cubicBezTo>
                    <a:pt x="117" y="9"/>
                    <a:pt x="112" y="1"/>
                    <a:pt x="124" y="1"/>
                  </a:cubicBezTo>
                  <a:cubicBezTo>
                    <a:pt x="132" y="0"/>
                    <a:pt x="138" y="1"/>
                    <a:pt x="136" y="12"/>
                  </a:cubicBezTo>
                  <a:cubicBezTo>
                    <a:pt x="136" y="15"/>
                    <a:pt x="136" y="19"/>
                    <a:pt x="139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130325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AutoShape 3"/>
          <p:cNvSpPr>
            <a:spLocks noChangeAspect="1" noChangeArrowheads="1" noTextEdit="1"/>
          </p:cNvSpPr>
          <p:nvPr userDrawn="1"/>
        </p:nvSpPr>
        <p:spPr bwMode="auto">
          <a:xfrm>
            <a:off x="12358688" y="1006475"/>
            <a:ext cx="2006600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Rectángulo 5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6229"/>
            <a:ext cx="12195669" cy="686422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8515" y="1651594"/>
            <a:ext cx="1881811" cy="514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261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6229"/>
            <a:ext cx="12195669" cy="6864229"/>
          </a:xfrm>
          <a:prstGeom prst="rect">
            <a:avLst/>
          </a:prstGeom>
        </p:spPr>
      </p:pic>
      <p:grpSp>
        <p:nvGrpSpPr>
          <p:cNvPr id="6" name="Grupo 5"/>
          <p:cNvGrpSpPr/>
          <p:nvPr userDrawn="1"/>
        </p:nvGrpSpPr>
        <p:grpSpPr>
          <a:xfrm>
            <a:off x="9687795" y="3007402"/>
            <a:ext cx="2387139" cy="3129807"/>
            <a:chOff x="9687795" y="3007402"/>
            <a:chExt cx="2387139" cy="3129807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10069930" y="5192555"/>
              <a:ext cx="1622863" cy="944654"/>
            </a:xfrm>
            <a:custGeom>
              <a:avLst/>
              <a:gdLst>
                <a:gd name="T0" fmla="*/ 59 w 254"/>
                <a:gd name="T1" fmla="*/ 105 h 148"/>
                <a:gd name="T2" fmla="*/ 59 w 254"/>
                <a:gd name="T3" fmla="*/ 60 h 148"/>
                <a:gd name="T4" fmla="*/ 50 w 254"/>
                <a:gd name="T5" fmla="*/ 48 h 148"/>
                <a:gd name="T6" fmla="*/ 7 w 254"/>
                <a:gd name="T7" fmla="*/ 22 h 148"/>
                <a:gd name="T8" fmla="*/ 5 w 254"/>
                <a:gd name="T9" fmla="*/ 12 h 148"/>
                <a:gd name="T10" fmla="*/ 14 w 254"/>
                <a:gd name="T11" fmla="*/ 15 h 148"/>
                <a:gd name="T12" fmla="*/ 55 w 254"/>
                <a:gd name="T13" fmla="*/ 41 h 148"/>
                <a:gd name="T14" fmla="*/ 71 w 254"/>
                <a:gd name="T15" fmla="*/ 38 h 148"/>
                <a:gd name="T16" fmla="*/ 182 w 254"/>
                <a:gd name="T17" fmla="*/ 38 h 148"/>
                <a:gd name="T18" fmla="*/ 198 w 254"/>
                <a:gd name="T19" fmla="*/ 41 h 148"/>
                <a:gd name="T20" fmla="*/ 239 w 254"/>
                <a:gd name="T21" fmla="*/ 15 h 148"/>
                <a:gd name="T22" fmla="*/ 249 w 254"/>
                <a:gd name="T23" fmla="*/ 13 h 148"/>
                <a:gd name="T24" fmla="*/ 246 w 254"/>
                <a:gd name="T25" fmla="*/ 22 h 148"/>
                <a:gd name="T26" fmla="*/ 204 w 254"/>
                <a:gd name="T27" fmla="*/ 48 h 148"/>
                <a:gd name="T28" fmla="*/ 194 w 254"/>
                <a:gd name="T29" fmla="*/ 65 h 148"/>
                <a:gd name="T30" fmla="*/ 194 w 254"/>
                <a:gd name="T31" fmla="*/ 104 h 148"/>
                <a:gd name="T32" fmla="*/ 238 w 254"/>
                <a:gd name="T33" fmla="*/ 80 h 148"/>
                <a:gd name="T34" fmla="*/ 248 w 254"/>
                <a:gd name="T35" fmla="*/ 75 h 148"/>
                <a:gd name="T36" fmla="*/ 243 w 254"/>
                <a:gd name="T37" fmla="*/ 87 h 148"/>
                <a:gd name="T38" fmla="*/ 221 w 254"/>
                <a:gd name="T39" fmla="*/ 102 h 148"/>
                <a:gd name="T40" fmla="*/ 176 w 254"/>
                <a:gd name="T41" fmla="*/ 132 h 148"/>
                <a:gd name="T42" fmla="*/ 138 w 254"/>
                <a:gd name="T43" fmla="*/ 145 h 148"/>
                <a:gd name="T44" fmla="*/ 65 w 254"/>
                <a:gd name="T45" fmla="*/ 119 h 148"/>
                <a:gd name="T46" fmla="*/ 45 w 254"/>
                <a:gd name="T47" fmla="*/ 109 h 148"/>
                <a:gd name="T48" fmla="*/ 7 w 254"/>
                <a:gd name="T49" fmla="*/ 84 h 148"/>
                <a:gd name="T50" fmla="*/ 5 w 254"/>
                <a:gd name="T51" fmla="*/ 75 h 148"/>
                <a:gd name="T52" fmla="*/ 13 w 254"/>
                <a:gd name="T53" fmla="*/ 77 h 148"/>
                <a:gd name="T54" fmla="*/ 59 w 254"/>
                <a:gd name="T55" fmla="*/ 105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54" h="148">
                  <a:moveTo>
                    <a:pt x="59" y="105"/>
                  </a:moveTo>
                  <a:cubicBezTo>
                    <a:pt x="59" y="88"/>
                    <a:pt x="59" y="74"/>
                    <a:pt x="59" y="60"/>
                  </a:cubicBezTo>
                  <a:cubicBezTo>
                    <a:pt x="60" y="52"/>
                    <a:pt x="55" y="51"/>
                    <a:pt x="50" y="48"/>
                  </a:cubicBezTo>
                  <a:cubicBezTo>
                    <a:pt x="35" y="42"/>
                    <a:pt x="19" y="34"/>
                    <a:pt x="7" y="22"/>
                  </a:cubicBezTo>
                  <a:cubicBezTo>
                    <a:pt x="5" y="19"/>
                    <a:pt x="0" y="16"/>
                    <a:pt x="5" y="12"/>
                  </a:cubicBezTo>
                  <a:cubicBezTo>
                    <a:pt x="9" y="9"/>
                    <a:pt x="11" y="13"/>
                    <a:pt x="14" y="15"/>
                  </a:cubicBezTo>
                  <a:cubicBezTo>
                    <a:pt x="25" y="27"/>
                    <a:pt x="40" y="34"/>
                    <a:pt x="55" y="41"/>
                  </a:cubicBezTo>
                  <a:cubicBezTo>
                    <a:pt x="61" y="44"/>
                    <a:pt x="65" y="43"/>
                    <a:pt x="71" y="38"/>
                  </a:cubicBezTo>
                  <a:cubicBezTo>
                    <a:pt x="110" y="0"/>
                    <a:pt x="144" y="0"/>
                    <a:pt x="182" y="38"/>
                  </a:cubicBezTo>
                  <a:cubicBezTo>
                    <a:pt x="187" y="43"/>
                    <a:pt x="191" y="44"/>
                    <a:pt x="198" y="41"/>
                  </a:cubicBezTo>
                  <a:cubicBezTo>
                    <a:pt x="212" y="34"/>
                    <a:pt x="227" y="27"/>
                    <a:pt x="239" y="15"/>
                  </a:cubicBezTo>
                  <a:cubicBezTo>
                    <a:pt x="242" y="13"/>
                    <a:pt x="245" y="8"/>
                    <a:pt x="249" y="13"/>
                  </a:cubicBezTo>
                  <a:cubicBezTo>
                    <a:pt x="252" y="16"/>
                    <a:pt x="248" y="19"/>
                    <a:pt x="246" y="22"/>
                  </a:cubicBezTo>
                  <a:cubicBezTo>
                    <a:pt x="234" y="34"/>
                    <a:pt x="220" y="42"/>
                    <a:pt x="204" y="48"/>
                  </a:cubicBezTo>
                  <a:cubicBezTo>
                    <a:pt x="195" y="51"/>
                    <a:pt x="193" y="56"/>
                    <a:pt x="194" y="65"/>
                  </a:cubicBezTo>
                  <a:cubicBezTo>
                    <a:pt x="195" y="78"/>
                    <a:pt x="194" y="90"/>
                    <a:pt x="194" y="104"/>
                  </a:cubicBezTo>
                  <a:cubicBezTo>
                    <a:pt x="211" y="99"/>
                    <a:pt x="225" y="90"/>
                    <a:pt x="238" y="80"/>
                  </a:cubicBezTo>
                  <a:cubicBezTo>
                    <a:pt x="241" y="77"/>
                    <a:pt x="243" y="70"/>
                    <a:pt x="248" y="75"/>
                  </a:cubicBezTo>
                  <a:cubicBezTo>
                    <a:pt x="254" y="81"/>
                    <a:pt x="246" y="84"/>
                    <a:pt x="243" y="87"/>
                  </a:cubicBezTo>
                  <a:cubicBezTo>
                    <a:pt x="236" y="93"/>
                    <a:pt x="229" y="98"/>
                    <a:pt x="221" y="102"/>
                  </a:cubicBezTo>
                  <a:cubicBezTo>
                    <a:pt x="206" y="111"/>
                    <a:pt x="188" y="117"/>
                    <a:pt x="176" y="132"/>
                  </a:cubicBezTo>
                  <a:cubicBezTo>
                    <a:pt x="168" y="144"/>
                    <a:pt x="152" y="145"/>
                    <a:pt x="138" y="145"/>
                  </a:cubicBezTo>
                  <a:cubicBezTo>
                    <a:pt x="110" y="146"/>
                    <a:pt x="82" y="148"/>
                    <a:pt x="65" y="119"/>
                  </a:cubicBezTo>
                  <a:cubicBezTo>
                    <a:pt x="61" y="113"/>
                    <a:pt x="52" y="113"/>
                    <a:pt x="45" y="109"/>
                  </a:cubicBezTo>
                  <a:cubicBezTo>
                    <a:pt x="31" y="102"/>
                    <a:pt x="17" y="96"/>
                    <a:pt x="7" y="84"/>
                  </a:cubicBezTo>
                  <a:cubicBezTo>
                    <a:pt x="5" y="82"/>
                    <a:pt x="1" y="79"/>
                    <a:pt x="5" y="75"/>
                  </a:cubicBezTo>
                  <a:cubicBezTo>
                    <a:pt x="8" y="71"/>
                    <a:pt x="11" y="75"/>
                    <a:pt x="13" y="77"/>
                  </a:cubicBezTo>
                  <a:cubicBezTo>
                    <a:pt x="26" y="90"/>
                    <a:pt x="41" y="97"/>
                    <a:pt x="59" y="105"/>
                  </a:cubicBezTo>
                  <a:close/>
                </a:path>
              </a:pathLst>
            </a:custGeom>
            <a:solidFill>
              <a:srgbClr val="EC6E3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7"/>
            <p:cNvSpPr>
              <a:spLocks/>
            </p:cNvSpPr>
            <p:nvPr userDrawn="1"/>
          </p:nvSpPr>
          <p:spPr bwMode="auto">
            <a:xfrm>
              <a:off x="9843871" y="4582927"/>
              <a:ext cx="2074984" cy="695004"/>
            </a:xfrm>
            <a:custGeom>
              <a:avLst/>
              <a:gdLst>
                <a:gd name="T0" fmla="*/ 180 w 262"/>
                <a:gd name="T1" fmla="*/ 87 h 88"/>
                <a:gd name="T2" fmla="*/ 154 w 262"/>
                <a:gd name="T3" fmla="*/ 71 h 88"/>
                <a:gd name="T4" fmla="*/ 143 w 262"/>
                <a:gd name="T5" fmla="*/ 47 h 88"/>
                <a:gd name="T6" fmla="*/ 124 w 262"/>
                <a:gd name="T7" fmla="*/ 47 h 88"/>
                <a:gd name="T8" fmla="*/ 112 w 262"/>
                <a:gd name="T9" fmla="*/ 72 h 88"/>
                <a:gd name="T10" fmla="*/ 90 w 262"/>
                <a:gd name="T11" fmla="*/ 87 h 88"/>
                <a:gd name="T12" fmla="*/ 37 w 262"/>
                <a:gd name="T13" fmla="*/ 80 h 88"/>
                <a:gd name="T14" fmla="*/ 24 w 262"/>
                <a:gd name="T15" fmla="*/ 71 h 88"/>
                <a:gd name="T16" fmla="*/ 8 w 262"/>
                <a:gd name="T17" fmla="*/ 34 h 88"/>
                <a:gd name="T18" fmla="*/ 19 w 262"/>
                <a:gd name="T19" fmla="*/ 13 h 88"/>
                <a:gd name="T20" fmla="*/ 169 w 262"/>
                <a:gd name="T21" fmla="*/ 2 h 88"/>
                <a:gd name="T22" fmla="*/ 246 w 262"/>
                <a:gd name="T23" fmla="*/ 13 h 88"/>
                <a:gd name="T24" fmla="*/ 260 w 262"/>
                <a:gd name="T25" fmla="*/ 23 h 88"/>
                <a:gd name="T26" fmla="*/ 253 w 262"/>
                <a:gd name="T27" fmla="*/ 41 h 88"/>
                <a:gd name="T28" fmla="*/ 248 w 262"/>
                <a:gd name="T29" fmla="*/ 54 h 88"/>
                <a:gd name="T30" fmla="*/ 220 w 262"/>
                <a:gd name="T31" fmla="*/ 82 h 88"/>
                <a:gd name="T32" fmla="*/ 180 w 262"/>
                <a:gd name="T33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2" h="88">
                  <a:moveTo>
                    <a:pt x="180" y="87"/>
                  </a:moveTo>
                  <a:cubicBezTo>
                    <a:pt x="167" y="88"/>
                    <a:pt x="159" y="82"/>
                    <a:pt x="154" y="71"/>
                  </a:cubicBezTo>
                  <a:cubicBezTo>
                    <a:pt x="150" y="63"/>
                    <a:pt x="147" y="54"/>
                    <a:pt x="143" y="47"/>
                  </a:cubicBezTo>
                  <a:cubicBezTo>
                    <a:pt x="138" y="37"/>
                    <a:pt x="129" y="37"/>
                    <a:pt x="124" y="47"/>
                  </a:cubicBezTo>
                  <a:cubicBezTo>
                    <a:pt x="119" y="55"/>
                    <a:pt x="116" y="64"/>
                    <a:pt x="112" y="72"/>
                  </a:cubicBezTo>
                  <a:cubicBezTo>
                    <a:pt x="108" y="82"/>
                    <a:pt x="100" y="87"/>
                    <a:pt x="90" y="87"/>
                  </a:cubicBezTo>
                  <a:cubicBezTo>
                    <a:pt x="72" y="86"/>
                    <a:pt x="54" y="85"/>
                    <a:pt x="37" y="80"/>
                  </a:cubicBezTo>
                  <a:cubicBezTo>
                    <a:pt x="31" y="79"/>
                    <a:pt x="26" y="77"/>
                    <a:pt x="24" y="71"/>
                  </a:cubicBezTo>
                  <a:cubicBezTo>
                    <a:pt x="19" y="59"/>
                    <a:pt x="18" y="45"/>
                    <a:pt x="8" y="34"/>
                  </a:cubicBezTo>
                  <a:cubicBezTo>
                    <a:pt x="0" y="25"/>
                    <a:pt x="6" y="16"/>
                    <a:pt x="19" y="13"/>
                  </a:cubicBezTo>
                  <a:cubicBezTo>
                    <a:pt x="69" y="1"/>
                    <a:pt x="119" y="0"/>
                    <a:pt x="169" y="2"/>
                  </a:cubicBezTo>
                  <a:cubicBezTo>
                    <a:pt x="195" y="4"/>
                    <a:pt x="221" y="6"/>
                    <a:pt x="246" y="13"/>
                  </a:cubicBezTo>
                  <a:cubicBezTo>
                    <a:pt x="252" y="14"/>
                    <a:pt x="260" y="14"/>
                    <a:pt x="260" y="23"/>
                  </a:cubicBezTo>
                  <a:cubicBezTo>
                    <a:pt x="261" y="30"/>
                    <a:pt x="262" y="38"/>
                    <a:pt x="253" y="41"/>
                  </a:cubicBezTo>
                  <a:cubicBezTo>
                    <a:pt x="246" y="44"/>
                    <a:pt x="249" y="50"/>
                    <a:pt x="248" y="54"/>
                  </a:cubicBezTo>
                  <a:cubicBezTo>
                    <a:pt x="244" y="76"/>
                    <a:pt x="242" y="78"/>
                    <a:pt x="220" y="82"/>
                  </a:cubicBezTo>
                  <a:cubicBezTo>
                    <a:pt x="206" y="84"/>
                    <a:pt x="193" y="86"/>
                    <a:pt x="180" y="87"/>
                  </a:cubicBezTo>
                  <a:close/>
                </a:path>
              </a:pathLst>
            </a:custGeom>
            <a:solidFill>
              <a:srgbClr val="EDC23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8"/>
            <p:cNvSpPr>
              <a:spLocks/>
            </p:cNvSpPr>
            <p:nvPr userDrawn="1"/>
          </p:nvSpPr>
          <p:spPr bwMode="auto">
            <a:xfrm>
              <a:off x="9687795" y="3007402"/>
              <a:ext cx="2387139" cy="1556830"/>
            </a:xfrm>
            <a:custGeom>
              <a:avLst/>
              <a:gdLst>
                <a:gd name="T0" fmla="*/ 139 w 252"/>
                <a:gd name="T1" fmla="*/ 22 h 165"/>
                <a:gd name="T2" fmla="*/ 142 w 252"/>
                <a:gd name="T3" fmla="*/ 20 h 165"/>
                <a:gd name="T4" fmla="*/ 147 w 252"/>
                <a:gd name="T5" fmla="*/ 6 h 165"/>
                <a:gd name="T6" fmla="*/ 169 w 252"/>
                <a:gd name="T7" fmla="*/ 8 h 165"/>
                <a:gd name="T8" fmla="*/ 171 w 252"/>
                <a:gd name="T9" fmla="*/ 22 h 165"/>
                <a:gd name="T10" fmla="*/ 157 w 252"/>
                <a:gd name="T11" fmla="*/ 127 h 165"/>
                <a:gd name="T12" fmla="*/ 165 w 252"/>
                <a:gd name="T13" fmla="*/ 116 h 165"/>
                <a:gd name="T14" fmla="*/ 169 w 252"/>
                <a:gd name="T15" fmla="*/ 49 h 165"/>
                <a:gd name="T16" fmla="*/ 182 w 252"/>
                <a:gd name="T17" fmla="*/ 22 h 165"/>
                <a:gd name="T18" fmla="*/ 205 w 252"/>
                <a:gd name="T19" fmla="*/ 39 h 165"/>
                <a:gd name="T20" fmla="*/ 236 w 252"/>
                <a:gd name="T21" fmla="*/ 120 h 165"/>
                <a:gd name="T22" fmla="*/ 243 w 252"/>
                <a:gd name="T23" fmla="*/ 135 h 165"/>
                <a:gd name="T24" fmla="*/ 238 w 252"/>
                <a:gd name="T25" fmla="*/ 157 h 165"/>
                <a:gd name="T26" fmla="*/ 199 w 252"/>
                <a:gd name="T27" fmla="*/ 162 h 165"/>
                <a:gd name="T28" fmla="*/ 26 w 252"/>
                <a:gd name="T29" fmla="*/ 159 h 165"/>
                <a:gd name="T30" fmla="*/ 6 w 252"/>
                <a:gd name="T31" fmla="*/ 145 h 165"/>
                <a:gd name="T32" fmla="*/ 53 w 252"/>
                <a:gd name="T33" fmla="*/ 33 h 165"/>
                <a:gd name="T34" fmla="*/ 80 w 252"/>
                <a:gd name="T35" fmla="*/ 39 h 165"/>
                <a:gd name="T36" fmla="*/ 87 w 252"/>
                <a:gd name="T37" fmla="*/ 109 h 165"/>
                <a:gd name="T38" fmla="*/ 91 w 252"/>
                <a:gd name="T39" fmla="*/ 126 h 165"/>
                <a:gd name="T40" fmla="*/ 95 w 252"/>
                <a:gd name="T41" fmla="*/ 110 h 165"/>
                <a:gd name="T42" fmla="*/ 79 w 252"/>
                <a:gd name="T43" fmla="*/ 17 h 165"/>
                <a:gd name="T44" fmla="*/ 79 w 252"/>
                <a:gd name="T45" fmla="*/ 10 h 165"/>
                <a:gd name="T46" fmla="*/ 104 w 252"/>
                <a:gd name="T47" fmla="*/ 6 h 165"/>
                <a:gd name="T48" fmla="*/ 108 w 252"/>
                <a:gd name="T49" fmla="*/ 17 h 165"/>
                <a:gd name="T50" fmla="*/ 112 w 252"/>
                <a:gd name="T51" fmla="*/ 22 h 165"/>
                <a:gd name="T52" fmla="*/ 116 w 252"/>
                <a:gd name="T53" fmla="*/ 15 h 165"/>
                <a:gd name="T54" fmla="*/ 124 w 252"/>
                <a:gd name="T55" fmla="*/ 1 h 165"/>
                <a:gd name="T56" fmla="*/ 136 w 252"/>
                <a:gd name="T57" fmla="*/ 12 h 165"/>
                <a:gd name="T58" fmla="*/ 139 w 252"/>
                <a:gd name="T59" fmla="*/ 22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2" h="165">
                  <a:moveTo>
                    <a:pt x="139" y="22"/>
                  </a:moveTo>
                  <a:cubicBezTo>
                    <a:pt x="141" y="21"/>
                    <a:pt x="142" y="21"/>
                    <a:pt x="142" y="20"/>
                  </a:cubicBezTo>
                  <a:cubicBezTo>
                    <a:pt x="146" y="16"/>
                    <a:pt x="140" y="8"/>
                    <a:pt x="147" y="6"/>
                  </a:cubicBezTo>
                  <a:cubicBezTo>
                    <a:pt x="154" y="5"/>
                    <a:pt x="162" y="6"/>
                    <a:pt x="169" y="8"/>
                  </a:cubicBezTo>
                  <a:cubicBezTo>
                    <a:pt x="179" y="11"/>
                    <a:pt x="174" y="16"/>
                    <a:pt x="171" y="22"/>
                  </a:cubicBezTo>
                  <a:cubicBezTo>
                    <a:pt x="153" y="55"/>
                    <a:pt x="160" y="91"/>
                    <a:pt x="157" y="127"/>
                  </a:cubicBezTo>
                  <a:cubicBezTo>
                    <a:pt x="167" y="125"/>
                    <a:pt x="164" y="120"/>
                    <a:pt x="165" y="116"/>
                  </a:cubicBezTo>
                  <a:cubicBezTo>
                    <a:pt x="167" y="94"/>
                    <a:pt x="165" y="71"/>
                    <a:pt x="169" y="49"/>
                  </a:cubicBezTo>
                  <a:cubicBezTo>
                    <a:pt x="171" y="38"/>
                    <a:pt x="174" y="25"/>
                    <a:pt x="182" y="22"/>
                  </a:cubicBezTo>
                  <a:cubicBezTo>
                    <a:pt x="191" y="19"/>
                    <a:pt x="198" y="32"/>
                    <a:pt x="205" y="39"/>
                  </a:cubicBezTo>
                  <a:cubicBezTo>
                    <a:pt x="224" y="62"/>
                    <a:pt x="233" y="90"/>
                    <a:pt x="236" y="120"/>
                  </a:cubicBezTo>
                  <a:cubicBezTo>
                    <a:pt x="236" y="125"/>
                    <a:pt x="236" y="130"/>
                    <a:pt x="243" y="135"/>
                  </a:cubicBezTo>
                  <a:cubicBezTo>
                    <a:pt x="252" y="140"/>
                    <a:pt x="248" y="155"/>
                    <a:pt x="238" y="157"/>
                  </a:cubicBezTo>
                  <a:cubicBezTo>
                    <a:pt x="225" y="160"/>
                    <a:pt x="212" y="162"/>
                    <a:pt x="199" y="162"/>
                  </a:cubicBezTo>
                  <a:cubicBezTo>
                    <a:pt x="142" y="163"/>
                    <a:pt x="84" y="165"/>
                    <a:pt x="26" y="159"/>
                  </a:cubicBezTo>
                  <a:cubicBezTo>
                    <a:pt x="17" y="159"/>
                    <a:pt x="0" y="158"/>
                    <a:pt x="6" y="145"/>
                  </a:cubicBezTo>
                  <a:cubicBezTo>
                    <a:pt x="23" y="108"/>
                    <a:pt x="19" y="63"/>
                    <a:pt x="53" y="33"/>
                  </a:cubicBezTo>
                  <a:cubicBezTo>
                    <a:pt x="73" y="15"/>
                    <a:pt x="71" y="16"/>
                    <a:pt x="80" y="39"/>
                  </a:cubicBezTo>
                  <a:cubicBezTo>
                    <a:pt x="89" y="61"/>
                    <a:pt x="85" y="85"/>
                    <a:pt x="87" y="109"/>
                  </a:cubicBezTo>
                  <a:cubicBezTo>
                    <a:pt x="87" y="115"/>
                    <a:pt x="84" y="126"/>
                    <a:pt x="91" y="126"/>
                  </a:cubicBezTo>
                  <a:cubicBezTo>
                    <a:pt x="100" y="125"/>
                    <a:pt x="95" y="115"/>
                    <a:pt x="95" y="110"/>
                  </a:cubicBezTo>
                  <a:cubicBezTo>
                    <a:pt x="94" y="78"/>
                    <a:pt x="97" y="45"/>
                    <a:pt x="79" y="17"/>
                  </a:cubicBezTo>
                  <a:cubicBezTo>
                    <a:pt x="77" y="15"/>
                    <a:pt x="77" y="12"/>
                    <a:pt x="79" y="10"/>
                  </a:cubicBezTo>
                  <a:cubicBezTo>
                    <a:pt x="87" y="5"/>
                    <a:pt x="96" y="7"/>
                    <a:pt x="104" y="6"/>
                  </a:cubicBezTo>
                  <a:cubicBezTo>
                    <a:pt x="110" y="5"/>
                    <a:pt x="107" y="13"/>
                    <a:pt x="108" y="17"/>
                  </a:cubicBezTo>
                  <a:cubicBezTo>
                    <a:pt x="108" y="19"/>
                    <a:pt x="110" y="22"/>
                    <a:pt x="112" y="22"/>
                  </a:cubicBezTo>
                  <a:cubicBezTo>
                    <a:pt x="117" y="21"/>
                    <a:pt x="116" y="17"/>
                    <a:pt x="116" y="15"/>
                  </a:cubicBezTo>
                  <a:cubicBezTo>
                    <a:pt x="117" y="9"/>
                    <a:pt x="112" y="1"/>
                    <a:pt x="124" y="1"/>
                  </a:cubicBezTo>
                  <a:cubicBezTo>
                    <a:pt x="132" y="0"/>
                    <a:pt x="138" y="1"/>
                    <a:pt x="136" y="12"/>
                  </a:cubicBezTo>
                  <a:cubicBezTo>
                    <a:pt x="136" y="15"/>
                    <a:pt x="136" y="19"/>
                    <a:pt x="139" y="22"/>
                  </a:cubicBezTo>
                  <a:close/>
                </a:path>
              </a:pathLst>
            </a:custGeom>
            <a:solidFill>
              <a:srgbClr val="EC6E3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445859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1" name="Freeform 18"/>
          <p:cNvSpPr>
            <a:spLocks/>
          </p:cNvSpPr>
          <p:nvPr userDrawn="1"/>
        </p:nvSpPr>
        <p:spPr bwMode="auto">
          <a:xfrm>
            <a:off x="11122600" y="6185385"/>
            <a:ext cx="900582" cy="587336"/>
          </a:xfrm>
          <a:custGeom>
            <a:avLst/>
            <a:gdLst>
              <a:gd name="T0" fmla="*/ 139 w 252"/>
              <a:gd name="T1" fmla="*/ 22 h 165"/>
              <a:gd name="T2" fmla="*/ 142 w 252"/>
              <a:gd name="T3" fmla="*/ 20 h 165"/>
              <a:gd name="T4" fmla="*/ 147 w 252"/>
              <a:gd name="T5" fmla="*/ 6 h 165"/>
              <a:gd name="T6" fmla="*/ 169 w 252"/>
              <a:gd name="T7" fmla="*/ 8 h 165"/>
              <a:gd name="T8" fmla="*/ 171 w 252"/>
              <a:gd name="T9" fmla="*/ 22 h 165"/>
              <a:gd name="T10" fmla="*/ 157 w 252"/>
              <a:gd name="T11" fmla="*/ 127 h 165"/>
              <a:gd name="T12" fmla="*/ 165 w 252"/>
              <a:gd name="T13" fmla="*/ 116 h 165"/>
              <a:gd name="T14" fmla="*/ 169 w 252"/>
              <a:gd name="T15" fmla="*/ 49 h 165"/>
              <a:gd name="T16" fmla="*/ 182 w 252"/>
              <a:gd name="T17" fmla="*/ 22 h 165"/>
              <a:gd name="T18" fmla="*/ 205 w 252"/>
              <a:gd name="T19" fmla="*/ 39 h 165"/>
              <a:gd name="T20" fmla="*/ 236 w 252"/>
              <a:gd name="T21" fmla="*/ 120 h 165"/>
              <a:gd name="T22" fmla="*/ 243 w 252"/>
              <a:gd name="T23" fmla="*/ 135 h 165"/>
              <a:gd name="T24" fmla="*/ 238 w 252"/>
              <a:gd name="T25" fmla="*/ 157 h 165"/>
              <a:gd name="T26" fmla="*/ 199 w 252"/>
              <a:gd name="T27" fmla="*/ 162 h 165"/>
              <a:gd name="T28" fmla="*/ 26 w 252"/>
              <a:gd name="T29" fmla="*/ 159 h 165"/>
              <a:gd name="T30" fmla="*/ 6 w 252"/>
              <a:gd name="T31" fmla="*/ 145 h 165"/>
              <a:gd name="T32" fmla="*/ 53 w 252"/>
              <a:gd name="T33" fmla="*/ 33 h 165"/>
              <a:gd name="T34" fmla="*/ 80 w 252"/>
              <a:gd name="T35" fmla="*/ 39 h 165"/>
              <a:gd name="T36" fmla="*/ 87 w 252"/>
              <a:gd name="T37" fmla="*/ 109 h 165"/>
              <a:gd name="T38" fmla="*/ 91 w 252"/>
              <a:gd name="T39" fmla="*/ 126 h 165"/>
              <a:gd name="T40" fmla="*/ 95 w 252"/>
              <a:gd name="T41" fmla="*/ 110 h 165"/>
              <a:gd name="T42" fmla="*/ 79 w 252"/>
              <a:gd name="T43" fmla="*/ 17 h 165"/>
              <a:gd name="T44" fmla="*/ 79 w 252"/>
              <a:gd name="T45" fmla="*/ 10 h 165"/>
              <a:gd name="T46" fmla="*/ 104 w 252"/>
              <a:gd name="T47" fmla="*/ 6 h 165"/>
              <a:gd name="T48" fmla="*/ 108 w 252"/>
              <a:gd name="T49" fmla="*/ 17 h 165"/>
              <a:gd name="T50" fmla="*/ 112 w 252"/>
              <a:gd name="T51" fmla="*/ 22 h 165"/>
              <a:gd name="T52" fmla="*/ 116 w 252"/>
              <a:gd name="T53" fmla="*/ 15 h 165"/>
              <a:gd name="T54" fmla="*/ 124 w 252"/>
              <a:gd name="T55" fmla="*/ 1 h 165"/>
              <a:gd name="T56" fmla="*/ 136 w 252"/>
              <a:gd name="T57" fmla="*/ 12 h 165"/>
              <a:gd name="T58" fmla="*/ 139 w 252"/>
              <a:gd name="T59" fmla="*/ 22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52" h="165">
                <a:moveTo>
                  <a:pt x="139" y="22"/>
                </a:moveTo>
                <a:cubicBezTo>
                  <a:pt x="141" y="21"/>
                  <a:pt x="142" y="21"/>
                  <a:pt x="142" y="20"/>
                </a:cubicBezTo>
                <a:cubicBezTo>
                  <a:pt x="146" y="16"/>
                  <a:pt x="140" y="8"/>
                  <a:pt x="147" y="6"/>
                </a:cubicBezTo>
                <a:cubicBezTo>
                  <a:pt x="154" y="5"/>
                  <a:pt x="162" y="6"/>
                  <a:pt x="169" y="8"/>
                </a:cubicBezTo>
                <a:cubicBezTo>
                  <a:pt x="179" y="11"/>
                  <a:pt x="174" y="16"/>
                  <a:pt x="171" y="22"/>
                </a:cubicBezTo>
                <a:cubicBezTo>
                  <a:pt x="153" y="55"/>
                  <a:pt x="160" y="91"/>
                  <a:pt x="157" y="127"/>
                </a:cubicBezTo>
                <a:cubicBezTo>
                  <a:pt x="167" y="125"/>
                  <a:pt x="164" y="120"/>
                  <a:pt x="165" y="116"/>
                </a:cubicBezTo>
                <a:cubicBezTo>
                  <a:pt x="167" y="94"/>
                  <a:pt x="165" y="71"/>
                  <a:pt x="169" y="49"/>
                </a:cubicBezTo>
                <a:cubicBezTo>
                  <a:pt x="171" y="38"/>
                  <a:pt x="174" y="25"/>
                  <a:pt x="182" y="22"/>
                </a:cubicBezTo>
                <a:cubicBezTo>
                  <a:pt x="191" y="19"/>
                  <a:pt x="198" y="32"/>
                  <a:pt x="205" y="39"/>
                </a:cubicBezTo>
                <a:cubicBezTo>
                  <a:pt x="224" y="62"/>
                  <a:pt x="233" y="90"/>
                  <a:pt x="236" y="120"/>
                </a:cubicBezTo>
                <a:cubicBezTo>
                  <a:pt x="236" y="125"/>
                  <a:pt x="236" y="130"/>
                  <a:pt x="243" y="135"/>
                </a:cubicBezTo>
                <a:cubicBezTo>
                  <a:pt x="252" y="140"/>
                  <a:pt x="248" y="155"/>
                  <a:pt x="238" y="157"/>
                </a:cubicBezTo>
                <a:cubicBezTo>
                  <a:pt x="225" y="160"/>
                  <a:pt x="212" y="162"/>
                  <a:pt x="199" y="162"/>
                </a:cubicBezTo>
                <a:cubicBezTo>
                  <a:pt x="142" y="163"/>
                  <a:pt x="84" y="165"/>
                  <a:pt x="26" y="159"/>
                </a:cubicBezTo>
                <a:cubicBezTo>
                  <a:pt x="17" y="159"/>
                  <a:pt x="0" y="158"/>
                  <a:pt x="6" y="145"/>
                </a:cubicBezTo>
                <a:cubicBezTo>
                  <a:pt x="23" y="108"/>
                  <a:pt x="19" y="63"/>
                  <a:pt x="53" y="33"/>
                </a:cubicBezTo>
                <a:cubicBezTo>
                  <a:pt x="73" y="15"/>
                  <a:pt x="71" y="16"/>
                  <a:pt x="80" y="39"/>
                </a:cubicBezTo>
                <a:cubicBezTo>
                  <a:pt x="89" y="61"/>
                  <a:pt x="85" y="85"/>
                  <a:pt x="87" y="109"/>
                </a:cubicBezTo>
                <a:cubicBezTo>
                  <a:pt x="87" y="115"/>
                  <a:pt x="84" y="126"/>
                  <a:pt x="91" y="126"/>
                </a:cubicBezTo>
                <a:cubicBezTo>
                  <a:pt x="100" y="125"/>
                  <a:pt x="95" y="115"/>
                  <a:pt x="95" y="110"/>
                </a:cubicBezTo>
                <a:cubicBezTo>
                  <a:pt x="94" y="78"/>
                  <a:pt x="97" y="45"/>
                  <a:pt x="79" y="17"/>
                </a:cubicBezTo>
                <a:cubicBezTo>
                  <a:pt x="77" y="15"/>
                  <a:pt x="77" y="12"/>
                  <a:pt x="79" y="10"/>
                </a:cubicBezTo>
                <a:cubicBezTo>
                  <a:pt x="87" y="5"/>
                  <a:pt x="96" y="7"/>
                  <a:pt x="104" y="6"/>
                </a:cubicBezTo>
                <a:cubicBezTo>
                  <a:pt x="110" y="5"/>
                  <a:pt x="107" y="13"/>
                  <a:pt x="108" y="17"/>
                </a:cubicBezTo>
                <a:cubicBezTo>
                  <a:pt x="108" y="19"/>
                  <a:pt x="110" y="22"/>
                  <a:pt x="112" y="22"/>
                </a:cubicBezTo>
                <a:cubicBezTo>
                  <a:pt x="117" y="21"/>
                  <a:pt x="116" y="17"/>
                  <a:pt x="116" y="15"/>
                </a:cubicBezTo>
                <a:cubicBezTo>
                  <a:pt x="117" y="9"/>
                  <a:pt x="112" y="1"/>
                  <a:pt x="124" y="1"/>
                </a:cubicBezTo>
                <a:cubicBezTo>
                  <a:pt x="132" y="0"/>
                  <a:pt x="138" y="1"/>
                  <a:pt x="136" y="12"/>
                </a:cubicBezTo>
                <a:cubicBezTo>
                  <a:pt x="136" y="15"/>
                  <a:pt x="136" y="19"/>
                  <a:pt x="139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93182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10" name="Freeform 7"/>
          <p:cNvSpPr>
            <a:spLocks/>
          </p:cNvSpPr>
          <p:nvPr userDrawn="1"/>
        </p:nvSpPr>
        <p:spPr bwMode="auto">
          <a:xfrm>
            <a:off x="11106107" y="6382105"/>
            <a:ext cx="935219" cy="313246"/>
          </a:xfrm>
          <a:custGeom>
            <a:avLst/>
            <a:gdLst>
              <a:gd name="T0" fmla="*/ 180 w 262"/>
              <a:gd name="T1" fmla="*/ 87 h 88"/>
              <a:gd name="T2" fmla="*/ 154 w 262"/>
              <a:gd name="T3" fmla="*/ 71 h 88"/>
              <a:gd name="T4" fmla="*/ 143 w 262"/>
              <a:gd name="T5" fmla="*/ 47 h 88"/>
              <a:gd name="T6" fmla="*/ 124 w 262"/>
              <a:gd name="T7" fmla="*/ 47 h 88"/>
              <a:gd name="T8" fmla="*/ 112 w 262"/>
              <a:gd name="T9" fmla="*/ 72 h 88"/>
              <a:gd name="T10" fmla="*/ 90 w 262"/>
              <a:gd name="T11" fmla="*/ 87 h 88"/>
              <a:gd name="T12" fmla="*/ 37 w 262"/>
              <a:gd name="T13" fmla="*/ 80 h 88"/>
              <a:gd name="T14" fmla="*/ 24 w 262"/>
              <a:gd name="T15" fmla="*/ 71 h 88"/>
              <a:gd name="T16" fmla="*/ 8 w 262"/>
              <a:gd name="T17" fmla="*/ 34 h 88"/>
              <a:gd name="T18" fmla="*/ 19 w 262"/>
              <a:gd name="T19" fmla="*/ 13 h 88"/>
              <a:gd name="T20" fmla="*/ 169 w 262"/>
              <a:gd name="T21" fmla="*/ 2 h 88"/>
              <a:gd name="T22" fmla="*/ 246 w 262"/>
              <a:gd name="T23" fmla="*/ 13 h 88"/>
              <a:gd name="T24" fmla="*/ 260 w 262"/>
              <a:gd name="T25" fmla="*/ 23 h 88"/>
              <a:gd name="T26" fmla="*/ 253 w 262"/>
              <a:gd name="T27" fmla="*/ 41 h 88"/>
              <a:gd name="T28" fmla="*/ 248 w 262"/>
              <a:gd name="T29" fmla="*/ 54 h 88"/>
              <a:gd name="T30" fmla="*/ 220 w 262"/>
              <a:gd name="T31" fmla="*/ 82 h 88"/>
              <a:gd name="T32" fmla="*/ 180 w 262"/>
              <a:gd name="T33" fmla="*/ 87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62" h="88">
                <a:moveTo>
                  <a:pt x="180" y="87"/>
                </a:moveTo>
                <a:cubicBezTo>
                  <a:pt x="167" y="88"/>
                  <a:pt x="159" y="82"/>
                  <a:pt x="154" y="71"/>
                </a:cubicBezTo>
                <a:cubicBezTo>
                  <a:pt x="150" y="63"/>
                  <a:pt x="147" y="54"/>
                  <a:pt x="143" y="47"/>
                </a:cubicBezTo>
                <a:cubicBezTo>
                  <a:pt x="138" y="37"/>
                  <a:pt x="129" y="37"/>
                  <a:pt x="124" y="47"/>
                </a:cubicBezTo>
                <a:cubicBezTo>
                  <a:pt x="119" y="55"/>
                  <a:pt x="116" y="64"/>
                  <a:pt x="112" y="72"/>
                </a:cubicBezTo>
                <a:cubicBezTo>
                  <a:pt x="108" y="82"/>
                  <a:pt x="100" y="87"/>
                  <a:pt x="90" y="87"/>
                </a:cubicBezTo>
                <a:cubicBezTo>
                  <a:pt x="72" y="86"/>
                  <a:pt x="54" y="85"/>
                  <a:pt x="37" y="80"/>
                </a:cubicBezTo>
                <a:cubicBezTo>
                  <a:pt x="31" y="79"/>
                  <a:pt x="26" y="77"/>
                  <a:pt x="24" y="71"/>
                </a:cubicBezTo>
                <a:cubicBezTo>
                  <a:pt x="19" y="59"/>
                  <a:pt x="18" y="45"/>
                  <a:pt x="8" y="34"/>
                </a:cubicBezTo>
                <a:cubicBezTo>
                  <a:pt x="0" y="25"/>
                  <a:pt x="6" y="16"/>
                  <a:pt x="19" y="13"/>
                </a:cubicBezTo>
                <a:cubicBezTo>
                  <a:pt x="69" y="1"/>
                  <a:pt x="119" y="0"/>
                  <a:pt x="169" y="2"/>
                </a:cubicBezTo>
                <a:cubicBezTo>
                  <a:pt x="195" y="4"/>
                  <a:pt x="221" y="6"/>
                  <a:pt x="246" y="13"/>
                </a:cubicBezTo>
                <a:cubicBezTo>
                  <a:pt x="252" y="14"/>
                  <a:pt x="260" y="14"/>
                  <a:pt x="260" y="23"/>
                </a:cubicBezTo>
                <a:cubicBezTo>
                  <a:pt x="261" y="30"/>
                  <a:pt x="262" y="38"/>
                  <a:pt x="253" y="41"/>
                </a:cubicBezTo>
                <a:cubicBezTo>
                  <a:pt x="246" y="44"/>
                  <a:pt x="249" y="50"/>
                  <a:pt x="248" y="54"/>
                </a:cubicBezTo>
                <a:cubicBezTo>
                  <a:pt x="244" y="76"/>
                  <a:pt x="242" y="78"/>
                  <a:pt x="220" y="82"/>
                </a:cubicBezTo>
                <a:cubicBezTo>
                  <a:pt x="206" y="84"/>
                  <a:pt x="193" y="86"/>
                  <a:pt x="180" y="8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74655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2" name="Freeform 19"/>
          <p:cNvSpPr>
            <a:spLocks/>
          </p:cNvSpPr>
          <p:nvPr userDrawn="1"/>
        </p:nvSpPr>
        <p:spPr bwMode="auto">
          <a:xfrm>
            <a:off x="11670955" y="6240707"/>
            <a:ext cx="397781" cy="553147"/>
          </a:xfrm>
          <a:custGeom>
            <a:avLst/>
            <a:gdLst>
              <a:gd name="T0" fmla="*/ 17 w 152"/>
              <a:gd name="T1" fmla="*/ 152 h 212"/>
              <a:gd name="T2" fmla="*/ 5 w 152"/>
              <a:gd name="T3" fmla="*/ 153 h 212"/>
              <a:gd name="T4" fmla="*/ 3 w 152"/>
              <a:gd name="T5" fmla="*/ 139 h 212"/>
              <a:gd name="T6" fmla="*/ 24 w 152"/>
              <a:gd name="T7" fmla="*/ 95 h 212"/>
              <a:gd name="T8" fmla="*/ 61 w 152"/>
              <a:gd name="T9" fmla="*/ 10 h 212"/>
              <a:gd name="T10" fmla="*/ 76 w 152"/>
              <a:gd name="T11" fmla="*/ 3 h 212"/>
              <a:gd name="T12" fmla="*/ 140 w 152"/>
              <a:gd name="T13" fmla="*/ 22 h 212"/>
              <a:gd name="T14" fmla="*/ 148 w 152"/>
              <a:gd name="T15" fmla="*/ 34 h 212"/>
              <a:gd name="T16" fmla="*/ 144 w 152"/>
              <a:gd name="T17" fmla="*/ 142 h 212"/>
              <a:gd name="T18" fmla="*/ 145 w 152"/>
              <a:gd name="T19" fmla="*/ 161 h 212"/>
              <a:gd name="T20" fmla="*/ 137 w 152"/>
              <a:gd name="T21" fmla="*/ 175 h 212"/>
              <a:gd name="T22" fmla="*/ 121 w 152"/>
              <a:gd name="T23" fmla="*/ 169 h 212"/>
              <a:gd name="T24" fmla="*/ 109 w 152"/>
              <a:gd name="T25" fmla="*/ 150 h 212"/>
              <a:gd name="T26" fmla="*/ 98 w 152"/>
              <a:gd name="T27" fmla="*/ 178 h 212"/>
              <a:gd name="T28" fmla="*/ 94 w 152"/>
              <a:gd name="T29" fmla="*/ 188 h 212"/>
              <a:gd name="T30" fmla="*/ 76 w 152"/>
              <a:gd name="T31" fmla="*/ 209 h 212"/>
              <a:gd name="T32" fmla="*/ 66 w 152"/>
              <a:gd name="T33" fmla="*/ 184 h 212"/>
              <a:gd name="T34" fmla="*/ 52 w 152"/>
              <a:gd name="T35" fmla="*/ 204 h 212"/>
              <a:gd name="T36" fmla="*/ 40 w 152"/>
              <a:gd name="T37" fmla="*/ 209 h 212"/>
              <a:gd name="T38" fmla="*/ 35 w 152"/>
              <a:gd name="T39" fmla="*/ 198 h 212"/>
              <a:gd name="T40" fmla="*/ 35 w 152"/>
              <a:gd name="T41" fmla="*/ 173 h 212"/>
              <a:gd name="T42" fmla="*/ 33 w 152"/>
              <a:gd name="T43" fmla="*/ 179 h 212"/>
              <a:gd name="T44" fmla="*/ 16 w 152"/>
              <a:gd name="T45" fmla="*/ 190 h 212"/>
              <a:gd name="T46" fmla="*/ 12 w 152"/>
              <a:gd name="T47" fmla="*/ 169 h 212"/>
              <a:gd name="T48" fmla="*/ 17 w 152"/>
              <a:gd name="T49" fmla="*/ 15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52" h="212">
                <a:moveTo>
                  <a:pt x="17" y="152"/>
                </a:moveTo>
                <a:cubicBezTo>
                  <a:pt x="12" y="150"/>
                  <a:pt x="9" y="157"/>
                  <a:pt x="5" y="153"/>
                </a:cubicBezTo>
                <a:cubicBezTo>
                  <a:pt x="0" y="149"/>
                  <a:pt x="2" y="144"/>
                  <a:pt x="3" y="139"/>
                </a:cubicBezTo>
                <a:cubicBezTo>
                  <a:pt x="8" y="123"/>
                  <a:pt x="15" y="108"/>
                  <a:pt x="24" y="95"/>
                </a:cubicBezTo>
                <a:cubicBezTo>
                  <a:pt x="41" y="69"/>
                  <a:pt x="50" y="39"/>
                  <a:pt x="61" y="10"/>
                </a:cubicBezTo>
                <a:cubicBezTo>
                  <a:pt x="64" y="2"/>
                  <a:pt x="67" y="0"/>
                  <a:pt x="76" y="3"/>
                </a:cubicBezTo>
                <a:cubicBezTo>
                  <a:pt x="97" y="10"/>
                  <a:pt x="119" y="16"/>
                  <a:pt x="140" y="22"/>
                </a:cubicBezTo>
                <a:cubicBezTo>
                  <a:pt x="147" y="24"/>
                  <a:pt x="152" y="27"/>
                  <a:pt x="148" y="34"/>
                </a:cubicBezTo>
                <a:cubicBezTo>
                  <a:pt x="128" y="70"/>
                  <a:pt x="132" y="105"/>
                  <a:pt x="144" y="142"/>
                </a:cubicBezTo>
                <a:cubicBezTo>
                  <a:pt x="145" y="148"/>
                  <a:pt x="145" y="155"/>
                  <a:pt x="145" y="161"/>
                </a:cubicBezTo>
                <a:cubicBezTo>
                  <a:pt x="145" y="167"/>
                  <a:pt x="144" y="173"/>
                  <a:pt x="137" y="175"/>
                </a:cubicBezTo>
                <a:cubicBezTo>
                  <a:pt x="130" y="177"/>
                  <a:pt x="125" y="174"/>
                  <a:pt x="121" y="169"/>
                </a:cubicBezTo>
                <a:cubicBezTo>
                  <a:pt x="117" y="164"/>
                  <a:pt x="114" y="157"/>
                  <a:pt x="109" y="150"/>
                </a:cubicBezTo>
                <a:cubicBezTo>
                  <a:pt x="105" y="160"/>
                  <a:pt x="102" y="169"/>
                  <a:pt x="98" y="178"/>
                </a:cubicBezTo>
                <a:cubicBezTo>
                  <a:pt x="97" y="182"/>
                  <a:pt x="96" y="185"/>
                  <a:pt x="94" y="188"/>
                </a:cubicBezTo>
                <a:cubicBezTo>
                  <a:pt x="89" y="196"/>
                  <a:pt x="88" y="210"/>
                  <a:pt x="76" y="209"/>
                </a:cubicBezTo>
                <a:cubicBezTo>
                  <a:pt x="64" y="207"/>
                  <a:pt x="70" y="193"/>
                  <a:pt x="66" y="184"/>
                </a:cubicBezTo>
                <a:cubicBezTo>
                  <a:pt x="61" y="191"/>
                  <a:pt x="57" y="198"/>
                  <a:pt x="52" y="204"/>
                </a:cubicBezTo>
                <a:cubicBezTo>
                  <a:pt x="49" y="208"/>
                  <a:pt x="45" y="212"/>
                  <a:pt x="40" y="209"/>
                </a:cubicBezTo>
                <a:cubicBezTo>
                  <a:pt x="35" y="207"/>
                  <a:pt x="35" y="202"/>
                  <a:pt x="35" y="198"/>
                </a:cubicBezTo>
                <a:cubicBezTo>
                  <a:pt x="36" y="190"/>
                  <a:pt x="37" y="183"/>
                  <a:pt x="35" y="173"/>
                </a:cubicBezTo>
                <a:cubicBezTo>
                  <a:pt x="34" y="175"/>
                  <a:pt x="34" y="177"/>
                  <a:pt x="33" y="179"/>
                </a:cubicBezTo>
                <a:cubicBezTo>
                  <a:pt x="28" y="185"/>
                  <a:pt x="24" y="194"/>
                  <a:pt x="16" y="190"/>
                </a:cubicBezTo>
                <a:cubicBezTo>
                  <a:pt x="7" y="187"/>
                  <a:pt x="11" y="176"/>
                  <a:pt x="12" y="169"/>
                </a:cubicBezTo>
                <a:cubicBezTo>
                  <a:pt x="13" y="163"/>
                  <a:pt x="15" y="158"/>
                  <a:pt x="17" y="1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21525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>
            <a:spLocks/>
          </p:cNvSpPr>
          <p:nvPr userDrawn="1"/>
        </p:nvSpPr>
        <p:spPr bwMode="auto">
          <a:xfrm>
            <a:off x="0" y="6165850"/>
            <a:ext cx="12195175" cy="692150"/>
          </a:xfrm>
          <a:custGeom>
            <a:avLst/>
            <a:gdLst>
              <a:gd name="T0" fmla="*/ 0 w 3841"/>
              <a:gd name="T1" fmla="*/ 218 h 218"/>
              <a:gd name="T2" fmla="*/ 3841 w 3841"/>
              <a:gd name="T3" fmla="*/ 218 h 218"/>
              <a:gd name="T4" fmla="*/ 3841 w 3841"/>
              <a:gd name="T5" fmla="*/ 0 h 218"/>
              <a:gd name="T6" fmla="*/ 177 w 3841"/>
              <a:gd name="T7" fmla="*/ 0 h 218"/>
              <a:gd name="T8" fmla="*/ 0 w 3841"/>
              <a:gd name="T9" fmla="*/ 177 h 218"/>
              <a:gd name="T10" fmla="*/ 0 w 3841"/>
              <a:gd name="T11" fmla="*/ 218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218">
                <a:moveTo>
                  <a:pt x="0" y="218"/>
                </a:moveTo>
                <a:cubicBezTo>
                  <a:pt x="3841" y="218"/>
                  <a:pt x="3841" y="218"/>
                  <a:pt x="3841" y="218"/>
                </a:cubicBezTo>
                <a:cubicBezTo>
                  <a:pt x="3841" y="0"/>
                  <a:pt x="3841" y="0"/>
                  <a:pt x="3841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80" y="0"/>
                  <a:pt x="0" y="79"/>
                  <a:pt x="0" y="177"/>
                </a:cubicBezTo>
                <a:lnTo>
                  <a:pt x="0" y="218"/>
                </a:lnTo>
                <a:close/>
              </a:path>
            </a:pathLst>
          </a:custGeom>
          <a:solidFill>
            <a:srgbClr val="EC6E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6"/>
          <p:cNvSpPr>
            <a:spLocks/>
          </p:cNvSpPr>
          <p:nvPr userDrawn="1"/>
        </p:nvSpPr>
        <p:spPr bwMode="auto">
          <a:xfrm>
            <a:off x="11262600" y="6223392"/>
            <a:ext cx="856572" cy="540656"/>
          </a:xfrm>
          <a:custGeom>
            <a:avLst/>
            <a:gdLst>
              <a:gd name="T0" fmla="*/ 154 w 281"/>
              <a:gd name="T1" fmla="*/ 12 h 178"/>
              <a:gd name="T2" fmla="*/ 55 w 281"/>
              <a:gd name="T3" fmla="*/ 68 h 178"/>
              <a:gd name="T4" fmla="*/ 60 w 281"/>
              <a:gd name="T5" fmla="*/ 81 h 178"/>
              <a:gd name="T6" fmla="*/ 64 w 281"/>
              <a:gd name="T7" fmla="*/ 92 h 178"/>
              <a:gd name="T8" fmla="*/ 65 w 281"/>
              <a:gd name="T9" fmla="*/ 161 h 178"/>
              <a:gd name="T10" fmla="*/ 50 w 281"/>
              <a:gd name="T11" fmla="*/ 173 h 178"/>
              <a:gd name="T12" fmla="*/ 11 w 281"/>
              <a:gd name="T13" fmla="*/ 109 h 178"/>
              <a:gd name="T14" fmla="*/ 25 w 281"/>
              <a:gd name="T15" fmla="*/ 92 h 178"/>
              <a:gd name="T16" fmla="*/ 43 w 281"/>
              <a:gd name="T17" fmla="*/ 70 h 178"/>
              <a:gd name="T18" fmla="*/ 143 w 281"/>
              <a:gd name="T19" fmla="*/ 0 h 178"/>
              <a:gd name="T20" fmla="*/ 240 w 281"/>
              <a:gd name="T21" fmla="*/ 71 h 178"/>
              <a:gd name="T22" fmla="*/ 256 w 281"/>
              <a:gd name="T23" fmla="*/ 91 h 178"/>
              <a:gd name="T24" fmla="*/ 259 w 281"/>
              <a:gd name="T25" fmla="*/ 161 h 178"/>
              <a:gd name="T26" fmla="*/ 236 w 281"/>
              <a:gd name="T27" fmla="*/ 172 h 178"/>
              <a:gd name="T28" fmla="*/ 218 w 281"/>
              <a:gd name="T29" fmla="*/ 160 h 178"/>
              <a:gd name="T30" fmla="*/ 218 w 281"/>
              <a:gd name="T31" fmla="*/ 93 h 178"/>
              <a:gd name="T32" fmla="*/ 221 w 281"/>
              <a:gd name="T33" fmla="*/ 82 h 178"/>
              <a:gd name="T34" fmla="*/ 224 w 281"/>
              <a:gd name="T35" fmla="*/ 62 h 178"/>
              <a:gd name="T36" fmla="*/ 154 w 281"/>
              <a:gd name="T37" fmla="*/ 12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81" h="178">
                <a:moveTo>
                  <a:pt x="154" y="12"/>
                </a:moveTo>
                <a:cubicBezTo>
                  <a:pt x="103" y="12"/>
                  <a:pt x="68" y="35"/>
                  <a:pt x="55" y="68"/>
                </a:cubicBezTo>
                <a:cubicBezTo>
                  <a:pt x="53" y="74"/>
                  <a:pt x="49" y="79"/>
                  <a:pt x="60" y="81"/>
                </a:cubicBezTo>
                <a:cubicBezTo>
                  <a:pt x="66" y="82"/>
                  <a:pt x="64" y="88"/>
                  <a:pt x="64" y="92"/>
                </a:cubicBezTo>
                <a:cubicBezTo>
                  <a:pt x="64" y="115"/>
                  <a:pt x="64" y="138"/>
                  <a:pt x="65" y="161"/>
                </a:cubicBezTo>
                <a:cubicBezTo>
                  <a:pt x="65" y="172"/>
                  <a:pt x="59" y="175"/>
                  <a:pt x="50" y="173"/>
                </a:cubicBezTo>
                <a:cubicBezTo>
                  <a:pt x="19" y="169"/>
                  <a:pt x="0" y="139"/>
                  <a:pt x="11" y="109"/>
                </a:cubicBezTo>
                <a:cubicBezTo>
                  <a:pt x="14" y="102"/>
                  <a:pt x="18" y="95"/>
                  <a:pt x="25" y="92"/>
                </a:cubicBezTo>
                <a:cubicBezTo>
                  <a:pt x="36" y="88"/>
                  <a:pt x="40" y="80"/>
                  <a:pt x="43" y="70"/>
                </a:cubicBezTo>
                <a:cubicBezTo>
                  <a:pt x="57" y="27"/>
                  <a:pt x="98" y="0"/>
                  <a:pt x="143" y="0"/>
                </a:cubicBezTo>
                <a:cubicBezTo>
                  <a:pt x="186" y="1"/>
                  <a:pt x="226" y="29"/>
                  <a:pt x="240" y="71"/>
                </a:cubicBezTo>
                <a:cubicBezTo>
                  <a:pt x="243" y="80"/>
                  <a:pt x="246" y="86"/>
                  <a:pt x="256" y="91"/>
                </a:cubicBezTo>
                <a:cubicBezTo>
                  <a:pt x="280" y="103"/>
                  <a:pt x="281" y="145"/>
                  <a:pt x="259" y="161"/>
                </a:cubicBezTo>
                <a:cubicBezTo>
                  <a:pt x="252" y="166"/>
                  <a:pt x="244" y="168"/>
                  <a:pt x="236" y="172"/>
                </a:cubicBezTo>
                <a:cubicBezTo>
                  <a:pt x="226" y="178"/>
                  <a:pt x="218" y="172"/>
                  <a:pt x="218" y="160"/>
                </a:cubicBezTo>
                <a:cubicBezTo>
                  <a:pt x="218" y="138"/>
                  <a:pt x="218" y="116"/>
                  <a:pt x="218" y="93"/>
                </a:cubicBezTo>
                <a:cubicBezTo>
                  <a:pt x="218" y="89"/>
                  <a:pt x="217" y="83"/>
                  <a:pt x="221" y="82"/>
                </a:cubicBezTo>
                <a:cubicBezTo>
                  <a:pt x="237" y="78"/>
                  <a:pt x="228" y="68"/>
                  <a:pt x="224" y="62"/>
                </a:cubicBezTo>
                <a:cubicBezTo>
                  <a:pt x="206" y="29"/>
                  <a:pt x="179" y="12"/>
                  <a:pt x="154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0" y="0"/>
            <a:ext cx="12195175" cy="692150"/>
          </a:xfrm>
          <a:custGeom>
            <a:avLst/>
            <a:gdLst>
              <a:gd name="T0" fmla="*/ 3841 w 3841"/>
              <a:gd name="T1" fmla="*/ 0 h 218"/>
              <a:gd name="T2" fmla="*/ 0 w 3841"/>
              <a:gd name="T3" fmla="*/ 0 h 218"/>
              <a:gd name="T4" fmla="*/ 0 w 3841"/>
              <a:gd name="T5" fmla="*/ 218 h 218"/>
              <a:gd name="T6" fmla="*/ 3663 w 3841"/>
              <a:gd name="T7" fmla="*/ 218 h 218"/>
              <a:gd name="T8" fmla="*/ 3841 w 3841"/>
              <a:gd name="T9" fmla="*/ 41 h 218"/>
              <a:gd name="T10" fmla="*/ 3841 w 3841"/>
              <a:gd name="T11" fmla="*/ 0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218">
                <a:moveTo>
                  <a:pt x="384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218"/>
                  <a:pt x="0" y="218"/>
                  <a:pt x="0" y="218"/>
                </a:cubicBezTo>
                <a:cubicBezTo>
                  <a:pt x="3663" y="218"/>
                  <a:pt x="3663" y="218"/>
                  <a:pt x="3663" y="218"/>
                </a:cubicBezTo>
                <a:cubicBezTo>
                  <a:pt x="3761" y="218"/>
                  <a:pt x="3841" y="139"/>
                  <a:pt x="3841" y="41"/>
                </a:cubicBezTo>
                <a:lnTo>
                  <a:pt x="3841" y="0"/>
                </a:lnTo>
                <a:close/>
              </a:path>
            </a:pathLst>
          </a:custGeom>
          <a:solidFill>
            <a:srgbClr val="EDC23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97075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40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grpSp>
        <p:nvGrpSpPr>
          <p:cNvPr id="2" name="Grupo 1"/>
          <p:cNvGrpSpPr/>
          <p:nvPr userDrawn="1"/>
        </p:nvGrpSpPr>
        <p:grpSpPr>
          <a:xfrm>
            <a:off x="11288033" y="6295136"/>
            <a:ext cx="796668" cy="468362"/>
            <a:chOff x="15582006" y="4713471"/>
            <a:chExt cx="796668" cy="468362"/>
          </a:xfrm>
        </p:grpSpPr>
        <p:sp>
          <p:nvSpPr>
            <p:cNvPr id="23" name="Freeform 20"/>
            <p:cNvSpPr>
              <a:spLocks/>
            </p:cNvSpPr>
            <p:nvPr userDrawn="1"/>
          </p:nvSpPr>
          <p:spPr bwMode="auto">
            <a:xfrm>
              <a:off x="15582006" y="4713471"/>
              <a:ext cx="617456" cy="393064"/>
            </a:xfrm>
            <a:custGeom>
              <a:avLst/>
              <a:gdLst>
                <a:gd name="T0" fmla="*/ 129 w 173"/>
                <a:gd name="T1" fmla="*/ 107 h 110"/>
                <a:gd name="T2" fmla="*/ 89 w 173"/>
                <a:gd name="T3" fmla="*/ 98 h 110"/>
                <a:gd name="T4" fmla="*/ 16 w 173"/>
                <a:gd name="T5" fmla="*/ 95 h 110"/>
                <a:gd name="T6" fmla="*/ 1 w 173"/>
                <a:gd name="T7" fmla="*/ 79 h 110"/>
                <a:gd name="T8" fmla="*/ 12 w 173"/>
                <a:gd name="T9" fmla="*/ 18 h 110"/>
                <a:gd name="T10" fmla="*/ 20 w 173"/>
                <a:gd name="T11" fmla="*/ 12 h 110"/>
                <a:gd name="T12" fmla="*/ 69 w 173"/>
                <a:gd name="T13" fmla="*/ 6 h 110"/>
                <a:gd name="T14" fmla="*/ 94 w 173"/>
                <a:gd name="T15" fmla="*/ 20 h 110"/>
                <a:gd name="T16" fmla="*/ 143 w 173"/>
                <a:gd name="T17" fmla="*/ 58 h 110"/>
                <a:gd name="T18" fmla="*/ 173 w 173"/>
                <a:gd name="T19" fmla="*/ 61 h 110"/>
                <a:gd name="T20" fmla="*/ 165 w 173"/>
                <a:gd name="T21" fmla="*/ 107 h 110"/>
                <a:gd name="T22" fmla="*/ 129 w 173"/>
                <a:gd name="T23" fmla="*/ 107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3" h="110">
                  <a:moveTo>
                    <a:pt x="129" y="107"/>
                  </a:moveTo>
                  <a:cubicBezTo>
                    <a:pt x="114" y="110"/>
                    <a:pt x="102" y="102"/>
                    <a:pt x="89" y="98"/>
                  </a:cubicBezTo>
                  <a:cubicBezTo>
                    <a:pt x="65" y="92"/>
                    <a:pt x="40" y="95"/>
                    <a:pt x="16" y="95"/>
                  </a:cubicBezTo>
                  <a:cubicBezTo>
                    <a:pt x="3" y="95"/>
                    <a:pt x="0" y="91"/>
                    <a:pt x="1" y="79"/>
                  </a:cubicBezTo>
                  <a:cubicBezTo>
                    <a:pt x="2" y="58"/>
                    <a:pt x="13" y="39"/>
                    <a:pt x="12" y="18"/>
                  </a:cubicBezTo>
                  <a:cubicBezTo>
                    <a:pt x="12" y="13"/>
                    <a:pt x="16" y="10"/>
                    <a:pt x="20" y="12"/>
                  </a:cubicBezTo>
                  <a:cubicBezTo>
                    <a:pt x="38" y="20"/>
                    <a:pt x="53" y="10"/>
                    <a:pt x="69" y="6"/>
                  </a:cubicBezTo>
                  <a:cubicBezTo>
                    <a:pt x="89" y="0"/>
                    <a:pt x="89" y="0"/>
                    <a:pt x="94" y="20"/>
                  </a:cubicBezTo>
                  <a:cubicBezTo>
                    <a:pt x="101" y="45"/>
                    <a:pt x="122" y="53"/>
                    <a:pt x="143" y="58"/>
                  </a:cubicBezTo>
                  <a:cubicBezTo>
                    <a:pt x="152" y="61"/>
                    <a:pt x="162" y="62"/>
                    <a:pt x="173" y="61"/>
                  </a:cubicBezTo>
                  <a:cubicBezTo>
                    <a:pt x="168" y="77"/>
                    <a:pt x="164" y="91"/>
                    <a:pt x="165" y="107"/>
                  </a:cubicBezTo>
                  <a:cubicBezTo>
                    <a:pt x="153" y="109"/>
                    <a:pt x="141" y="109"/>
                    <a:pt x="129" y="1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1"/>
            <p:cNvSpPr>
              <a:spLocks/>
            </p:cNvSpPr>
            <p:nvPr userDrawn="1"/>
          </p:nvSpPr>
          <p:spPr bwMode="auto">
            <a:xfrm>
              <a:off x="15592549" y="5052318"/>
              <a:ext cx="765043" cy="129515"/>
            </a:xfrm>
            <a:custGeom>
              <a:avLst/>
              <a:gdLst>
                <a:gd name="T0" fmla="*/ 152 w 214"/>
                <a:gd name="T1" fmla="*/ 30 h 36"/>
                <a:gd name="T2" fmla="*/ 113 w 214"/>
                <a:gd name="T3" fmla="*/ 30 h 36"/>
                <a:gd name="T4" fmla="*/ 86 w 214"/>
                <a:gd name="T5" fmla="*/ 23 h 36"/>
                <a:gd name="T6" fmla="*/ 56 w 214"/>
                <a:gd name="T7" fmla="*/ 25 h 36"/>
                <a:gd name="T8" fmla="*/ 19 w 214"/>
                <a:gd name="T9" fmla="*/ 30 h 36"/>
                <a:gd name="T10" fmla="*/ 1 w 214"/>
                <a:gd name="T11" fmla="*/ 13 h 36"/>
                <a:gd name="T12" fmla="*/ 8 w 214"/>
                <a:gd name="T13" fmla="*/ 5 h 36"/>
                <a:gd name="T14" fmla="*/ 103 w 214"/>
                <a:gd name="T15" fmla="*/ 15 h 36"/>
                <a:gd name="T16" fmla="*/ 134 w 214"/>
                <a:gd name="T17" fmla="*/ 18 h 36"/>
                <a:gd name="T18" fmla="*/ 204 w 214"/>
                <a:gd name="T19" fmla="*/ 18 h 36"/>
                <a:gd name="T20" fmla="*/ 214 w 214"/>
                <a:gd name="T21" fmla="*/ 24 h 36"/>
                <a:gd name="T22" fmla="*/ 204 w 214"/>
                <a:gd name="T23" fmla="*/ 30 h 36"/>
                <a:gd name="T24" fmla="*/ 152 w 214"/>
                <a:gd name="T25" fmla="*/ 30 h 36"/>
                <a:gd name="T26" fmla="*/ 152 w 214"/>
                <a:gd name="T27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4" h="36">
                  <a:moveTo>
                    <a:pt x="152" y="30"/>
                  </a:moveTo>
                  <a:cubicBezTo>
                    <a:pt x="139" y="30"/>
                    <a:pt x="126" y="30"/>
                    <a:pt x="113" y="30"/>
                  </a:cubicBezTo>
                  <a:cubicBezTo>
                    <a:pt x="103" y="30"/>
                    <a:pt x="95" y="30"/>
                    <a:pt x="86" y="23"/>
                  </a:cubicBezTo>
                  <a:cubicBezTo>
                    <a:pt x="78" y="17"/>
                    <a:pt x="66" y="15"/>
                    <a:pt x="56" y="25"/>
                  </a:cubicBezTo>
                  <a:cubicBezTo>
                    <a:pt x="46" y="36"/>
                    <a:pt x="31" y="28"/>
                    <a:pt x="19" y="30"/>
                  </a:cubicBezTo>
                  <a:cubicBezTo>
                    <a:pt x="5" y="33"/>
                    <a:pt x="2" y="24"/>
                    <a:pt x="1" y="13"/>
                  </a:cubicBezTo>
                  <a:cubicBezTo>
                    <a:pt x="0" y="8"/>
                    <a:pt x="1" y="5"/>
                    <a:pt x="8" y="5"/>
                  </a:cubicBezTo>
                  <a:cubicBezTo>
                    <a:pt x="39" y="7"/>
                    <a:pt x="72" y="0"/>
                    <a:pt x="103" y="15"/>
                  </a:cubicBezTo>
                  <a:cubicBezTo>
                    <a:pt x="113" y="20"/>
                    <a:pt x="124" y="18"/>
                    <a:pt x="134" y="18"/>
                  </a:cubicBezTo>
                  <a:cubicBezTo>
                    <a:pt x="157" y="18"/>
                    <a:pt x="181" y="18"/>
                    <a:pt x="204" y="18"/>
                  </a:cubicBezTo>
                  <a:cubicBezTo>
                    <a:pt x="208" y="18"/>
                    <a:pt x="214" y="16"/>
                    <a:pt x="214" y="24"/>
                  </a:cubicBezTo>
                  <a:cubicBezTo>
                    <a:pt x="214" y="31"/>
                    <a:pt x="208" y="30"/>
                    <a:pt x="204" y="30"/>
                  </a:cubicBezTo>
                  <a:cubicBezTo>
                    <a:pt x="187" y="30"/>
                    <a:pt x="169" y="30"/>
                    <a:pt x="152" y="30"/>
                  </a:cubicBezTo>
                  <a:cubicBezTo>
                    <a:pt x="152" y="30"/>
                    <a:pt x="152" y="30"/>
                    <a:pt x="152" y="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2"/>
            <p:cNvSpPr>
              <a:spLocks/>
            </p:cNvSpPr>
            <p:nvPr userDrawn="1"/>
          </p:nvSpPr>
          <p:spPr bwMode="auto">
            <a:xfrm>
              <a:off x="16193438" y="4913767"/>
              <a:ext cx="185236" cy="206321"/>
            </a:xfrm>
            <a:custGeom>
              <a:avLst/>
              <a:gdLst>
                <a:gd name="T0" fmla="*/ 28 w 52"/>
                <a:gd name="T1" fmla="*/ 53 h 58"/>
                <a:gd name="T2" fmla="*/ 2 w 52"/>
                <a:gd name="T3" fmla="*/ 26 h 58"/>
                <a:gd name="T4" fmla="*/ 31 w 52"/>
                <a:gd name="T5" fmla="*/ 13 h 58"/>
                <a:gd name="T6" fmla="*/ 40 w 52"/>
                <a:gd name="T7" fmla="*/ 20 h 58"/>
                <a:gd name="T8" fmla="*/ 48 w 52"/>
                <a:gd name="T9" fmla="*/ 49 h 58"/>
                <a:gd name="T10" fmla="*/ 28 w 52"/>
                <a:gd name="T11" fmla="*/ 5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58">
                  <a:moveTo>
                    <a:pt x="28" y="53"/>
                  </a:moveTo>
                  <a:cubicBezTo>
                    <a:pt x="0" y="52"/>
                    <a:pt x="0" y="52"/>
                    <a:pt x="2" y="26"/>
                  </a:cubicBezTo>
                  <a:cubicBezTo>
                    <a:pt x="4" y="4"/>
                    <a:pt x="13" y="0"/>
                    <a:pt x="31" y="13"/>
                  </a:cubicBezTo>
                  <a:cubicBezTo>
                    <a:pt x="34" y="15"/>
                    <a:pt x="37" y="17"/>
                    <a:pt x="40" y="20"/>
                  </a:cubicBezTo>
                  <a:cubicBezTo>
                    <a:pt x="47" y="29"/>
                    <a:pt x="52" y="39"/>
                    <a:pt x="48" y="49"/>
                  </a:cubicBezTo>
                  <a:cubicBezTo>
                    <a:pt x="44" y="58"/>
                    <a:pt x="33" y="50"/>
                    <a:pt x="28" y="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/>
            <p:cNvSpPr>
              <a:spLocks/>
            </p:cNvSpPr>
            <p:nvPr userDrawn="1"/>
          </p:nvSpPr>
          <p:spPr bwMode="auto">
            <a:xfrm>
              <a:off x="16042839" y="5095993"/>
              <a:ext cx="128009" cy="10542"/>
            </a:xfrm>
            <a:custGeom>
              <a:avLst/>
              <a:gdLst>
                <a:gd name="T0" fmla="*/ 0 w 36"/>
                <a:gd name="T1" fmla="*/ 0 h 3"/>
                <a:gd name="T2" fmla="*/ 36 w 36"/>
                <a:gd name="T3" fmla="*/ 0 h 3"/>
                <a:gd name="T4" fmla="*/ 0 w 36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3">
                  <a:moveTo>
                    <a:pt x="0" y="0"/>
                  </a:moveTo>
                  <a:cubicBezTo>
                    <a:pt x="12" y="0"/>
                    <a:pt x="24" y="0"/>
                    <a:pt x="36" y="0"/>
                  </a:cubicBezTo>
                  <a:cubicBezTo>
                    <a:pt x="24" y="3"/>
                    <a:pt x="12" y="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530309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grpSp>
        <p:nvGrpSpPr>
          <p:cNvPr id="4" name="Grupo 3"/>
          <p:cNvGrpSpPr/>
          <p:nvPr userDrawn="1"/>
        </p:nvGrpSpPr>
        <p:grpSpPr>
          <a:xfrm>
            <a:off x="11712688" y="6338668"/>
            <a:ext cx="411904" cy="437196"/>
            <a:chOff x="15563934" y="3736084"/>
            <a:chExt cx="686731" cy="728898"/>
          </a:xfrm>
        </p:grpSpPr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15881698" y="3754156"/>
              <a:ext cx="200296" cy="471375"/>
            </a:xfrm>
            <a:custGeom>
              <a:avLst/>
              <a:gdLst>
                <a:gd name="T0" fmla="*/ 52 w 56"/>
                <a:gd name="T1" fmla="*/ 67 h 132"/>
                <a:gd name="T2" fmla="*/ 52 w 56"/>
                <a:gd name="T3" fmla="*/ 122 h 132"/>
                <a:gd name="T4" fmla="*/ 43 w 56"/>
                <a:gd name="T5" fmla="*/ 132 h 132"/>
                <a:gd name="T6" fmla="*/ 0 w 56"/>
                <a:gd name="T7" fmla="*/ 131 h 132"/>
                <a:gd name="T8" fmla="*/ 10 w 56"/>
                <a:gd name="T9" fmla="*/ 91 h 132"/>
                <a:gd name="T10" fmla="*/ 33 w 56"/>
                <a:gd name="T11" fmla="*/ 12 h 132"/>
                <a:gd name="T12" fmla="*/ 46 w 56"/>
                <a:gd name="T13" fmla="*/ 1 h 132"/>
                <a:gd name="T14" fmla="*/ 52 w 56"/>
                <a:gd name="T15" fmla="*/ 15 h 132"/>
                <a:gd name="T16" fmla="*/ 52 w 56"/>
                <a:gd name="T17" fmla="*/ 67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132">
                  <a:moveTo>
                    <a:pt x="52" y="67"/>
                  </a:moveTo>
                  <a:cubicBezTo>
                    <a:pt x="52" y="85"/>
                    <a:pt x="52" y="104"/>
                    <a:pt x="52" y="122"/>
                  </a:cubicBezTo>
                  <a:cubicBezTo>
                    <a:pt x="53" y="129"/>
                    <a:pt x="50" y="132"/>
                    <a:pt x="43" y="132"/>
                  </a:cubicBezTo>
                  <a:cubicBezTo>
                    <a:pt x="29" y="131"/>
                    <a:pt x="14" y="131"/>
                    <a:pt x="0" y="131"/>
                  </a:cubicBezTo>
                  <a:cubicBezTo>
                    <a:pt x="1" y="117"/>
                    <a:pt x="6" y="104"/>
                    <a:pt x="10" y="91"/>
                  </a:cubicBezTo>
                  <a:cubicBezTo>
                    <a:pt x="18" y="65"/>
                    <a:pt x="26" y="38"/>
                    <a:pt x="33" y="12"/>
                  </a:cubicBezTo>
                  <a:cubicBezTo>
                    <a:pt x="35" y="6"/>
                    <a:pt x="37" y="0"/>
                    <a:pt x="46" y="1"/>
                  </a:cubicBezTo>
                  <a:cubicBezTo>
                    <a:pt x="56" y="2"/>
                    <a:pt x="52" y="10"/>
                    <a:pt x="52" y="15"/>
                  </a:cubicBezTo>
                  <a:cubicBezTo>
                    <a:pt x="53" y="32"/>
                    <a:pt x="52" y="50"/>
                    <a:pt x="52" y="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 userDrawn="1"/>
          </p:nvSpPr>
          <p:spPr bwMode="auto">
            <a:xfrm>
              <a:off x="15731100" y="3754156"/>
              <a:ext cx="171683" cy="484929"/>
            </a:xfrm>
            <a:custGeom>
              <a:avLst/>
              <a:gdLst>
                <a:gd name="T0" fmla="*/ 3 w 48"/>
                <a:gd name="T1" fmla="*/ 66 h 136"/>
                <a:gd name="T2" fmla="*/ 3 w 48"/>
                <a:gd name="T3" fmla="*/ 11 h 136"/>
                <a:gd name="T4" fmla="*/ 8 w 48"/>
                <a:gd name="T5" fmla="*/ 1 h 136"/>
                <a:gd name="T6" fmla="*/ 20 w 48"/>
                <a:gd name="T7" fmla="*/ 6 h 136"/>
                <a:gd name="T8" fmla="*/ 45 w 48"/>
                <a:gd name="T9" fmla="*/ 77 h 136"/>
                <a:gd name="T10" fmla="*/ 31 w 48"/>
                <a:gd name="T11" fmla="*/ 128 h 136"/>
                <a:gd name="T12" fmla="*/ 8 w 48"/>
                <a:gd name="T13" fmla="*/ 131 h 136"/>
                <a:gd name="T14" fmla="*/ 3 w 48"/>
                <a:gd name="T15" fmla="*/ 119 h 136"/>
                <a:gd name="T16" fmla="*/ 3 w 48"/>
                <a:gd name="T17" fmla="*/ 6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136">
                  <a:moveTo>
                    <a:pt x="3" y="66"/>
                  </a:moveTo>
                  <a:cubicBezTo>
                    <a:pt x="3" y="47"/>
                    <a:pt x="3" y="29"/>
                    <a:pt x="3" y="11"/>
                  </a:cubicBezTo>
                  <a:cubicBezTo>
                    <a:pt x="3" y="7"/>
                    <a:pt x="2" y="2"/>
                    <a:pt x="8" y="1"/>
                  </a:cubicBezTo>
                  <a:cubicBezTo>
                    <a:pt x="13" y="0"/>
                    <a:pt x="18" y="0"/>
                    <a:pt x="20" y="6"/>
                  </a:cubicBezTo>
                  <a:cubicBezTo>
                    <a:pt x="29" y="30"/>
                    <a:pt x="42" y="53"/>
                    <a:pt x="45" y="77"/>
                  </a:cubicBezTo>
                  <a:cubicBezTo>
                    <a:pt x="48" y="93"/>
                    <a:pt x="38" y="112"/>
                    <a:pt x="31" y="128"/>
                  </a:cubicBezTo>
                  <a:cubicBezTo>
                    <a:pt x="28" y="136"/>
                    <a:pt x="16" y="131"/>
                    <a:pt x="8" y="131"/>
                  </a:cubicBezTo>
                  <a:cubicBezTo>
                    <a:pt x="0" y="131"/>
                    <a:pt x="3" y="124"/>
                    <a:pt x="3" y="119"/>
                  </a:cubicBezTo>
                  <a:cubicBezTo>
                    <a:pt x="3" y="102"/>
                    <a:pt x="3" y="84"/>
                    <a:pt x="3" y="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15595561" y="3736084"/>
              <a:ext cx="124997" cy="486435"/>
            </a:xfrm>
            <a:custGeom>
              <a:avLst/>
              <a:gdLst>
                <a:gd name="T0" fmla="*/ 33 w 35"/>
                <a:gd name="T1" fmla="*/ 72 h 136"/>
                <a:gd name="T2" fmla="*/ 33 w 35"/>
                <a:gd name="T3" fmla="*/ 128 h 136"/>
                <a:gd name="T4" fmla="*/ 28 w 35"/>
                <a:gd name="T5" fmla="*/ 136 h 136"/>
                <a:gd name="T6" fmla="*/ 24 w 35"/>
                <a:gd name="T7" fmla="*/ 128 h 136"/>
                <a:gd name="T8" fmla="*/ 7 w 35"/>
                <a:gd name="T9" fmla="*/ 110 h 136"/>
                <a:gd name="T10" fmla="*/ 0 w 35"/>
                <a:gd name="T11" fmla="*/ 101 h 136"/>
                <a:gd name="T12" fmla="*/ 0 w 35"/>
                <a:gd name="T13" fmla="*/ 17 h 136"/>
                <a:gd name="T14" fmla="*/ 21 w 35"/>
                <a:gd name="T15" fmla="*/ 6 h 136"/>
                <a:gd name="T16" fmla="*/ 34 w 35"/>
                <a:gd name="T17" fmla="*/ 17 h 136"/>
                <a:gd name="T18" fmla="*/ 33 w 35"/>
                <a:gd name="T19" fmla="*/ 7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136">
                  <a:moveTo>
                    <a:pt x="33" y="72"/>
                  </a:moveTo>
                  <a:cubicBezTo>
                    <a:pt x="33" y="91"/>
                    <a:pt x="33" y="109"/>
                    <a:pt x="33" y="128"/>
                  </a:cubicBezTo>
                  <a:cubicBezTo>
                    <a:pt x="33" y="131"/>
                    <a:pt x="35" y="136"/>
                    <a:pt x="28" y="136"/>
                  </a:cubicBezTo>
                  <a:cubicBezTo>
                    <a:pt x="23" y="136"/>
                    <a:pt x="24" y="131"/>
                    <a:pt x="24" y="128"/>
                  </a:cubicBezTo>
                  <a:cubicBezTo>
                    <a:pt x="25" y="116"/>
                    <a:pt x="21" y="108"/>
                    <a:pt x="7" y="110"/>
                  </a:cubicBezTo>
                  <a:cubicBezTo>
                    <a:pt x="1" y="110"/>
                    <a:pt x="0" y="107"/>
                    <a:pt x="0" y="101"/>
                  </a:cubicBezTo>
                  <a:cubicBezTo>
                    <a:pt x="0" y="73"/>
                    <a:pt x="0" y="45"/>
                    <a:pt x="0" y="17"/>
                  </a:cubicBezTo>
                  <a:cubicBezTo>
                    <a:pt x="0" y="0"/>
                    <a:pt x="13" y="7"/>
                    <a:pt x="21" y="6"/>
                  </a:cubicBezTo>
                  <a:cubicBezTo>
                    <a:pt x="30" y="5"/>
                    <a:pt x="34" y="8"/>
                    <a:pt x="34" y="17"/>
                  </a:cubicBezTo>
                  <a:cubicBezTo>
                    <a:pt x="33" y="36"/>
                    <a:pt x="33" y="54"/>
                    <a:pt x="33" y="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16092537" y="3736084"/>
              <a:ext cx="129515" cy="489447"/>
            </a:xfrm>
            <a:custGeom>
              <a:avLst/>
              <a:gdLst>
                <a:gd name="T0" fmla="*/ 2 w 36"/>
                <a:gd name="T1" fmla="*/ 71 h 137"/>
                <a:gd name="T2" fmla="*/ 1 w 36"/>
                <a:gd name="T3" fmla="*/ 17 h 137"/>
                <a:gd name="T4" fmla="*/ 12 w 36"/>
                <a:gd name="T5" fmla="*/ 6 h 137"/>
                <a:gd name="T6" fmla="*/ 34 w 36"/>
                <a:gd name="T7" fmla="*/ 15 h 137"/>
                <a:gd name="T8" fmla="*/ 35 w 36"/>
                <a:gd name="T9" fmla="*/ 103 h 137"/>
                <a:gd name="T10" fmla="*/ 27 w 36"/>
                <a:gd name="T11" fmla="*/ 110 h 137"/>
                <a:gd name="T12" fmla="*/ 11 w 36"/>
                <a:gd name="T13" fmla="*/ 128 h 137"/>
                <a:gd name="T14" fmla="*/ 5 w 36"/>
                <a:gd name="T15" fmla="*/ 136 h 137"/>
                <a:gd name="T16" fmla="*/ 2 w 36"/>
                <a:gd name="T17" fmla="*/ 128 h 137"/>
                <a:gd name="T18" fmla="*/ 2 w 36"/>
                <a:gd name="T19" fmla="*/ 7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37">
                  <a:moveTo>
                    <a:pt x="2" y="71"/>
                  </a:moveTo>
                  <a:cubicBezTo>
                    <a:pt x="2" y="53"/>
                    <a:pt x="2" y="35"/>
                    <a:pt x="1" y="17"/>
                  </a:cubicBezTo>
                  <a:cubicBezTo>
                    <a:pt x="1" y="10"/>
                    <a:pt x="3" y="4"/>
                    <a:pt x="12" y="6"/>
                  </a:cubicBezTo>
                  <a:cubicBezTo>
                    <a:pt x="20" y="7"/>
                    <a:pt x="34" y="0"/>
                    <a:pt x="34" y="15"/>
                  </a:cubicBezTo>
                  <a:cubicBezTo>
                    <a:pt x="36" y="45"/>
                    <a:pt x="35" y="74"/>
                    <a:pt x="35" y="103"/>
                  </a:cubicBezTo>
                  <a:cubicBezTo>
                    <a:pt x="35" y="109"/>
                    <a:pt x="32" y="110"/>
                    <a:pt x="27" y="110"/>
                  </a:cubicBezTo>
                  <a:cubicBezTo>
                    <a:pt x="13" y="108"/>
                    <a:pt x="10" y="116"/>
                    <a:pt x="11" y="128"/>
                  </a:cubicBezTo>
                  <a:cubicBezTo>
                    <a:pt x="11" y="131"/>
                    <a:pt x="12" y="137"/>
                    <a:pt x="5" y="136"/>
                  </a:cubicBezTo>
                  <a:cubicBezTo>
                    <a:pt x="0" y="135"/>
                    <a:pt x="2" y="131"/>
                    <a:pt x="2" y="128"/>
                  </a:cubicBezTo>
                  <a:cubicBezTo>
                    <a:pt x="2" y="109"/>
                    <a:pt x="2" y="90"/>
                    <a:pt x="2" y="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/>
            <p:cNvSpPr>
              <a:spLocks/>
            </p:cNvSpPr>
            <p:nvPr userDrawn="1"/>
          </p:nvSpPr>
          <p:spPr bwMode="auto">
            <a:xfrm>
              <a:off x="15881698" y="4251132"/>
              <a:ext cx="203308" cy="203309"/>
            </a:xfrm>
            <a:custGeom>
              <a:avLst/>
              <a:gdLst>
                <a:gd name="T0" fmla="*/ 52 w 57"/>
                <a:gd name="T1" fmla="*/ 29 h 57"/>
                <a:gd name="T2" fmla="*/ 49 w 57"/>
                <a:gd name="T3" fmla="*/ 53 h 57"/>
                <a:gd name="T4" fmla="*/ 15 w 57"/>
                <a:gd name="T5" fmla="*/ 54 h 57"/>
                <a:gd name="T6" fmla="*/ 10 w 57"/>
                <a:gd name="T7" fmla="*/ 48 h 57"/>
                <a:gd name="T8" fmla="*/ 2 w 57"/>
                <a:gd name="T9" fmla="*/ 9 h 57"/>
                <a:gd name="T10" fmla="*/ 9 w 57"/>
                <a:gd name="T11" fmla="*/ 1 h 57"/>
                <a:gd name="T12" fmla="*/ 25 w 57"/>
                <a:gd name="T13" fmla="*/ 1 h 57"/>
                <a:gd name="T14" fmla="*/ 52 w 57"/>
                <a:gd name="T15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57">
                  <a:moveTo>
                    <a:pt x="52" y="29"/>
                  </a:moveTo>
                  <a:cubicBezTo>
                    <a:pt x="51" y="36"/>
                    <a:pt x="57" y="49"/>
                    <a:pt x="49" y="53"/>
                  </a:cubicBezTo>
                  <a:cubicBezTo>
                    <a:pt x="39" y="57"/>
                    <a:pt x="27" y="54"/>
                    <a:pt x="15" y="54"/>
                  </a:cubicBezTo>
                  <a:cubicBezTo>
                    <a:pt x="11" y="54"/>
                    <a:pt x="11" y="51"/>
                    <a:pt x="10" y="48"/>
                  </a:cubicBezTo>
                  <a:cubicBezTo>
                    <a:pt x="7" y="35"/>
                    <a:pt x="5" y="22"/>
                    <a:pt x="2" y="9"/>
                  </a:cubicBezTo>
                  <a:cubicBezTo>
                    <a:pt x="0" y="2"/>
                    <a:pt x="2" y="0"/>
                    <a:pt x="9" y="1"/>
                  </a:cubicBezTo>
                  <a:cubicBezTo>
                    <a:pt x="14" y="1"/>
                    <a:pt x="20" y="1"/>
                    <a:pt x="25" y="1"/>
                  </a:cubicBezTo>
                  <a:cubicBezTo>
                    <a:pt x="52" y="1"/>
                    <a:pt x="52" y="1"/>
                    <a:pt x="52" y="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/>
            <p:cNvSpPr>
              <a:spLocks/>
            </p:cNvSpPr>
            <p:nvPr userDrawn="1"/>
          </p:nvSpPr>
          <p:spPr bwMode="auto">
            <a:xfrm>
              <a:off x="15725076" y="4236072"/>
              <a:ext cx="167164" cy="224393"/>
            </a:xfrm>
            <a:custGeom>
              <a:avLst/>
              <a:gdLst>
                <a:gd name="T0" fmla="*/ 5 w 47"/>
                <a:gd name="T1" fmla="*/ 32 h 63"/>
                <a:gd name="T2" fmla="*/ 5 w 47"/>
                <a:gd name="T3" fmla="*/ 25 h 63"/>
                <a:gd name="T4" fmla="*/ 31 w 47"/>
                <a:gd name="T5" fmla="*/ 5 h 63"/>
                <a:gd name="T6" fmla="*/ 37 w 47"/>
                <a:gd name="T7" fmla="*/ 13 h 63"/>
                <a:gd name="T8" fmla="*/ 45 w 47"/>
                <a:gd name="T9" fmla="*/ 48 h 63"/>
                <a:gd name="T10" fmla="*/ 36 w 47"/>
                <a:gd name="T11" fmla="*/ 59 h 63"/>
                <a:gd name="T12" fmla="*/ 32 w 47"/>
                <a:gd name="T13" fmla="*/ 59 h 63"/>
                <a:gd name="T14" fmla="*/ 5 w 47"/>
                <a:gd name="T15" fmla="*/ 3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63">
                  <a:moveTo>
                    <a:pt x="5" y="32"/>
                  </a:moveTo>
                  <a:cubicBezTo>
                    <a:pt x="5" y="30"/>
                    <a:pt x="5" y="27"/>
                    <a:pt x="5" y="25"/>
                  </a:cubicBezTo>
                  <a:cubicBezTo>
                    <a:pt x="5" y="5"/>
                    <a:pt x="12" y="0"/>
                    <a:pt x="31" y="5"/>
                  </a:cubicBezTo>
                  <a:cubicBezTo>
                    <a:pt x="36" y="6"/>
                    <a:pt x="36" y="9"/>
                    <a:pt x="37" y="13"/>
                  </a:cubicBezTo>
                  <a:cubicBezTo>
                    <a:pt x="40" y="25"/>
                    <a:pt x="42" y="37"/>
                    <a:pt x="45" y="48"/>
                  </a:cubicBezTo>
                  <a:cubicBezTo>
                    <a:pt x="47" y="56"/>
                    <a:pt x="44" y="59"/>
                    <a:pt x="36" y="59"/>
                  </a:cubicBezTo>
                  <a:cubicBezTo>
                    <a:pt x="35" y="58"/>
                    <a:pt x="33" y="59"/>
                    <a:pt x="32" y="59"/>
                  </a:cubicBezTo>
                  <a:cubicBezTo>
                    <a:pt x="0" y="58"/>
                    <a:pt x="5" y="63"/>
                    <a:pt x="5" y="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/>
            <p:cNvSpPr>
              <a:spLocks/>
            </p:cNvSpPr>
            <p:nvPr userDrawn="1"/>
          </p:nvSpPr>
          <p:spPr bwMode="auto">
            <a:xfrm>
              <a:off x="16081995" y="4254144"/>
              <a:ext cx="146080" cy="200297"/>
            </a:xfrm>
            <a:custGeom>
              <a:avLst/>
              <a:gdLst>
                <a:gd name="T0" fmla="*/ 4 w 41"/>
                <a:gd name="T1" fmla="*/ 27 h 56"/>
                <a:gd name="T2" fmla="*/ 4 w 41"/>
                <a:gd name="T3" fmla="*/ 6 h 56"/>
                <a:gd name="T4" fmla="*/ 9 w 41"/>
                <a:gd name="T5" fmla="*/ 0 h 56"/>
                <a:gd name="T6" fmla="*/ 14 w 41"/>
                <a:gd name="T7" fmla="*/ 6 h 56"/>
                <a:gd name="T8" fmla="*/ 33 w 41"/>
                <a:gd name="T9" fmla="*/ 26 h 56"/>
                <a:gd name="T10" fmla="*/ 38 w 41"/>
                <a:gd name="T11" fmla="*/ 32 h 56"/>
                <a:gd name="T12" fmla="*/ 34 w 41"/>
                <a:gd name="T13" fmla="*/ 51 h 56"/>
                <a:gd name="T14" fmla="*/ 8 w 41"/>
                <a:gd name="T15" fmla="*/ 53 h 56"/>
                <a:gd name="T16" fmla="*/ 4 w 41"/>
                <a:gd name="T17" fmla="*/ 37 h 56"/>
                <a:gd name="T18" fmla="*/ 4 w 41"/>
                <a:gd name="T19" fmla="*/ 27 h 56"/>
                <a:gd name="T20" fmla="*/ 4 w 41"/>
                <a:gd name="T21" fmla="*/ 2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56">
                  <a:moveTo>
                    <a:pt x="4" y="27"/>
                  </a:moveTo>
                  <a:cubicBezTo>
                    <a:pt x="4" y="20"/>
                    <a:pt x="4" y="13"/>
                    <a:pt x="4" y="6"/>
                  </a:cubicBezTo>
                  <a:cubicBezTo>
                    <a:pt x="4" y="3"/>
                    <a:pt x="4" y="0"/>
                    <a:pt x="9" y="0"/>
                  </a:cubicBezTo>
                  <a:cubicBezTo>
                    <a:pt x="12" y="0"/>
                    <a:pt x="14" y="2"/>
                    <a:pt x="14" y="6"/>
                  </a:cubicBezTo>
                  <a:cubicBezTo>
                    <a:pt x="12" y="20"/>
                    <a:pt x="18" y="27"/>
                    <a:pt x="33" y="26"/>
                  </a:cubicBezTo>
                  <a:cubicBezTo>
                    <a:pt x="36" y="26"/>
                    <a:pt x="38" y="28"/>
                    <a:pt x="38" y="32"/>
                  </a:cubicBezTo>
                  <a:cubicBezTo>
                    <a:pt x="38" y="39"/>
                    <a:pt x="41" y="47"/>
                    <a:pt x="34" y="51"/>
                  </a:cubicBezTo>
                  <a:cubicBezTo>
                    <a:pt x="26" y="56"/>
                    <a:pt x="17" y="55"/>
                    <a:pt x="8" y="53"/>
                  </a:cubicBezTo>
                  <a:cubicBezTo>
                    <a:pt x="0" y="51"/>
                    <a:pt x="5" y="43"/>
                    <a:pt x="4" y="37"/>
                  </a:cubicBezTo>
                  <a:cubicBezTo>
                    <a:pt x="3" y="34"/>
                    <a:pt x="4" y="30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/>
            <p:cNvSpPr>
              <a:spLocks/>
            </p:cNvSpPr>
            <p:nvPr userDrawn="1"/>
          </p:nvSpPr>
          <p:spPr bwMode="auto">
            <a:xfrm>
              <a:off x="15585018" y="4254144"/>
              <a:ext cx="135539" cy="210838"/>
            </a:xfrm>
            <a:custGeom>
              <a:avLst/>
              <a:gdLst>
                <a:gd name="T0" fmla="*/ 36 w 38"/>
                <a:gd name="T1" fmla="*/ 27 h 59"/>
                <a:gd name="T2" fmla="*/ 36 w 38"/>
                <a:gd name="T3" fmla="*/ 35 h 59"/>
                <a:gd name="T4" fmla="*/ 10 w 38"/>
                <a:gd name="T5" fmla="*/ 53 h 59"/>
                <a:gd name="T6" fmla="*/ 3 w 38"/>
                <a:gd name="T7" fmla="*/ 36 h 59"/>
                <a:gd name="T8" fmla="*/ 11 w 38"/>
                <a:gd name="T9" fmla="*/ 26 h 59"/>
                <a:gd name="T10" fmla="*/ 27 w 38"/>
                <a:gd name="T11" fmla="*/ 9 h 59"/>
                <a:gd name="T12" fmla="*/ 32 w 38"/>
                <a:gd name="T13" fmla="*/ 0 h 59"/>
                <a:gd name="T14" fmla="*/ 36 w 38"/>
                <a:gd name="T15" fmla="*/ 9 h 59"/>
                <a:gd name="T16" fmla="*/ 36 w 38"/>
                <a:gd name="T17" fmla="*/ 2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59">
                  <a:moveTo>
                    <a:pt x="36" y="27"/>
                  </a:moveTo>
                  <a:cubicBezTo>
                    <a:pt x="36" y="30"/>
                    <a:pt x="36" y="32"/>
                    <a:pt x="36" y="35"/>
                  </a:cubicBezTo>
                  <a:cubicBezTo>
                    <a:pt x="36" y="53"/>
                    <a:pt x="28" y="59"/>
                    <a:pt x="10" y="53"/>
                  </a:cubicBezTo>
                  <a:cubicBezTo>
                    <a:pt x="0" y="50"/>
                    <a:pt x="4" y="42"/>
                    <a:pt x="3" y="36"/>
                  </a:cubicBezTo>
                  <a:cubicBezTo>
                    <a:pt x="3" y="31"/>
                    <a:pt x="4" y="26"/>
                    <a:pt x="11" y="26"/>
                  </a:cubicBezTo>
                  <a:cubicBezTo>
                    <a:pt x="23" y="27"/>
                    <a:pt x="28" y="21"/>
                    <a:pt x="27" y="9"/>
                  </a:cubicBezTo>
                  <a:cubicBezTo>
                    <a:pt x="27" y="6"/>
                    <a:pt x="26" y="0"/>
                    <a:pt x="32" y="0"/>
                  </a:cubicBezTo>
                  <a:cubicBezTo>
                    <a:pt x="38" y="0"/>
                    <a:pt x="36" y="6"/>
                    <a:pt x="36" y="9"/>
                  </a:cubicBezTo>
                  <a:cubicBezTo>
                    <a:pt x="37" y="15"/>
                    <a:pt x="36" y="21"/>
                    <a:pt x="36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6"/>
            <p:cNvSpPr>
              <a:spLocks/>
            </p:cNvSpPr>
            <p:nvPr userDrawn="1"/>
          </p:nvSpPr>
          <p:spPr bwMode="auto">
            <a:xfrm>
              <a:off x="15563934" y="4154749"/>
              <a:ext cx="96383" cy="167165"/>
            </a:xfrm>
            <a:custGeom>
              <a:avLst/>
              <a:gdLst>
                <a:gd name="T0" fmla="*/ 25 w 27"/>
                <a:gd name="T1" fmla="*/ 24 h 47"/>
                <a:gd name="T2" fmla="*/ 26 w 27"/>
                <a:gd name="T3" fmla="*/ 35 h 47"/>
                <a:gd name="T4" fmla="*/ 14 w 27"/>
                <a:gd name="T5" fmla="*/ 47 h 47"/>
                <a:gd name="T6" fmla="*/ 1 w 27"/>
                <a:gd name="T7" fmla="*/ 35 h 47"/>
                <a:gd name="T8" fmla="*/ 1 w 27"/>
                <a:gd name="T9" fmla="*/ 16 h 47"/>
                <a:gd name="T10" fmla="*/ 14 w 27"/>
                <a:gd name="T11" fmla="*/ 0 h 47"/>
                <a:gd name="T12" fmla="*/ 25 w 27"/>
                <a:gd name="T13" fmla="*/ 15 h 47"/>
                <a:gd name="T14" fmla="*/ 25 w 27"/>
                <a:gd name="T15" fmla="*/ 24 h 47"/>
                <a:gd name="T16" fmla="*/ 25 w 27"/>
                <a:gd name="T17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47">
                  <a:moveTo>
                    <a:pt x="25" y="24"/>
                  </a:moveTo>
                  <a:cubicBezTo>
                    <a:pt x="25" y="28"/>
                    <a:pt x="25" y="31"/>
                    <a:pt x="26" y="35"/>
                  </a:cubicBezTo>
                  <a:cubicBezTo>
                    <a:pt x="27" y="44"/>
                    <a:pt x="24" y="47"/>
                    <a:pt x="14" y="47"/>
                  </a:cubicBezTo>
                  <a:cubicBezTo>
                    <a:pt x="6" y="46"/>
                    <a:pt x="0" y="45"/>
                    <a:pt x="1" y="35"/>
                  </a:cubicBezTo>
                  <a:cubicBezTo>
                    <a:pt x="2" y="29"/>
                    <a:pt x="2" y="23"/>
                    <a:pt x="1" y="16"/>
                  </a:cubicBezTo>
                  <a:cubicBezTo>
                    <a:pt x="1" y="7"/>
                    <a:pt x="2" y="0"/>
                    <a:pt x="14" y="0"/>
                  </a:cubicBezTo>
                  <a:cubicBezTo>
                    <a:pt x="27" y="0"/>
                    <a:pt x="26" y="8"/>
                    <a:pt x="25" y="15"/>
                  </a:cubicBezTo>
                  <a:cubicBezTo>
                    <a:pt x="25" y="18"/>
                    <a:pt x="25" y="21"/>
                    <a:pt x="25" y="24"/>
                  </a:cubicBezTo>
                  <a:cubicBezTo>
                    <a:pt x="25" y="24"/>
                    <a:pt x="25" y="24"/>
                    <a:pt x="25" y="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7"/>
            <p:cNvSpPr>
              <a:spLocks/>
            </p:cNvSpPr>
            <p:nvPr userDrawn="1"/>
          </p:nvSpPr>
          <p:spPr bwMode="auto">
            <a:xfrm>
              <a:off x="16139222" y="4154749"/>
              <a:ext cx="111443" cy="167165"/>
            </a:xfrm>
            <a:custGeom>
              <a:avLst/>
              <a:gdLst>
                <a:gd name="T0" fmla="*/ 5 w 31"/>
                <a:gd name="T1" fmla="*/ 23 h 47"/>
                <a:gd name="T2" fmla="*/ 5 w 31"/>
                <a:gd name="T3" fmla="*/ 11 h 47"/>
                <a:gd name="T4" fmla="*/ 16 w 31"/>
                <a:gd name="T5" fmla="*/ 0 h 47"/>
                <a:gd name="T6" fmla="*/ 29 w 31"/>
                <a:gd name="T7" fmla="*/ 12 h 47"/>
                <a:gd name="T8" fmla="*/ 29 w 31"/>
                <a:gd name="T9" fmla="*/ 30 h 47"/>
                <a:gd name="T10" fmla="*/ 16 w 31"/>
                <a:gd name="T11" fmla="*/ 47 h 47"/>
                <a:gd name="T12" fmla="*/ 5 w 31"/>
                <a:gd name="T13" fmla="*/ 29 h 47"/>
                <a:gd name="T14" fmla="*/ 5 w 31"/>
                <a:gd name="T15" fmla="*/ 2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47">
                  <a:moveTo>
                    <a:pt x="5" y="23"/>
                  </a:moveTo>
                  <a:cubicBezTo>
                    <a:pt x="5" y="19"/>
                    <a:pt x="5" y="15"/>
                    <a:pt x="5" y="11"/>
                  </a:cubicBezTo>
                  <a:cubicBezTo>
                    <a:pt x="3" y="2"/>
                    <a:pt x="7" y="0"/>
                    <a:pt x="16" y="0"/>
                  </a:cubicBezTo>
                  <a:cubicBezTo>
                    <a:pt x="24" y="0"/>
                    <a:pt x="29" y="2"/>
                    <a:pt x="29" y="12"/>
                  </a:cubicBezTo>
                  <a:cubicBezTo>
                    <a:pt x="28" y="18"/>
                    <a:pt x="29" y="24"/>
                    <a:pt x="29" y="30"/>
                  </a:cubicBezTo>
                  <a:cubicBezTo>
                    <a:pt x="29" y="38"/>
                    <a:pt x="31" y="47"/>
                    <a:pt x="16" y="47"/>
                  </a:cubicBezTo>
                  <a:cubicBezTo>
                    <a:pt x="0" y="47"/>
                    <a:pt x="5" y="37"/>
                    <a:pt x="5" y="29"/>
                  </a:cubicBezTo>
                  <a:cubicBezTo>
                    <a:pt x="4" y="27"/>
                    <a:pt x="5" y="25"/>
                    <a:pt x="5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362414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9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082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BB998F8-5F60-4F3A-941E-65C7CA793196}"/>
              </a:ext>
            </a:extLst>
          </p:cNvPr>
          <p:cNvSpPr/>
          <p:nvPr userDrawn="1"/>
        </p:nvSpPr>
        <p:spPr>
          <a:xfrm>
            <a:off x="0" y="0"/>
            <a:ext cx="398145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16E2B211-279E-47AD-8321-BBE0A034E63C}"/>
              </a:ext>
            </a:extLst>
          </p:cNvPr>
          <p:cNvGrpSpPr/>
          <p:nvPr userDrawn="1"/>
        </p:nvGrpSpPr>
        <p:grpSpPr>
          <a:xfrm rot="12911792" flipH="1" flipV="1">
            <a:off x="2790331" y="4225532"/>
            <a:ext cx="706431" cy="492914"/>
            <a:chOff x="5405974" y="1533288"/>
            <a:chExt cx="608646" cy="424685"/>
          </a:xfrm>
        </p:grpSpPr>
        <p:sp>
          <p:nvSpPr>
            <p:cNvPr id="18" name="Trapezoid 17">
              <a:extLst>
                <a:ext uri="{FF2B5EF4-FFF2-40B4-BE49-F238E27FC236}">
                  <a16:creationId xmlns:a16="http://schemas.microsoft.com/office/drawing/2014/main" xmlns="" id="{3DECB3E9-32A4-485B-873B-63C6C59490D1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xmlns="" id="{B97B4F36-AF1D-4D48-AB73-9687DD625973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rapezoid 19">
              <a:extLst>
                <a:ext uri="{FF2B5EF4-FFF2-40B4-BE49-F238E27FC236}">
                  <a16:creationId xmlns:a16="http://schemas.microsoft.com/office/drawing/2014/main" xmlns="" id="{18628655-B24C-4AA8-B86F-E4649EC635E8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rapezoid 20">
              <a:extLst>
                <a:ext uri="{FF2B5EF4-FFF2-40B4-BE49-F238E27FC236}">
                  <a16:creationId xmlns:a16="http://schemas.microsoft.com/office/drawing/2014/main" xmlns="" id="{3A6B24C9-2F1F-4C5E-B867-73AE6CD03838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xmlns="" id="{2AA7F5E5-BC6C-4756-A8EB-16B8328FA881}"/>
                </a:ext>
              </a:extLst>
            </p:cNvPr>
            <p:cNvSpPr/>
            <p:nvPr/>
          </p:nvSpPr>
          <p:spPr>
            <a:xfrm rot="8867088" flipH="1">
              <a:off x="5921123" y="1778027"/>
              <a:ext cx="93497" cy="179946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497CDF6D-E63B-4A20-B935-7F27169038D3}"/>
              </a:ext>
            </a:extLst>
          </p:cNvPr>
          <p:cNvGrpSpPr/>
          <p:nvPr userDrawn="1"/>
        </p:nvGrpSpPr>
        <p:grpSpPr>
          <a:xfrm rot="20269720">
            <a:off x="2788843" y="4597087"/>
            <a:ext cx="773065" cy="771576"/>
            <a:chOff x="7167947" y="1624190"/>
            <a:chExt cx="2677920" cy="267276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B45EA29E-0702-4F6E-81A2-E3C8EFB2FBFE}"/>
                </a:ext>
              </a:extLst>
            </p:cNvPr>
            <p:cNvSpPr/>
            <p:nvPr/>
          </p:nvSpPr>
          <p:spPr>
            <a:xfrm>
              <a:off x="7167947" y="1624190"/>
              <a:ext cx="2677920" cy="2672764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31429830-A1B2-46C6-8E1F-3CDD87BDE661}"/>
                </a:ext>
              </a:extLst>
            </p:cNvPr>
            <p:cNvSpPr/>
            <p:nvPr/>
          </p:nvSpPr>
          <p:spPr>
            <a:xfrm>
              <a:off x="7628244" y="2084297"/>
              <a:ext cx="1757326" cy="1752551"/>
            </a:xfrm>
            <a:custGeom>
              <a:avLst/>
              <a:gdLst>
                <a:gd name="connsiteX0" fmla="*/ 30 w 1898796"/>
                <a:gd name="connsiteY0" fmla="*/ 947852 h 1893636"/>
                <a:gd name="connsiteX1" fmla="*/ 950461 w 1898796"/>
                <a:gd name="connsiteY1" fmla="*/ 2 h 1893636"/>
                <a:gd name="connsiteX2" fmla="*/ 1898827 w 1898796"/>
                <a:gd name="connsiteY2" fmla="*/ 950948 h 1893636"/>
                <a:gd name="connsiteX3" fmla="*/ 946849 w 1898796"/>
                <a:gd name="connsiteY3" fmla="*/ 1898283 h 1893636"/>
                <a:gd name="connsiteX4" fmla="*/ 30 w 1898796"/>
                <a:gd name="connsiteY4" fmla="*/ 947852 h 1893636"/>
                <a:gd name="connsiteX5" fmla="*/ 1187811 w 1898796"/>
                <a:gd name="connsiteY5" fmla="*/ 949916 h 1893636"/>
                <a:gd name="connsiteX6" fmla="*/ 949429 w 1898796"/>
                <a:gd name="connsiteY6" fmla="*/ 710503 h 1893636"/>
                <a:gd name="connsiteX7" fmla="*/ 710532 w 1898796"/>
                <a:gd name="connsiteY7" fmla="*/ 948368 h 1893636"/>
                <a:gd name="connsiteX8" fmla="*/ 948397 w 1898796"/>
                <a:gd name="connsiteY8" fmla="*/ 1188298 h 1893636"/>
                <a:gd name="connsiteX9" fmla="*/ 1187811 w 1898796"/>
                <a:gd name="connsiteY9" fmla="*/ 949916 h 189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8796" h="1893636">
                  <a:moveTo>
                    <a:pt x="30" y="947852"/>
                  </a:moveTo>
                  <a:cubicBezTo>
                    <a:pt x="-3065" y="428263"/>
                    <a:pt x="426228" y="-1030"/>
                    <a:pt x="950461" y="2"/>
                  </a:cubicBezTo>
                  <a:cubicBezTo>
                    <a:pt x="1472114" y="1034"/>
                    <a:pt x="1899859" y="427747"/>
                    <a:pt x="1898827" y="950948"/>
                  </a:cubicBezTo>
                  <a:cubicBezTo>
                    <a:pt x="1897795" y="1468473"/>
                    <a:pt x="1477790" y="1899315"/>
                    <a:pt x="946849" y="1898283"/>
                  </a:cubicBezTo>
                  <a:cubicBezTo>
                    <a:pt x="411781" y="1896735"/>
                    <a:pt x="-4097" y="1460218"/>
                    <a:pt x="30" y="947852"/>
                  </a:cubicBezTo>
                  <a:close/>
                  <a:moveTo>
                    <a:pt x="1187811" y="949916"/>
                  </a:moveTo>
                  <a:cubicBezTo>
                    <a:pt x="1188327" y="817310"/>
                    <a:pt x="1084099" y="710503"/>
                    <a:pt x="949429" y="710503"/>
                  </a:cubicBezTo>
                  <a:cubicBezTo>
                    <a:pt x="805987" y="710503"/>
                    <a:pt x="710015" y="828146"/>
                    <a:pt x="710532" y="948368"/>
                  </a:cubicBezTo>
                  <a:cubicBezTo>
                    <a:pt x="711048" y="1081490"/>
                    <a:pt x="815791" y="1188298"/>
                    <a:pt x="948397" y="1188298"/>
                  </a:cubicBezTo>
                  <a:cubicBezTo>
                    <a:pt x="1081003" y="1188298"/>
                    <a:pt x="1187294" y="1083038"/>
                    <a:pt x="1187811" y="949916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4A5EFBF7-A8A4-4D6E-8808-92696D9AC638}"/>
              </a:ext>
            </a:extLst>
          </p:cNvPr>
          <p:cNvGrpSpPr/>
          <p:nvPr userDrawn="1"/>
        </p:nvGrpSpPr>
        <p:grpSpPr>
          <a:xfrm rot="6679697" flipV="1">
            <a:off x="2514190" y="4250744"/>
            <a:ext cx="709209" cy="493240"/>
            <a:chOff x="5405974" y="1533288"/>
            <a:chExt cx="611040" cy="424965"/>
          </a:xfrm>
        </p:grpSpPr>
        <p:sp>
          <p:nvSpPr>
            <p:cNvPr id="27" name="Trapezoid 26">
              <a:extLst>
                <a:ext uri="{FF2B5EF4-FFF2-40B4-BE49-F238E27FC236}">
                  <a16:creationId xmlns:a16="http://schemas.microsoft.com/office/drawing/2014/main" xmlns="" id="{F604488B-1EF4-42B1-A6B5-7312ADA6A9C3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rapezoid 27">
              <a:extLst>
                <a:ext uri="{FF2B5EF4-FFF2-40B4-BE49-F238E27FC236}">
                  <a16:creationId xmlns:a16="http://schemas.microsoft.com/office/drawing/2014/main" xmlns="" id="{D7D307F1-17F2-4B95-9A10-54A9B7C0CFD4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xmlns="" id="{1B2CFD6B-D5DB-4797-A1E8-D6713BECCFF0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oid 29">
              <a:extLst>
                <a:ext uri="{FF2B5EF4-FFF2-40B4-BE49-F238E27FC236}">
                  <a16:creationId xmlns:a16="http://schemas.microsoft.com/office/drawing/2014/main" xmlns="" id="{240F08C5-AEE4-4DA8-B595-DFD5AAB6DE0D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rapezoid 30">
              <a:extLst>
                <a:ext uri="{FF2B5EF4-FFF2-40B4-BE49-F238E27FC236}">
                  <a16:creationId xmlns:a16="http://schemas.microsoft.com/office/drawing/2014/main" xmlns="" id="{FB146A5D-87C6-47F6-BF4F-3E2D584E5F89}"/>
                </a:ext>
              </a:extLst>
            </p:cNvPr>
            <p:cNvSpPr/>
            <p:nvPr/>
          </p:nvSpPr>
          <p:spPr>
            <a:xfrm rot="8867088" flipH="1">
              <a:off x="5923517" y="1775373"/>
              <a:ext cx="93497" cy="182880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6A379968-FE4C-4380-9AD8-FCC2F2902ED8}"/>
              </a:ext>
            </a:extLst>
          </p:cNvPr>
          <p:cNvGrpSpPr/>
          <p:nvPr userDrawn="1"/>
        </p:nvGrpSpPr>
        <p:grpSpPr>
          <a:xfrm rot="2246763">
            <a:off x="1974127" y="1362251"/>
            <a:ext cx="2028524" cy="1778017"/>
            <a:chOff x="2753518" y="2997140"/>
            <a:chExt cx="2028524" cy="1778017"/>
          </a:xfrm>
          <a:solidFill>
            <a:schemeClr val="bg1">
              <a:alpha val="5000"/>
            </a:schemeClr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CED8DA23-991A-4F5A-84D7-7BDAEC9B967B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F7272C85-BFE8-4E25-B0D2-727926AA6B5E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xmlns="" id="{1324B715-E1E3-414A-B516-E282A0E568CA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xmlns="" id="{8505C034-B686-4751-AF7C-F1443083293B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932CE2BE-5153-4691-A210-F5CEED8B7852}"/>
                </a:ext>
              </a:extLst>
            </p:cNvPr>
            <p:cNvSpPr/>
            <p:nvPr/>
          </p:nvSpPr>
          <p:spPr>
            <a:xfrm>
              <a:off x="3308806" y="2997140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ECD3404-3EA6-420D-8DBC-6D3A595FBFA2}"/>
              </a:ext>
            </a:extLst>
          </p:cNvPr>
          <p:cNvGrpSpPr/>
          <p:nvPr userDrawn="1"/>
        </p:nvGrpSpPr>
        <p:grpSpPr>
          <a:xfrm>
            <a:off x="0" y="2766599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18ECA3BD-4287-4CAB-8CFB-CC4BBC00858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B404465C-B632-42F2-8273-BA2C7FFDA7A2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100150D0-F178-431E-B2C4-A43288E12324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xmlns="" id="{5E443C86-7937-4604-892A-31CBB4C3B253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33011AC2-F2FD-44CD-BF51-A2C7AB4FB7F5}"/>
              </a:ext>
            </a:extLst>
          </p:cNvPr>
          <p:cNvSpPr/>
          <p:nvPr userDrawn="1"/>
        </p:nvSpPr>
        <p:spPr>
          <a:xfrm>
            <a:off x="3140906" y="3608100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A795D01C-5E4D-42EF-81C8-036347FC14D7}"/>
              </a:ext>
            </a:extLst>
          </p:cNvPr>
          <p:cNvSpPr/>
          <p:nvPr userDrawn="1"/>
        </p:nvSpPr>
        <p:spPr>
          <a:xfrm rot="2246763">
            <a:off x="103562" y="2021654"/>
            <a:ext cx="121887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xmlns="" id="{11BA3E48-397A-40E6-82CD-AFA7318A5754}"/>
              </a:ext>
            </a:extLst>
          </p:cNvPr>
          <p:cNvSpPr/>
          <p:nvPr userDrawn="1"/>
        </p:nvSpPr>
        <p:spPr>
          <a:xfrm rot="10800000" flipH="1">
            <a:off x="292045" y="0"/>
            <a:ext cx="1618488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FC3E8D1C-B4B0-4270-BF60-0AB071A5B57A}"/>
              </a:ext>
            </a:extLst>
          </p:cNvPr>
          <p:cNvGrpSpPr/>
          <p:nvPr userDrawn="1"/>
        </p:nvGrpSpPr>
        <p:grpSpPr>
          <a:xfrm rot="20249292" flipH="1" flipV="1">
            <a:off x="2408466" y="3007856"/>
            <a:ext cx="405220" cy="1013819"/>
            <a:chOff x="4130248" y="650162"/>
            <a:chExt cx="502279" cy="1664988"/>
          </a:xfrm>
          <a:solidFill>
            <a:schemeClr val="accent2"/>
          </a:solidFill>
        </p:grpSpPr>
        <p:sp>
          <p:nvSpPr>
            <p:cNvPr id="34" name="Trapezoid 33">
              <a:extLst>
                <a:ext uri="{FF2B5EF4-FFF2-40B4-BE49-F238E27FC236}">
                  <a16:creationId xmlns:a16="http://schemas.microsoft.com/office/drawing/2014/main" xmlns="" id="{01E654A2-A845-4D9C-AC7E-DD1A1FB316D8}"/>
                </a:ext>
              </a:extLst>
            </p:cNvPr>
            <p:cNvSpPr/>
            <p:nvPr/>
          </p:nvSpPr>
          <p:spPr>
            <a:xfrm>
              <a:off x="4130248" y="650162"/>
              <a:ext cx="502273" cy="1664988"/>
            </a:xfrm>
            <a:prstGeom prst="trapezoid">
              <a:avLst>
                <a:gd name="adj" fmla="val 9168"/>
              </a:avLst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rapezoid 94">
              <a:extLst>
                <a:ext uri="{FF2B5EF4-FFF2-40B4-BE49-F238E27FC236}">
                  <a16:creationId xmlns:a16="http://schemas.microsoft.com/office/drawing/2014/main" xmlns="" id="{49392ED5-842E-4BB8-9F02-6F05DBDAC68A}"/>
                </a:ext>
              </a:extLst>
            </p:cNvPr>
            <p:cNvSpPr/>
            <p:nvPr/>
          </p:nvSpPr>
          <p:spPr>
            <a:xfrm>
              <a:off x="4449648" y="650162"/>
              <a:ext cx="182879" cy="1664988"/>
            </a:xfrm>
            <a:custGeom>
              <a:avLst/>
              <a:gdLst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82880 w 182880"/>
                <a:gd name="connsiteY2" fmla="*/ 0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0540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68965 w 182880"/>
                <a:gd name="connsiteY2" fmla="*/ 6157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3619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1664988">
                  <a:moveTo>
                    <a:pt x="0" y="1664988"/>
                  </a:moveTo>
                  <a:lnTo>
                    <a:pt x="0" y="0"/>
                  </a:lnTo>
                  <a:lnTo>
                    <a:pt x="133619" y="3079"/>
                  </a:lnTo>
                  <a:lnTo>
                    <a:pt x="182880" y="1664988"/>
                  </a:lnTo>
                  <a:lnTo>
                    <a:pt x="0" y="166498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3F7416A9-09BE-4355-8142-7849BBC59832}"/>
              </a:ext>
            </a:extLst>
          </p:cNvPr>
          <p:cNvGrpSpPr/>
          <p:nvPr userDrawn="1"/>
        </p:nvGrpSpPr>
        <p:grpSpPr>
          <a:xfrm rot="15704020" flipH="1" flipV="1">
            <a:off x="2663420" y="3873638"/>
            <a:ext cx="340169" cy="340171"/>
            <a:chOff x="5108323" y="1463792"/>
            <a:chExt cx="374636" cy="37463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71F29D26-D2C3-4D21-B19D-E7708FC9FF28}"/>
                </a:ext>
              </a:extLst>
            </p:cNvPr>
            <p:cNvSpPr/>
            <p:nvPr/>
          </p:nvSpPr>
          <p:spPr>
            <a:xfrm>
              <a:off x="5108323" y="1463792"/>
              <a:ext cx="374636" cy="374638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AB344E1-E2AB-4438-8DF4-30253B57B63D}"/>
                </a:ext>
              </a:extLst>
            </p:cNvPr>
            <p:cNvSpPr/>
            <p:nvPr/>
          </p:nvSpPr>
          <p:spPr>
            <a:xfrm>
              <a:off x="5167785" y="1523587"/>
              <a:ext cx="255882" cy="255676"/>
            </a:xfrm>
            <a:custGeom>
              <a:avLst/>
              <a:gdLst>
                <a:gd name="connsiteX0" fmla="*/ 127864 w 255882"/>
                <a:gd name="connsiteY0" fmla="*/ 81461 h 255676"/>
                <a:gd name="connsiteX1" fmla="*/ 81805 w 255882"/>
                <a:gd name="connsiteY1" fmla="*/ 127520 h 255676"/>
                <a:gd name="connsiteX2" fmla="*/ 127864 w 255882"/>
                <a:gd name="connsiteY2" fmla="*/ 173579 h 255676"/>
                <a:gd name="connsiteX3" fmla="*/ 173923 w 255882"/>
                <a:gd name="connsiteY3" fmla="*/ 127520 h 255676"/>
                <a:gd name="connsiteX4" fmla="*/ 127864 w 255882"/>
                <a:gd name="connsiteY4" fmla="*/ 81461 h 255676"/>
                <a:gd name="connsiteX5" fmla="*/ 122296 w 255882"/>
                <a:gd name="connsiteY5" fmla="*/ 86 h 255676"/>
                <a:gd name="connsiteX6" fmla="*/ 127383 w 255882"/>
                <a:gd name="connsiteY6" fmla="*/ 4211 h 255676"/>
                <a:gd name="connsiteX7" fmla="*/ 132401 w 255882"/>
                <a:gd name="connsiteY7" fmla="*/ 21809 h 255676"/>
                <a:gd name="connsiteX8" fmla="*/ 145188 w 255882"/>
                <a:gd name="connsiteY8" fmla="*/ 29027 h 255676"/>
                <a:gd name="connsiteX9" fmla="*/ 149312 w 255882"/>
                <a:gd name="connsiteY9" fmla="*/ 25452 h 255676"/>
                <a:gd name="connsiteX10" fmla="*/ 158937 w 255882"/>
                <a:gd name="connsiteY10" fmla="*/ 9160 h 255676"/>
                <a:gd name="connsiteX11" fmla="*/ 166705 w 255882"/>
                <a:gd name="connsiteY11" fmla="*/ 5929 h 255676"/>
                <a:gd name="connsiteX12" fmla="*/ 174404 w 255882"/>
                <a:gd name="connsiteY12" fmla="*/ 18372 h 255676"/>
                <a:gd name="connsiteX13" fmla="*/ 172479 w 255882"/>
                <a:gd name="connsiteY13" fmla="*/ 34046 h 255676"/>
                <a:gd name="connsiteX14" fmla="*/ 172479 w 255882"/>
                <a:gd name="connsiteY14" fmla="*/ 35695 h 255676"/>
                <a:gd name="connsiteX15" fmla="*/ 186434 w 255882"/>
                <a:gd name="connsiteY15" fmla="*/ 41882 h 255676"/>
                <a:gd name="connsiteX16" fmla="*/ 201764 w 255882"/>
                <a:gd name="connsiteY16" fmla="*/ 30402 h 255676"/>
                <a:gd name="connsiteX17" fmla="*/ 211045 w 255882"/>
                <a:gd name="connsiteY17" fmla="*/ 30540 h 255676"/>
                <a:gd name="connsiteX18" fmla="*/ 212488 w 255882"/>
                <a:gd name="connsiteY18" fmla="*/ 31777 h 255676"/>
                <a:gd name="connsiteX19" fmla="*/ 214069 w 255882"/>
                <a:gd name="connsiteY19" fmla="*/ 42364 h 255676"/>
                <a:gd name="connsiteX20" fmla="*/ 205614 w 255882"/>
                <a:gd name="connsiteY20" fmla="*/ 57418 h 255676"/>
                <a:gd name="connsiteX21" fmla="*/ 206783 w 255882"/>
                <a:gd name="connsiteY21" fmla="*/ 67180 h 255676"/>
                <a:gd name="connsiteX22" fmla="*/ 215719 w 255882"/>
                <a:gd name="connsiteY22" fmla="*/ 70755 h 255676"/>
                <a:gd name="connsiteX23" fmla="*/ 233799 w 255882"/>
                <a:gd name="connsiteY23" fmla="*/ 66011 h 255676"/>
                <a:gd name="connsiteX24" fmla="*/ 241498 w 255882"/>
                <a:gd name="connsiteY24" fmla="*/ 68967 h 255676"/>
                <a:gd name="connsiteX25" fmla="*/ 243836 w 255882"/>
                <a:gd name="connsiteY25" fmla="*/ 73573 h 255676"/>
                <a:gd name="connsiteX26" fmla="*/ 241911 w 255882"/>
                <a:gd name="connsiteY26" fmla="*/ 80379 h 255676"/>
                <a:gd name="connsiteX27" fmla="*/ 226443 w 255882"/>
                <a:gd name="connsiteY27" fmla="*/ 92684 h 255676"/>
                <a:gd name="connsiteX28" fmla="*/ 223694 w 255882"/>
                <a:gd name="connsiteY28" fmla="*/ 100177 h 255676"/>
                <a:gd name="connsiteX29" fmla="*/ 224519 w 255882"/>
                <a:gd name="connsiteY29" fmla="*/ 103202 h 255676"/>
                <a:gd name="connsiteX30" fmla="*/ 230843 w 255882"/>
                <a:gd name="connsiteY30" fmla="*/ 108633 h 255676"/>
                <a:gd name="connsiteX31" fmla="*/ 249541 w 255882"/>
                <a:gd name="connsiteY31" fmla="*/ 111176 h 255676"/>
                <a:gd name="connsiteX32" fmla="*/ 255591 w 255882"/>
                <a:gd name="connsiteY32" fmla="*/ 117157 h 255676"/>
                <a:gd name="connsiteX33" fmla="*/ 255797 w 255882"/>
                <a:gd name="connsiteY33" fmla="*/ 122519 h 255676"/>
                <a:gd name="connsiteX34" fmla="*/ 251398 w 255882"/>
                <a:gd name="connsiteY34" fmla="*/ 127675 h 255676"/>
                <a:gd name="connsiteX35" fmla="*/ 233799 w 255882"/>
                <a:gd name="connsiteY35" fmla="*/ 132693 h 255676"/>
                <a:gd name="connsiteX36" fmla="*/ 226650 w 255882"/>
                <a:gd name="connsiteY36" fmla="*/ 144586 h 255676"/>
                <a:gd name="connsiteX37" fmla="*/ 230293 w 255882"/>
                <a:gd name="connsiteY37" fmla="*/ 149398 h 255676"/>
                <a:gd name="connsiteX38" fmla="*/ 246448 w 255882"/>
                <a:gd name="connsiteY38" fmla="*/ 158884 h 255676"/>
                <a:gd name="connsiteX39" fmla="*/ 249954 w 255882"/>
                <a:gd name="connsiteY39" fmla="*/ 167065 h 255676"/>
                <a:gd name="connsiteX40" fmla="*/ 249816 w 255882"/>
                <a:gd name="connsiteY40" fmla="*/ 167890 h 255676"/>
                <a:gd name="connsiteX41" fmla="*/ 240123 w 255882"/>
                <a:gd name="connsiteY41" fmla="*/ 174833 h 255676"/>
                <a:gd name="connsiteX42" fmla="*/ 223212 w 255882"/>
                <a:gd name="connsiteY42" fmla="*/ 172702 h 255676"/>
                <a:gd name="connsiteX43" fmla="*/ 214688 w 255882"/>
                <a:gd name="connsiteY43" fmla="*/ 177102 h 255676"/>
                <a:gd name="connsiteX44" fmla="*/ 214551 w 255882"/>
                <a:gd name="connsiteY44" fmla="*/ 187276 h 255676"/>
                <a:gd name="connsiteX45" fmla="*/ 225481 w 255882"/>
                <a:gd name="connsiteY45" fmla="*/ 201712 h 255676"/>
                <a:gd name="connsiteX46" fmla="*/ 225481 w 255882"/>
                <a:gd name="connsiteY46" fmla="*/ 211130 h 255676"/>
                <a:gd name="connsiteX47" fmla="*/ 225068 w 255882"/>
                <a:gd name="connsiteY47" fmla="*/ 211611 h 255676"/>
                <a:gd name="connsiteX48" fmla="*/ 213245 w 255882"/>
                <a:gd name="connsiteY48" fmla="*/ 213948 h 255676"/>
                <a:gd name="connsiteX49" fmla="*/ 198602 w 255882"/>
                <a:gd name="connsiteY49" fmla="*/ 205699 h 255676"/>
                <a:gd name="connsiteX50" fmla="*/ 188565 w 255882"/>
                <a:gd name="connsiteY50" fmla="*/ 207143 h 255676"/>
                <a:gd name="connsiteX51" fmla="*/ 185334 w 255882"/>
                <a:gd name="connsiteY51" fmla="*/ 216217 h 255676"/>
                <a:gd name="connsiteX52" fmla="*/ 190078 w 255882"/>
                <a:gd name="connsiteY52" fmla="*/ 234503 h 255676"/>
                <a:gd name="connsiteX53" fmla="*/ 187397 w 255882"/>
                <a:gd name="connsiteY53" fmla="*/ 241377 h 255676"/>
                <a:gd name="connsiteX54" fmla="*/ 182585 w 255882"/>
                <a:gd name="connsiteY54" fmla="*/ 243852 h 255676"/>
                <a:gd name="connsiteX55" fmla="*/ 175366 w 255882"/>
                <a:gd name="connsiteY55" fmla="*/ 241859 h 255676"/>
                <a:gd name="connsiteX56" fmla="*/ 164024 w 255882"/>
                <a:gd name="connsiteY56" fmla="*/ 227491 h 255676"/>
                <a:gd name="connsiteX57" fmla="*/ 149381 w 255882"/>
                <a:gd name="connsiteY57" fmla="*/ 226254 h 255676"/>
                <a:gd name="connsiteX58" fmla="*/ 147456 w 255882"/>
                <a:gd name="connsiteY58" fmla="*/ 230103 h 255676"/>
                <a:gd name="connsiteX59" fmla="*/ 144844 w 255882"/>
                <a:gd name="connsiteY59" fmla="*/ 249008 h 255676"/>
                <a:gd name="connsiteX60" fmla="*/ 139895 w 255882"/>
                <a:gd name="connsiteY60" fmla="*/ 255676 h 255676"/>
                <a:gd name="connsiteX61" fmla="*/ 131577 w 255882"/>
                <a:gd name="connsiteY61" fmla="*/ 255676 h 255676"/>
                <a:gd name="connsiteX62" fmla="*/ 127933 w 255882"/>
                <a:gd name="connsiteY62" fmla="*/ 250589 h 255676"/>
                <a:gd name="connsiteX63" fmla="*/ 122777 w 255882"/>
                <a:gd name="connsiteY63" fmla="*/ 232372 h 255676"/>
                <a:gd name="connsiteX64" fmla="*/ 116659 w 255882"/>
                <a:gd name="connsiteY64" fmla="*/ 227010 h 255676"/>
                <a:gd name="connsiteX65" fmla="*/ 112947 w 255882"/>
                <a:gd name="connsiteY65" fmla="*/ 226597 h 255676"/>
                <a:gd name="connsiteX66" fmla="*/ 106622 w 255882"/>
                <a:gd name="connsiteY66" fmla="*/ 230103 h 255676"/>
                <a:gd name="connsiteX67" fmla="*/ 105041 w 255882"/>
                <a:gd name="connsiteY67" fmla="*/ 232784 h 255676"/>
                <a:gd name="connsiteX68" fmla="*/ 96380 w 255882"/>
                <a:gd name="connsiteY68" fmla="*/ 247427 h 255676"/>
                <a:gd name="connsiteX69" fmla="*/ 89849 w 255882"/>
                <a:gd name="connsiteY69" fmla="*/ 250108 h 255676"/>
                <a:gd name="connsiteX70" fmla="*/ 84555 w 255882"/>
                <a:gd name="connsiteY70" fmla="*/ 248320 h 255676"/>
                <a:gd name="connsiteX71" fmla="*/ 80981 w 255882"/>
                <a:gd name="connsiteY71" fmla="*/ 241652 h 255676"/>
                <a:gd name="connsiteX72" fmla="*/ 83249 w 255882"/>
                <a:gd name="connsiteY72" fmla="*/ 222885 h 255676"/>
                <a:gd name="connsiteX73" fmla="*/ 78094 w 255882"/>
                <a:gd name="connsiteY73" fmla="*/ 214155 h 255676"/>
                <a:gd name="connsiteX74" fmla="*/ 68538 w 255882"/>
                <a:gd name="connsiteY74" fmla="*/ 214636 h 255676"/>
                <a:gd name="connsiteX75" fmla="*/ 55133 w 255882"/>
                <a:gd name="connsiteY75" fmla="*/ 224810 h 255676"/>
                <a:gd name="connsiteX76" fmla="*/ 43240 w 255882"/>
                <a:gd name="connsiteY76" fmla="*/ 224123 h 255676"/>
                <a:gd name="connsiteX77" fmla="*/ 42209 w 255882"/>
                <a:gd name="connsiteY77" fmla="*/ 223091 h 255676"/>
                <a:gd name="connsiteX78" fmla="*/ 41178 w 255882"/>
                <a:gd name="connsiteY78" fmla="*/ 214842 h 255676"/>
                <a:gd name="connsiteX79" fmla="*/ 50115 w 255882"/>
                <a:gd name="connsiteY79" fmla="*/ 198893 h 255676"/>
                <a:gd name="connsiteX80" fmla="*/ 51627 w 255882"/>
                <a:gd name="connsiteY80" fmla="*/ 194013 h 255676"/>
                <a:gd name="connsiteX81" fmla="*/ 39597 w 255882"/>
                <a:gd name="connsiteY81" fmla="*/ 185420 h 255676"/>
                <a:gd name="connsiteX82" fmla="*/ 21105 w 255882"/>
                <a:gd name="connsiteY82" fmla="*/ 190232 h 255676"/>
                <a:gd name="connsiteX83" fmla="*/ 15193 w 255882"/>
                <a:gd name="connsiteY83" fmla="*/ 188238 h 255676"/>
                <a:gd name="connsiteX84" fmla="*/ 12237 w 255882"/>
                <a:gd name="connsiteY84" fmla="*/ 183014 h 255676"/>
                <a:gd name="connsiteX85" fmla="*/ 14230 w 255882"/>
                <a:gd name="connsiteY85" fmla="*/ 175314 h 255676"/>
                <a:gd name="connsiteX86" fmla="*/ 27910 w 255882"/>
                <a:gd name="connsiteY86" fmla="*/ 164453 h 255676"/>
                <a:gd name="connsiteX87" fmla="*/ 31554 w 255882"/>
                <a:gd name="connsiteY87" fmla="*/ 153385 h 255676"/>
                <a:gd name="connsiteX88" fmla="*/ 24198 w 255882"/>
                <a:gd name="connsiteY88" fmla="*/ 147198 h 255676"/>
                <a:gd name="connsiteX89" fmla="*/ 6943 w 255882"/>
                <a:gd name="connsiteY89" fmla="*/ 144861 h 255676"/>
                <a:gd name="connsiteX90" fmla="*/ 138 w 255882"/>
                <a:gd name="connsiteY90" fmla="*/ 140049 h 255676"/>
                <a:gd name="connsiteX91" fmla="*/ 0 w 255882"/>
                <a:gd name="connsiteY91" fmla="*/ 131525 h 255676"/>
                <a:gd name="connsiteX92" fmla="*/ 5019 w 255882"/>
                <a:gd name="connsiteY92" fmla="*/ 127881 h 255676"/>
                <a:gd name="connsiteX93" fmla="*/ 22617 w 255882"/>
                <a:gd name="connsiteY93" fmla="*/ 122931 h 255676"/>
                <a:gd name="connsiteX94" fmla="*/ 28667 w 255882"/>
                <a:gd name="connsiteY94" fmla="*/ 116194 h 255676"/>
                <a:gd name="connsiteX95" fmla="*/ 29010 w 255882"/>
                <a:gd name="connsiteY95" fmla="*/ 113307 h 255676"/>
                <a:gd name="connsiteX96" fmla="*/ 25229 w 255882"/>
                <a:gd name="connsiteY96" fmla="*/ 106295 h 255676"/>
                <a:gd name="connsiteX97" fmla="*/ 9281 w 255882"/>
                <a:gd name="connsiteY97" fmla="*/ 96946 h 255676"/>
                <a:gd name="connsiteX98" fmla="*/ 5843 w 255882"/>
                <a:gd name="connsiteY98" fmla="*/ 88560 h 255676"/>
                <a:gd name="connsiteX99" fmla="*/ 6187 w 255882"/>
                <a:gd name="connsiteY99" fmla="*/ 87391 h 255676"/>
                <a:gd name="connsiteX100" fmla="*/ 15261 w 255882"/>
                <a:gd name="connsiteY100" fmla="*/ 81135 h 255676"/>
                <a:gd name="connsiteX101" fmla="*/ 32173 w 255882"/>
                <a:gd name="connsiteY101" fmla="*/ 83060 h 255676"/>
                <a:gd name="connsiteX102" fmla="*/ 40834 w 255882"/>
                <a:gd name="connsiteY102" fmla="*/ 79073 h 255676"/>
                <a:gd name="connsiteX103" fmla="*/ 40147 w 255882"/>
                <a:gd name="connsiteY103" fmla="*/ 67318 h 255676"/>
                <a:gd name="connsiteX104" fmla="*/ 29629 w 255882"/>
                <a:gd name="connsiteY104" fmla="*/ 53363 h 255676"/>
                <a:gd name="connsiteX105" fmla="*/ 29629 w 255882"/>
                <a:gd name="connsiteY105" fmla="*/ 45595 h 255676"/>
                <a:gd name="connsiteX106" fmla="*/ 33066 w 255882"/>
                <a:gd name="connsiteY106" fmla="*/ 41745 h 255676"/>
                <a:gd name="connsiteX107" fmla="*/ 40422 w 255882"/>
                <a:gd name="connsiteY107" fmla="*/ 40920 h 255676"/>
                <a:gd name="connsiteX108" fmla="*/ 56027 w 255882"/>
                <a:gd name="connsiteY108" fmla="*/ 49719 h 255676"/>
                <a:gd name="connsiteX109" fmla="*/ 69982 w 255882"/>
                <a:gd name="connsiteY109" fmla="*/ 45801 h 255676"/>
                <a:gd name="connsiteX110" fmla="*/ 70325 w 255882"/>
                <a:gd name="connsiteY110" fmla="*/ 39751 h 255676"/>
                <a:gd name="connsiteX111" fmla="*/ 65788 w 255882"/>
                <a:gd name="connsiteY111" fmla="*/ 22221 h 255676"/>
                <a:gd name="connsiteX112" fmla="*/ 69088 w 255882"/>
                <a:gd name="connsiteY112" fmla="*/ 14110 h 255676"/>
                <a:gd name="connsiteX113" fmla="*/ 71632 w 255882"/>
                <a:gd name="connsiteY113" fmla="*/ 12735 h 255676"/>
                <a:gd name="connsiteX114" fmla="*/ 81118 w 255882"/>
                <a:gd name="connsiteY114" fmla="*/ 15072 h 255676"/>
                <a:gd name="connsiteX115" fmla="*/ 92049 w 255882"/>
                <a:gd name="connsiteY115" fmla="*/ 28958 h 255676"/>
                <a:gd name="connsiteX116" fmla="*/ 106966 w 255882"/>
                <a:gd name="connsiteY116" fmla="*/ 28890 h 255676"/>
                <a:gd name="connsiteX117" fmla="*/ 108754 w 255882"/>
                <a:gd name="connsiteY117" fmla="*/ 22565 h 255676"/>
                <a:gd name="connsiteX118" fmla="*/ 110953 w 255882"/>
                <a:gd name="connsiteY118" fmla="*/ 6479 h 255676"/>
                <a:gd name="connsiteX119" fmla="*/ 116934 w 255882"/>
                <a:gd name="connsiteY119" fmla="*/ 292 h 255676"/>
                <a:gd name="connsiteX120" fmla="*/ 122296 w 255882"/>
                <a:gd name="connsiteY120" fmla="*/ 86 h 25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255882" h="255676">
                  <a:moveTo>
                    <a:pt x="127864" y="81461"/>
                  </a:moveTo>
                  <a:cubicBezTo>
                    <a:pt x="102426" y="81461"/>
                    <a:pt x="81805" y="102082"/>
                    <a:pt x="81805" y="127520"/>
                  </a:cubicBezTo>
                  <a:cubicBezTo>
                    <a:pt x="81805" y="152958"/>
                    <a:pt x="102426" y="173579"/>
                    <a:pt x="127864" y="173579"/>
                  </a:cubicBezTo>
                  <a:cubicBezTo>
                    <a:pt x="153302" y="173579"/>
                    <a:pt x="173923" y="152958"/>
                    <a:pt x="173923" y="127520"/>
                  </a:cubicBezTo>
                  <a:cubicBezTo>
                    <a:pt x="173923" y="102082"/>
                    <a:pt x="153302" y="81461"/>
                    <a:pt x="127864" y="81461"/>
                  </a:cubicBezTo>
                  <a:close/>
                  <a:moveTo>
                    <a:pt x="122296" y="86"/>
                  </a:moveTo>
                  <a:cubicBezTo>
                    <a:pt x="124908" y="223"/>
                    <a:pt x="126696" y="1598"/>
                    <a:pt x="127383" y="4211"/>
                  </a:cubicBezTo>
                  <a:cubicBezTo>
                    <a:pt x="129033" y="10054"/>
                    <a:pt x="130752" y="15966"/>
                    <a:pt x="132401" y="21809"/>
                  </a:cubicBezTo>
                  <a:cubicBezTo>
                    <a:pt x="134120" y="27790"/>
                    <a:pt x="139070" y="30608"/>
                    <a:pt x="145188" y="29027"/>
                  </a:cubicBezTo>
                  <a:cubicBezTo>
                    <a:pt x="147181" y="28546"/>
                    <a:pt x="148350" y="27102"/>
                    <a:pt x="149312" y="25452"/>
                  </a:cubicBezTo>
                  <a:cubicBezTo>
                    <a:pt x="152475" y="20022"/>
                    <a:pt x="155706" y="14591"/>
                    <a:pt x="158937" y="9160"/>
                  </a:cubicBezTo>
                  <a:cubicBezTo>
                    <a:pt x="160999" y="5654"/>
                    <a:pt x="162786" y="4898"/>
                    <a:pt x="166705" y="5929"/>
                  </a:cubicBezTo>
                  <a:cubicBezTo>
                    <a:pt x="174542" y="7923"/>
                    <a:pt x="175573" y="9641"/>
                    <a:pt x="174404" y="18372"/>
                  </a:cubicBezTo>
                  <a:cubicBezTo>
                    <a:pt x="173717" y="23596"/>
                    <a:pt x="173098" y="28821"/>
                    <a:pt x="172479" y="34046"/>
                  </a:cubicBezTo>
                  <a:cubicBezTo>
                    <a:pt x="172410" y="34595"/>
                    <a:pt x="172410" y="35145"/>
                    <a:pt x="172479" y="35695"/>
                  </a:cubicBezTo>
                  <a:cubicBezTo>
                    <a:pt x="173373" y="41264"/>
                    <a:pt x="181828" y="45113"/>
                    <a:pt x="186434" y="41882"/>
                  </a:cubicBezTo>
                  <a:cubicBezTo>
                    <a:pt x="191659" y="38170"/>
                    <a:pt x="196677" y="34252"/>
                    <a:pt x="201764" y="30402"/>
                  </a:cubicBezTo>
                  <a:cubicBezTo>
                    <a:pt x="205476" y="27584"/>
                    <a:pt x="207333" y="27652"/>
                    <a:pt x="211045" y="30540"/>
                  </a:cubicBezTo>
                  <a:cubicBezTo>
                    <a:pt x="211526" y="30952"/>
                    <a:pt x="212007" y="31296"/>
                    <a:pt x="212488" y="31777"/>
                  </a:cubicBezTo>
                  <a:cubicBezTo>
                    <a:pt x="216819" y="35902"/>
                    <a:pt x="217025" y="37139"/>
                    <a:pt x="214069" y="42364"/>
                  </a:cubicBezTo>
                  <a:cubicBezTo>
                    <a:pt x="211251" y="47382"/>
                    <a:pt x="208570" y="52469"/>
                    <a:pt x="205614" y="57418"/>
                  </a:cubicBezTo>
                  <a:cubicBezTo>
                    <a:pt x="203483" y="61062"/>
                    <a:pt x="204445" y="64087"/>
                    <a:pt x="206783" y="67180"/>
                  </a:cubicBezTo>
                  <a:cubicBezTo>
                    <a:pt x="209120" y="70274"/>
                    <a:pt x="211801" y="71786"/>
                    <a:pt x="215719" y="70755"/>
                  </a:cubicBezTo>
                  <a:cubicBezTo>
                    <a:pt x="221769" y="69174"/>
                    <a:pt x="227818" y="67661"/>
                    <a:pt x="233799" y="66011"/>
                  </a:cubicBezTo>
                  <a:cubicBezTo>
                    <a:pt x="237649" y="64980"/>
                    <a:pt x="239367" y="65599"/>
                    <a:pt x="241498" y="68967"/>
                  </a:cubicBezTo>
                  <a:cubicBezTo>
                    <a:pt x="242461" y="70411"/>
                    <a:pt x="243286" y="71923"/>
                    <a:pt x="243836" y="73573"/>
                  </a:cubicBezTo>
                  <a:cubicBezTo>
                    <a:pt x="244867" y="76529"/>
                    <a:pt x="244385" y="78385"/>
                    <a:pt x="241911" y="80379"/>
                  </a:cubicBezTo>
                  <a:cubicBezTo>
                    <a:pt x="236755" y="84504"/>
                    <a:pt x="231668" y="88628"/>
                    <a:pt x="226443" y="92684"/>
                  </a:cubicBezTo>
                  <a:cubicBezTo>
                    <a:pt x="223831" y="94678"/>
                    <a:pt x="223144" y="97152"/>
                    <a:pt x="223694" y="100177"/>
                  </a:cubicBezTo>
                  <a:cubicBezTo>
                    <a:pt x="223900" y="101208"/>
                    <a:pt x="224244" y="102171"/>
                    <a:pt x="224519" y="103202"/>
                  </a:cubicBezTo>
                  <a:cubicBezTo>
                    <a:pt x="225412" y="106433"/>
                    <a:pt x="227543" y="108220"/>
                    <a:pt x="230843" y="108633"/>
                  </a:cubicBezTo>
                  <a:cubicBezTo>
                    <a:pt x="237099" y="109458"/>
                    <a:pt x="243354" y="110351"/>
                    <a:pt x="249541" y="111176"/>
                  </a:cubicBezTo>
                  <a:cubicBezTo>
                    <a:pt x="253254" y="111657"/>
                    <a:pt x="255178" y="113445"/>
                    <a:pt x="255591" y="117157"/>
                  </a:cubicBezTo>
                  <a:cubicBezTo>
                    <a:pt x="255797" y="118944"/>
                    <a:pt x="256003" y="120732"/>
                    <a:pt x="255797" y="122519"/>
                  </a:cubicBezTo>
                  <a:cubicBezTo>
                    <a:pt x="255453" y="125337"/>
                    <a:pt x="254010" y="126919"/>
                    <a:pt x="251398" y="127675"/>
                  </a:cubicBezTo>
                  <a:cubicBezTo>
                    <a:pt x="245554" y="129325"/>
                    <a:pt x="239642" y="130974"/>
                    <a:pt x="233799" y="132693"/>
                  </a:cubicBezTo>
                  <a:cubicBezTo>
                    <a:pt x="228093" y="134343"/>
                    <a:pt x="225481" y="138674"/>
                    <a:pt x="226650" y="144586"/>
                  </a:cubicBezTo>
                  <a:cubicBezTo>
                    <a:pt x="227062" y="146854"/>
                    <a:pt x="228368" y="148298"/>
                    <a:pt x="230293" y="149398"/>
                  </a:cubicBezTo>
                  <a:cubicBezTo>
                    <a:pt x="235655" y="152560"/>
                    <a:pt x="241017" y="155722"/>
                    <a:pt x="246448" y="158884"/>
                  </a:cubicBezTo>
                  <a:cubicBezTo>
                    <a:pt x="250435" y="161222"/>
                    <a:pt x="251054" y="162597"/>
                    <a:pt x="249954" y="167065"/>
                  </a:cubicBezTo>
                  <a:cubicBezTo>
                    <a:pt x="249885" y="167340"/>
                    <a:pt x="249885" y="167615"/>
                    <a:pt x="249816" y="167890"/>
                  </a:cubicBezTo>
                  <a:cubicBezTo>
                    <a:pt x="248166" y="173321"/>
                    <a:pt x="246310" y="176002"/>
                    <a:pt x="240123" y="174833"/>
                  </a:cubicBezTo>
                  <a:cubicBezTo>
                    <a:pt x="234555" y="173733"/>
                    <a:pt x="228849" y="173527"/>
                    <a:pt x="223212" y="172702"/>
                  </a:cubicBezTo>
                  <a:cubicBezTo>
                    <a:pt x="219225" y="172152"/>
                    <a:pt x="216613" y="173733"/>
                    <a:pt x="214688" y="177102"/>
                  </a:cubicBezTo>
                  <a:cubicBezTo>
                    <a:pt x="212695" y="180539"/>
                    <a:pt x="211801" y="183770"/>
                    <a:pt x="214551" y="187276"/>
                  </a:cubicBezTo>
                  <a:cubicBezTo>
                    <a:pt x="218263" y="192019"/>
                    <a:pt x="221838" y="196900"/>
                    <a:pt x="225481" y="201712"/>
                  </a:cubicBezTo>
                  <a:cubicBezTo>
                    <a:pt x="228506" y="205630"/>
                    <a:pt x="228506" y="207212"/>
                    <a:pt x="225481" y="211130"/>
                  </a:cubicBezTo>
                  <a:cubicBezTo>
                    <a:pt x="225343" y="211267"/>
                    <a:pt x="225206" y="211474"/>
                    <a:pt x="225068" y="211611"/>
                  </a:cubicBezTo>
                  <a:cubicBezTo>
                    <a:pt x="221081" y="215873"/>
                    <a:pt x="219500" y="217729"/>
                    <a:pt x="213245" y="213948"/>
                  </a:cubicBezTo>
                  <a:cubicBezTo>
                    <a:pt x="208432" y="211061"/>
                    <a:pt x="203345" y="208586"/>
                    <a:pt x="198602" y="205699"/>
                  </a:cubicBezTo>
                  <a:cubicBezTo>
                    <a:pt x="194684" y="203362"/>
                    <a:pt x="191659" y="204737"/>
                    <a:pt x="188565" y="207143"/>
                  </a:cubicBezTo>
                  <a:cubicBezTo>
                    <a:pt x="185472" y="209480"/>
                    <a:pt x="184234" y="212299"/>
                    <a:pt x="185334" y="216217"/>
                  </a:cubicBezTo>
                  <a:cubicBezTo>
                    <a:pt x="187053" y="222267"/>
                    <a:pt x="188565" y="228385"/>
                    <a:pt x="190078" y="234503"/>
                  </a:cubicBezTo>
                  <a:cubicBezTo>
                    <a:pt x="190903" y="237803"/>
                    <a:pt x="190215" y="239590"/>
                    <a:pt x="187397" y="241377"/>
                  </a:cubicBezTo>
                  <a:cubicBezTo>
                    <a:pt x="185884" y="242340"/>
                    <a:pt x="184303" y="243233"/>
                    <a:pt x="182585" y="243852"/>
                  </a:cubicBezTo>
                  <a:cubicBezTo>
                    <a:pt x="179560" y="244952"/>
                    <a:pt x="177360" y="244402"/>
                    <a:pt x="175366" y="241859"/>
                  </a:cubicBezTo>
                  <a:cubicBezTo>
                    <a:pt x="171585" y="237115"/>
                    <a:pt x="167805" y="232303"/>
                    <a:pt x="164024" y="227491"/>
                  </a:cubicBezTo>
                  <a:cubicBezTo>
                    <a:pt x="160380" y="222954"/>
                    <a:pt x="153781" y="222335"/>
                    <a:pt x="149381" y="226254"/>
                  </a:cubicBezTo>
                  <a:cubicBezTo>
                    <a:pt x="148213" y="227285"/>
                    <a:pt x="147663" y="228591"/>
                    <a:pt x="147456" y="230103"/>
                  </a:cubicBezTo>
                  <a:cubicBezTo>
                    <a:pt x="146563" y="236428"/>
                    <a:pt x="145532" y="242683"/>
                    <a:pt x="144844" y="249008"/>
                  </a:cubicBezTo>
                  <a:cubicBezTo>
                    <a:pt x="144432" y="252308"/>
                    <a:pt x="143126" y="254645"/>
                    <a:pt x="139895" y="255676"/>
                  </a:cubicBezTo>
                  <a:cubicBezTo>
                    <a:pt x="137145" y="255676"/>
                    <a:pt x="134326" y="255676"/>
                    <a:pt x="131577" y="255676"/>
                  </a:cubicBezTo>
                  <a:cubicBezTo>
                    <a:pt x="129652" y="254507"/>
                    <a:pt x="128552" y="252789"/>
                    <a:pt x="127933" y="250589"/>
                  </a:cubicBezTo>
                  <a:cubicBezTo>
                    <a:pt x="126283" y="244540"/>
                    <a:pt x="124427" y="238490"/>
                    <a:pt x="122777" y="232372"/>
                  </a:cubicBezTo>
                  <a:cubicBezTo>
                    <a:pt x="121884" y="229141"/>
                    <a:pt x="119890" y="227422"/>
                    <a:pt x="116659" y="227010"/>
                  </a:cubicBezTo>
                  <a:cubicBezTo>
                    <a:pt x="115422" y="226872"/>
                    <a:pt x="114184" y="226666"/>
                    <a:pt x="112947" y="226597"/>
                  </a:cubicBezTo>
                  <a:cubicBezTo>
                    <a:pt x="110060" y="226391"/>
                    <a:pt x="108066" y="227697"/>
                    <a:pt x="106622" y="230103"/>
                  </a:cubicBezTo>
                  <a:cubicBezTo>
                    <a:pt x="106072" y="230997"/>
                    <a:pt x="105591" y="231891"/>
                    <a:pt x="105041" y="232784"/>
                  </a:cubicBezTo>
                  <a:cubicBezTo>
                    <a:pt x="102154" y="237665"/>
                    <a:pt x="99335" y="242615"/>
                    <a:pt x="96380" y="247427"/>
                  </a:cubicBezTo>
                  <a:cubicBezTo>
                    <a:pt x="94798" y="250108"/>
                    <a:pt x="92873" y="250795"/>
                    <a:pt x="89849" y="250108"/>
                  </a:cubicBezTo>
                  <a:cubicBezTo>
                    <a:pt x="87993" y="249695"/>
                    <a:pt x="86274" y="249077"/>
                    <a:pt x="84555" y="248320"/>
                  </a:cubicBezTo>
                  <a:cubicBezTo>
                    <a:pt x="81531" y="246877"/>
                    <a:pt x="80568" y="245021"/>
                    <a:pt x="80981" y="241652"/>
                  </a:cubicBezTo>
                  <a:cubicBezTo>
                    <a:pt x="81737" y="235397"/>
                    <a:pt x="82356" y="229141"/>
                    <a:pt x="83249" y="222885"/>
                  </a:cubicBezTo>
                  <a:cubicBezTo>
                    <a:pt x="83868" y="218486"/>
                    <a:pt x="81531" y="216080"/>
                    <a:pt x="78094" y="214155"/>
                  </a:cubicBezTo>
                  <a:cubicBezTo>
                    <a:pt x="74725" y="212299"/>
                    <a:pt x="71700" y="212024"/>
                    <a:pt x="68538" y="214636"/>
                  </a:cubicBezTo>
                  <a:cubicBezTo>
                    <a:pt x="64139" y="218142"/>
                    <a:pt x="59533" y="221373"/>
                    <a:pt x="55133" y="224810"/>
                  </a:cubicBezTo>
                  <a:cubicBezTo>
                    <a:pt x="50665" y="228316"/>
                    <a:pt x="48740" y="229072"/>
                    <a:pt x="43240" y="224123"/>
                  </a:cubicBezTo>
                  <a:cubicBezTo>
                    <a:pt x="42897" y="223779"/>
                    <a:pt x="42553" y="223435"/>
                    <a:pt x="42209" y="223091"/>
                  </a:cubicBezTo>
                  <a:cubicBezTo>
                    <a:pt x="39528" y="220342"/>
                    <a:pt x="39253" y="218211"/>
                    <a:pt x="41178" y="214842"/>
                  </a:cubicBezTo>
                  <a:cubicBezTo>
                    <a:pt x="44134" y="209549"/>
                    <a:pt x="47159" y="204187"/>
                    <a:pt x="50115" y="198893"/>
                  </a:cubicBezTo>
                  <a:cubicBezTo>
                    <a:pt x="50940" y="197381"/>
                    <a:pt x="51833" y="195869"/>
                    <a:pt x="51627" y="194013"/>
                  </a:cubicBezTo>
                  <a:cubicBezTo>
                    <a:pt x="51146" y="188444"/>
                    <a:pt x="44959" y="184045"/>
                    <a:pt x="39597" y="185420"/>
                  </a:cubicBezTo>
                  <a:cubicBezTo>
                    <a:pt x="33410" y="187001"/>
                    <a:pt x="27223" y="188582"/>
                    <a:pt x="21105" y="190232"/>
                  </a:cubicBezTo>
                  <a:cubicBezTo>
                    <a:pt x="18630" y="190919"/>
                    <a:pt x="16774" y="190163"/>
                    <a:pt x="15193" y="188238"/>
                  </a:cubicBezTo>
                  <a:cubicBezTo>
                    <a:pt x="13887" y="186657"/>
                    <a:pt x="13062" y="184870"/>
                    <a:pt x="12237" y="183014"/>
                  </a:cubicBezTo>
                  <a:cubicBezTo>
                    <a:pt x="10862" y="179783"/>
                    <a:pt x="11481" y="177445"/>
                    <a:pt x="14230" y="175314"/>
                  </a:cubicBezTo>
                  <a:cubicBezTo>
                    <a:pt x="18767" y="171671"/>
                    <a:pt x="23373" y="168096"/>
                    <a:pt x="27910" y="164453"/>
                  </a:cubicBezTo>
                  <a:cubicBezTo>
                    <a:pt x="32722" y="160741"/>
                    <a:pt x="33135" y="159159"/>
                    <a:pt x="31554" y="153385"/>
                  </a:cubicBezTo>
                  <a:cubicBezTo>
                    <a:pt x="30454" y="149604"/>
                    <a:pt x="28185" y="147611"/>
                    <a:pt x="24198" y="147198"/>
                  </a:cubicBezTo>
                  <a:cubicBezTo>
                    <a:pt x="18424" y="146579"/>
                    <a:pt x="12718" y="145479"/>
                    <a:pt x="6943" y="144861"/>
                  </a:cubicBezTo>
                  <a:cubicBezTo>
                    <a:pt x="3644" y="144517"/>
                    <a:pt x="1306" y="143211"/>
                    <a:pt x="138" y="140049"/>
                  </a:cubicBezTo>
                  <a:cubicBezTo>
                    <a:pt x="0" y="137093"/>
                    <a:pt x="0" y="134343"/>
                    <a:pt x="0" y="131525"/>
                  </a:cubicBezTo>
                  <a:cubicBezTo>
                    <a:pt x="1100" y="129462"/>
                    <a:pt x="2819" y="128431"/>
                    <a:pt x="5019" y="127881"/>
                  </a:cubicBezTo>
                  <a:cubicBezTo>
                    <a:pt x="10931" y="126300"/>
                    <a:pt x="16705" y="124513"/>
                    <a:pt x="22617" y="122931"/>
                  </a:cubicBezTo>
                  <a:cubicBezTo>
                    <a:pt x="26192" y="121969"/>
                    <a:pt x="28323" y="119975"/>
                    <a:pt x="28667" y="116194"/>
                  </a:cubicBezTo>
                  <a:cubicBezTo>
                    <a:pt x="28735" y="115232"/>
                    <a:pt x="28873" y="114270"/>
                    <a:pt x="29010" y="113307"/>
                  </a:cubicBezTo>
                  <a:cubicBezTo>
                    <a:pt x="29354" y="110076"/>
                    <a:pt x="27910" y="107876"/>
                    <a:pt x="25229" y="106295"/>
                  </a:cubicBezTo>
                  <a:cubicBezTo>
                    <a:pt x="19867" y="103202"/>
                    <a:pt x="14574" y="100040"/>
                    <a:pt x="9281" y="96946"/>
                  </a:cubicBezTo>
                  <a:cubicBezTo>
                    <a:pt x="5362" y="94678"/>
                    <a:pt x="4675" y="92959"/>
                    <a:pt x="5843" y="88560"/>
                  </a:cubicBezTo>
                  <a:cubicBezTo>
                    <a:pt x="5981" y="88147"/>
                    <a:pt x="6050" y="87735"/>
                    <a:pt x="6187" y="87391"/>
                  </a:cubicBezTo>
                  <a:cubicBezTo>
                    <a:pt x="7906" y="81685"/>
                    <a:pt x="9418" y="80585"/>
                    <a:pt x="15261" y="81135"/>
                  </a:cubicBezTo>
                  <a:cubicBezTo>
                    <a:pt x="20898" y="81685"/>
                    <a:pt x="26535" y="82304"/>
                    <a:pt x="32173" y="83060"/>
                  </a:cubicBezTo>
                  <a:cubicBezTo>
                    <a:pt x="36641" y="83610"/>
                    <a:pt x="38566" y="82854"/>
                    <a:pt x="40834" y="79073"/>
                  </a:cubicBezTo>
                  <a:cubicBezTo>
                    <a:pt x="44065" y="73848"/>
                    <a:pt x="43928" y="72198"/>
                    <a:pt x="40147" y="67318"/>
                  </a:cubicBezTo>
                  <a:cubicBezTo>
                    <a:pt x="36572" y="62712"/>
                    <a:pt x="33066" y="58037"/>
                    <a:pt x="29629" y="53363"/>
                  </a:cubicBezTo>
                  <a:cubicBezTo>
                    <a:pt x="27567" y="50613"/>
                    <a:pt x="27567" y="48344"/>
                    <a:pt x="29629" y="45595"/>
                  </a:cubicBezTo>
                  <a:cubicBezTo>
                    <a:pt x="30660" y="44220"/>
                    <a:pt x="31760" y="42845"/>
                    <a:pt x="33066" y="41745"/>
                  </a:cubicBezTo>
                  <a:cubicBezTo>
                    <a:pt x="35678" y="39545"/>
                    <a:pt x="37466" y="39270"/>
                    <a:pt x="40422" y="40920"/>
                  </a:cubicBezTo>
                  <a:cubicBezTo>
                    <a:pt x="45646" y="43807"/>
                    <a:pt x="51008" y="46488"/>
                    <a:pt x="56027" y="49719"/>
                  </a:cubicBezTo>
                  <a:cubicBezTo>
                    <a:pt x="61801" y="53431"/>
                    <a:pt x="65788" y="50957"/>
                    <a:pt x="69982" y="45801"/>
                  </a:cubicBezTo>
                  <a:cubicBezTo>
                    <a:pt x="71357" y="44082"/>
                    <a:pt x="70875" y="41814"/>
                    <a:pt x="70325" y="39751"/>
                  </a:cubicBezTo>
                  <a:cubicBezTo>
                    <a:pt x="68813" y="33908"/>
                    <a:pt x="67301" y="28065"/>
                    <a:pt x="65788" y="22221"/>
                  </a:cubicBezTo>
                  <a:cubicBezTo>
                    <a:pt x="64688" y="18028"/>
                    <a:pt x="65376" y="16309"/>
                    <a:pt x="69088" y="14110"/>
                  </a:cubicBezTo>
                  <a:cubicBezTo>
                    <a:pt x="69913" y="13628"/>
                    <a:pt x="70738" y="13147"/>
                    <a:pt x="71632" y="12735"/>
                  </a:cubicBezTo>
                  <a:cubicBezTo>
                    <a:pt x="76100" y="10672"/>
                    <a:pt x="78094" y="11154"/>
                    <a:pt x="81118" y="15072"/>
                  </a:cubicBezTo>
                  <a:cubicBezTo>
                    <a:pt x="84762" y="19678"/>
                    <a:pt x="88405" y="24353"/>
                    <a:pt x="92049" y="28958"/>
                  </a:cubicBezTo>
                  <a:cubicBezTo>
                    <a:pt x="95486" y="33221"/>
                    <a:pt x="103529" y="33221"/>
                    <a:pt x="106966" y="28890"/>
                  </a:cubicBezTo>
                  <a:cubicBezTo>
                    <a:pt x="108410" y="27034"/>
                    <a:pt x="108410" y="24696"/>
                    <a:pt x="108754" y="22565"/>
                  </a:cubicBezTo>
                  <a:cubicBezTo>
                    <a:pt x="109578" y="17203"/>
                    <a:pt x="110266" y="11841"/>
                    <a:pt x="110953" y="6479"/>
                  </a:cubicBezTo>
                  <a:cubicBezTo>
                    <a:pt x="111503" y="2217"/>
                    <a:pt x="112672" y="1048"/>
                    <a:pt x="116934" y="292"/>
                  </a:cubicBezTo>
                  <a:cubicBezTo>
                    <a:pt x="118721" y="-52"/>
                    <a:pt x="120509" y="-52"/>
                    <a:pt x="122296" y="86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3EE38B58-01FE-4D5B-B52B-DF7FB23D2B2C}"/>
              </a:ext>
            </a:extLst>
          </p:cNvPr>
          <p:cNvGrpSpPr/>
          <p:nvPr userDrawn="1"/>
        </p:nvGrpSpPr>
        <p:grpSpPr>
          <a:xfrm rot="17572368" flipH="1">
            <a:off x="1480750" y="1474295"/>
            <a:ext cx="487113" cy="1701453"/>
            <a:chOff x="391499" y="630207"/>
            <a:chExt cx="531848" cy="1593194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xmlns="" id="{ADC60DCB-AA80-49A7-A330-6DEA44AF3C32}"/>
                </a:ext>
              </a:extLst>
            </p:cNvPr>
            <p:cNvSpPr/>
            <p:nvPr/>
          </p:nvSpPr>
          <p:spPr>
            <a:xfrm rot="20495611">
              <a:off x="400453" y="630207"/>
              <a:ext cx="522894" cy="1539139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xmlns="" id="{8126044E-368C-440B-B94F-7A414E81ED0E}"/>
                </a:ext>
              </a:extLst>
            </p:cNvPr>
            <p:cNvSpPr/>
            <p:nvPr/>
          </p:nvSpPr>
          <p:spPr>
            <a:xfrm rot="20495611">
              <a:off x="391499" y="684262"/>
              <a:ext cx="191608" cy="15391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C609EA3D-BF09-4750-8B89-52062CCAA8D8}"/>
              </a:ext>
            </a:extLst>
          </p:cNvPr>
          <p:cNvGrpSpPr/>
          <p:nvPr userDrawn="1"/>
        </p:nvGrpSpPr>
        <p:grpSpPr>
          <a:xfrm rot="9737426" flipH="1">
            <a:off x="2091150" y="2624217"/>
            <a:ext cx="514460" cy="514460"/>
            <a:chOff x="121429" y="411151"/>
            <a:chExt cx="607375" cy="607375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xmlns="" id="{8CD88CA8-507A-4052-B3D1-5825B8BBAFFC}"/>
                </a:ext>
              </a:extLst>
            </p:cNvPr>
            <p:cNvSpPr/>
            <p:nvPr/>
          </p:nvSpPr>
          <p:spPr>
            <a:xfrm>
              <a:off x="121429" y="411151"/>
              <a:ext cx="607375" cy="607375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29BC079D-A9B7-4437-8CA1-2DF8E7A33A14}"/>
                </a:ext>
              </a:extLst>
            </p:cNvPr>
            <p:cNvSpPr/>
            <p:nvPr/>
          </p:nvSpPr>
          <p:spPr>
            <a:xfrm>
              <a:off x="186933" y="476655"/>
              <a:ext cx="476367" cy="476367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88F9EC3F-3387-4CF3-A03F-AC9058376362}"/>
                </a:ext>
              </a:extLst>
            </p:cNvPr>
            <p:cNvSpPr/>
            <p:nvPr/>
          </p:nvSpPr>
          <p:spPr>
            <a:xfrm>
              <a:off x="306264" y="596604"/>
              <a:ext cx="237705" cy="236465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xmlns="" id="{CC56068D-EB7D-490A-87C5-924066AB69B5}"/>
                </a:ext>
              </a:extLst>
            </p:cNvPr>
            <p:cNvSpPr/>
            <p:nvPr/>
          </p:nvSpPr>
          <p:spPr>
            <a:xfrm>
              <a:off x="385558" y="675280"/>
              <a:ext cx="79122" cy="7912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23646BA1-CE2A-4CBB-97E9-9222C9AD8E3F}"/>
              </a:ext>
            </a:extLst>
          </p:cNvPr>
          <p:cNvGrpSpPr/>
          <p:nvPr userDrawn="1"/>
        </p:nvGrpSpPr>
        <p:grpSpPr>
          <a:xfrm rot="9743765" flipH="1">
            <a:off x="849043" y="392925"/>
            <a:ext cx="459928" cy="1377757"/>
            <a:chOff x="391499" y="630207"/>
            <a:chExt cx="531845" cy="1593193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xmlns="" id="{DE287937-2334-4531-AC46-A7DC53F51BD5}"/>
                </a:ext>
              </a:extLst>
            </p:cNvPr>
            <p:cNvSpPr/>
            <p:nvPr/>
          </p:nvSpPr>
          <p:spPr>
            <a:xfrm rot="20495611">
              <a:off x="400452" y="630207"/>
              <a:ext cx="522892" cy="153913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xmlns="" id="{A1EE65D8-6FBD-4080-AA95-429B44E248D1}"/>
                </a:ext>
              </a:extLst>
            </p:cNvPr>
            <p:cNvSpPr/>
            <p:nvPr/>
          </p:nvSpPr>
          <p:spPr>
            <a:xfrm rot="20495611">
              <a:off x="391499" y="684262"/>
              <a:ext cx="191607" cy="1539138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xmlns="" id="{6227990C-BB00-45E1-9810-8A586B2334D7}"/>
              </a:ext>
            </a:extLst>
          </p:cNvPr>
          <p:cNvSpPr/>
          <p:nvPr userDrawn="1"/>
        </p:nvSpPr>
        <p:spPr>
          <a:xfrm rot="10800000" flipH="1">
            <a:off x="747743" y="1420860"/>
            <a:ext cx="618628" cy="61862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xmlns="" id="{7FC309BA-165E-4651-AC85-AA6CD5F0458E}"/>
              </a:ext>
            </a:extLst>
          </p:cNvPr>
          <p:cNvSpPr/>
          <p:nvPr userDrawn="1"/>
        </p:nvSpPr>
        <p:spPr>
          <a:xfrm rot="10800000" flipH="1">
            <a:off x="814461" y="1487577"/>
            <a:ext cx="485192" cy="485192"/>
          </a:xfrm>
          <a:custGeom>
            <a:avLst/>
            <a:gdLst>
              <a:gd name="connsiteX0" fmla="*/ 977265 w 1950394"/>
              <a:gd name="connsiteY0" fmla="*/ 1954006 h 1950394"/>
              <a:gd name="connsiteX1" fmla="*/ 4 w 1950394"/>
              <a:gd name="connsiteY1" fmla="*/ 977261 h 1950394"/>
              <a:gd name="connsiteX2" fmla="*/ 976749 w 1950394"/>
              <a:gd name="connsiteY2" fmla="*/ 0 h 1950394"/>
              <a:gd name="connsiteX3" fmla="*/ 1953494 w 1950394"/>
              <a:gd name="connsiteY3" fmla="*/ 976229 h 1950394"/>
              <a:gd name="connsiteX4" fmla="*/ 977265 w 1950394"/>
              <a:gd name="connsiteY4" fmla="*/ 1954006 h 1950394"/>
              <a:gd name="connsiteX5" fmla="*/ 1198104 w 1950394"/>
              <a:gd name="connsiteY5" fmla="*/ 1613977 h 1950394"/>
              <a:gd name="connsiteX6" fmla="*/ 1221839 w 1950394"/>
              <a:gd name="connsiteY6" fmla="*/ 1574763 h 1950394"/>
              <a:gd name="connsiteX7" fmla="*/ 1240930 w 1950394"/>
              <a:gd name="connsiteY7" fmla="*/ 1566507 h 1950394"/>
              <a:gd name="connsiteX8" fmla="*/ 1257957 w 1950394"/>
              <a:gd name="connsiteY8" fmla="*/ 1569603 h 1950394"/>
              <a:gd name="connsiteX9" fmla="*/ 1298203 w 1950394"/>
              <a:gd name="connsiteY9" fmla="*/ 1624297 h 1950394"/>
              <a:gd name="connsiteX10" fmla="*/ 1311619 w 1950394"/>
              <a:gd name="connsiteY10" fmla="*/ 1629456 h 1950394"/>
              <a:gd name="connsiteX11" fmla="*/ 1375084 w 1950394"/>
              <a:gd name="connsiteY11" fmla="*/ 1592822 h 1950394"/>
              <a:gd name="connsiteX12" fmla="*/ 1377148 w 1950394"/>
              <a:gd name="connsiteY12" fmla="*/ 1578891 h 1950394"/>
              <a:gd name="connsiteX13" fmla="*/ 1349285 w 1950394"/>
              <a:gd name="connsiteY13" fmla="*/ 1515426 h 1950394"/>
              <a:gd name="connsiteX14" fmla="*/ 1353413 w 1950394"/>
              <a:gd name="connsiteY14" fmla="*/ 1502010 h 1950394"/>
              <a:gd name="connsiteX15" fmla="*/ 1385919 w 1950394"/>
              <a:gd name="connsiteY15" fmla="*/ 1476727 h 1950394"/>
              <a:gd name="connsiteX16" fmla="*/ 1400883 w 1950394"/>
              <a:gd name="connsiteY16" fmla="*/ 1476727 h 1950394"/>
              <a:gd name="connsiteX17" fmla="*/ 1452996 w 1950394"/>
              <a:gd name="connsiteY17" fmla="*/ 1518005 h 1950394"/>
              <a:gd name="connsiteX18" fmla="*/ 1470024 w 1950394"/>
              <a:gd name="connsiteY18" fmla="*/ 1519553 h 1950394"/>
              <a:gd name="connsiteX19" fmla="*/ 1519041 w 1950394"/>
              <a:gd name="connsiteY19" fmla="*/ 1470535 h 1950394"/>
              <a:gd name="connsiteX20" fmla="*/ 1518010 w 1950394"/>
              <a:gd name="connsiteY20" fmla="*/ 1453508 h 1950394"/>
              <a:gd name="connsiteX21" fmla="*/ 1475699 w 1950394"/>
              <a:gd name="connsiteY21" fmla="*/ 1400363 h 1950394"/>
              <a:gd name="connsiteX22" fmla="*/ 1476215 w 1950394"/>
              <a:gd name="connsiteY22" fmla="*/ 1386431 h 1950394"/>
              <a:gd name="connsiteX23" fmla="*/ 1501498 w 1950394"/>
              <a:gd name="connsiteY23" fmla="*/ 1353925 h 1950394"/>
              <a:gd name="connsiteX24" fmla="*/ 1515946 w 1950394"/>
              <a:gd name="connsiteY24" fmla="*/ 1349797 h 1950394"/>
              <a:gd name="connsiteX25" fmla="*/ 1579411 w 1950394"/>
              <a:gd name="connsiteY25" fmla="*/ 1377660 h 1950394"/>
              <a:gd name="connsiteX26" fmla="*/ 1592310 w 1950394"/>
              <a:gd name="connsiteY26" fmla="*/ 1375596 h 1950394"/>
              <a:gd name="connsiteX27" fmla="*/ 1628945 w 1950394"/>
              <a:gd name="connsiteY27" fmla="*/ 1312130 h 1950394"/>
              <a:gd name="connsiteX28" fmla="*/ 1623785 w 1950394"/>
              <a:gd name="connsiteY28" fmla="*/ 1298199 h 1950394"/>
              <a:gd name="connsiteX29" fmla="*/ 1577863 w 1950394"/>
              <a:gd name="connsiteY29" fmla="*/ 1265692 h 1950394"/>
              <a:gd name="connsiteX30" fmla="*/ 1571155 w 1950394"/>
              <a:gd name="connsiteY30" fmla="*/ 1230090 h 1950394"/>
              <a:gd name="connsiteX31" fmla="*/ 1579927 w 1950394"/>
              <a:gd name="connsiteY31" fmla="*/ 1208419 h 1950394"/>
              <a:gd name="connsiteX32" fmla="*/ 1596438 w 1950394"/>
              <a:gd name="connsiteY32" fmla="*/ 1197583 h 1950394"/>
              <a:gd name="connsiteX33" fmla="*/ 1660935 w 1950394"/>
              <a:gd name="connsiteY33" fmla="*/ 1207387 h 1950394"/>
              <a:gd name="connsiteX34" fmla="*/ 1675383 w 1950394"/>
              <a:gd name="connsiteY34" fmla="*/ 1201195 h 1950394"/>
              <a:gd name="connsiteX35" fmla="*/ 1693442 w 1950394"/>
              <a:gd name="connsiteY35" fmla="*/ 1132570 h 1950394"/>
              <a:gd name="connsiteX36" fmla="*/ 1684154 w 1950394"/>
              <a:gd name="connsiteY36" fmla="*/ 1119155 h 1950394"/>
              <a:gd name="connsiteX37" fmla="*/ 1621205 w 1950394"/>
              <a:gd name="connsiteY37" fmla="*/ 1093872 h 1950394"/>
              <a:gd name="connsiteX38" fmla="*/ 1614497 w 1950394"/>
              <a:gd name="connsiteY38" fmla="*/ 1083037 h 1950394"/>
              <a:gd name="connsiteX39" fmla="*/ 1620173 w 1950394"/>
              <a:gd name="connsiteY39" fmla="*/ 1042274 h 1950394"/>
              <a:gd name="connsiteX40" fmla="*/ 1632557 w 1950394"/>
              <a:gd name="connsiteY40" fmla="*/ 1029891 h 1950394"/>
              <a:gd name="connsiteX41" fmla="*/ 1696022 w 1950394"/>
              <a:gd name="connsiteY41" fmla="*/ 1022667 h 1950394"/>
              <a:gd name="connsiteX42" fmla="*/ 1709437 w 1950394"/>
              <a:gd name="connsiteY42" fmla="*/ 1010800 h 1950394"/>
              <a:gd name="connsiteX43" fmla="*/ 1709437 w 1950394"/>
              <a:gd name="connsiteY43" fmla="*/ 943723 h 1950394"/>
              <a:gd name="connsiteX44" fmla="*/ 1694990 w 1950394"/>
              <a:gd name="connsiteY44" fmla="*/ 931339 h 1950394"/>
              <a:gd name="connsiteX45" fmla="*/ 1650616 w 1950394"/>
              <a:gd name="connsiteY45" fmla="*/ 928243 h 1950394"/>
              <a:gd name="connsiteX46" fmla="*/ 1618109 w 1950394"/>
              <a:gd name="connsiteY46" fmla="*/ 892125 h 1950394"/>
              <a:gd name="connsiteX47" fmla="*/ 1615013 w 1950394"/>
              <a:gd name="connsiteY47" fmla="*/ 874582 h 1950394"/>
              <a:gd name="connsiteX48" fmla="*/ 1622753 w 1950394"/>
              <a:gd name="connsiteY48" fmla="*/ 859102 h 1950394"/>
              <a:gd name="connsiteX49" fmla="*/ 1684670 w 1950394"/>
              <a:gd name="connsiteY49" fmla="*/ 834851 h 1950394"/>
              <a:gd name="connsiteX50" fmla="*/ 1693442 w 1950394"/>
              <a:gd name="connsiteY50" fmla="*/ 821952 h 1950394"/>
              <a:gd name="connsiteX51" fmla="*/ 1674867 w 1950394"/>
              <a:gd name="connsiteY51" fmla="*/ 753327 h 1950394"/>
              <a:gd name="connsiteX52" fmla="*/ 1659903 w 1950394"/>
              <a:gd name="connsiteY52" fmla="*/ 746619 h 1950394"/>
              <a:gd name="connsiteX53" fmla="*/ 1594374 w 1950394"/>
              <a:gd name="connsiteY53" fmla="*/ 756423 h 1950394"/>
              <a:gd name="connsiteX54" fmla="*/ 1580443 w 1950394"/>
              <a:gd name="connsiteY54" fmla="*/ 747651 h 1950394"/>
              <a:gd name="connsiteX55" fmla="*/ 1565995 w 1950394"/>
              <a:gd name="connsiteY55" fmla="*/ 713081 h 1950394"/>
              <a:gd name="connsiteX56" fmla="*/ 1570123 w 1950394"/>
              <a:gd name="connsiteY56" fmla="*/ 696054 h 1950394"/>
              <a:gd name="connsiteX57" fmla="*/ 1623269 w 1950394"/>
              <a:gd name="connsiteY57" fmla="*/ 656323 h 1950394"/>
              <a:gd name="connsiteX58" fmla="*/ 1628429 w 1950394"/>
              <a:gd name="connsiteY58" fmla="*/ 641876 h 1950394"/>
              <a:gd name="connsiteX59" fmla="*/ 1592310 w 1950394"/>
              <a:gd name="connsiteY59" fmla="*/ 579443 h 1950394"/>
              <a:gd name="connsiteX60" fmla="*/ 1578379 w 1950394"/>
              <a:gd name="connsiteY60" fmla="*/ 576863 h 1950394"/>
              <a:gd name="connsiteX61" fmla="*/ 1532457 w 1950394"/>
              <a:gd name="connsiteY61" fmla="*/ 599050 h 1950394"/>
              <a:gd name="connsiteX62" fmla="*/ 1490147 w 1950394"/>
              <a:gd name="connsiteY62" fmla="*/ 585118 h 1950394"/>
              <a:gd name="connsiteX63" fmla="*/ 1477247 w 1950394"/>
              <a:gd name="connsiteY63" fmla="*/ 569123 h 1950394"/>
              <a:gd name="connsiteX64" fmla="*/ 1476731 w 1950394"/>
              <a:gd name="connsiteY64" fmla="*/ 552096 h 1950394"/>
              <a:gd name="connsiteX65" fmla="*/ 1518525 w 1950394"/>
              <a:gd name="connsiteY65" fmla="*/ 499982 h 1950394"/>
              <a:gd name="connsiteX66" fmla="*/ 1519557 w 1950394"/>
              <a:gd name="connsiteY66" fmla="*/ 483987 h 1950394"/>
              <a:gd name="connsiteX67" fmla="*/ 1470540 w 1950394"/>
              <a:gd name="connsiteY67" fmla="*/ 434453 h 1950394"/>
              <a:gd name="connsiteX68" fmla="*/ 1452480 w 1950394"/>
              <a:gd name="connsiteY68" fmla="*/ 436001 h 1950394"/>
              <a:gd name="connsiteX69" fmla="*/ 1418942 w 1950394"/>
              <a:gd name="connsiteY69" fmla="*/ 465412 h 1950394"/>
              <a:gd name="connsiteX70" fmla="*/ 1369408 w 1950394"/>
              <a:gd name="connsiteY70" fmla="*/ 463348 h 1950394"/>
              <a:gd name="connsiteX71" fmla="*/ 1354961 w 1950394"/>
              <a:gd name="connsiteY71" fmla="*/ 452512 h 1950394"/>
              <a:gd name="connsiteX72" fmla="*/ 1349801 w 1950394"/>
              <a:gd name="connsiteY72" fmla="*/ 436001 h 1950394"/>
              <a:gd name="connsiteX73" fmla="*/ 1377148 w 1950394"/>
              <a:gd name="connsiteY73" fmla="*/ 374084 h 1950394"/>
              <a:gd name="connsiteX74" fmla="*/ 1374052 w 1950394"/>
              <a:gd name="connsiteY74" fmla="*/ 360152 h 1950394"/>
              <a:gd name="connsiteX75" fmla="*/ 1312651 w 1950394"/>
              <a:gd name="connsiteY75" fmla="*/ 324550 h 1950394"/>
              <a:gd name="connsiteX76" fmla="*/ 1296655 w 1950394"/>
              <a:gd name="connsiteY76" fmla="*/ 329193 h 1950394"/>
              <a:gd name="connsiteX77" fmla="*/ 1256925 w 1950394"/>
              <a:gd name="connsiteY77" fmla="*/ 382855 h 1950394"/>
              <a:gd name="connsiteX78" fmla="*/ 1238866 w 1950394"/>
              <a:gd name="connsiteY78" fmla="*/ 386467 h 1950394"/>
              <a:gd name="connsiteX79" fmla="*/ 1206875 w 1950394"/>
              <a:gd name="connsiteY79" fmla="*/ 373052 h 1950394"/>
              <a:gd name="connsiteX80" fmla="*/ 1196556 w 1950394"/>
              <a:gd name="connsiteY80" fmla="*/ 357572 h 1950394"/>
              <a:gd name="connsiteX81" fmla="*/ 1206359 w 1950394"/>
              <a:gd name="connsiteY81" fmla="*/ 293075 h 1950394"/>
              <a:gd name="connsiteX82" fmla="*/ 1199652 w 1950394"/>
              <a:gd name="connsiteY82" fmla="*/ 278112 h 1950394"/>
              <a:gd name="connsiteX83" fmla="*/ 1131027 w 1950394"/>
              <a:gd name="connsiteY83" fmla="*/ 259537 h 1950394"/>
              <a:gd name="connsiteX84" fmla="*/ 1118127 w 1950394"/>
              <a:gd name="connsiteY84" fmla="*/ 268308 h 1950394"/>
              <a:gd name="connsiteX85" fmla="*/ 1093360 w 1950394"/>
              <a:gd name="connsiteY85" fmla="*/ 331258 h 1950394"/>
              <a:gd name="connsiteX86" fmla="*/ 1079945 w 1950394"/>
              <a:gd name="connsiteY86" fmla="*/ 338481 h 1950394"/>
              <a:gd name="connsiteX87" fmla="*/ 1042794 w 1950394"/>
              <a:gd name="connsiteY87" fmla="*/ 333837 h 1950394"/>
              <a:gd name="connsiteX88" fmla="*/ 1028347 w 1950394"/>
              <a:gd name="connsiteY88" fmla="*/ 320422 h 1950394"/>
              <a:gd name="connsiteX89" fmla="*/ 1021123 w 1950394"/>
              <a:gd name="connsiteY89" fmla="*/ 257989 h 1950394"/>
              <a:gd name="connsiteX90" fmla="*/ 1008740 w 1950394"/>
              <a:gd name="connsiteY90" fmla="*/ 243541 h 1950394"/>
              <a:gd name="connsiteX91" fmla="*/ 941663 w 1950394"/>
              <a:gd name="connsiteY91" fmla="*/ 243541 h 1950394"/>
              <a:gd name="connsiteX92" fmla="*/ 929795 w 1950394"/>
              <a:gd name="connsiteY92" fmla="*/ 256957 h 1950394"/>
              <a:gd name="connsiteX93" fmla="*/ 922572 w 1950394"/>
              <a:gd name="connsiteY93" fmla="*/ 320422 h 1950394"/>
              <a:gd name="connsiteX94" fmla="*/ 909156 w 1950394"/>
              <a:gd name="connsiteY94" fmla="*/ 333321 h 1950394"/>
              <a:gd name="connsiteX95" fmla="*/ 872006 w 1950394"/>
              <a:gd name="connsiteY95" fmla="*/ 337965 h 1950394"/>
              <a:gd name="connsiteX96" fmla="*/ 857559 w 1950394"/>
              <a:gd name="connsiteY96" fmla="*/ 330226 h 1950394"/>
              <a:gd name="connsiteX97" fmla="*/ 833308 w 1950394"/>
              <a:gd name="connsiteY97" fmla="*/ 268308 h 1950394"/>
              <a:gd name="connsiteX98" fmla="*/ 819892 w 1950394"/>
              <a:gd name="connsiteY98" fmla="*/ 259021 h 1950394"/>
              <a:gd name="connsiteX99" fmla="*/ 753847 w 1950394"/>
              <a:gd name="connsiteY99" fmla="*/ 276564 h 1950394"/>
              <a:gd name="connsiteX100" fmla="*/ 745591 w 1950394"/>
              <a:gd name="connsiteY100" fmla="*/ 293075 h 1950394"/>
              <a:gd name="connsiteX101" fmla="*/ 754879 w 1950394"/>
              <a:gd name="connsiteY101" fmla="*/ 339513 h 1950394"/>
              <a:gd name="connsiteX102" fmla="*/ 728564 w 1950394"/>
              <a:gd name="connsiteY102" fmla="*/ 378728 h 1950394"/>
              <a:gd name="connsiteX103" fmla="*/ 712053 w 1950394"/>
              <a:gd name="connsiteY103" fmla="*/ 385951 h 1950394"/>
              <a:gd name="connsiteX104" fmla="*/ 695026 w 1950394"/>
              <a:gd name="connsiteY104" fmla="*/ 382855 h 1950394"/>
              <a:gd name="connsiteX105" fmla="*/ 654779 w 1950394"/>
              <a:gd name="connsiteY105" fmla="*/ 328161 h 1950394"/>
              <a:gd name="connsiteX106" fmla="*/ 641364 w 1950394"/>
              <a:gd name="connsiteY106" fmla="*/ 323002 h 1950394"/>
              <a:gd name="connsiteX107" fmla="*/ 577899 w 1950394"/>
              <a:gd name="connsiteY107" fmla="*/ 359636 h 1950394"/>
              <a:gd name="connsiteX108" fmla="*/ 574803 w 1950394"/>
              <a:gd name="connsiteY108" fmla="*/ 372536 h 1950394"/>
              <a:gd name="connsiteX109" fmla="*/ 602666 w 1950394"/>
              <a:gd name="connsiteY109" fmla="*/ 435485 h 1950394"/>
              <a:gd name="connsiteX110" fmla="*/ 598022 w 1950394"/>
              <a:gd name="connsiteY110" fmla="*/ 450964 h 1950394"/>
              <a:gd name="connsiteX111" fmla="*/ 567579 w 1950394"/>
              <a:gd name="connsiteY111" fmla="*/ 474699 h 1950394"/>
              <a:gd name="connsiteX112" fmla="*/ 550552 w 1950394"/>
              <a:gd name="connsiteY112" fmla="*/ 474699 h 1950394"/>
              <a:gd name="connsiteX113" fmla="*/ 498438 w 1950394"/>
              <a:gd name="connsiteY113" fmla="*/ 432905 h 1950394"/>
              <a:gd name="connsiteX114" fmla="*/ 483475 w 1950394"/>
              <a:gd name="connsiteY114" fmla="*/ 431357 h 1950394"/>
              <a:gd name="connsiteX115" fmla="*/ 432393 w 1950394"/>
              <a:gd name="connsiteY115" fmla="*/ 482439 h 1950394"/>
              <a:gd name="connsiteX116" fmla="*/ 433425 w 1950394"/>
              <a:gd name="connsiteY116" fmla="*/ 497402 h 1950394"/>
              <a:gd name="connsiteX117" fmla="*/ 475735 w 1950394"/>
              <a:gd name="connsiteY117" fmla="*/ 550032 h 1950394"/>
              <a:gd name="connsiteX118" fmla="*/ 475219 w 1950394"/>
              <a:gd name="connsiteY118" fmla="*/ 566027 h 1950394"/>
              <a:gd name="connsiteX119" fmla="*/ 450968 w 1950394"/>
              <a:gd name="connsiteY119" fmla="*/ 597502 h 1950394"/>
              <a:gd name="connsiteX120" fmla="*/ 437553 w 1950394"/>
              <a:gd name="connsiteY120" fmla="*/ 601629 h 1950394"/>
              <a:gd name="connsiteX121" fmla="*/ 373056 w 1950394"/>
              <a:gd name="connsiteY121" fmla="*/ 573251 h 1950394"/>
              <a:gd name="connsiteX122" fmla="*/ 360156 w 1950394"/>
              <a:gd name="connsiteY122" fmla="*/ 575315 h 1950394"/>
              <a:gd name="connsiteX123" fmla="*/ 323522 w 1950394"/>
              <a:gd name="connsiteY123" fmla="*/ 638780 h 1950394"/>
              <a:gd name="connsiteX124" fmla="*/ 328166 w 1950394"/>
              <a:gd name="connsiteY124" fmla="*/ 652711 h 1950394"/>
              <a:gd name="connsiteX125" fmla="*/ 374088 w 1950394"/>
              <a:gd name="connsiteY125" fmla="*/ 685218 h 1950394"/>
              <a:gd name="connsiteX126" fmla="*/ 380795 w 1950394"/>
              <a:gd name="connsiteY126" fmla="*/ 720820 h 1950394"/>
              <a:gd name="connsiteX127" fmla="*/ 372024 w 1950394"/>
              <a:gd name="connsiteY127" fmla="*/ 742492 h 1950394"/>
              <a:gd name="connsiteX128" fmla="*/ 355513 w 1950394"/>
              <a:gd name="connsiteY128" fmla="*/ 753327 h 1950394"/>
              <a:gd name="connsiteX129" fmla="*/ 291015 w 1950394"/>
              <a:gd name="connsiteY129" fmla="*/ 743523 h 1950394"/>
              <a:gd name="connsiteX130" fmla="*/ 276568 w 1950394"/>
              <a:gd name="connsiteY130" fmla="*/ 751263 h 1950394"/>
              <a:gd name="connsiteX131" fmla="*/ 258509 w 1950394"/>
              <a:gd name="connsiteY131" fmla="*/ 818340 h 1950394"/>
              <a:gd name="connsiteX132" fmla="*/ 267796 w 1950394"/>
              <a:gd name="connsiteY132" fmla="*/ 831756 h 1950394"/>
              <a:gd name="connsiteX133" fmla="*/ 330746 w 1950394"/>
              <a:gd name="connsiteY133" fmla="*/ 857038 h 1950394"/>
              <a:gd name="connsiteX134" fmla="*/ 337453 w 1950394"/>
              <a:gd name="connsiteY134" fmla="*/ 869422 h 1950394"/>
              <a:gd name="connsiteX135" fmla="*/ 332810 w 1950394"/>
              <a:gd name="connsiteY135" fmla="*/ 906572 h 1950394"/>
              <a:gd name="connsiteX136" fmla="*/ 318878 w 1950394"/>
              <a:gd name="connsiteY136" fmla="*/ 922052 h 1950394"/>
              <a:gd name="connsiteX137" fmla="*/ 256445 w 1950394"/>
              <a:gd name="connsiteY137" fmla="*/ 929275 h 1950394"/>
              <a:gd name="connsiteX138" fmla="*/ 242514 w 1950394"/>
              <a:gd name="connsiteY138" fmla="*/ 942175 h 1950394"/>
              <a:gd name="connsiteX139" fmla="*/ 242514 w 1950394"/>
              <a:gd name="connsiteY139" fmla="*/ 1006672 h 1950394"/>
              <a:gd name="connsiteX140" fmla="*/ 257993 w 1950394"/>
              <a:gd name="connsiteY140" fmla="*/ 1020603 h 1950394"/>
              <a:gd name="connsiteX141" fmla="*/ 321458 w 1950394"/>
              <a:gd name="connsiteY141" fmla="*/ 1028343 h 1950394"/>
              <a:gd name="connsiteX142" fmla="*/ 331778 w 1950394"/>
              <a:gd name="connsiteY142" fmla="*/ 1039694 h 1950394"/>
              <a:gd name="connsiteX143" fmla="*/ 336937 w 1950394"/>
              <a:gd name="connsiteY143" fmla="*/ 1077877 h 1950394"/>
              <a:gd name="connsiteX144" fmla="*/ 329198 w 1950394"/>
              <a:gd name="connsiteY144" fmla="*/ 1093356 h 1950394"/>
              <a:gd name="connsiteX145" fmla="*/ 265733 w 1950394"/>
              <a:gd name="connsiteY145" fmla="*/ 1117607 h 1950394"/>
              <a:gd name="connsiteX146" fmla="*/ 257993 w 1950394"/>
              <a:gd name="connsiteY146" fmla="*/ 1129990 h 1950394"/>
              <a:gd name="connsiteX147" fmla="*/ 276568 w 1950394"/>
              <a:gd name="connsiteY147" fmla="*/ 1198615 h 1950394"/>
              <a:gd name="connsiteX148" fmla="*/ 291531 w 1950394"/>
              <a:gd name="connsiteY148" fmla="*/ 1205839 h 1950394"/>
              <a:gd name="connsiteX149" fmla="*/ 345709 w 1950394"/>
              <a:gd name="connsiteY149" fmla="*/ 1196035 h 1950394"/>
              <a:gd name="connsiteX150" fmla="*/ 375636 w 1950394"/>
              <a:gd name="connsiteY150" fmla="*/ 1216675 h 1950394"/>
              <a:gd name="connsiteX151" fmla="*/ 384407 w 1950394"/>
              <a:gd name="connsiteY151" fmla="*/ 1236798 h 1950394"/>
              <a:gd name="connsiteX152" fmla="*/ 379764 w 1950394"/>
              <a:gd name="connsiteY152" fmla="*/ 1257953 h 1950394"/>
              <a:gd name="connsiteX153" fmla="*/ 327134 w 1950394"/>
              <a:gd name="connsiteY153" fmla="*/ 1296651 h 1950394"/>
              <a:gd name="connsiteX154" fmla="*/ 322490 w 1950394"/>
              <a:gd name="connsiteY154" fmla="*/ 1310583 h 1950394"/>
              <a:gd name="connsiteX155" fmla="*/ 359124 w 1950394"/>
              <a:gd name="connsiteY155" fmla="*/ 1374048 h 1950394"/>
              <a:gd name="connsiteX156" fmla="*/ 370992 w 1950394"/>
              <a:gd name="connsiteY156" fmla="*/ 1376628 h 1950394"/>
              <a:gd name="connsiteX157" fmla="*/ 433941 w 1950394"/>
              <a:gd name="connsiteY157" fmla="*/ 1348765 h 1950394"/>
              <a:gd name="connsiteX158" fmla="*/ 450452 w 1950394"/>
              <a:gd name="connsiteY158" fmla="*/ 1353925 h 1950394"/>
              <a:gd name="connsiteX159" fmla="*/ 474187 w 1950394"/>
              <a:gd name="connsiteY159" fmla="*/ 1384367 h 1950394"/>
              <a:gd name="connsiteX160" fmla="*/ 475219 w 1950394"/>
              <a:gd name="connsiteY160" fmla="*/ 1399331 h 1950394"/>
              <a:gd name="connsiteX161" fmla="*/ 432909 w 1950394"/>
              <a:gd name="connsiteY161" fmla="*/ 1452476 h 1950394"/>
              <a:gd name="connsiteX162" fmla="*/ 431877 w 1950394"/>
              <a:gd name="connsiteY162" fmla="*/ 1468471 h 1950394"/>
              <a:gd name="connsiteX163" fmla="*/ 481927 w 1950394"/>
              <a:gd name="connsiteY163" fmla="*/ 1518521 h 1950394"/>
              <a:gd name="connsiteX164" fmla="*/ 497922 w 1950394"/>
              <a:gd name="connsiteY164" fmla="*/ 1517489 h 1950394"/>
              <a:gd name="connsiteX165" fmla="*/ 550036 w 1950394"/>
              <a:gd name="connsiteY165" fmla="*/ 1475695 h 1950394"/>
              <a:gd name="connsiteX166" fmla="*/ 567063 w 1950394"/>
              <a:gd name="connsiteY166" fmla="*/ 1476211 h 1950394"/>
              <a:gd name="connsiteX167" fmla="*/ 596474 w 1950394"/>
              <a:gd name="connsiteY167" fmla="*/ 1498914 h 1950394"/>
              <a:gd name="connsiteX168" fmla="*/ 601634 w 1950394"/>
              <a:gd name="connsiteY168" fmla="*/ 1515426 h 1950394"/>
              <a:gd name="connsiteX169" fmla="*/ 574287 w 1950394"/>
              <a:gd name="connsiteY169" fmla="*/ 1577343 h 1950394"/>
              <a:gd name="connsiteX170" fmla="*/ 576867 w 1950394"/>
              <a:gd name="connsiteY170" fmla="*/ 1591274 h 1950394"/>
              <a:gd name="connsiteX171" fmla="*/ 639300 w 1950394"/>
              <a:gd name="connsiteY171" fmla="*/ 1627393 h 1950394"/>
              <a:gd name="connsiteX172" fmla="*/ 653747 w 1950394"/>
              <a:gd name="connsiteY172" fmla="*/ 1622233 h 1950394"/>
              <a:gd name="connsiteX173" fmla="*/ 693478 w 1950394"/>
              <a:gd name="connsiteY173" fmla="*/ 1568571 h 1950394"/>
              <a:gd name="connsiteX174" fmla="*/ 711537 w 1950394"/>
              <a:gd name="connsiteY174" fmla="*/ 1564959 h 1950394"/>
              <a:gd name="connsiteX175" fmla="*/ 743528 w 1950394"/>
              <a:gd name="connsiteY175" fmla="*/ 1578375 h 1950394"/>
              <a:gd name="connsiteX176" fmla="*/ 753847 w 1950394"/>
              <a:gd name="connsiteY176" fmla="*/ 1593854 h 1950394"/>
              <a:gd name="connsiteX177" fmla="*/ 744044 w 1950394"/>
              <a:gd name="connsiteY177" fmla="*/ 1658351 h 1950394"/>
              <a:gd name="connsiteX178" fmla="*/ 752299 w 1950394"/>
              <a:gd name="connsiteY178" fmla="*/ 1673831 h 1950394"/>
              <a:gd name="connsiteX179" fmla="*/ 818344 w 1950394"/>
              <a:gd name="connsiteY179" fmla="*/ 1691374 h 1950394"/>
              <a:gd name="connsiteX180" fmla="*/ 832276 w 1950394"/>
              <a:gd name="connsiteY180" fmla="*/ 1682602 h 1950394"/>
              <a:gd name="connsiteX181" fmla="*/ 857043 w 1950394"/>
              <a:gd name="connsiteY181" fmla="*/ 1619653 h 1950394"/>
              <a:gd name="connsiteX182" fmla="*/ 868910 w 1950394"/>
              <a:gd name="connsiteY182" fmla="*/ 1612429 h 1950394"/>
              <a:gd name="connsiteX183" fmla="*/ 908640 w 1950394"/>
              <a:gd name="connsiteY183" fmla="*/ 1617589 h 1950394"/>
              <a:gd name="connsiteX184" fmla="*/ 922056 w 1950394"/>
              <a:gd name="connsiteY184" fmla="*/ 1630488 h 1950394"/>
              <a:gd name="connsiteX185" fmla="*/ 929279 w 1950394"/>
              <a:gd name="connsiteY185" fmla="*/ 1692922 h 1950394"/>
              <a:gd name="connsiteX186" fmla="*/ 942695 w 1950394"/>
              <a:gd name="connsiteY186" fmla="*/ 1707369 h 1950394"/>
              <a:gd name="connsiteX187" fmla="*/ 1007192 w 1950394"/>
              <a:gd name="connsiteY187" fmla="*/ 1707369 h 1950394"/>
              <a:gd name="connsiteX188" fmla="*/ 1020607 w 1950394"/>
              <a:gd name="connsiteY188" fmla="*/ 1692406 h 1950394"/>
              <a:gd name="connsiteX189" fmla="*/ 1028347 w 1950394"/>
              <a:gd name="connsiteY189" fmla="*/ 1628941 h 1950394"/>
              <a:gd name="connsiteX190" fmla="*/ 1040215 w 1950394"/>
              <a:gd name="connsiteY190" fmla="*/ 1617589 h 1950394"/>
              <a:gd name="connsiteX191" fmla="*/ 1078397 w 1950394"/>
              <a:gd name="connsiteY191" fmla="*/ 1612429 h 1950394"/>
              <a:gd name="connsiteX192" fmla="*/ 1092844 w 1950394"/>
              <a:gd name="connsiteY192" fmla="*/ 1619653 h 1950394"/>
              <a:gd name="connsiteX193" fmla="*/ 1117095 w 1950394"/>
              <a:gd name="connsiteY193" fmla="*/ 1681570 h 1950394"/>
              <a:gd name="connsiteX194" fmla="*/ 1130511 w 1950394"/>
              <a:gd name="connsiteY194" fmla="*/ 1690858 h 1950394"/>
              <a:gd name="connsiteX195" fmla="*/ 1196556 w 1950394"/>
              <a:gd name="connsiteY195" fmla="*/ 1673315 h 1950394"/>
              <a:gd name="connsiteX196" fmla="*/ 1204811 w 1950394"/>
              <a:gd name="connsiteY196" fmla="*/ 1656803 h 1950394"/>
              <a:gd name="connsiteX197" fmla="*/ 1198104 w 1950394"/>
              <a:gd name="connsiteY197" fmla="*/ 1613977 h 195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950394" h="1950394">
                <a:moveTo>
                  <a:pt x="977265" y="1954006"/>
                </a:moveTo>
                <a:cubicBezTo>
                  <a:pt x="444261" y="1950394"/>
                  <a:pt x="1552" y="1529873"/>
                  <a:pt x="4" y="977261"/>
                </a:cubicBezTo>
                <a:cubicBezTo>
                  <a:pt x="-1544" y="439613"/>
                  <a:pt x="427749" y="0"/>
                  <a:pt x="976749" y="0"/>
                </a:cubicBezTo>
                <a:cubicBezTo>
                  <a:pt x="1519041" y="0"/>
                  <a:pt x="1952978" y="432905"/>
                  <a:pt x="1953494" y="976229"/>
                </a:cubicBezTo>
                <a:cubicBezTo>
                  <a:pt x="1953494" y="1512846"/>
                  <a:pt x="1525749" y="1948330"/>
                  <a:pt x="977265" y="1954006"/>
                </a:cubicBezTo>
                <a:close/>
                <a:moveTo>
                  <a:pt x="1198104" y="1613977"/>
                </a:moveTo>
                <a:cubicBezTo>
                  <a:pt x="1198104" y="1578891"/>
                  <a:pt x="1194492" y="1586630"/>
                  <a:pt x="1221839" y="1574763"/>
                </a:cubicBezTo>
                <a:cubicBezTo>
                  <a:pt x="1228030" y="1572183"/>
                  <a:pt x="1234738" y="1569603"/>
                  <a:pt x="1240930" y="1566507"/>
                </a:cubicBezTo>
                <a:cubicBezTo>
                  <a:pt x="1247637" y="1562896"/>
                  <a:pt x="1252797" y="1563927"/>
                  <a:pt x="1257957" y="1569603"/>
                </a:cubicBezTo>
                <a:cubicBezTo>
                  <a:pt x="1272920" y="1586630"/>
                  <a:pt x="1290464" y="1602110"/>
                  <a:pt x="1298203" y="1624297"/>
                </a:cubicBezTo>
                <a:cubicBezTo>
                  <a:pt x="1300783" y="1631520"/>
                  <a:pt x="1304395" y="1633068"/>
                  <a:pt x="1311619" y="1629456"/>
                </a:cubicBezTo>
                <a:cubicBezTo>
                  <a:pt x="1333290" y="1618105"/>
                  <a:pt x="1354445" y="1605722"/>
                  <a:pt x="1375084" y="1592822"/>
                </a:cubicBezTo>
                <a:cubicBezTo>
                  <a:pt x="1382824" y="1588178"/>
                  <a:pt x="1381791" y="1584051"/>
                  <a:pt x="1377148" y="1578891"/>
                </a:cubicBezTo>
                <a:cubicBezTo>
                  <a:pt x="1361152" y="1560832"/>
                  <a:pt x="1356509" y="1537613"/>
                  <a:pt x="1349285" y="1515426"/>
                </a:cubicBezTo>
                <a:cubicBezTo>
                  <a:pt x="1347221" y="1509750"/>
                  <a:pt x="1348253" y="1505622"/>
                  <a:pt x="1353413" y="1502010"/>
                </a:cubicBezTo>
                <a:cubicBezTo>
                  <a:pt x="1364248" y="1493754"/>
                  <a:pt x="1375600" y="1485499"/>
                  <a:pt x="1385919" y="1476727"/>
                </a:cubicBezTo>
                <a:cubicBezTo>
                  <a:pt x="1391079" y="1472600"/>
                  <a:pt x="1395723" y="1473115"/>
                  <a:pt x="1400883" y="1476727"/>
                </a:cubicBezTo>
                <a:cubicBezTo>
                  <a:pt x="1419458" y="1489111"/>
                  <a:pt x="1440097" y="1498914"/>
                  <a:pt x="1452996" y="1518005"/>
                </a:cubicBezTo>
                <a:cubicBezTo>
                  <a:pt x="1457640" y="1525229"/>
                  <a:pt x="1463316" y="1525745"/>
                  <a:pt x="1470024" y="1519553"/>
                </a:cubicBezTo>
                <a:cubicBezTo>
                  <a:pt x="1487051" y="1503558"/>
                  <a:pt x="1503562" y="1487047"/>
                  <a:pt x="1519041" y="1470535"/>
                </a:cubicBezTo>
                <a:cubicBezTo>
                  <a:pt x="1525233" y="1464344"/>
                  <a:pt x="1525749" y="1458668"/>
                  <a:pt x="1518010" y="1453508"/>
                </a:cubicBezTo>
                <a:cubicBezTo>
                  <a:pt x="1498402" y="1440093"/>
                  <a:pt x="1488599" y="1418938"/>
                  <a:pt x="1475699" y="1400363"/>
                </a:cubicBezTo>
                <a:cubicBezTo>
                  <a:pt x="1472088" y="1395203"/>
                  <a:pt x="1472088" y="1391075"/>
                  <a:pt x="1476215" y="1386431"/>
                </a:cubicBezTo>
                <a:cubicBezTo>
                  <a:pt x="1484987" y="1375596"/>
                  <a:pt x="1493243" y="1364760"/>
                  <a:pt x="1501498" y="1353925"/>
                </a:cubicBezTo>
                <a:cubicBezTo>
                  <a:pt x="1505626" y="1348249"/>
                  <a:pt x="1510270" y="1348249"/>
                  <a:pt x="1515946" y="1349797"/>
                </a:cubicBezTo>
                <a:cubicBezTo>
                  <a:pt x="1538133" y="1357020"/>
                  <a:pt x="1560836" y="1362180"/>
                  <a:pt x="1579411" y="1377660"/>
                </a:cubicBezTo>
                <a:cubicBezTo>
                  <a:pt x="1584571" y="1382303"/>
                  <a:pt x="1588182" y="1382303"/>
                  <a:pt x="1592310" y="1375596"/>
                </a:cubicBezTo>
                <a:cubicBezTo>
                  <a:pt x="1605210" y="1354441"/>
                  <a:pt x="1617593" y="1333801"/>
                  <a:pt x="1628945" y="1312130"/>
                </a:cubicBezTo>
                <a:cubicBezTo>
                  <a:pt x="1632557" y="1304907"/>
                  <a:pt x="1631009" y="1300779"/>
                  <a:pt x="1623785" y="1298199"/>
                </a:cubicBezTo>
                <a:cubicBezTo>
                  <a:pt x="1605726" y="1291491"/>
                  <a:pt x="1591794" y="1278592"/>
                  <a:pt x="1577863" y="1265692"/>
                </a:cubicBezTo>
                <a:cubicBezTo>
                  <a:pt x="1560320" y="1248665"/>
                  <a:pt x="1560836" y="1253309"/>
                  <a:pt x="1571155" y="1230090"/>
                </a:cubicBezTo>
                <a:cubicBezTo>
                  <a:pt x="1574251" y="1222866"/>
                  <a:pt x="1577347" y="1215643"/>
                  <a:pt x="1579927" y="1208419"/>
                </a:cubicBezTo>
                <a:cubicBezTo>
                  <a:pt x="1582507" y="1200163"/>
                  <a:pt x="1587667" y="1197583"/>
                  <a:pt x="1596438" y="1197583"/>
                </a:cubicBezTo>
                <a:cubicBezTo>
                  <a:pt x="1618625" y="1198100"/>
                  <a:pt x="1640296" y="1197583"/>
                  <a:pt x="1660935" y="1207387"/>
                </a:cubicBezTo>
                <a:cubicBezTo>
                  <a:pt x="1668159" y="1210483"/>
                  <a:pt x="1672287" y="1209967"/>
                  <a:pt x="1675383" y="1201195"/>
                </a:cubicBezTo>
                <a:cubicBezTo>
                  <a:pt x="1682090" y="1178492"/>
                  <a:pt x="1688282" y="1155789"/>
                  <a:pt x="1693442" y="1132570"/>
                </a:cubicBezTo>
                <a:cubicBezTo>
                  <a:pt x="1695506" y="1123283"/>
                  <a:pt x="1692926" y="1119671"/>
                  <a:pt x="1684154" y="1119155"/>
                </a:cubicBezTo>
                <a:cubicBezTo>
                  <a:pt x="1660935" y="1117091"/>
                  <a:pt x="1641328" y="1104192"/>
                  <a:pt x="1621205" y="1093872"/>
                </a:cubicBezTo>
                <a:cubicBezTo>
                  <a:pt x="1616561" y="1091808"/>
                  <a:pt x="1613465" y="1088712"/>
                  <a:pt x="1614497" y="1083037"/>
                </a:cubicBezTo>
                <a:cubicBezTo>
                  <a:pt x="1616561" y="1069621"/>
                  <a:pt x="1618625" y="1055690"/>
                  <a:pt x="1620173" y="1042274"/>
                </a:cubicBezTo>
                <a:cubicBezTo>
                  <a:pt x="1621205" y="1034535"/>
                  <a:pt x="1625333" y="1031439"/>
                  <a:pt x="1632557" y="1029891"/>
                </a:cubicBezTo>
                <a:cubicBezTo>
                  <a:pt x="1653712" y="1025763"/>
                  <a:pt x="1673835" y="1018539"/>
                  <a:pt x="1696022" y="1022667"/>
                </a:cubicBezTo>
                <a:cubicBezTo>
                  <a:pt x="1704793" y="1024215"/>
                  <a:pt x="1708921" y="1020603"/>
                  <a:pt x="1709437" y="1010800"/>
                </a:cubicBezTo>
                <a:cubicBezTo>
                  <a:pt x="1710469" y="988612"/>
                  <a:pt x="1710985" y="966426"/>
                  <a:pt x="1709437" y="943723"/>
                </a:cubicBezTo>
                <a:cubicBezTo>
                  <a:pt x="1708921" y="933403"/>
                  <a:pt x="1704793" y="929791"/>
                  <a:pt x="1694990" y="931339"/>
                </a:cubicBezTo>
                <a:cubicBezTo>
                  <a:pt x="1680026" y="933919"/>
                  <a:pt x="1665063" y="931855"/>
                  <a:pt x="1650616" y="928243"/>
                </a:cubicBezTo>
                <a:cubicBezTo>
                  <a:pt x="1619141" y="919988"/>
                  <a:pt x="1621205" y="928243"/>
                  <a:pt x="1618109" y="892125"/>
                </a:cubicBezTo>
                <a:cubicBezTo>
                  <a:pt x="1617593" y="885933"/>
                  <a:pt x="1616561" y="880257"/>
                  <a:pt x="1615013" y="874582"/>
                </a:cubicBezTo>
                <a:cubicBezTo>
                  <a:pt x="1612949" y="866842"/>
                  <a:pt x="1616561" y="862714"/>
                  <a:pt x="1622753" y="859102"/>
                </a:cubicBezTo>
                <a:cubicBezTo>
                  <a:pt x="1642876" y="849299"/>
                  <a:pt x="1661967" y="836915"/>
                  <a:pt x="1684670" y="834851"/>
                </a:cubicBezTo>
                <a:cubicBezTo>
                  <a:pt x="1692410" y="834335"/>
                  <a:pt x="1696022" y="830724"/>
                  <a:pt x="1693442" y="821952"/>
                </a:cubicBezTo>
                <a:cubicBezTo>
                  <a:pt x="1687766" y="799249"/>
                  <a:pt x="1682090" y="776030"/>
                  <a:pt x="1674867" y="753327"/>
                </a:cubicBezTo>
                <a:cubicBezTo>
                  <a:pt x="1671771" y="744039"/>
                  <a:pt x="1667643" y="743007"/>
                  <a:pt x="1659903" y="746619"/>
                </a:cubicBezTo>
                <a:cubicBezTo>
                  <a:pt x="1638748" y="756423"/>
                  <a:pt x="1616561" y="755907"/>
                  <a:pt x="1594374" y="756423"/>
                </a:cubicBezTo>
                <a:cubicBezTo>
                  <a:pt x="1587667" y="756423"/>
                  <a:pt x="1583023" y="754359"/>
                  <a:pt x="1580443" y="747651"/>
                </a:cubicBezTo>
                <a:cubicBezTo>
                  <a:pt x="1575799" y="735784"/>
                  <a:pt x="1571155" y="724432"/>
                  <a:pt x="1565995" y="713081"/>
                </a:cubicBezTo>
                <a:cubicBezTo>
                  <a:pt x="1562900" y="705857"/>
                  <a:pt x="1564448" y="701213"/>
                  <a:pt x="1570123" y="696054"/>
                </a:cubicBezTo>
                <a:cubicBezTo>
                  <a:pt x="1586635" y="681090"/>
                  <a:pt x="1602114" y="664579"/>
                  <a:pt x="1623269" y="656323"/>
                </a:cubicBezTo>
                <a:cubicBezTo>
                  <a:pt x="1631009" y="653227"/>
                  <a:pt x="1632557" y="649616"/>
                  <a:pt x="1628429" y="641876"/>
                </a:cubicBezTo>
                <a:cubicBezTo>
                  <a:pt x="1617077" y="620721"/>
                  <a:pt x="1605210" y="599566"/>
                  <a:pt x="1592310" y="579443"/>
                </a:cubicBezTo>
                <a:cubicBezTo>
                  <a:pt x="1587667" y="572219"/>
                  <a:pt x="1584055" y="572219"/>
                  <a:pt x="1578379" y="576863"/>
                </a:cubicBezTo>
                <a:cubicBezTo>
                  <a:pt x="1564963" y="587698"/>
                  <a:pt x="1548968" y="594406"/>
                  <a:pt x="1532457" y="599050"/>
                </a:cubicBezTo>
                <a:cubicBezTo>
                  <a:pt x="1499950" y="607821"/>
                  <a:pt x="1510270" y="610917"/>
                  <a:pt x="1490147" y="585118"/>
                </a:cubicBezTo>
                <a:cubicBezTo>
                  <a:pt x="1486019" y="579443"/>
                  <a:pt x="1481891" y="574283"/>
                  <a:pt x="1477247" y="569123"/>
                </a:cubicBezTo>
                <a:cubicBezTo>
                  <a:pt x="1472088" y="563447"/>
                  <a:pt x="1472088" y="558288"/>
                  <a:pt x="1476731" y="552096"/>
                </a:cubicBezTo>
                <a:cubicBezTo>
                  <a:pt x="1489115" y="533521"/>
                  <a:pt x="1498918" y="513397"/>
                  <a:pt x="1518525" y="499982"/>
                </a:cubicBezTo>
                <a:cubicBezTo>
                  <a:pt x="1525233" y="495338"/>
                  <a:pt x="1525233" y="490178"/>
                  <a:pt x="1519557" y="483987"/>
                </a:cubicBezTo>
                <a:cubicBezTo>
                  <a:pt x="1503562" y="466960"/>
                  <a:pt x="1487051" y="450448"/>
                  <a:pt x="1470540" y="434453"/>
                </a:cubicBezTo>
                <a:cubicBezTo>
                  <a:pt x="1463316" y="427745"/>
                  <a:pt x="1458156" y="428261"/>
                  <a:pt x="1452480" y="436001"/>
                </a:cubicBezTo>
                <a:cubicBezTo>
                  <a:pt x="1443709" y="448384"/>
                  <a:pt x="1431841" y="457672"/>
                  <a:pt x="1418942" y="465412"/>
                </a:cubicBezTo>
                <a:cubicBezTo>
                  <a:pt x="1393143" y="481407"/>
                  <a:pt x="1393143" y="481407"/>
                  <a:pt x="1369408" y="463348"/>
                </a:cubicBezTo>
                <a:cubicBezTo>
                  <a:pt x="1364764" y="459736"/>
                  <a:pt x="1360121" y="455608"/>
                  <a:pt x="1354961" y="452512"/>
                </a:cubicBezTo>
                <a:cubicBezTo>
                  <a:pt x="1348253" y="448384"/>
                  <a:pt x="1347221" y="443225"/>
                  <a:pt x="1349801" y="436001"/>
                </a:cubicBezTo>
                <a:cubicBezTo>
                  <a:pt x="1357025" y="414330"/>
                  <a:pt x="1361668" y="391627"/>
                  <a:pt x="1377148" y="374084"/>
                </a:cubicBezTo>
                <a:cubicBezTo>
                  <a:pt x="1382307" y="368408"/>
                  <a:pt x="1381276" y="364280"/>
                  <a:pt x="1374052" y="360152"/>
                </a:cubicBezTo>
                <a:cubicBezTo>
                  <a:pt x="1353929" y="347769"/>
                  <a:pt x="1333806" y="335385"/>
                  <a:pt x="1312651" y="324550"/>
                </a:cubicBezTo>
                <a:cubicBezTo>
                  <a:pt x="1304911" y="320422"/>
                  <a:pt x="1299751" y="320422"/>
                  <a:pt x="1296655" y="329193"/>
                </a:cubicBezTo>
                <a:cubicBezTo>
                  <a:pt x="1288916" y="350865"/>
                  <a:pt x="1271888" y="365828"/>
                  <a:pt x="1256925" y="382855"/>
                </a:cubicBezTo>
                <a:cubicBezTo>
                  <a:pt x="1251249" y="389047"/>
                  <a:pt x="1246090" y="389563"/>
                  <a:pt x="1238866" y="386467"/>
                </a:cubicBezTo>
                <a:cubicBezTo>
                  <a:pt x="1228546" y="381307"/>
                  <a:pt x="1217711" y="377179"/>
                  <a:pt x="1206875" y="373052"/>
                </a:cubicBezTo>
                <a:cubicBezTo>
                  <a:pt x="1199136" y="370472"/>
                  <a:pt x="1196556" y="365312"/>
                  <a:pt x="1196556" y="357572"/>
                </a:cubicBezTo>
                <a:cubicBezTo>
                  <a:pt x="1197072" y="335385"/>
                  <a:pt x="1196556" y="313714"/>
                  <a:pt x="1206359" y="293075"/>
                </a:cubicBezTo>
                <a:cubicBezTo>
                  <a:pt x="1209971" y="285335"/>
                  <a:pt x="1208939" y="280692"/>
                  <a:pt x="1199652" y="278112"/>
                </a:cubicBezTo>
                <a:cubicBezTo>
                  <a:pt x="1176949" y="271404"/>
                  <a:pt x="1154246" y="265212"/>
                  <a:pt x="1131027" y="259537"/>
                </a:cubicBezTo>
                <a:cubicBezTo>
                  <a:pt x="1122255" y="257473"/>
                  <a:pt x="1119159" y="260569"/>
                  <a:pt x="1118127" y="268308"/>
                </a:cubicBezTo>
                <a:cubicBezTo>
                  <a:pt x="1116063" y="291527"/>
                  <a:pt x="1103164" y="311134"/>
                  <a:pt x="1093360" y="331258"/>
                </a:cubicBezTo>
                <a:cubicBezTo>
                  <a:pt x="1090780" y="336933"/>
                  <a:pt x="1086653" y="339513"/>
                  <a:pt x="1079945" y="338481"/>
                </a:cubicBezTo>
                <a:cubicBezTo>
                  <a:pt x="1067561" y="336417"/>
                  <a:pt x="1055178" y="334869"/>
                  <a:pt x="1042794" y="333837"/>
                </a:cubicBezTo>
                <a:cubicBezTo>
                  <a:pt x="1034539" y="332805"/>
                  <a:pt x="1029895" y="329193"/>
                  <a:pt x="1028347" y="320422"/>
                </a:cubicBezTo>
                <a:cubicBezTo>
                  <a:pt x="1024735" y="299783"/>
                  <a:pt x="1016996" y="279660"/>
                  <a:pt x="1021123" y="257989"/>
                </a:cubicBezTo>
                <a:cubicBezTo>
                  <a:pt x="1022671" y="248701"/>
                  <a:pt x="1019059" y="244057"/>
                  <a:pt x="1008740" y="243541"/>
                </a:cubicBezTo>
                <a:cubicBezTo>
                  <a:pt x="986553" y="242509"/>
                  <a:pt x="964366" y="242509"/>
                  <a:pt x="941663" y="243541"/>
                </a:cubicBezTo>
                <a:cubicBezTo>
                  <a:pt x="931859" y="244057"/>
                  <a:pt x="928247" y="248185"/>
                  <a:pt x="929795" y="256957"/>
                </a:cubicBezTo>
                <a:cubicBezTo>
                  <a:pt x="933923" y="279144"/>
                  <a:pt x="926184" y="299267"/>
                  <a:pt x="922572" y="320422"/>
                </a:cubicBezTo>
                <a:cubicBezTo>
                  <a:pt x="921024" y="328678"/>
                  <a:pt x="916896" y="332290"/>
                  <a:pt x="909156" y="333321"/>
                </a:cubicBezTo>
                <a:cubicBezTo>
                  <a:pt x="896773" y="334869"/>
                  <a:pt x="884389" y="335901"/>
                  <a:pt x="872006" y="337965"/>
                </a:cubicBezTo>
                <a:cubicBezTo>
                  <a:pt x="864782" y="339513"/>
                  <a:pt x="860654" y="336933"/>
                  <a:pt x="857559" y="330226"/>
                </a:cubicBezTo>
                <a:cubicBezTo>
                  <a:pt x="847755" y="310102"/>
                  <a:pt x="835371" y="291527"/>
                  <a:pt x="833308" y="268308"/>
                </a:cubicBezTo>
                <a:cubicBezTo>
                  <a:pt x="832276" y="259537"/>
                  <a:pt x="828664" y="256957"/>
                  <a:pt x="819892" y="259021"/>
                </a:cubicBezTo>
                <a:cubicBezTo>
                  <a:pt x="797705" y="264180"/>
                  <a:pt x="775518" y="269856"/>
                  <a:pt x="753847" y="276564"/>
                </a:cubicBezTo>
                <a:cubicBezTo>
                  <a:pt x="744044" y="279660"/>
                  <a:pt x="740948" y="283272"/>
                  <a:pt x="745591" y="293075"/>
                </a:cubicBezTo>
                <a:cubicBezTo>
                  <a:pt x="751783" y="308039"/>
                  <a:pt x="754879" y="323518"/>
                  <a:pt x="754879" y="339513"/>
                </a:cubicBezTo>
                <a:cubicBezTo>
                  <a:pt x="754879" y="367892"/>
                  <a:pt x="755395" y="367892"/>
                  <a:pt x="728564" y="378728"/>
                </a:cubicBezTo>
                <a:cubicBezTo>
                  <a:pt x="722888" y="380791"/>
                  <a:pt x="717213" y="383371"/>
                  <a:pt x="712053" y="385951"/>
                </a:cubicBezTo>
                <a:cubicBezTo>
                  <a:pt x="705345" y="389563"/>
                  <a:pt x="700185" y="388531"/>
                  <a:pt x="695026" y="382855"/>
                </a:cubicBezTo>
                <a:cubicBezTo>
                  <a:pt x="679546" y="365828"/>
                  <a:pt x="662519" y="350349"/>
                  <a:pt x="654779" y="328161"/>
                </a:cubicBezTo>
                <a:cubicBezTo>
                  <a:pt x="652200" y="320938"/>
                  <a:pt x="648588" y="319390"/>
                  <a:pt x="641364" y="323002"/>
                </a:cubicBezTo>
                <a:cubicBezTo>
                  <a:pt x="619693" y="334353"/>
                  <a:pt x="598538" y="346737"/>
                  <a:pt x="577899" y="359636"/>
                </a:cubicBezTo>
                <a:cubicBezTo>
                  <a:pt x="571707" y="363248"/>
                  <a:pt x="570159" y="366860"/>
                  <a:pt x="574803" y="372536"/>
                </a:cubicBezTo>
                <a:cubicBezTo>
                  <a:pt x="590798" y="390595"/>
                  <a:pt x="595958" y="413298"/>
                  <a:pt x="602666" y="435485"/>
                </a:cubicBezTo>
                <a:cubicBezTo>
                  <a:pt x="604730" y="442193"/>
                  <a:pt x="604214" y="446836"/>
                  <a:pt x="598022" y="450964"/>
                </a:cubicBezTo>
                <a:cubicBezTo>
                  <a:pt x="587702" y="458188"/>
                  <a:pt x="577383" y="466444"/>
                  <a:pt x="567579" y="474699"/>
                </a:cubicBezTo>
                <a:cubicBezTo>
                  <a:pt x="561388" y="479859"/>
                  <a:pt x="556744" y="478827"/>
                  <a:pt x="550552" y="474699"/>
                </a:cubicBezTo>
                <a:cubicBezTo>
                  <a:pt x="531977" y="462316"/>
                  <a:pt x="511854" y="451996"/>
                  <a:pt x="498438" y="432905"/>
                </a:cubicBezTo>
                <a:cubicBezTo>
                  <a:pt x="494310" y="426713"/>
                  <a:pt x="489151" y="426197"/>
                  <a:pt x="483475" y="431357"/>
                </a:cubicBezTo>
                <a:cubicBezTo>
                  <a:pt x="465932" y="447352"/>
                  <a:pt x="448904" y="464895"/>
                  <a:pt x="432393" y="482439"/>
                </a:cubicBezTo>
                <a:cubicBezTo>
                  <a:pt x="427233" y="488114"/>
                  <a:pt x="426717" y="493274"/>
                  <a:pt x="433425" y="497402"/>
                </a:cubicBezTo>
                <a:cubicBezTo>
                  <a:pt x="453032" y="510818"/>
                  <a:pt x="462836" y="531457"/>
                  <a:pt x="475735" y="550032"/>
                </a:cubicBezTo>
                <a:cubicBezTo>
                  <a:pt x="479863" y="555708"/>
                  <a:pt x="479863" y="560867"/>
                  <a:pt x="475219" y="566027"/>
                </a:cubicBezTo>
                <a:cubicBezTo>
                  <a:pt x="466964" y="576347"/>
                  <a:pt x="458708" y="587182"/>
                  <a:pt x="450968" y="597502"/>
                </a:cubicBezTo>
                <a:cubicBezTo>
                  <a:pt x="447357" y="602146"/>
                  <a:pt x="443745" y="603694"/>
                  <a:pt x="437553" y="601629"/>
                </a:cubicBezTo>
                <a:cubicBezTo>
                  <a:pt x="414850" y="594406"/>
                  <a:pt x="391631" y="589246"/>
                  <a:pt x="373056" y="573251"/>
                </a:cubicBezTo>
                <a:cubicBezTo>
                  <a:pt x="367896" y="568607"/>
                  <a:pt x="363768" y="568607"/>
                  <a:pt x="360156" y="575315"/>
                </a:cubicBezTo>
                <a:cubicBezTo>
                  <a:pt x="347257" y="596470"/>
                  <a:pt x="334358" y="617109"/>
                  <a:pt x="323522" y="638780"/>
                </a:cubicBezTo>
                <a:cubicBezTo>
                  <a:pt x="319910" y="646004"/>
                  <a:pt x="320942" y="650131"/>
                  <a:pt x="328166" y="652711"/>
                </a:cubicBezTo>
                <a:cubicBezTo>
                  <a:pt x="346225" y="659419"/>
                  <a:pt x="360672" y="672318"/>
                  <a:pt x="374088" y="685218"/>
                </a:cubicBezTo>
                <a:cubicBezTo>
                  <a:pt x="392147" y="702245"/>
                  <a:pt x="391115" y="698117"/>
                  <a:pt x="380795" y="720820"/>
                </a:cubicBezTo>
                <a:cubicBezTo>
                  <a:pt x="377700" y="728044"/>
                  <a:pt x="374604" y="735268"/>
                  <a:pt x="372024" y="742492"/>
                </a:cubicBezTo>
                <a:cubicBezTo>
                  <a:pt x="369444" y="750747"/>
                  <a:pt x="364284" y="753327"/>
                  <a:pt x="355513" y="753327"/>
                </a:cubicBezTo>
                <a:cubicBezTo>
                  <a:pt x="333326" y="752811"/>
                  <a:pt x="311655" y="753327"/>
                  <a:pt x="291015" y="743523"/>
                </a:cubicBezTo>
                <a:cubicBezTo>
                  <a:pt x="282760" y="739396"/>
                  <a:pt x="279148" y="742492"/>
                  <a:pt x="276568" y="751263"/>
                </a:cubicBezTo>
                <a:cubicBezTo>
                  <a:pt x="269860" y="773450"/>
                  <a:pt x="264185" y="796153"/>
                  <a:pt x="258509" y="818340"/>
                </a:cubicBezTo>
                <a:cubicBezTo>
                  <a:pt x="256445" y="827628"/>
                  <a:pt x="259025" y="831239"/>
                  <a:pt x="267796" y="831756"/>
                </a:cubicBezTo>
                <a:cubicBezTo>
                  <a:pt x="291015" y="833819"/>
                  <a:pt x="310623" y="846719"/>
                  <a:pt x="330746" y="857038"/>
                </a:cubicBezTo>
                <a:cubicBezTo>
                  <a:pt x="335905" y="859618"/>
                  <a:pt x="338485" y="863230"/>
                  <a:pt x="337453" y="869422"/>
                </a:cubicBezTo>
                <a:cubicBezTo>
                  <a:pt x="335389" y="881805"/>
                  <a:pt x="333842" y="894189"/>
                  <a:pt x="332810" y="906572"/>
                </a:cubicBezTo>
                <a:cubicBezTo>
                  <a:pt x="331778" y="915344"/>
                  <a:pt x="328166" y="919988"/>
                  <a:pt x="318878" y="922052"/>
                </a:cubicBezTo>
                <a:cubicBezTo>
                  <a:pt x="298239" y="925664"/>
                  <a:pt x="278116" y="932887"/>
                  <a:pt x="256445" y="929275"/>
                </a:cubicBezTo>
                <a:cubicBezTo>
                  <a:pt x="246125" y="927211"/>
                  <a:pt x="243029" y="932371"/>
                  <a:pt x="242514" y="942175"/>
                </a:cubicBezTo>
                <a:cubicBezTo>
                  <a:pt x="241482" y="963846"/>
                  <a:pt x="241482" y="985001"/>
                  <a:pt x="242514" y="1006672"/>
                </a:cubicBezTo>
                <a:cubicBezTo>
                  <a:pt x="243029" y="1018023"/>
                  <a:pt x="247157" y="1022667"/>
                  <a:pt x="257993" y="1020603"/>
                </a:cubicBezTo>
                <a:cubicBezTo>
                  <a:pt x="280180" y="1016475"/>
                  <a:pt x="300303" y="1024731"/>
                  <a:pt x="321458" y="1028343"/>
                </a:cubicBezTo>
                <a:cubicBezTo>
                  <a:pt x="327650" y="1029375"/>
                  <a:pt x="331262" y="1032987"/>
                  <a:pt x="331778" y="1039694"/>
                </a:cubicBezTo>
                <a:cubicBezTo>
                  <a:pt x="333326" y="1052594"/>
                  <a:pt x="334358" y="1065493"/>
                  <a:pt x="336937" y="1077877"/>
                </a:cubicBezTo>
                <a:cubicBezTo>
                  <a:pt x="338485" y="1085617"/>
                  <a:pt x="335905" y="1089744"/>
                  <a:pt x="329198" y="1093356"/>
                </a:cubicBezTo>
                <a:cubicBezTo>
                  <a:pt x="309075" y="1103676"/>
                  <a:pt x="289467" y="1115543"/>
                  <a:pt x="265733" y="1117607"/>
                </a:cubicBezTo>
                <a:cubicBezTo>
                  <a:pt x="257993" y="1118123"/>
                  <a:pt x="255929" y="1122251"/>
                  <a:pt x="257993" y="1129990"/>
                </a:cubicBezTo>
                <a:cubicBezTo>
                  <a:pt x="263669" y="1153209"/>
                  <a:pt x="269344" y="1175913"/>
                  <a:pt x="276568" y="1198615"/>
                </a:cubicBezTo>
                <a:cubicBezTo>
                  <a:pt x="279148" y="1207903"/>
                  <a:pt x="283276" y="1209451"/>
                  <a:pt x="291531" y="1205839"/>
                </a:cubicBezTo>
                <a:cubicBezTo>
                  <a:pt x="308559" y="1198100"/>
                  <a:pt x="327134" y="1196035"/>
                  <a:pt x="345709" y="1196035"/>
                </a:cubicBezTo>
                <a:cubicBezTo>
                  <a:pt x="371508" y="1196035"/>
                  <a:pt x="366348" y="1193456"/>
                  <a:pt x="375636" y="1216675"/>
                </a:cubicBezTo>
                <a:cubicBezTo>
                  <a:pt x="378216" y="1223382"/>
                  <a:pt x="380795" y="1230606"/>
                  <a:pt x="384407" y="1236798"/>
                </a:cubicBezTo>
                <a:cubicBezTo>
                  <a:pt x="389051" y="1245569"/>
                  <a:pt x="386987" y="1251761"/>
                  <a:pt x="379764" y="1257953"/>
                </a:cubicBezTo>
                <a:cubicBezTo>
                  <a:pt x="363252" y="1272400"/>
                  <a:pt x="348289" y="1288396"/>
                  <a:pt x="327134" y="1296651"/>
                </a:cubicBezTo>
                <a:cubicBezTo>
                  <a:pt x="319394" y="1299231"/>
                  <a:pt x="319394" y="1303875"/>
                  <a:pt x="322490" y="1310583"/>
                </a:cubicBezTo>
                <a:cubicBezTo>
                  <a:pt x="333842" y="1332254"/>
                  <a:pt x="346225" y="1353409"/>
                  <a:pt x="359124" y="1374048"/>
                </a:cubicBezTo>
                <a:cubicBezTo>
                  <a:pt x="362736" y="1379724"/>
                  <a:pt x="365832" y="1380755"/>
                  <a:pt x="370992" y="1376628"/>
                </a:cubicBezTo>
                <a:cubicBezTo>
                  <a:pt x="389051" y="1361148"/>
                  <a:pt x="412270" y="1355988"/>
                  <a:pt x="433941" y="1348765"/>
                </a:cubicBezTo>
                <a:cubicBezTo>
                  <a:pt x="441165" y="1346185"/>
                  <a:pt x="445809" y="1347217"/>
                  <a:pt x="450452" y="1353925"/>
                </a:cubicBezTo>
                <a:cubicBezTo>
                  <a:pt x="457676" y="1364760"/>
                  <a:pt x="465932" y="1374564"/>
                  <a:pt x="474187" y="1384367"/>
                </a:cubicBezTo>
                <a:cubicBezTo>
                  <a:pt x="478315" y="1389527"/>
                  <a:pt x="478831" y="1393655"/>
                  <a:pt x="475219" y="1399331"/>
                </a:cubicBezTo>
                <a:cubicBezTo>
                  <a:pt x="462320" y="1417906"/>
                  <a:pt x="452516" y="1439061"/>
                  <a:pt x="432909" y="1452476"/>
                </a:cubicBezTo>
                <a:cubicBezTo>
                  <a:pt x="426201" y="1457120"/>
                  <a:pt x="425685" y="1461764"/>
                  <a:pt x="431877" y="1468471"/>
                </a:cubicBezTo>
                <a:cubicBezTo>
                  <a:pt x="447873" y="1486015"/>
                  <a:pt x="464384" y="1502526"/>
                  <a:pt x="481927" y="1518521"/>
                </a:cubicBezTo>
                <a:cubicBezTo>
                  <a:pt x="488119" y="1524197"/>
                  <a:pt x="493279" y="1524197"/>
                  <a:pt x="497922" y="1517489"/>
                </a:cubicBezTo>
                <a:cubicBezTo>
                  <a:pt x="510822" y="1498398"/>
                  <a:pt x="531461" y="1488595"/>
                  <a:pt x="550036" y="1475695"/>
                </a:cubicBezTo>
                <a:cubicBezTo>
                  <a:pt x="556228" y="1471568"/>
                  <a:pt x="561388" y="1471568"/>
                  <a:pt x="567063" y="1476211"/>
                </a:cubicBezTo>
                <a:cubicBezTo>
                  <a:pt x="576867" y="1483951"/>
                  <a:pt x="586670" y="1491690"/>
                  <a:pt x="596474" y="1498914"/>
                </a:cubicBezTo>
                <a:cubicBezTo>
                  <a:pt x="602666" y="1503558"/>
                  <a:pt x="604214" y="1508202"/>
                  <a:pt x="601634" y="1515426"/>
                </a:cubicBezTo>
                <a:cubicBezTo>
                  <a:pt x="594926" y="1537097"/>
                  <a:pt x="589250" y="1559284"/>
                  <a:pt x="574287" y="1577343"/>
                </a:cubicBezTo>
                <a:cubicBezTo>
                  <a:pt x="569127" y="1583018"/>
                  <a:pt x="569643" y="1587146"/>
                  <a:pt x="576867" y="1591274"/>
                </a:cubicBezTo>
                <a:cubicBezTo>
                  <a:pt x="597506" y="1603658"/>
                  <a:pt x="618145" y="1616041"/>
                  <a:pt x="639300" y="1627393"/>
                </a:cubicBezTo>
                <a:cubicBezTo>
                  <a:pt x="647040" y="1631520"/>
                  <a:pt x="651168" y="1629973"/>
                  <a:pt x="653747" y="1622233"/>
                </a:cubicBezTo>
                <a:cubicBezTo>
                  <a:pt x="662003" y="1600562"/>
                  <a:pt x="678514" y="1585598"/>
                  <a:pt x="693478" y="1568571"/>
                </a:cubicBezTo>
                <a:cubicBezTo>
                  <a:pt x="699153" y="1562379"/>
                  <a:pt x="704313" y="1561864"/>
                  <a:pt x="711537" y="1564959"/>
                </a:cubicBezTo>
                <a:cubicBezTo>
                  <a:pt x="721856" y="1570119"/>
                  <a:pt x="732692" y="1574247"/>
                  <a:pt x="743528" y="1578375"/>
                </a:cubicBezTo>
                <a:cubicBezTo>
                  <a:pt x="751267" y="1580955"/>
                  <a:pt x="753847" y="1585598"/>
                  <a:pt x="753847" y="1593854"/>
                </a:cubicBezTo>
                <a:cubicBezTo>
                  <a:pt x="753331" y="1616041"/>
                  <a:pt x="753847" y="1637712"/>
                  <a:pt x="744044" y="1658351"/>
                </a:cubicBezTo>
                <a:cubicBezTo>
                  <a:pt x="739916" y="1667123"/>
                  <a:pt x="743012" y="1671251"/>
                  <a:pt x="752299" y="1673831"/>
                </a:cubicBezTo>
                <a:cubicBezTo>
                  <a:pt x="773970" y="1680538"/>
                  <a:pt x="796157" y="1686214"/>
                  <a:pt x="818344" y="1691374"/>
                </a:cubicBezTo>
                <a:cubicBezTo>
                  <a:pt x="827116" y="1693438"/>
                  <a:pt x="831760" y="1692406"/>
                  <a:pt x="832276" y="1682602"/>
                </a:cubicBezTo>
                <a:cubicBezTo>
                  <a:pt x="834340" y="1659383"/>
                  <a:pt x="846723" y="1639776"/>
                  <a:pt x="857043" y="1619653"/>
                </a:cubicBezTo>
                <a:cubicBezTo>
                  <a:pt x="859622" y="1614493"/>
                  <a:pt x="862718" y="1611397"/>
                  <a:pt x="868910" y="1612429"/>
                </a:cubicBezTo>
                <a:cubicBezTo>
                  <a:pt x="881809" y="1614493"/>
                  <a:pt x="895225" y="1616041"/>
                  <a:pt x="908640" y="1617589"/>
                </a:cubicBezTo>
                <a:cubicBezTo>
                  <a:pt x="916896" y="1618621"/>
                  <a:pt x="920508" y="1622749"/>
                  <a:pt x="922056" y="1630488"/>
                </a:cubicBezTo>
                <a:cubicBezTo>
                  <a:pt x="925668" y="1651128"/>
                  <a:pt x="933407" y="1671251"/>
                  <a:pt x="929279" y="1692922"/>
                </a:cubicBezTo>
                <a:cubicBezTo>
                  <a:pt x="927215" y="1703757"/>
                  <a:pt x="932375" y="1706853"/>
                  <a:pt x="942695" y="1707369"/>
                </a:cubicBezTo>
                <a:cubicBezTo>
                  <a:pt x="964366" y="1708401"/>
                  <a:pt x="985521" y="1708401"/>
                  <a:pt x="1007192" y="1707369"/>
                </a:cubicBezTo>
                <a:cubicBezTo>
                  <a:pt x="1018028" y="1706853"/>
                  <a:pt x="1022155" y="1702725"/>
                  <a:pt x="1020607" y="1692406"/>
                </a:cubicBezTo>
                <a:cubicBezTo>
                  <a:pt x="1016480" y="1670219"/>
                  <a:pt x="1024219" y="1650096"/>
                  <a:pt x="1028347" y="1628941"/>
                </a:cubicBezTo>
                <a:cubicBezTo>
                  <a:pt x="1029379" y="1621717"/>
                  <a:pt x="1033507" y="1618621"/>
                  <a:pt x="1040215" y="1617589"/>
                </a:cubicBezTo>
                <a:cubicBezTo>
                  <a:pt x="1053114" y="1616041"/>
                  <a:pt x="1066013" y="1615009"/>
                  <a:pt x="1078397" y="1612429"/>
                </a:cubicBezTo>
                <a:cubicBezTo>
                  <a:pt x="1085621" y="1611397"/>
                  <a:pt x="1089748" y="1613461"/>
                  <a:pt x="1092844" y="1619653"/>
                </a:cubicBezTo>
                <a:cubicBezTo>
                  <a:pt x="1102648" y="1639776"/>
                  <a:pt x="1115031" y="1658351"/>
                  <a:pt x="1117095" y="1681570"/>
                </a:cubicBezTo>
                <a:cubicBezTo>
                  <a:pt x="1118127" y="1690342"/>
                  <a:pt x="1121739" y="1692922"/>
                  <a:pt x="1130511" y="1690858"/>
                </a:cubicBezTo>
                <a:cubicBezTo>
                  <a:pt x="1152698" y="1685698"/>
                  <a:pt x="1174885" y="1680022"/>
                  <a:pt x="1196556" y="1673315"/>
                </a:cubicBezTo>
                <a:cubicBezTo>
                  <a:pt x="1206359" y="1670219"/>
                  <a:pt x="1209455" y="1666607"/>
                  <a:pt x="1204811" y="1656803"/>
                </a:cubicBezTo>
                <a:cubicBezTo>
                  <a:pt x="1200168" y="1643904"/>
                  <a:pt x="1196556" y="1627393"/>
                  <a:pt x="1198104" y="1613977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xmlns="" id="{54C48116-DF0F-4187-A190-7F66C44BF701}"/>
              </a:ext>
            </a:extLst>
          </p:cNvPr>
          <p:cNvSpPr/>
          <p:nvPr userDrawn="1"/>
        </p:nvSpPr>
        <p:spPr>
          <a:xfrm rot="10800000" flipH="1">
            <a:off x="936003" y="1609750"/>
            <a:ext cx="242109" cy="240845"/>
          </a:xfrm>
          <a:custGeom>
            <a:avLst/>
            <a:gdLst>
              <a:gd name="connsiteX0" fmla="*/ 185362 w 237706"/>
              <a:gd name="connsiteY0" fmla="*/ 130458 h 236466"/>
              <a:gd name="connsiteX1" fmla="*/ 237706 w 237706"/>
              <a:gd name="connsiteY1" fmla="*/ 130458 h 236466"/>
              <a:gd name="connsiteX2" fmla="*/ 234128 w 237706"/>
              <a:gd name="connsiteY2" fmla="*/ 154126 h 236466"/>
              <a:gd name="connsiteX3" fmla="*/ 165835 w 237706"/>
              <a:gd name="connsiteY3" fmla="*/ 229449 h 236466"/>
              <a:gd name="connsiteX4" fmla="*/ 131078 w 237706"/>
              <a:gd name="connsiteY4" fmla="*/ 236466 h 236466"/>
              <a:gd name="connsiteX5" fmla="*/ 131078 w 237706"/>
              <a:gd name="connsiteY5" fmla="*/ 186008 h 236466"/>
              <a:gd name="connsiteX6" fmla="*/ 146195 w 237706"/>
              <a:gd name="connsiteY6" fmla="*/ 182956 h 236466"/>
              <a:gd name="connsiteX7" fmla="*/ 177100 w 237706"/>
              <a:gd name="connsiteY7" fmla="*/ 157507 h 236466"/>
              <a:gd name="connsiteX8" fmla="*/ 0 w 237706"/>
              <a:gd name="connsiteY8" fmla="*/ 130458 h 236466"/>
              <a:gd name="connsiteX9" fmla="*/ 52344 w 237706"/>
              <a:gd name="connsiteY9" fmla="*/ 130458 h 236466"/>
              <a:gd name="connsiteX10" fmla="*/ 60606 w 237706"/>
              <a:gd name="connsiteY10" fmla="*/ 157507 h 236466"/>
              <a:gd name="connsiteX11" fmla="*/ 91511 w 237706"/>
              <a:gd name="connsiteY11" fmla="*/ 182956 h 236466"/>
              <a:gd name="connsiteX12" fmla="*/ 106628 w 237706"/>
              <a:gd name="connsiteY12" fmla="*/ 186008 h 236466"/>
              <a:gd name="connsiteX13" fmla="*/ 106628 w 237706"/>
              <a:gd name="connsiteY13" fmla="*/ 236466 h 236466"/>
              <a:gd name="connsiteX14" fmla="*/ 71871 w 237706"/>
              <a:gd name="connsiteY14" fmla="*/ 229449 h 236466"/>
              <a:gd name="connsiteX15" fmla="*/ 3579 w 237706"/>
              <a:gd name="connsiteY15" fmla="*/ 154126 h 236466"/>
              <a:gd name="connsiteX16" fmla="*/ 131078 w 237706"/>
              <a:gd name="connsiteY16" fmla="*/ 0 h 236466"/>
              <a:gd name="connsiteX17" fmla="*/ 165835 w 237706"/>
              <a:gd name="connsiteY17" fmla="*/ 7017 h 236466"/>
              <a:gd name="connsiteX18" fmla="*/ 234128 w 237706"/>
              <a:gd name="connsiteY18" fmla="*/ 82340 h 236466"/>
              <a:gd name="connsiteX19" fmla="*/ 237706 w 237706"/>
              <a:gd name="connsiteY19" fmla="*/ 106008 h 236466"/>
              <a:gd name="connsiteX20" fmla="*/ 185362 w 237706"/>
              <a:gd name="connsiteY20" fmla="*/ 106008 h 236466"/>
              <a:gd name="connsiteX21" fmla="*/ 177100 w 237706"/>
              <a:gd name="connsiteY21" fmla="*/ 78960 h 236466"/>
              <a:gd name="connsiteX22" fmla="*/ 146195 w 237706"/>
              <a:gd name="connsiteY22" fmla="*/ 53510 h 236466"/>
              <a:gd name="connsiteX23" fmla="*/ 131078 w 237706"/>
              <a:gd name="connsiteY23" fmla="*/ 50458 h 236466"/>
              <a:gd name="connsiteX24" fmla="*/ 106628 w 237706"/>
              <a:gd name="connsiteY24" fmla="*/ 0 h 236466"/>
              <a:gd name="connsiteX25" fmla="*/ 106628 w 237706"/>
              <a:gd name="connsiteY25" fmla="*/ 50458 h 236466"/>
              <a:gd name="connsiteX26" fmla="*/ 91511 w 237706"/>
              <a:gd name="connsiteY26" fmla="*/ 53510 h 236466"/>
              <a:gd name="connsiteX27" fmla="*/ 60606 w 237706"/>
              <a:gd name="connsiteY27" fmla="*/ 78960 h 236466"/>
              <a:gd name="connsiteX28" fmla="*/ 52344 w 237706"/>
              <a:gd name="connsiteY28" fmla="*/ 106008 h 236466"/>
              <a:gd name="connsiteX29" fmla="*/ 0 w 237706"/>
              <a:gd name="connsiteY29" fmla="*/ 106008 h 236466"/>
              <a:gd name="connsiteX30" fmla="*/ 3579 w 237706"/>
              <a:gd name="connsiteY30" fmla="*/ 82340 h 236466"/>
              <a:gd name="connsiteX31" fmla="*/ 71871 w 237706"/>
              <a:gd name="connsiteY31" fmla="*/ 7017 h 23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7706" h="236466">
                <a:moveTo>
                  <a:pt x="185362" y="130458"/>
                </a:moveTo>
                <a:lnTo>
                  <a:pt x="237706" y="130458"/>
                </a:lnTo>
                <a:lnTo>
                  <a:pt x="234128" y="154126"/>
                </a:lnTo>
                <a:cubicBezTo>
                  <a:pt x="223548" y="188141"/>
                  <a:pt x="198326" y="215706"/>
                  <a:pt x="165835" y="229449"/>
                </a:cubicBezTo>
                <a:lnTo>
                  <a:pt x="131078" y="236466"/>
                </a:lnTo>
                <a:lnTo>
                  <a:pt x="131078" y="186008"/>
                </a:lnTo>
                <a:lnTo>
                  <a:pt x="146195" y="182956"/>
                </a:lnTo>
                <a:cubicBezTo>
                  <a:pt x="158800" y="177624"/>
                  <a:pt x="169526" y="168717"/>
                  <a:pt x="177100" y="157507"/>
                </a:cubicBezTo>
                <a:close/>
                <a:moveTo>
                  <a:pt x="0" y="130458"/>
                </a:moveTo>
                <a:lnTo>
                  <a:pt x="52344" y="130458"/>
                </a:lnTo>
                <a:lnTo>
                  <a:pt x="60606" y="157507"/>
                </a:lnTo>
                <a:cubicBezTo>
                  <a:pt x="68180" y="168717"/>
                  <a:pt x="78906" y="177624"/>
                  <a:pt x="91511" y="182956"/>
                </a:cubicBezTo>
                <a:lnTo>
                  <a:pt x="106628" y="186008"/>
                </a:lnTo>
                <a:lnTo>
                  <a:pt x="106628" y="236466"/>
                </a:lnTo>
                <a:lnTo>
                  <a:pt x="71871" y="229449"/>
                </a:lnTo>
                <a:cubicBezTo>
                  <a:pt x="39380" y="215706"/>
                  <a:pt x="14159" y="188141"/>
                  <a:pt x="3579" y="154126"/>
                </a:cubicBezTo>
                <a:close/>
                <a:moveTo>
                  <a:pt x="131078" y="0"/>
                </a:moveTo>
                <a:lnTo>
                  <a:pt x="165835" y="7017"/>
                </a:lnTo>
                <a:cubicBezTo>
                  <a:pt x="198326" y="20760"/>
                  <a:pt x="223548" y="48325"/>
                  <a:pt x="234128" y="82340"/>
                </a:cubicBezTo>
                <a:lnTo>
                  <a:pt x="237706" y="106008"/>
                </a:lnTo>
                <a:lnTo>
                  <a:pt x="185362" y="106008"/>
                </a:lnTo>
                <a:lnTo>
                  <a:pt x="177100" y="78960"/>
                </a:lnTo>
                <a:cubicBezTo>
                  <a:pt x="169526" y="67749"/>
                  <a:pt x="158800" y="58842"/>
                  <a:pt x="146195" y="53510"/>
                </a:cubicBezTo>
                <a:lnTo>
                  <a:pt x="131078" y="50458"/>
                </a:lnTo>
                <a:close/>
                <a:moveTo>
                  <a:pt x="106628" y="0"/>
                </a:moveTo>
                <a:lnTo>
                  <a:pt x="106628" y="50458"/>
                </a:lnTo>
                <a:lnTo>
                  <a:pt x="91511" y="53510"/>
                </a:lnTo>
                <a:cubicBezTo>
                  <a:pt x="78906" y="58842"/>
                  <a:pt x="68180" y="67749"/>
                  <a:pt x="60606" y="78960"/>
                </a:cubicBezTo>
                <a:lnTo>
                  <a:pt x="52344" y="106008"/>
                </a:lnTo>
                <a:lnTo>
                  <a:pt x="0" y="106008"/>
                </a:lnTo>
                <a:lnTo>
                  <a:pt x="3579" y="82340"/>
                </a:lnTo>
                <a:cubicBezTo>
                  <a:pt x="14159" y="48325"/>
                  <a:pt x="39380" y="20760"/>
                  <a:pt x="71871" y="70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xmlns="" id="{1CB88625-BD84-4AC0-8A04-F9D426252DC6}"/>
              </a:ext>
            </a:extLst>
          </p:cNvPr>
          <p:cNvSpPr/>
          <p:nvPr userDrawn="1"/>
        </p:nvSpPr>
        <p:spPr>
          <a:xfrm rot="10800000" flipH="1">
            <a:off x="1016764" y="1689879"/>
            <a:ext cx="80588" cy="80588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Top Corners Rounded 53">
            <a:extLst>
              <a:ext uri="{FF2B5EF4-FFF2-40B4-BE49-F238E27FC236}">
                <a16:creationId xmlns:a16="http://schemas.microsoft.com/office/drawing/2014/main" xmlns="" id="{FDB0D61A-55FF-42B8-B442-7B044B1376C5}"/>
              </a:ext>
            </a:extLst>
          </p:cNvPr>
          <p:cNvSpPr/>
          <p:nvPr userDrawn="1"/>
        </p:nvSpPr>
        <p:spPr>
          <a:xfrm rot="10800000" flipH="1">
            <a:off x="478272" y="255586"/>
            <a:ext cx="1246034" cy="71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Top Corners Rounded 54">
            <a:extLst>
              <a:ext uri="{FF2B5EF4-FFF2-40B4-BE49-F238E27FC236}">
                <a16:creationId xmlns:a16="http://schemas.microsoft.com/office/drawing/2014/main" xmlns="" id="{18A1D6DB-506D-44F9-B480-A76B310C3E71}"/>
              </a:ext>
            </a:extLst>
          </p:cNvPr>
          <p:cNvSpPr/>
          <p:nvPr userDrawn="1"/>
        </p:nvSpPr>
        <p:spPr>
          <a:xfrm rot="10800000" flipH="1">
            <a:off x="640963" y="322185"/>
            <a:ext cx="920653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DC50F240-F8DE-4A86-B350-32B373D2B6BC}"/>
              </a:ext>
            </a:extLst>
          </p:cNvPr>
          <p:cNvSpPr txBox="1"/>
          <p:nvPr userDrawn="1"/>
        </p:nvSpPr>
        <p:spPr>
          <a:xfrm>
            <a:off x="292045" y="6035759"/>
            <a:ext cx="3434108" cy="500056"/>
          </a:xfrm>
          <a:custGeom>
            <a:avLst/>
            <a:gdLst>
              <a:gd name="connsiteX0" fmla="*/ 918715 w 3349328"/>
              <a:gd name="connsiteY0" fmla="*/ 111816 h 487710"/>
              <a:gd name="connsiteX1" fmla="*/ 918715 w 3349328"/>
              <a:gd name="connsiteY1" fmla="*/ 374535 h 487710"/>
              <a:gd name="connsiteX2" fmla="*/ 946303 w 3349328"/>
              <a:gd name="connsiteY2" fmla="*/ 374535 h 487710"/>
              <a:gd name="connsiteX3" fmla="*/ 1052905 w 3349328"/>
              <a:gd name="connsiteY3" fmla="*/ 327170 h 487710"/>
              <a:gd name="connsiteX4" fmla="*/ 1079813 w 3349328"/>
              <a:gd name="connsiteY4" fmla="*/ 243005 h 487710"/>
              <a:gd name="connsiteX5" fmla="*/ 1052905 w 3349328"/>
              <a:gd name="connsiteY5" fmla="*/ 159181 h 487710"/>
              <a:gd name="connsiteX6" fmla="*/ 946303 w 3349328"/>
              <a:gd name="connsiteY6" fmla="*/ 111816 h 487710"/>
              <a:gd name="connsiteX7" fmla="*/ 2629830 w 3349328"/>
              <a:gd name="connsiteY7" fmla="*/ 102981 h 487710"/>
              <a:gd name="connsiteX8" fmla="*/ 2629830 w 3349328"/>
              <a:gd name="connsiteY8" fmla="*/ 218535 h 487710"/>
              <a:gd name="connsiteX9" fmla="*/ 2652342 w 3349328"/>
              <a:gd name="connsiteY9" fmla="*/ 218535 h 487710"/>
              <a:gd name="connsiteX10" fmla="*/ 2707256 w 3349328"/>
              <a:gd name="connsiteY10" fmla="*/ 202610 h 487710"/>
              <a:gd name="connsiteX11" fmla="*/ 2725333 w 3349328"/>
              <a:gd name="connsiteY11" fmla="*/ 160588 h 487710"/>
              <a:gd name="connsiteX12" fmla="*/ 2707256 w 3349328"/>
              <a:gd name="connsiteY12" fmla="*/ 118906 h 487710"/>
              <a:gd name="connsiteX13" fmla="*/ 2652342 w 3349328"/>
              <a:gd name="connsiteY13" fmla="*/ 102981 h 487710"/>
              <a:gd name="connsiteX14" fmla="*/ 222349 w 3349328"/>
              <a:gd name="connsiteY14" fmla="*/ 23791 h 487710"/>
              <a:gd name="connsiteX15" fmla="*/ 343001 w 3349328"/>
              <a:gd name="connsiteY15" fmla="*/ 23791 h 487710"/>
              <a:gd name="connsiteX16" fmla="*/ 564934 w 3349328"/>
              <a:gd name="connsiteY16" fmla="*/ 307580 h 487710"/>
              <a:gd name="connsiteX17" fmla="*/ 564934 w 3349328"/>
              <a:gd name="connsiteY17" fmla="*/ 23791 h 487710"/>
              <a:gd name="connsiteX18" fmla="*/ 685587 w 3349328"/>
              <a:gd name="connsiteY18" fmla="*/ 23791 h 487710"/>
              <a:gd name="connsiteX19" fmla="*/ 685587 w 3349328"/>
              <a:gd name="connsiteY19" fmla="*/ 487710 h 487710"/>
              <a:gd name="connsiteX20" fmla="*/ 564934 w 3349328"/>
              <a:gd name="connsiteY20" fmla="*/ 487710 h 487710"/>
              <a:gd name="connsiteX21" fmla="*/ 343001 w 3349328"/>
              <a:gd name="connsiteY21" fmla="*/ 203580 h 487710"/>
              <a:gd name="connsiteX22" fmla="*/ 343001 w 3349328"/>
              <a:gd name="connsiteY22" fmla="*/ 487710 h 487710"/>
              <a:gd name="connsiteX23" fmla="*/ 222349 w 3349328"/>
              <a:gd name="connsiteY23" fmla="*/ 487710 h 487710"/>
              <a:gd name="connsiteX24" fmla="*/ 0 w 3349328"/>
              <a:gd name="connsiteY24" fmla="*/ 23791 h 487710"/>
              <a:gd name="connsiteX25" fmla="*/ 120653 w 3349328"/>
              <a:gd name="connsiteY25" fmla="*/ 23791 h 487710"/>
              <a:gd name="connsiteX26" fmla="*/ 120653 w 3349328"/>
              <a:gd name="connsiteY26" fmla="*/ 487710 h 487710"/>
              <a:gd name="connsiteX27" fmla="*/ 0 w 3349328"/>
              <a:gd name="connsiteY27" fmla="*/ 487710 h 487710"/>
              <a:gd name="connsiteX28" fmla="*/ 2887110 w 3349328"/>
              <a:gd name="connsiteY28" fmla="*/ 11217 h 487710"/>
              <a:gd name="connsiteX29" fmla="*/ 3031213 w 3349328"/>
              <a:gd name="connsiteY29" fmla="*/ 11217 h 487710"/>
              <a:gd name="connsiteX30" fmla="*/ 3118899 w 3349328"/>
              <a:gd name="connsiteY30" fmla="*/ 137647 h 487710"/>
              <a:gd name="connsiteX31" fmla="*/ 3203186 w 3349328"/>
              <a:gd name="connsiteY31" fmla="*/ 11217 h 487710"/>
              <a:gd name="connsiteX32" fmla="*/ 3349328 w 3349328"/>
              <a:gd name="connsiteY32" fmla="*/ 11217 h 487710"/>
              <a:gd name="connsiteX33" fmla="*/ 3175657 w 3349328"/>
              <a:gd name="connsiteY33" fmla="*/ 252183 h 487710"/>
              <a:gd name="connsiteX34" fmla="*/ 3175657 w 3349328"/>
              <a:gd name="connsiteY34" fmla="*/ 475135 h 487710"/>
              <a:gd name="connsiteX35" fmla="*/ 3055003 w 3349328"/>
              <a:gd name="connsiteY35" fmla="*/ 475135 h 487710"/>
              <a:gd name="connsiteX36" fmla="*/ 3055003 w 3349328"/>
              <a:gd name="connsiteY36" fmla="*/ 252183 h 487710"/>
              <a:gd name="connsiteX37" fmla="*/ 2509178 w 3349328"/>
              <a:gd name="connsiteY37" fmla="*/ 11217 h 487710"/>
              <a:gd name="connsiteX38" fmla="*/ 2696784 w 3349328"/>
              <a:gd name="connsiteY38" fmla="*/ 11217 h 487710"/>
              <a:gd name="connsiteX39" fmla="*/ 2818457 w 3349328"/>
              <a:gd name="connsiteY39" fmla="*/ 60497 h 487710"/>
              <a:gd name="connsiteX40" fmla="*/ 2850405 w 3349328"/>
              <a:gd name="connsiteY40" fmla="*/ 153960 h 487710"/>
              <a:gd name="connsiteX41" fmla="*/ 2813699 w 3349328"/>
              <a:gd name="connsiteY41" fmla="*/ 252183 h 487710"/>
              <a:gd name="connsiteX42" fmla="*/ 2749123 w 3349328"/>
              <a:gd name="connsiteY42" fmla="*/ 284810 h 487710"/>
              <a:gd name="connsiteX43" fmla="*/ 2894927 w 3349328"/>
              <a:gd name="connsiteY43" fmla="*/ 475135 h 487710"/>
              <a:gd name="connsiteX44" fmla="*/ 2745046 w 3349328"/>
              <a:gd name="connsiteY44" fmla="*/ 475135 h 487710"/>
              <a:gd name="connsiteX45" fmla="*/ 2629830 w 3349328"/>
              <a:gd name="connsiteY45" fmla="*/ 297045 h 487710"/>
              <a:gd name="connsiteX46" fmla="*/ 2629830 w 3349328"/>
              <a:gd name="connsiteY46" fmla="*/ 475135 h 487710"/>
              <a:gd name="connsiteX47" fmla="*/ 2509178 w 3349328"/>
              <a:gd name="connsiteY47" fmla="*/ 475135 h 487710"/>
              <a:gd name="connsiteX48" fmla="*/ 2136647 w 3349328"/>
              <a:gd name="connsiteY48" fmla="*/ 11217 h 487710"/>
              <a:gd name="connsiteX49" fmla="*/ 2455441 w 3349328"/>
              <a:gd name="connsiteY49" fmla="*/ 11217 h 487710"/>
              <a:gd name="connsiteX50" fmla="*/ 2455441 w 3349328"/>
              <a:gd name="connsiteY50" fmla="*/ 111816 h 487710"/>
              <a:gd name="connsiteX51" fmla="*/ 2355520 w 3349328"/>
              <a:gd name="connsiteY51" fmla="*/ 111816 h 487710"/>
              <a:gd name="connsiteX52" fmla="*/ 2355520 w 3349328"/>
              <a:gd name="connsiteY52" fmla="*/ 475135 h 487710"/>
              <a:gd name="connsiteX53" fmla="*/ 2234868 w 3349328"/>
              <a:gd name="connsiteY53" fmla="*/ 475135 h 487710"/>
              <a:gd name="connsiteX54" fmla="*/ 2234868 w 3349328"/>
              <a:gd name="connsiteY54" fmla="*/ 111816 h 487710"/>
              <a:gd name="connsiteX55" fmla="*/ 2136647 w 3349328"/>
              <a:gd name="connsiteY55" fmla="*/ 111816 h 487710"/>
              <a:gd name="connsiteX56" fmla="*/ 1281429 w 3349328"/>
              <a:gd name="connsiteY56" fmla="*/ 11217 h 487710"/>
              <a:gd name="connsiteX57" fmla="*/ 1402081 w 3349328"/>
              <a:gd name="connsiteY57" fmla="*/ 11217 h 487710"/>
              <a:gd name="connsiteX58" fmla="*/ 1402081 w 3349328"/>
              <a:gd name="connsiteY58" fmla="*/ 262151 h 487710"/>
              <a:gd name="connsiteX59" fmla="*/ 1403101 w 3349328"/>
              <a:gd name="connsiteY59" fmla="*/ 307310 h 487710"/>
              <a:gd name="connsiteX60" fmla="*/ 1446264 w 3349328"/>
              <a:gd name="connsiteY60" fmla="*/ 373180 h 487710"/>
              <a:gd name="connsiteX61" fmla="*/ 1482289 w 3349328"/>
              <a:gd name="connsiteY61" fmla="*/ 380992 h 487710"/>
              <a:gd name="connsiteX62" fmla="*/ 1548903 w 3349328"/>
              <a:gd name="connsiteY62" fmla="*/ 350091 h 487710"/>
              <a:gd name="connsiteX63" fmla="*/ 1565557 w 3349328"/>
              <a:gd name="connsiteY63" fmla="*/ 262151 h 487710"/>
              <a:gd name="connsiteX64" fmla="*/ 1565557 w 3349328"/>
              <a:gd name="connsiteY64" fmla="*/ 11217 h 487710"/>
              <a:gd name="connsiteX65" fmla="*/ 1686210 w 3349328"/>
              <a:gd name="connsiteY65" fmla="*/ 11217 h 487710"/>
              <a:gd name="connsiteX66" fmla="*/ 1686210 w 3349328"/>
              <a:gd name="connsiteY66" fmla="*/ 278692 h 487710"/>
              <a:gd name="connsiteX67" fmla="*/ 1679413 w 3349328"/>
              <a:gd name="connsiteY67" fmla="*/ 350064 h 487710"/>
              <a:gd name="connsiteX68" fmla="*/ 1629112 w 3349328"/>
              <a:gd name="connsiteY68" fmla="*/ 433672 h 487710"/>
              <a:gd name="connsiteX69" fmla="*/ 1478212 w 3349328"/>
              <a:gd name="connsiteY69" fmla="*/ 487030 h 487710"/>
              <a:gd name="connsiteX70" fmla="*/ 1327990 w 3349328"/>
              <a:gd name="connsiteY70" fmla="*/ 432652 h 487710"/>
              <a:gd name="connsiteX71" fmla="*/ 1288906 w 3349328"/>
              <a:gd name="connsiteY71" fmla="*/ 360940 h 487710"/>
              <a:gd name="connsiteX72" fmla="*/ 1281429 w 3349328"/>
              <a:gd name="connsiteY72" fmla="*/ 278692 h 487710"/>
              <a:gd name="connsiteX73" fmla="*/ 798063 w 3349328"/>
              <a:gd name="connsiteY73" fmla="*/ 11217 h 487710"/>
              <a:gd name="connsiteX74" fmla="*/ 976153 w 3349328"/>
              <a:gd name="connsiteY74" fmla="*/ 11217 h 487710"/>
              <a:gd name="connsiteX75" fmla="*/ 1097146 w 3349328"/>
              <a:gd name="connsiteY75" fmla="*/ 47581 h 487710"/>
              <a:gd name="connsiteX76" fmla="*/ 1181093 w 3349328"/>
              <a:gd name="connsiteY76" fmla="*/ 142065 h 487710"/>
              <a:gd name="connsiteX77" fmla="*/ 1204883 w 3349328"/>
              <a:gd name="connsiteY77" fmla="*/ 243005 h 487710"/>
              <a:gd name="connsiteX78" fmla="*/ 1161210 w 3349328"/>
              <a:gd name="connsiteY78" fmla="*/ 377084 h 487710"/>
              <a:gd name="connsiteX79" fmla="*/ 1049564 w 3349328"/>
              <a:gd name="connsiteY79" fmla="*/ 462560 h 487710"/>
              <a:gd name="connsiteX80" fmla="*/ 976153 w 3349328"/>
              <a:gd name="connsiteY80" fmla="*/ 475135 h 487710"/>
              <a:gd name="connsiteX81" fmla="*/ 798063 w 3349328"/>
              <a:gd name="connsiteY81" fmla="*/ 475135 h 487710"/>
              <a:gd name="connsiteX82" fmla="*/ 1939788 w 3349328"/>
              <a:gd name="connsiteY82" fmla="*/ 0 h 487710"/>
              <a:gd name="connsiteX83" fmla="*/ 2086950 w 3349328"/>
              <a:gd name="connsiteY83" fmla="*/ 37726 h 487710"/>
              <a:gd name="connsiteX84" fmla="*/ 2038689 w 3349328"/>
              <a:gd name="connsiteY84" fmla="*/ 131529 h 487710"/>
              <a:gd name="connsiteX85" fmla="*/ 1958953 w 3349328"/>
              <a:gd name="connsiteY85" fmla="*/ 100602 h 487710"/>
              <a:gd name="connsiteX86" fmla="*/ 1924196 w 3349328"/>
              <a:gd name="connsiteY86" fmla="*/ 110494 h 487710"/>
              <a:gd name="connsiteX87" fmla="*/ 1906822 w 3349328"/>
              <a:gd name="connsiteY87" fmla="*/ 140514 h 487710"/>
              <a:gd name="connsiteX88" fmla="*/ 1929629 w 3349328"/>
              <a:gd name="connsiteY88" fmla="*/ 172233 h 487710"/>
              <a:gd name="connsiteX89" fmla="*/ 1990911 w 3349328"/>
              <a:gd name="connsiteY89" fmla="*/ 193384 h 487710"/>
              <a:gd name="connsiteX90" fmla="*/ 2082150 w 3349328"/>
              <a:gd name="connsiteY90" fmla="*/ 246468 h 487710"/>
              <a:gd name="connsiteX91" fmla="*/ 2105644 w 3349328"/>
              <a:gd name="connsiteY91" fmla="*/ 321663 h 487710"/>
              <a:gd name="connsiteX92" fmla="*/ 2002323 w 3349328"/>
              <a:gd name="connsiteY92" fmla="*/ 475119 h 487710"/>
              <a:gd name="connsiteX93" fmla="*/ 1924834 w 3349328"/>
              <a:gd name="connsiteY93" fmla="*/ 487710 h 487710"/>
              <a:gd name="connsiteX94" fmla="*/ 1763397 w 3349328"/>
              <a:gd name="connsiteY94" fmla="*/ 435031 h 487710"/>
              <a:gd name="connsiteX95" fmla="*/ 1815056 w 3349328"/>
              <a:gd name="connsiteY95" fmla="*/ 337828 h 487710"/>
              <a:gd name="connsiteX96" fmla="*/ 1921653 w 3349328"/>
              <a:gd name="connsiteY96" fmla="*/ 387110 h 487710"/>
              <a:gd name="connsiteX97" fmla="*/ 1961503 w 3349328"/>
              <a:gd name="connsiteY97" fmla="*/ 376122 h 487710"/>
              <a:gd name="connsiteX98" fmla="*/ 1980572 w 3349328"/>
              <a:gd name="connsiteY98" fmla="*/ 341106 h 487710"/>
              <a:gd name="connsiteX99" fmla="*/ 1959463 w 3349328"/>
              <a:gd name="connsiteY99" fmla="*/ 306773 h 487710"/>
              <a:gd name="connsiteX100" fmla="*/ 1906693 w 3349328"/>
              <a:gd name="connsiteY100" fmla="*/ 285828 h 487710"/>
              <a:gd name="connsiteX101" fmla="*/ 1850180 w 3349328"/>
              <a:gd name="connsiteY101" fmla="*/ 267498 h 487710"/>
              <a:gd name="connsiteX102" fmla="*/ 1818860 w 3349328"/>
              <a:gd name="connsiteY102" fmla="*/ 249165 h 487710"/>
              <a:gd name="connsiteX103" fmla="*/ 1781750 w 3349328"/>
              <a:gd name="connsiteY103" fmla="*/ 156833 h 487710"/>
              <a:gd name="connsiteX104" fmla="*/ 1820155 w 3349328"/>
              <a:gd name="connsiteY104" fmla="*/ 49903 h 487710"/>
              <a:gd name="connsiteX105" fmla="*/ 1939788 w 3349328"/>
              <a:gd name="connsiteY105" fmla="*/ 0 h 48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3349328" h="487710">
                <a:moveTo>
                  <a:pt x="918715" y="111816"/>
                </a:moveTo>
                <a:lnTo>
                  <a:pt x="918715" y="374535"/>
                </a:lnTo>
                <a:lnTo>
                  <a:pt x="946303" y="374535"/>
                </a:lnTo>
                <a:cubicBezTo>
                  <a:pt x="993757" y="374535"/>
                  <a:pt x="1029291" y="358747"/>
                  <a:pt x="1052905" y="327170"/>
                </a:cubicBezTo>
                <a:cubicBezTo>
                  <a:pt x="1070843" y="303090"/>
                  <a:pt x="1079813" y="275035"/>
                  <a:pt x="1079813" y="243005"/>
                </a:cubicBezTo>
                <a:cubicBezTo>
                  <a:pt x="1079813" y="210977"/>
                  <a:pt x="1070843" y="183035"/>
                  <a:pt x="1052905" y="159181"/>
                </a:cubicBezTo>
                <a:cubicBezTo>
                  <a:pt x="1029065" y="127605"/>
                  <a:pt x="993530" y="111816"/>
                  <a:pt x="946303" y="111816"/>
                </a:cubicBezTo>
                <a:close/>
                <a:moveTo>
                  <a:pt x="2629830" y="102981"/>
                </a:moveTo>
                <a:lnTo>
                  <a:pt x="2629830" y="218535"/>
                </a:lnTo>
                <a:lnTo>
                  <a:pt x="2652342" y="218535"/>
                </a:lnTo>
                <a:cubicBezTo>
                  <a:pt x="2677810" y="218535"/>
                  <a:pt x="2696115" y="213227"/>
                  <a:pt x="2707256" y="202610"/>
                </a:cubicBezTo>
                <a:cubicBezTo>
                  <a:pt x="2719308" y="191085"/>
                  <a:pt x="2725333" y="177079"/>
                  <a:pt x="2725333" y="160588"/>
                </a:cubicBezTo>
                <a:cubicBezTo>
                  <a:pt x="2725333" y="144097"/>
                  <a:pt x="2719308" y="130203"/>
                  <a:pt x="2707256" y="118906"/>
                </a:cubicBezTo>
                <a:cubicBezTo>
                  <a:pt x="2695885" y="108289"/>
                  <a:pt x="2677580" y="102981"/>
                  <a:pt x="2652342" y="102981"/>
                </a:cubicBezTo>
                <a:close/>
                <a:moveTo>
                  <a:pt x="222349" y="23791"/>
                </a:moveTo>
                <a:lnTo>
                  <a:pt x="343001" y="23791"/>
                </a:lnTo>
                <a:lnTo>
                  <a:pt x="564934" y="307580"/>
                </a:lnTo>
                <a:lnTo>
                  <a:pt x="564934" y="23791"/>
                </a:lnTo>
                <a:lnTo>
                  <a:pt x="685587" y="23791"/>
                </a:lnTo>
                <a:lnTo>
                  <a:pt x="685587" y="487710"/>
                </a:lnTo>
                <a:lnTo>
                  <a:pt x="564934" y="487710"/>
                </a:lnTo>
                <a:lnTo>
                  <a:pt x="343001" y="203580"/>
                </a:lnTo>
                <a:lnTo>
                  <a:pt x="343001" y="487710"/>
                </a:lnTo>
                <a:lnTo>
                  <a:pt x="222349" y="487710"/>
                </a:lnTo>
                <a:close/>
                <a:moveTo>
                  <a:pt x="0" y="23791"/>
                </a:moveTo>
                <a:lnTo>
                  <a:pt x="120653" y="23791"/>
                </a:lnTo>
                <a:lnTo>
                  <a:pt x="120653" y="487710"/>
                </a:lnTo>
                <a:lnTo>
                  <a:pt x="0" y="487710"/>
                </a:lnTo>
                <a:close/>
                <a:moveTo>
                  <a:pt x="2887110" y="11217"/>
                </a:moveTo>
                <a:lnTo>
                  <a:pt x="3031213" y="11217"/>
                </a:lnTo>
                <a:lnTo>
                  <a:pt x="3118899" y="137647"/>
                </a:lnTo>
                <a:lnTo>
                  <a:pt x="3203186" y="11217"/>
                </a:lnTo>
                <a:lnTo>
                  <a:pt x="3349328" y="11217"/>
                </a:lnTo>
                <a:lnTo>
                  <a:pt x="3175657" y="252183"/>
                </a:lnTo>
                <a:lnTo>
                  <a:pt x="3175657" y="475135"/>
                </a:lnTo>
                <a:lnTo>
                  <a:pt x="3055003" y="475135"/>
                </a:lnTo>
                <a:lnTo>
                  <a:pt x="3055003" y="252183"/>
                </a:lnTo>
                <a:close/>
                <a:moveTo>
                  <a:pt x="2509178" y="11217"/>
                </a:moveTo>
                <a:lnTo>
                  <a:pt x="2696784" y="11217"/>
                </a:lnTo>
                <a:cubicBezTo>
                  <a:pt x="2751617" y="11217"/>
                  <a:pt x="2792173" y="27643"/>
                  <a:pt x="2818457" y="60497"/>
                </a:cubicBezTo>
                <a:cubicBezTo>
                  <a:pt x="2839755" y="87006"/>
                  <a:pt x="2850405" y="118161"/>
                  <a:pt x="2850405" y="153960"/>
                </a:cubicBezTo>
                <a:cubicBezTo>
                  <a:pt x="2850405" y="194971"/>
                  <a:pt x="2838170" y="227712"/>
                  <a:pt x="2813699" y="252183"/>
                </a:cubicBezTo>
                <a:cubicBezTo>
                  <a:pt x="2798065" y="267816"/>
                  <a:pt x="2776540" y="278692"/>
                  <a:pt x="2749123" y="284810"/>
                </a:cubicBezTo>
                <a:lnTo>
                  <a:pt x="2894927" y="475135"/>
                </a:lnTo>
                <a:lnTo>
                  <a:pt x="2745046" y="475135"/>
                </a:lnTo>
                <a:lnTo>
                  <a:pt x="2629830" y="297045"/>
                </a:lnTo>
                <a:lnTo>
                  <a:pt x="2629830" y="475135"/>
                </a:lnTo>
                <a:lnTo>
                  <a:pt x="2509178" y="475135"/>
                </a:lnTo>
                <a:close/>
                <a:moveTo>
                  <a:pt x="2136647" y="11217"/>
                </a:moveTo>
                <a:lnTo>
                  <a:pt x="2455441" y="11217"/>
                </a:lnTo>
                <a:lnTo>
                  <a:pt x="2455441" y="111816"/>
                </a:lnTo>
                <a:lnTo>
                  <a:pt x="2355520" y="111816"/>
                </a:lnTo>
                <a:lnTo>
                  <a:pt x="2355520" y="475135"/>
                </a:lnTo>
                <a:lnTo>
                  <a:pt x="2234868" y="475135"/>
                </a:lnTo>
                <a:lnTo>
                  <a:pt x="2234868" y="111816"/>
                </a:lnTo>
                <a:lnTo>
                  <a:pt x="2136647" y="111816"/>
                </a:lnTo>
                <a:close/>
                <a:moveTo>
                  <a:pt x="1281429" y="11217"/>
                </a:moveTo>
                <a:lnTo>
                  <a:pt x="1402081" y="11217"/>
                </a:lnTo>
                <a:lnTo>
                  <a:pt x="1402081" y="262151"/>
                </a:lnTo>
                <a:cubicBezTo>
                  <a:pt x="1402081" y="282294"/>
                  <a:pt x="1402421" y="297347"/>
                  <a:pt x="1403101" y="307310"/>
                </a:cubicBezTo>
                <a:cubicBezTo>
                  <a:pt x="1405367" y="338775"/>
                  <a:pt x="1419754" y="360733"/>
                  <a:pt x="1446264" y="373180"/>
                </a:cubicBezTo>
                <a:cubicBezTo>
                  <a:pt x="1457139" y="378388"/>
                  <a:pt x="1469148" y="380992"/>
                  <a:pt x="1482289" y="380992"/>
                </a:cubicBezTo>
                <a:cubicBezTo>
                  <a:pt x="1511745" y="380992"/>
                  <a:pt x="1533949" y="370691"/>
                  <a:pt x="1548903" y="350091"/>
                </a:cubicBezTo>
                <a:cubicBezTo>
                  <a:pt x="1560006" y="334924"/>
                  <a:pt x="1565557" y="305610"/>
                  <a:pt x="1565557" y="262151"/>
                </a:cubicBezTo>
                <a:lnTo>
                  <a:pt x="1565557" y="11217"/>
                </a:lnTo>
                <a:lnTo>
                  <a:pt x="1686210" y="11217"/>
                </a:lnTo>
                <a:lnTo>
                  <a:pt x="1686210" y="278692"/>
                </a:lnTo>
                <a:cubicBezTo>
                  <a:pt x="1686210" y="306561"/>
                  <a:pt x="1683944" y="330351"/>
                  <a:pt x="1679413" y="350064"/>
                </a:cubicBezTo>
                <a:cubicBezTo>
                  <a:pt x="1672389" y="380652"/>
                  <a:pt x="1655622" y="408522"/>
                  <a:pt x="1629112" y="433672"/>
                </a:cubicBezTo>
                <a:cubicBezTo>
                  <a:pt x="1591500" y="469244"/>
                  <a:pt x="1541200" y="487030"/>
                  <a:pt x="1478212" y="487030"/>
                </a:cubicBezTo>
                <a:cubicBezTo>
                  <a:pt x="1414090" y="487030"/>
                  <a:pt x="1364016" y="468904"/>
                  <a:pt x="1327990" y="432652"/>
                </a:cubicBezTo>
                <a:cubicBezTo>
                  <a:pt x="1308958" y="413619"/>
                  <a:pt x="1295929" y="389715"/>
                  <a:pt x="1288906" y="360940"/>
                </a:cubicBezTo>
                <a:cubicBezTo>
                  <a:pt x="1283921" y="340548"/>
                  <a:pt x="1281429" y="313131"/>
                  <a:pt x="1281429" y="278692"/>
                </a:cubicBezTo>
                <a:close/>
                <a:moveTo>
                  <a:pt x="798063" y="11217"/>
                </a:moveTo>
                <a:lnTo>
                  <a:pt x="976153" y="11217"/>
                </a:lnTo>
                <a:cubicBezTo>
                  <a:pt x="1019656" y="11217"/>
                  <a:pt x="1059987" y="23337"/>
                  <a:pt x="1097146" y="47581"/>
                </a:cubicBezTo>
                <a:cubicBezTo>
                  <a:pt x="1133625" y="71146"/>
                  <a:pt x="1161607" y="102641"/>
                  <a:pt x="1181093" y="142065"/>
                </a:cubicBezTo>
                <a:cubicBezTo>
                  <a:pt x="1196954" y="174692"/>
                  <a:pt x="1204883" y="208339"/>
                  <a:pt x="1204883" y="243005"/>
                </a:cubicBezTo>
                <a:cubicBezTo>
                  <a:pt x="1204883" y="291267"/>
                  <a:pt x="1190325" y="335960"/>
                  <a:pt x="1161210" y="377084"/>
                </a:cubicBezTo>
                <a:cubicBezTo>
                  <a:pt x="1132096" y="418207"/>
                  <a:pt x="1094879" y="446699"/>
                  <a:pt x="1049564" y="462560"/>
                </a:cubicBezTo>
                <a:cubicBezTo>
                  <a:pt x="1025547" y="470943"/>
                  <a:pt x="1001077" y="475135"/>
                  <a:pt x="976153" y="475135"/>
                </a:cubicBezTo>
                <a:lnTo>
                  <a:pt x="798063" y="475135"/>
                </a:lnTo>
                <a:close/>
                <a:moveTo>
                  <a:pt x="1939788" y="0"/>
                </a:moveTo>
                <a:cubicBezTo>
                  <a:pt x="1989862" y="0"/>
                  <a:pt x="2038916" y="12575"/>
                  <a:pt x="2086950" y="37726"/>
                </a:cubicBezTo>
                <a:lnTo>
                  <a:pt x="2038689" y="131529"/>
                </a:lnTo>
                <a:cubicBezTo>
                  <a:pt x="2012339" y="110910"/>
                  <a:pt x="1985760" y="100602"/>
                  <a:pt x="1958953" y="100602"/>
                </a:cubicBezTo>
                <a:cubicBezTo>
                  <a:pt x="1946007" y="100602"/>
                  <a:pt x="1934421" y="103899"/>
                  <a:pt x="1924196" y="110494"/>
                </a:cubicBezTo>
                <a:cubicBezTo>
                  <a:pt x="1912613" y="118000"/>
                  <a:pt x="1906822" y="128007"/>
                  <a:pt x="1906822" y="140514"/>
                </a:cubicBezTo>
                <a:cubicBezTo>
                  <a:pt x="1906822" y="152792"/>
                  <a:pt x="1914423" y="163365"/>
                  <a:pt x="1929629" y="172233"/>
                </a:cubicBezTo>
                <a:cubicBezTo>
                  <a:pt x="1936440" y="176330"/>
                  <a:pt x="1956869" y="183380"/>
                  <a:pt x="1990911" y="193384"/>
                </a:cubicBezTo>
                <a:cubicBezTo>
                  <a:pt x="2033583" y="205862"/>
                  <a:pt x="2063995" y="223556"/>
                  <a:pt x="2082150" y="246468"/>
                </a:cubicBezTo>
                <a:cubicBezTo>
                  <a:pt x="2097812" y="265976"/>
                  <a:pt x="2105644" y="291040"/>
                  <a:pt x="2105644" y="321663"/>
                </a:cubicBezTo>
                <a:cubicBezTo>
                  <a:pt x="2105644" y="400148"/>
                  <a:pt x="2071204" y="451300"/>
                  <a:pt x="2002323" y="475119"/>
                </a:cubicBezTo>
                <a:cubicBezTo>
                  <a:pt x="1978306" y="483513"/>
                  <a:pt x="1952476" y="487710"/>
                  <a:pt x="1924834" y="487710"/>
                </a:cubicBezTo>
                <a:cubicBezTo>
                  <a:pt x="1866829" y="487710"/>
                  <a:pt x="1813018" y="470151"/>
                  <a:pt x="1763397" y="435031"/>
                </a:cubicBezTo>
                <a:lnTo>
                  <a:pt x="1815056" y="337828"/>
                </a:lnTo>
                <a:cubicBezTo>
                  <a:pt x="1851383" y="370682"/>
                  <a:pt x="1886915" y="387110"/>
                  <a:pt x="1921653" y="387110"/>
                </a:cubicBezTo>
                <a:cubicBezTo>
                  <a:pt x="1937319" y="387110"/>
                  <a:pt x="1950602" y="383447"/>
                  <a:pt x="1961503" y="376122"/>
                </a:cubicBezTo>
                <a:cubicBezTo>
                  <a:pt x="1974216" y="367884"/>
                  <a:pt x="1980572" y="356212"/>
                  <a:pt x="1980572" y="341106"/>
                </a:cubicBezTo>
                <a:cubicBezTo>
                  <a:pt x="1980572" y="327372"/>
                  <a:pt x="1973536" y="315929"/>
                  <a:pt x="1959463" y="306773"/>
                </a:cubicBezTo>
                <a:cubicBezTo>
                  <a:pt x="1949023" y="299905"/>
                  <a:pt x="1931433" y="292924"/>
                  <a:pt x="1906693" y="285828"/>
                </a:cubicBezTo>
                <a:cubicBezTo>
                  <a:pt x="1876736" y="277003"/>
                  <a:pt x="1857898" y="270893"/>
                  <a:pt x="1850180" y="267498"/>
                </a:cubicBezTo>
                <a:cubicBezTo>
                  <a:pt x="1837923" y="262294"/>
                  <a:pt x="1827484" y="256182"/>
                  <a:pt x="1818860" y="249165"/>
                </a:cubicBezTo>
                <a:cubicBezTo>
                  <a:pt x="1794119" y="228798"/>
                  <a:pt x="1781750" y="198021"/>
                  <a:pt x="1781750" y="156833"/>
                </a:cubicBezTo>
                <a:cubicBezTo>
                  <a:pt x="1781750" y="113833"/>
                  <a:pt x="1794552" y="78189"/>
                  <a:pt x="1820155" y="49903"/>
                </a:cubicBezTo>
                <a:cubicBezTo>
                  <a:pt x="1850063" y="16634"/>
                  <a:pt x="1889941" y="0"/>
                  <a:pt x="19397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A0AE5792-052C-425C-AEBF-0DF8BD95BBA5}"/>
              </a:ext>
            </a:extLst>
          </p:cNvPr>
          <p:cNvSpPr txBox="1"/>
          <p:nvPr userDrawn="1"/>
        </p:nvSpPr>
        <p:spPr>
          <a:xfrm>
            <a:off x="2153235" y="5199161"/>
            <a:ext cx="811572" cy="689415"/>
          </a:xfrm>
          <a:custGeom>
            <a:avLst/>
            <a:gdLst>
              <a:gd name="connsiteX0" fmla="*/ 717483 w 844822"/>
              <a:gd name="connsiteY0" fmla="*/ 542899 h 717660"/>
              <a:gd name="connsiteX1" fmla="*/ 753792 w 844822"/>
              <a:gd name="connsiteY1" fmla="*/ 536357 h 717660"/>
              <a:gd name="connsiteX2" fmla="*/ 818277 w 844822"/>
              <a:gd name="connsiteY2" fmla="*/ 562525 h 717660"/>
              <a:gd name="connsiteX3" fmla="*/ 844822 w 844822"/>
              <a:gd name="connsiteY3" fmla="*/ 626631 h 717660"/>
              <a:gd name="connsiteX4" fmla="*/ 818276 w 844822"/>
              <a:gd name="connsiteY4" fmla="*/ 691109 h 717660"/>
              <a:gd name="connsiteX5" fmla="*/ 753792 w 844822"/>
              <a:gd name="connsiteY5" fmla="*/ 717660 h 717660"/>
              <a:gd name="connsiteX6" fmla="*/ 687428 w 844822"/>
              <a:gd name="connsiteY6" fmla="*/ 691108 h 717660"/>
              <a:gd name="connsiteX7" fmla="*/ 660499 w 844822"/>
              <a:gd name="connsiteY7" fmla="*/ 626631 h 717660"/>
              <a:gd name="connsiteX8" fmla="*/ 687428 w 844822"/>
              <a:gd name="connsiteY8" fmla="*/ 562525 h 717660"/>
              <a:gd name="connsiteX9" fmla="*/ 717483 w 844822"/>
              <a:gd name="connsiteY9" fmla="*/ 542899 h 717660"/>
              <a:gd name="connsiteX10" fmla="*/ 291596 w 844822"/>
              <a:gd name="connsiteY10" fmla="*/ 251558 h 717660"/>
              <a:gd name="connsiteX11" fmla="*/ 153352 w 844822"/>
              <a:gd name="connsiteY11" fmla="*/ 466855 h 717660"/>
              <a:gd name="connsiteX12" fmla="*/ 291596 w 844822"/>
              <a:gd name="connsiteY12" fmla="*/ 466855 h 717660"/>
              <a:gd name="connsiteX13" fmla="*/ 291596 w 844822"/>
              <a:gd name="connsiteY13" fmla="*/ 0 h 717660"/>
              <a:gd name="connsiteX14" fmla="*/ 444192 w 844822"/>
              <a:gd name="connsiteY14" fmla="*/ 0 h 717660"/>
              <a:gd name="connsiteX15" fmla="*/ 444192 w 844822"/>
              <a:gd name="connsiteY15" fmla="*/ 466856 h 717660"/>
              <a:gd name="connsiteX16" fmla="*/ 524269 w 844822"/>
              <a:gd name="connsiteY16" fmla="*/ 466855 h 717660"/>
              <a:gd name="connsiteX17" fmla="*/ 469123 w 844822"/>
              <a:gd name="connsiteY17" fmla="*/ 602080 h 717660"/>
              <a:gd name="connsiteX18" fmla="*/ 444192 w 844822"/>
              <a:gd name="connsiteY18" fmla="*/ 602080 h 717660"/>
              <a:gd name="connsiteX19" fmla="*/ 444192 w 844822"/>
              <a:gd name="connsiteY19" fmla="*/ 705574 h 717660"/>
              <a:gd name="connsiteX20" fmla="*/ 291596 w 844822"/>
              <a:gd name="connsiteY20" fmla="*/ 705574 h 717660"/>
              <a:gd name="connsiteX21" fmla="*/ 291596 w 844822"/>
              <a:gd name="connsiteY21" fmla="*/ 602080 h 717660"/>
              <a:gd name="connsiteX22" fmla="*/ 0 w 844822"/>
              <a:gd name="connsiteY22" fmla="*/ 602080 h 717660"/>
              <a:gd name="connsiteX23" fmla="*/ 0 w 844822"/>
              <a:gd name="connsiteY23" fmla="*/ 478944 h 71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44822" h="717660">
                <a:moveTo>
                  <a:pt x="717483" y="542899"/>
                </a:moveTo>
                <a:cubicBezTo>
                  <a:pt x="728544" y="538538"/>
                  <a:pt x="740647" y="536358"/>
                  <a:pt x="753792" y="536357"/>
                </a:cubicBezTo>
                <a:cubicBezTo>
                  <a:pt x="779084" y="536357"/>
                  <a:pt x="800579" y="545079"/>
                  <a:pt x="818277" y="562525"/>
                </a:cubicBezTo>
                <a:cubicBezTo>
                  <a:pt x="835975" y="579971"/>
                  <a:pt x="844822" y="601339"/>
                  <a:pt x="844822" y="626631"/>
                </a:cubicBezTo>
                <a:cubicBezTo>
                  <a:pt x="844822" y="651914"/>
                  <a:pt x="835975" y="673405"/>
                  <a:pt x="818276" y="691109"/>
                </a:cubicBezTo>
                <a:cubicBezTo>
                  <a:pt x="800579" y="708810"/>
                  <a:pt x="779084" y="717660"/>
                  <a:pt x="753792" y="717660"/>
                </a:cubicBezTo>
                <a:cubicBezTo>
                  <a:pt x="727501" y="717660"/>
                  <a:pt x="705381" y="708810"/>
                  <a:pt x="687428" y="691108"/>
                </a:cubicBezTo>
                <a:cubicBezTo>
                  <a:pt x="669474" y="673405"/>
                  <a:pt x="660499" y="651914"/>
                  <a:pt x="660499" y="626631"/>
                </a:cubicBezTo>
                <a:cubicBezTo>
                  <a:pt x="660499" y="601339"/>
                  <a:pt x="669474" y="579971"/>
                  <a:pt x="687428" y="562525"/>
                </a:cubicBezTo>
                <a:cubicBezTo>
                  <a:pt x="696405" y="553802"/>
                  <a:pt x="706423" y="547260"/>
                  <a:pt x="717483" y="542899"/>
                </a:cubicBezTo>
                <a:close/>
                <a:moveTo>
                  <a:pt x="291596" y="251558"/>
                </a:moveTo>
                <a:lnTo>
                  <a:pt x="153352" y="466855"/>
                </a:lnTo>
                <a:lnTo>
                  <a:pt x="291596" y="466855"/>
                </a:lnTo>
                <a:close/>
                <a:moveTo>
                  <a:pt x="291596" y="0"/>
                </a:moveTo>
                <a:lnTo>
                  <a:pt x="444192" y="0"/>
                </a:lnTo>
                <a:lnTo>
                  <a:pt x="444192" y="466856"/>
                </a:lnTo>
                <a:lnTo>
                  <a:pt x="524269" y="466855"/>
                </a:lnTo>
                <a:lnTo>
                  <a:pt x="469123" y="602080"/>
                </a:lnTo>
                <a:lnTo>
                  <a:pt x="444192" y="602080"/>
                </a:lnTo>
                <a:lnTo>
                  <a:pt x="444192" y="705574"/>
                </a:lnTo>
                <a:lnTo>
                  <a:pt x="291596" y="705574"/>
                </a:lnTo>
                <a:lnTo>
                  <a:pt x="291596" y="602080"/>
                </a:lnTo>
                <a:lnTo>
                  <a:pt x="0" y="602080"/>
                </a:lnTo>
                <a:lnTo>
                  <a:pt x="0" y="478944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85B43318-2DB8-4BB3-B9A0-1354FEE4DB4F}"/>
              </a:ext>
            </a:extLst>
          </p:cNvPr>
          <p:cNvGrpSpPr/>
          <p:nvPr userDrawn="1"/>
        </p:nvGrpSpPr>
        <p:grpSpPr>
          <a:xfrm>
            <a:off x="1114621" y="213820"/>
            <a:ext cx="1607080" cy="1447031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0934DCFA-D112-40A3-AF10-E7F0DCB664A9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xmlns="" id="{CD1301E3-DB0A-4D14-8837-E77509D7406C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xmlns="" id="{9F2E27B1-7A75-4322-A01B-69D10FEB32AE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xmlns="" id="{1A179398-E96C-4ADE-99E3-9230E765D534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xmlns="" id="{B75EAAF5-9297-42F1-BF31-33670B897310}"/>
              </a:ext>
            </a:extLst>
          </p:cNvPr>
          <p:cNvGrpSpPr/>
          <p:nvPr userDrawn="1"/>
        </p:nvGrpSpPr>
        <p:grpSpPr>
          <a:xfrm rot="15300000">
            <a:off x="1967240" y="4555753"/>
            <a:ext cx="912206" cy="821359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EB6A0FEE-3790-480E-AA13-354BBE7CEFD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xmlns="" id="{A05E6556-C66E-421B-B7D3-709644D56DDA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xmlns="" id="{16513AB7-70B6-41AE-BAF5-4E84C65AB256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xmlns="" id="{356123C7-5F64-4F5E-94DF-CE50049E0840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9" name="Freeform: Shape 68">
            <a:extLst>
              <a:ext uri="{FF2B5EF4-FFF2-40B4-BE49-F238E27FC236}">
                <a16:creationId xmlns:a16="http://schemas.microsoft.com/office/drawing/2014/main" xmlns="" id="{A51BEBA6-51A0-40FD-A445-F1CF56E3FB1A}"/>
              </a:ext>
            </a:extLst>
          </p:cNvPr>
          <p:cNvSpPr/>
          <p:nvPr userDrawn="1"/>
        </p:nvSpPr>
        <p:spPr>
          <a:xfrm>
            <a:off x="2978093" y="369489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40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07B7D1B0-1139-47E7-A404-619CAF68D5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82512" y="0"/>
            <a:ext cx="9626981" cy="6858000"/>
          </a:xfrm>
          <a:custGeom>
            <a:avLst/>
            <a:gdLst>
              <a:gd name="connsiteX0" fmla="*/ 0 w 9626981"/>
              <a:gd name="connsiteY0" fmla="*/ 0 h 6858000"/>
              <a:gd name="connsiteX1" fmla="*/ 4760133 w 9626981"/>
              <a:gd name="connsiteY1" fmla="*/ 0 h 6858000"/>
              <a:gd name="connsiteX2" fmla="*/ 9626981 w 9626981"/>
              <a:gd name="connsiteY2" fmla="*/ 6858000 h 6858000"/>
              <a:gd name="connsiteX3" fmla="*/ 4866848 w 96269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6981" h="6858000">
                <a:moveTo>
                  <a:pt x="0" y="0"/>
                </a:moveTo>
                <a:lnTo>
                  <a:pt x="4760133" y="0"/>
                </a:lnTo>
                <a:lnTo>
                  <a:pt x="9626981" y="6858000"/>
                </a:lnTo>
                <a:lnTo>
                  <a:pt x="4866848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381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xmlns="" id="{4D42F50A-D54B-4085-9B51-D4561AE437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17860" y="659465"/>
            <a:ext cx="5556281" cy="5539071"/>
          </a:xfrm>
          <a:custGeom>
            <a:avLst/>
            <a:gdLst>
              <a:gd name="connsiteX0" fmla="*/ 2778140 w 5556281"/>
              <a:gd name="connsiteY0" fmla="*/ 1624152 h 5539071"/>
              <a:gd name="connsiteX1" fmla="*/ 1632756 w 5556281"/>
              <a:gd name="connsiteY1" fmla="*/ 2769536 h 5539071"/>
              <a:gd name="connsiteX2" fmla="*/ 2778140 w 5556281"/>
              <a:gd name="connsiteY2" fmla="*/ 3914920 h 5539071"/>
              <a:gd name="connsiteX3" fmla="*/ 3923524 w 5556281"/>
              <a:gd name="connsiteY3" fmla="*/ 2769536 h 5539071"/>
              <a:gd name="connsiteX4" fmla="*/ 2778140 w 5556281"/>
              <a:gd name="connsiteY4" fmla="*/ 1624152 h 5539071"/>
              <a:gd name="connsiteX5" fmla="*/ 3162198 w 5556281"/>
              <a:gd name="connsiteY5" fmla="*/ 151 h 5539071"/>
              <a:gd name="connsiteX6" fmla="*/ 3189369 w 5556281"/>
              <a:gd name="connsiteY6" fmla="*/ 2803 h 5539071"/>
              <a:gd name="connsiteX7" fmla="*/ 3689300 w 5556281"/>
              <a:gd name="connsiteY7" fmla="*/ 121613 h 5539071"/>
              <a:gd name="connsiteX8" fmla="*/ 3747933 w 5556281"/>
              <a:gd name="connsiteY8" fmla="*/ 194134 h 5539071"/>
              <a:gd name="connsiteX9" fmla="*/ 3751019 w 5556281"/>
              <a:gd name="connsiteY9" fmla="*/ 254313 h 5539071"/>
              <a:gd name="connsiteX10" fmla="*/ 3763361 w 5556281"/>
              <a:gd name="connsiteY10" fmla="*/ 627717 h 5539071"/>
              <a:gd name="connsiteX11" fmla="*/ 3767990 w 5556281"/>
              <a:gd name="connsiteY11" fmla="*/ 731096 h 5539071"/>
              <a:gd name="connsiteX12" fmla="*/ 3815825 w 5556281"/>
              <a:gd name="connsiteY12" fmla="*/ 808246 h 5539071"/>
              <a:gd name="connsiteX13" fmla="*/ 3928463 w 5556281"/>
              <a:gd name="connsiteY13" fmla="*/ 873052 h 5539071"/>
              <a:gd name="connsiteX14" fmla="*/ 4036474 w 5556281"/>
              <a:gd name="connsiteY14" fmla="*/ 873052 h 5539071"/>
              <a:gd name="connsiteX15" fmla="*/ 4493199 w 5556281"/>
              <a:gd name="connsiteY15" fmla="*/ 618458 h 5539071"/>
              <a:gd name="connsiteX16" fmla="*/ 4590409 w 5556281"/>
              <a:gd name="connsiteY16" fmla="*/ 632346 h 5539071"/>
              <a:gd name="connsiteX17" fmla="*/ 4945295 w 5556281"/>
              <a:gd name="connsiteY17" fmla="*/ 994951 h 5539071"/>
              <a:gd name="connsiteX18" fmla="*/ 4957640 w 5556281"/>
              <a:gd name="connsiteY18" fmla="*/ 1095244 h 5539071"/>
              <a:gd name="connsiteX19" fmla="*/ 4692245 w 5556281"/>
              <a:gd name="connsiteY19" fmla="*/ 1542714 h 5539071"/>
              <a:gd name="connsiteX20" fmla="*/ 4690702 w 5556281"/>
              <a:gd name="connsiteY20" fmla="*/ 1646093 h 5539071"/>
              <a:gd name="connsiteX21" fmla="*/ 4758594 w 5556281"/>
              <a:gd name="connsiteY21" fmla="*/ 1771076 h 5539071"/>
              <a:gd name="connsiteX22" fmla="*/ 4837287 w 5556281"/>
              <a:gd name="connsiteY22" fmla="*/ 1820454 h 5539071"/>
              <a:gd name="connsiteX23" fmla="*/ 5014730 w 5556281"/>
              <a:gd name="connsiteY23" fmla="*/ 1832795 h 5539071"/>
              <a:gd name="connsiteX24" fmla="*/ 5375792 w 5556281"/>
              <a:gd name="connsiteY24" fmla="*/ 1855941 h 5539071"/>
              <a:gd name="connsiteX25" fmla="*/ 5445227 w 5556281"/>
              <a:gd name="connsiteY25" fmla="*/ 1914574 h 5539071"/>
              <a:gd name="connsiteX26" fmla="*/ 5554778 w 5556281"/>
              <a:gd name="connsiteY26" fmla="*/ 2417592 h 5539071"/>
              <a:gd name="connsiteX27" fmla="*/ 5537805 w 5556281"/>
              <a:gd name="connsiteY27" fmla="*/ 2479311 h 5539071"/>
              <a:gd name="connsiteX28" fmla="*/ 5506946 w 5556281"/>
              <a:gd name="connsiteY28" fmla="*/ 2500914 h 5539071"/>
              <a:gd name="connsiteX29" fmla="*/ 5042505 w 5556281"/>
              <a:gd name="connsiteY29" fmla="*/ 2732362 h 5539071"/>
              <a:gd name="connsiteX30" fmla="*/ 4990041 w 5556281"/>
              <a:gd name="connsiteY30" fmla="*/ 2811055 h 5539071"/>
              <a:gd name="connsiteX31" fmla="*/ 4979243 w 5556281"/>
              <a:gd name="connsiteY31" fmla="*/ 2985415 h 5539071"/>
              <a:gd name="connsiteX32" fmla="*/ 5019359 w 5556281"/>
              <a:gd name="connsiteY32" fmla="*/ 3068735 h 5539071"/>
              <a:gd name="connsiteX33" fmla="*/ 5448313 w 5556281"/>
              <a:gd name="connsiteY33" fmla="*/ 3385051 h 5539071"/>
              <a:gd name="connsiteX34" fmla="*/ 5477631 w 5556281"/>
              <a:gd name="connsiteY34" fmla="*/ 3480714 h 5539071"/>
              <a:gd name="connsiteX35" fmla="*/ 5398935 w 5556281"/>
              <a:gd name="connsiteY35" fmla="*/ 3698277 h 5539071"/>
              <a:gd name="connsiteX36" fmla="*/ 5309443 w 5556281"/>
              <a:gd name="connsiteY36" fmla="*/ 3940526 h 5539071"/>
              <a:gd name="connsiteX37" fmla="*/ 5233836 w 5556281"/>
              <a:gd name="connsiteY37" fmla="*/ 3989904 h 5539071"/>
              <a:gd name="connsiteX38" fmla="*/ 5040963 w 5556281"/>
              <a:gd name="connsiteY38" fmla="*/ 3969844 h 5539071"/>
              <a:gd name="connsiteX39" fmla="*/ 4707676 w 5556281"/>
              <a:gd name="connsiteY39" fmla="*/ 3934357 h 5539071"/>
              <a:gd name="connsiteX40" fmla="*/ 4622811 w 5556281"/>
              <a:gd name="connsiteY40" fmla="*/ 3972931 h 5539071"/>
              <a:gd name="connsiteX41" fmla="*/ 4502457 w 5556281"/>
              <a:gd name="connsiteY41" fmla="*/ 4136489 h 5539071"/>
              <a:gd name="connsiteX42" fmla="*/ 4488570 w 5556281"/>
              <a:gd name="connsiteY42" fmla="*/ 4239869 h 5539071"/>
              <a:gd name="connsiteX43" fmla="*/ 4675271 w 5556281"/>
              <a:gd name="connsiteY43" fmla="*/ 4730542 h 5539071"/>
              <a:gd name="connsiteX44" fmla="*/ 4647499 w 5556281"/>
              <a:gd name="connsiteY44" fmla="*/ 4830835 h 5539071"/>
              <a:gd name="connsiteX45" fmla="*/ 4278723 w 5556281"/>
              <a:gd name="connsiteY45" fmla="*/ 5110117 h 5539071"/>
              <a:gd name="connsiteX46" fmla="*/ 4178427 w 5556281"/>
              <a:gd name="connsiteY46" fmla="*/ 5108574 h 5539071"/>
              <a:gd name="connsiteX47" fmla="*/ 3778791 w 5556281"/>
              <a:gd name="connsiteY47" fmla="*/ 4786089 h 5539071"/>
              <a:gd name="connsiteX48" fmla="*/ 3684671 w 5556281"/>
              <a:gd name="connsiteY48" fmla="*/ 4767572 h 5539071"/>
              <a:gd name="connsiteX49" fmla="*/ 3450134 w 5556281"/>
              <a:gd name="connsiteY49" fmla="*/ 4857067 h 5539071"/>
              <a:gd name="connsiteX50" fmla="*/ 3393044 w 5556281"/>
              <a:gd name="connsiteY50" fmla="*/ 4924959 h 5539071"/>
              <a:gd name="connsiteX51" fmla="*/ 3360639 w 5556281"/>
              <a:gd name="connsiteY51" fmla="*/ 5079259 h 5539071"/>
              <a:gd name="connsiteX52" fmla="*/ 3283489 w 5556281"/>
              <a:gd name="connsiteY52" fmla="*/ 5448033 h 5539071"/>
              <a:gd name="connsiteX53" fmla="*/ 3218687 w 5556281"/>
              <a:gd name="connsiteY53" fmla="*/ 5509753 h 5539071"/>
              <a:gd name="connsiteX54" fmla="*/ 2973349 w 5556281"/>
              <a:gd name="connsiteY54" fmla="*/ 5535985 h 5539071"/>
              <a:gd name="connsiteX55" fmla="*/ 2868424 w 5556281"/>
              <a:gd name="connsiteY55" fmla="*/ 5539071 h 5539071"/>
              <a:gd name="connsiteX56" fmla="*/ 2723385 w 5556281"/>
              <a:gd name="connsiteY56" fmla="*/ 5539071 h 5539071"/>
              <a:gd name="connsiteX57" fmla="*/ 2666291 w 5556281"/>
              <a:gd name="connsiteY57" fmla="*/ 5474265 h 5539071"/>
              <a:gd name="connsiteX58" fmla="*/ 2507365 w 5556281"/>
              <a:gd name="connsiteY58" fmla="*/ 4992850 h 5539071"/>
              <a:gd name="connsiteX59" fmla="*/ 2431758 w 5556281"/>
              <a:gd name="connsiteY59" fmla="*/ 4924959 h 5539071"/>
              <a:gd name="connsiteX60" fmla="*/ 2184880 w 5556281"/>
              <a:gd name="connsiteY60" fmla="*/ 4869411 h 5539071"/>
              <a:gd name="connsiteX61" fmla="*/ 2075329 w 5556281"/>
              <a:gd name="connsiteY61" fmla="*/ 4901813 h 5539071"/>
              <a:gd name="connsiteX62" fmla="*/ 1714267 w 5556281"/>
              <a:gd name="connsiteY62" fmla="*/ 5267504 h 5539071"/>
              <a:gd name="connsiteX63" fmla="*/ 1621686 w 5556281"/>
              <a:gd name="connsiteY63" fmla="*/ 5282934 h 5539071"/>
              <a:gd name="connsiteX64" fmla="*/ 1234396 w 5556281"/>
              <a:gd name="connsiteY64" fmla="*/ 5065371 h 5539071"/>
              <a:gd name="connsiteX65" fmla="*/ 1191190 w 5556281"/>
              <a:gd name="connsiteY65" fmla="*/ 4966618 h 5539071"/>
              <a:gd name="connsiteX66" fmla="*/ 1317715 w 5556281"/>
              <a:gd name="connsiteY66" fmla="*/ 4468233 h 5539071"/>
              <a:gd name="connsiteX67" fmla="*/ 1294569 w 5556281"/>
              <a:gd name="connsiteY67" fmla="*/ 4372566 h 5539071"/>
              <a:gd name="connsiteX68" fmla="*/ 1107868 w 5556281"/>
              <a:gd name="connsiteY68" fmla="*/ 4178149 h 5539071"/>
              <a:gd name="connsiteX69" fmla="*/ 1018376 w 5556281"/>
              <a:gd name="connsiteY69" fmla="*/ 4151917 h 5539071"/>
              <a:gd name="connsiteX70" fmla="*/ 928882 w 5556281"/>
              <a:gd name="connsiteY70" fmla="*/ 4171977 h 5539071"/>
              <a:gd name="connsiteX71" fmla="*/ 509190 w 5556281"/>
              <a:gd name="connsiteY71" fmla="*/ 4266101 h 5539071"/>
              <a:gd name="connsiteX72" fmla="*/ 422778 w 5556281"/>
              <a:gd name="connsiteY72" fmla="*/ 4227524 h 5539071"/>
              <a:gd name="connsiteX73" fmla="*/ 211391 w 5556281"/>
              <a:gd name="connsiteY73" fmla="*/ 3818630 h 5539071"/>
              <a:gd name="connsiteX74" fmla="*/ 226818 w 5556281"/>
              <a:gd name="connsiteY74" fmla="*/ 3730682 h 5539071"/>
              <a:gd name="connsiteX75" fmla="*/ 617198 w 5556281"/>
              <a:gd name="connsiteY75" fmla="*/ 3368077 h 5539071"/>
              <a:gd name="connsiteX76" fmla="*/ 648056 w 5556281"/>
              <a:gd name="connsiteY76" fmla="*/ 3280125 h 5539071"/>
              <a:gd name="connsiteX77" fmla="*/ 601767 w 5556281"/>
              <a:gd name="connsiteY77" fmla="*/ 3028618 h 5539071"/>
              <a:gd name="connsiteX78" fmla="*/ 541591 w 5556281"/>
              <a:gd name="connsiteY78" fmla="*/ 2957640 h 5539071"/>
              <a:gd name="connsiteX79" fmla="*/ 200589 w 5556281"/>
              <a:gd name="connsiteY79" fmla="*/ 2832658 h 5539071"/>
              <a:gd name="connsiteX80" fmla="*/ 0 w 5556281"/>
              <a:gd name="connsiteY80" fmla="*/ 2757051 h 5539071"/>
              <a:gd name="connsiteX81" fmla="*/ 0 w 5556281"/>
              <a:gd name="connsiteY81" fmla="*/ 2670642 h 5539071"/>
              <a:gd name="connsiteX82" fmla="*/ 13885 w 5556281"/>
              <a:gd name="connsiteY82" fmla="*/ 2519428 h 5539071"/>
              <a:gd name="connsiteX83" fmla="*/ 52461 w 5556281"/>
              <a:gd name="connsiteY83" fmla="*/ 2224718 h 5539071"/>
              <a:gd name="connsiteX84" fmla="*/ 114181 w 5556281"/>
              <a:gd name="connsiteY84" fmla="*/ 2162996 h 5539071"/>
              <a:gd name="connsiteX85" fmla="*/ 640344 w 5556281"/>
              <a:gd name="connsiteY85" fmla="*/ 2067332 h 5539071"/>
              <a:gd name="connsiteX86" fmla="*/ 717491 w 5556281"/>
              <a:gd name="connsiteY86" fmla="*/ 2007155 h 5539071"/>
              <a:gd name="connsiteX87" fmla="*/ 797727 w 5556281"/>
              <a:gd name="connsiteY87" fmla="*/ 1814281 h 5539071"/>
              <a:gd name="connsiteX88" fmla="*/ 783840 w 5556281"/>
              <a:gd name="connsiteY88" fmla="*/ 1704727 h 5539071"/>
              <a:gd name="connsiteX89" fmla="*/ 476785 w 5556281"/>
              <a:gd name="connsiteY89" fmla="*/ 1300462 h 5539071"/>
              <a:gd name="connsiteX90" fmla="*/ 478329 w 5556281"/>
              <a:gd name="connsiteY90" fmla="*/ 1200169 h 5539071"/>
              <a:gd name="connsiteX91" fmla="*/ 776125 w 5556281"/>
              <a:gd name="connsiteY91" fmla="*/ 831392 h 5539071"/>
              <a:gd name="connsiteX92" fmla="*/ 881050 w 5556281"/>
              <a:gd name="connsiteY92" fmla="*/ 803617 h 5539071"/>
              <a:gd name="connsiteX93" fmla="*/ 1368636 w 5556281"/>
              <a:gd name="connsiteY93" fmla="*/ 1005749 h 5539071"/>
              <a:gd name="connsiteX94" fmla="*/ 1462757 w 5556281"/>
              <a:gd name="connsiteY94" fmla="*/ 998037 h 5539071"/>
              <a:gd name="connsiteX95" fmla="*/ 1617057 w 5556281"/>
              <a:gd name="connsiteY95" fmla="*/ 891569 h 5539071"/>
              <a:gd name="connsiteX96" fmla="*/ 1654088 w 5556281"/>
              <a:gd name="connsiteY96" fmla="*/ 819048 h 5539071"/>
              <a:gd name="connsiteX97" fmla="*/ 1651005 w 5556281"/>
              <a:gd name="connsiteY97" fmla="*/ 765044 h 5539071"/>
              <a:gd name="connsiteX98" fmla="*/ 1632488 w 5556281"/>
              <a:gd name="connsiteY98" fmla="*/ 525881 h 5539071"/>
              <a:gd name="connsiteX99" fmla="*/ 1613971 w 5556281"/>
              <a:gd name="connsiteY99" fmla="*/ 286715 h 5539071"/>
              <a:gd name="connsiteX100" fmla="*/ 1664889 w 5556281"/>
              <a:gd name="connsiteY100" fmla="*/ 208022 h 5539071"/>
              <a:gd name="connsiteX101" fmla="*/ 2141674 w 5556281"/>
              <a:gd name="connsiteY101" fmla="*/ 47552 h 5539071"/>
              <a:gd name="connsiteX102" fmla="*/ 2172535 w 5556281"/>
              <a:gd name="connsiteY102" fmla="*/ 42923 h 5539071"/>
              <a:gd name="connsiteX103" fmla="*/ 2237341 w 5556281"/>
              <a:gd name="connsiteY103" fmla="*/ 86126 h 5539071"/>
              <a:gd name="connsiteX104" fmla="*/ 2535137 w 5556281"/>
              <a:gd name="connsiteY104" fmla="*/ 516622 h 5539071"/>
              <a:gd name="connsiteX105" fmla="*/ 2627718 w 5556281"/>
              <a:gd name="connsiteY105" fmla="*/ 561368 h 5539071"/>
              <a:gd name="connsiteX106" fmla="*/ 2786647 w 5556281"/>
              <a:gd name="connsiteY106" fmla="*/ 555196 h 5539071"/>
              <a:gd name="connsiteX107" fmla="*/ 2836022 w 5556281"/>
              <a:gd name="connsiteY107" fmla="*/ 530507 h 5539071"/>
              <a:gd name="connsiteX108" fmla="*/ 2852996 w 5556281"/>
              <a:gd name="connsiteY108" fmla="*/ 505821 h 5539071"/>
              <a:gd name="connsiteX109" fmla="*/ 2930143 w 5556281"/>
              <a:gd name="connsiteY109" fmla="*/ 363865 h 5539071"/>
              <a:gd name="connsiteX110" fmla="*/ 3102960 w 5556281"/>
              <a:gd name="connsiteY110" fmla="*/ 41380 h 5539071"/>
              <a:gd name="connsiteX111" fmla="*/ 3162198 w 5556281"/>
              <a:gd name="connsiteY111" fmla="*/ 151 h 553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5556281" h="5539071">
                <a:moveTo>
                  <a:pt x="2778140" y="1624152"/>
                </a:moveTo>
                <a:cubicBezTo>
                  <a:pt x="2145562" y="1624152"/>
                  <a:pt x="1632756" y="2136958"/>
                  <a:pt x="1632756" y="2769536"/>
                </a:cubicBezTo>
                <a:cubicBezTo>
                  <a:pt x="1632756" y="3402114"/>
                  <a:pt x="2145562" y="3914920"/>
                  <a:pt x="2778140" y="3914920"/>
                </a:cubicBezTo>
                <a:cubicBezTo>
                  <a:pt x="3410718" y="3914920"/>
                  <a:pt x="3923524" y="3402114"/>
                  <a:pt x="3923524" y="2769536"/>
                </a:cubicBezTo>
                <a:cubicBezTo>
                  <a:pt x="3923524" y="2136958"/>
                  <a:pt x="3410718" y="1624152"/>
                  <a:pt x="2778140" y="1624152"/>
                </a:cubicBezTo>
                <a:close/>
                <a:moveTo>
                  <a:pt x="3162198" y="151"/>
                </a:moveTo>
                <a:cubicBezTo>
                  <a:pt x="3170660" y="-379"/>
                  <a:pt x="3179725" y="489"/>
                  <a:pt x="3189369" y="2803"/>
                </a:cubicBezTo>
                <a:cubicBezTo>
                  <a:pt x="3356013" y="42923"/>
                  <a:pt x="3522655" y="81496"/>
                  <a:pt x="3689300" y="121613"/>
                </a:cubicBezTo>
                <a:cubicBezTo>
                  <a:pt x="3724787" y="130871"/>
                  <a:pt x="3746390" y="157104"/>
                  <a:pt x="3747933" y="194134"/>
                </a:cubicBezTo>
                <a:cubicBezTo>
                  <a:pt x="3749476" y="214194"/>
                  <a:pt x="3749476" y="234254"/>
                  <a:pt x="3751019" y="254313"/>
                </a:cubicBezTo>
                <a:cubicBezTo>
                  <a:pt x="3755645" y="379296"/>
                  <a:pt x="3758735" y="504278"/>
                  <a:pt x="3763361" y="627717"/>
                </a:cubicBezTo>
                <a:cubicBezTo>
                  <a:pt x="3764907" y="661664"/>
                  <a:pt x="3766450" y="697152"/>
                  <a:pt x="3767990" y="731096"/>
                </a:cubicBezTo>
                <a:cubicBezTo>
                  <a:pt x="3769533" y="765044"/>
                  <a:pt x="3786507" y="791275"/>
                  <a:pt x="3815825" y="808246"/>
                </a:cubicBezTo>
                <a:cubicBezTo>
                  <a:pt x="3852855" y="829849"/>
                  <a:pt x="3891432" y="849909"/>
                  <a:pt x="3928463" y="873052"/>
                </a:cubicBezTo>
                <a:cubicBezTo>
                  <a:pt x="3965496" y="894655"/>
                  <a:pt x="3999440" y="893112"/>
                  <a:pt x="4036474" y="873052"/>
                </a:cubicBezTo>
                <a:cubicBezTo>
                  <a:pt x="4189231" y="788189"/>
                  <a:pt x="4340442" y="703324"/>
                  <a:pt x="4493199" y="618458"/>
                </a:cubicBezTo>
                <a:cubicBezTo>
                  <a:pt x="4528689" y="598402"/>
                  <a:pt x="4562634" y="604571"/>
                  <a:pt x="4590409" y="632346"/>
                </a:cubicBezTo>
                <a:cubicBezTo>
                  <a:pt x="4709219" y="752699"/>
                  <a:pt x="4826485" y="874595"/>
                  <a:pt x="4945295" y="994951"/>
                </a:cubicBezTo>
                <a:cubicBezTo>
                  <a:pt x="4976157" y="1027352"/>
                  <a:pt x="4980786" y="1056670"/>
                  <a:pt x="4957640" y="1095244"/>
                </a:cubicBezTo>
                <a:cubicBezTo>
                  <a:pt x="4869689" y="1244915"/>
                  <a:pt x="4780194" y="1393043"/>
                  <a:pt x="4692245" y="1542714"/>
                </a:cubicBezTo>
                <a:cubicBezTo>
                  <a:pt x="4672185" y="1576659"/>
                  <a:pt x="4670643" y="1612149"/>
                  <a:pt x="4690702" y="1646093"/>
                </a:cubicBezTo>
                <a:cubicBezTo>
                  <a:pt x="4713848" y="1687753"/>
                  <a:pt x="4735448" y="1729416"/>
                  <a:pt x="4758594" y="1771076"/>
                </a:cubicBezTo>
                <a:cubicBezTo>
                  <a:pt x="4775567" y="1801937"/>
                  <a:pt x="4801797" y="1818911"/>
                  <a:pt x="4837287" y="1820454"/>
                </a:cubicBezTo>
                <a:cubicBezTo>
                  <a:pt x="4895921" y="1825083"/>
                  <a:pt x="4956097" y="1828169"/>
                  <a:pt x="5014730" y="1832795"/>
                </a:cubicBezTo>
                <a:cubicBezTo>
                  <a:pt x="5135083" y="1840510"/>
                  <a:pt x="5255439" y="1848226"/>
                  <a:pt x="5375792" y="1855941"/>
                </a:cubicBezTo>
                <a:cubicBezTo>
                  <a:pt x="5409736" y="1857484"/>
                  <a:pt x="5437511" y="1880630"/>
                  <a:pt x="5445227" y="1914574"/>
                </a:cubicBezTo>
                <a:cubicBezTo>
                  <a:pt x="5482257" y="2081219"/>
                  <a:pt x="5517747" y="2249404"/>
                  <a:pt x="5554778" y="2417592"/>
                </a:cubicBezTo>
                <a:cubicBezTo>
                  <a:pt x="5559407" y="2440735"/>
                  <a:pt x="5553235" y="2460795"/>
                  <a:pt x="5537805" y="2479311"/>
                </a:cubicBezTo>
                <a:cubicBezTo>
                  <a:pt x="5530089" y="2488570"/>
                  <a:pt x="5517747" y="2494742"/>
                  <a:pt x="5506946" y="2500914"/>
                </a:cubicBezTo>
                <a:cubicBezTo>
                  <a:pt x="5352646" y="2578062"/>
                  <a:pt x="5198345" y="2655212"/>
                  <a:pt x="5042505" y="2732362"/>
                </a:cubicBezTo>
                <a:cubicBezTo>
                  <a:pt x="5010101" y="2749336"/>
                  <a:pt x="4991587" y="2774025"/>
                  <a:pt x="4990041" y="2811055"/>
                </a:cubicBezTo>
                <a:cubicBezTo>
                  <a:pt x="4986958" y="2869688"/>
                  <a:pt x="4982326" y="2926779"/>
                  <a:pt x="4979243" y="2985415"/>
                </a:cubicBezTo>
                <a:cubicBezTo>
                  <a:pt x="4977699" y="3019360"/>
                  <a:pt x="4990041" y="3048678"/>
                  <a:pt x="5019359" y="3068735"/>
                </a:cubicBezTo>
                <a:cubicBezTo>
                  <a:pt x="5162858" y="3173660"/>
                  <a:pt x="5304814" y="3280125"/>
                  <a:pt x="5448313" y="3385051"/>
                </a:cubicBezTo>
                <a:cubicBezTo>
                  <a:pt x="5482257" y="3409737"/>
                  <a:pt x="5493059" y="3440598"/>
                  <a:pt x="5477631" y="3480714"/>
                </a:cubicBezTo>
                <a:cubicBezTo>
                  <a:pt x="5451399" y="3553235"/>
                  <a:pt x="5425167" y="3625756"/>
                  <a:pt x="5398935" y="3698277"/>
                </a:cubicBezTo>
                <a:cubicBezTo>
                  <a:pt x="5369619" y="3778514"/>
                  <a:pt x="5340305" y="3860293"/>
                  <a:pt x="5309443" y="3940526"/>
                </a:cubicBezTo>
                <a:cubicBezTo>
                  <a:pt x="5297099" y="3974474"/>
                  <a:pt x="5267781" y="3992990"/>
                  <a:pt x="5233836" y="3989904"/>
                </a:cubicBezTo>
                <a:cubicBezTo>
                  <a:pt x="5169031" y="3983732"/>
                  <a:pt x="5105768" y="3976017"/>
                  <a:pt x="5040963" y="3969844"/>
                </a:cubicBezTo>
                <a:cubicBezTo>
                  <a:pt x="4929868" y="3957500"/>
                  <a:pt x="4818771" y="3945155"/>
                  <a:pt x="4707676" y="3934357"/>
                </a:cubicBezTo>
                <a:cubicBezTo>
                  <a:pt x="4672185" y="3931271"/>
                  <a:pt x="4644413" y="3943612"/>
                  <a:pt x="4622811" y="3972931"/>
                </a:cubicBezTo>
                <a:cubicBezTo>
                  <a:pt x="4582694" y="4026935"/>
                  <a:pt x="4544117" y="4082482"/>
                  <a:pt x="4502457" y="4136489"/>
                </a:cubicBezTo>
                <a:cubicBezTo>
                  <a:pt x="4477769" y="4168891"/>
                  <a:pt x="4474683" y="4202838"/>
                  <a:pt x="4488570" y="4239869"/>
                </a:cubicBezTo>
                <a:cubicBezTo>
                  <a:pt x="4550289" y="4403427"/>
                  <a:pt x="4613552" y="4566983"/>
                  <a:pt x="4675271" y="4730542"/>
                </a:cubicBezTo>
                <a:cubicBezTo>
                  <a:pt x="4692245" y="4773744"/>
                  <a:pt x="4682987" y="4803063"/>
                  <a:pt x="4647499" y="4830835"/>
                </a:cubicBezTo>
                <a:cubicBezTo>
                  <a:pt x="4524057" y="4923416"/>
                  <a:pt x="4402161" y="5017539"/>
                  <a:pt x="4278723" y="5110117"/>
                </a:cubicBezTo>
                <a:cubicBezTo>
                  <a:pt x="4243235" y="5136349"/>
                  <a:pt x="4212374" y="5136349"/>
                  <a:pt x="4178427" y="5108574"/>
                </a:cubicBezTo>
                <a:cubicBezTo>
                  <a:pt x="4045729" y="5002109"/>
                  <a:pt x="3911492" y="4894097"/>
                  <a:pt x="3778791" y="4786089"/>
                </a:cubicBezTo>
                <a:cubicBezTo>
                  <a:pt x="3749476" y="4762943"/>
                  <a:pt x="3718615" y="4755228"/>
                  <a:pt x="3684671" y="4767572"/>
                </a:cubicBezTo>
                <a:cubicBezTo>
                  <a:pt x="3605977" y="4796890"/>
                  <a:pt x="3527284" y="4826209"/>
                  <a:pt x="3450134" y="4857067"/>
                </a:cubicBezTo>
                <a:cubicBezTo>
                  <a:pt x="3419276" y="4869411"/>
                  <a:pt x="3400759" y="4892557"/>
                  <a:pt x="3393044" y="4924959"/>
                </a:cubicBezTo>
                <a:cubicBezTo>
                  <a:pt x="3382243" y="4975877"/>
                  <a:pt x="3371444" y="5028338"/>
                  <a:pt x="3360639" y="5079259"/>
                </a:cubicBezTo>
                <a:cubicBezTo>
                  <a:pt x="3334411" y="5202698"/>
                  <a:pt x="3309721" y="5324594"/>
                  <a:pt x="3283489" y="5448033"/>
                </a:cubicBezTo>
                <a:cubicBezTo>
                  <a:pt x="3275777" y="5483524"/>
                  <a:pt x="3254174" y="5505126"/>
                  <a:pt x="3218687" y="5509753"/>
                </a:cubicBezTo>
                <a:cubicBezTo>
                  <a:pt x="3136907" y="5520554"/>
                  <a:pt x="3055128" y="5528269"/>
                  <a:pt x="2973349" y="5535985"/>
                </a:cubicBezTo>
                <a:cubicBezTo>
                  <a:pt x="2933232" y="5532899"/>
                  <a:pt x="2900828" y="5535985"/>
                  <a:pt x="2868424" y="5539071"/>
                </a:cubicBezTo>
                <a:cubicBezTo>
                  <a:pt x="2820592" y="5539071"/>
                  <a:pt x="2772760" y="5539071"/>
                  <a:pt x="2723385" y="5539071"/>
                </a:cubicBezTo>
                <a:cubicBezTo>
                  <a:pt x="2692523" y="5528269"/>
                  <a:pt x="2675550" y="5505126"/>
                  <a:pt x="2666291" y="5474265"/>
                </a:cubicBezTo>
                <a:cubicBezTo>
                  <a:pt x="2613831" y="5313793"/>
                  <a:pt x="2559826" y="5153323"/>
                  <a:pt x="2507365" y="4992850"/>
                </a:cubicBezTo>
                <a:cubicBezTo>
                  <a:pt x="2495021" y="4955817"/>
                  <a:pt x="2470335" y="4932674"/>
                  <a:pt x="2431758" y="4924959"/>
                </a:cubicBezTo>
                <a:cubicBezTo>
                  <a:pt x="2349979" y="4906442"/>
                  <a:pt x="2266657" y="4889468"/>
                  <a:pt x="2184880" y="4869411"/>
                </a:cubicBezTo>
                <a:cubicBezTo>
                  <a:pt x="2141674" y="4858610"/>
                  <a:pt x="2106187" y="4869411"/>
                  <a:pt x="2075329" y="4901813"/>
                </a:cubicBezTo>
                <a:cubicBezTo>
                  <a:pt x="1956516" y="5025252"/>
                  <a:pt x="1834620" y="5145608"/>
                  <a:pt x="1714267" y="5267504"/>
                </a:cubicBezTo>
                <a:cubicBezTo>
                  <a:pt x="1686492" y="5295276"/>
                  <a:pt x="1654088" y="5301451"/>
                  <a:pt x="1621686" y="5282934"/>
                </a:cubicBezTo>
                <a:cubicBezTo>
                  <a:pt x="1492075" y="5210413"/>
                  <a:pt x="1364004" y="5137892"/>
                  <a:pt x="1234396" y="5065371"/>
                </a:cubicBezTo>
                <a:cubicBezTo>
                  <a:pt x="1189647" y="5040682"/>
                  <a:pt x="1178846" y="5014453"/>
                  <a:pt x="1191190" y="4966618"/>
                </a:cubicBezTo>
                <a:cubicBezTo>
                  <a:pt x="1232850" y="4799977"/>
                  <a:pt x="1276055" y="4634875"/>
                  <a:pt x="1317715" y="4468233"/>
                </a:cubicBezTo>
                <a:cubicBezTo>
                  <a:pt x="1326977" y="4432743"/>
                  <a:pt x="1320801" y="4400341"/>
                  <a:pt x="1294569" y="4372566"/>
                </a:cubicBezTo>
                <a:cubicBezTo>
                  <a:pt x="1232850" y="4307760"/>
                  <a:pt x="1169587" y="4242955"/>
                  <a:pt x="1107868" y="4178149"/>
                </a:cubicBezTo>
                <a:cubicBezTo>
                  <a:pt x="1083182" y="4151917"/>
                  <a:pt x="1052321" y="4144202"/>
                  <a:pt x="1018376" y="4151917"/>
                </a:cubicBezTo>
                <a:cubicBezTo>
                  <a:pt x="987518" y="4158089"/>
                  <a:pt x="958200" y="4165804"/>
                  <a:pt x="928882" y="4171977"/>
                </a:cubicBezTo>
                <a:cubicBezTo>
                  <a:pt x="788469" y="4202838"/>
                  <a:pt x="649599" y="4235239"/>
                  <a:pt x="509190" y="4266101"/>
                </a:cubicBezTo>
                <a:cubicBezTo>
                  <a:pt x="470613" y="4275359"/>
                  <a:pt x="439755" y="4261472"/>
                  <a:pt x="422778" y="4227524"/>
                </a:cubicBezTo>
                <a:cubicBezTo>
                  <a:pt x="351800" y="4091740"/>
                  <a:pt x="282366" y="3954414"/>
                  <a:pt x="211391" y="3818630"/>
                </a:cubicBezTo>
                <a:cubicBezTo>
                  <a:pt x="195960" y="3787772"/>
                  <a:pt x="202132" y="3753825"/>
                  <a:pt x="226818" y="3730682"/>
                </a:cubicBezTo>
                <a:cubicBezTo>
                  <a:pt x="356433" y="3610326"/>
                  <a:pt x="487587" y="3488430"/>
                  <a:pt x="617198" y="3368077"/>
                </a:cubicBezTo>
                <a:cubicBezTo>
                  <a:pt x="643427" y="3344931"/>
                  <a:pt x="652686" y="3314073"/>
                  <a:pt x="648056" y="3280125"/>
                </a:cubicBezTo>
                <a:cubicBezTo>
                  <a:pt x="632629" y="3196803"/>
                  <a:pt x="617198" y="3111937"/>
                  <a:pt x="601767" y="3028618"/>
                </a:cubicBezTo>
                <a:cubicBezTo>
                  <a:pt x="595595" y="2993127"/>
                  <a:pt x="575535" y="2969985"/>
                  <a:pt x="541591" y="2957640"/>
                </a:cubicBezTo>
                <a:cubicBezTo>
                  <a:pt x="427407" y="2915980"/>
                  <a:pt x="313227" y="2874318"/>
                  <a:pt x="200589" y="2832658"/>
                </a:cubicBezTo>
                <a:cubicBezTo>
                  <a:pt x="134241" y="2807969"/>
                  <a:pt x="66349" y="2786366"/>
                  <a:pt x="0" y="2757051"/>
                </a:cubicBezTo>
                <a:cubicBezTo>
                  <a:pt x="0" y="2727733"/>
                  <a:pt x="0" y="2699960"/>
                  <a:pt x="0" y="2670642"/>
                </a:cubicBezTo>
                <a:cubicBezTo>
                  <a:pt x="4629" y="2619724"/>
                  <a:pt x="9259" y="2570349"/>
                  <a:pt x="13885" y="2519428"/>
                </a:cubicBezTo>
                <a:cubicBezTo>
                  <a:pt x="23146" y="2420678"/>
                  <a:pt x="37031" y="2321925"/>
                  <a:pt x="52461" y="2224718"/>
                </a:cubicBezTo>
                <a:cubicBezTo>
                  <a:pt x="57091" y="2192314"/>
                  <a:pt x="80236" y="2169168"/>
                  <a:pt x="114181" y="2162996"/>
                </a:cubicBezTo>
                <a:cubicBezTo>
                  <a:pt x="290081" y="2130594"/>
                  <a:pt x="464441" y="2099733"/>
                  <a:pt x="640344" y="2067332"/>
                </a:cubicBezTo>
                <a:cubicBezTo>
                  <a:pt x="677375" y="2061160"/>
                  <a:pt x="702064" y="2041100"/>
                  <a:pt x="717491" y="2007155"/>
                </a:cubicBezTo>
                <a:cubicBezTo>
                  <a:pt x="743723" y="1942350"/>
                  <a:pt x="771498" y="1877544"/>
                  <a:pt x="797727" y="1814281"/>
                </a:cubicBezTo>
                <a:cubicBezTo>
                  <a:pt x="814701" y="1774162"/>
                  <a:pt x="810072" y="1740217"/>
                  <a:pt x="783840" y="1704727"/>
                </a:cubicBezTo>
                <a:cubicBezTo>
                  <a:pt x="680461" y="1570486"/>
                  <a:pt x="578625" y="1434703"/>
                  <a:pt x="476785" y="1300462"/>
                </a:cubicBezTo>
                <a:cubicBezTo>
                  <a:pt x="450553" y="1264975"/>
                  <a:pt x="450553" y="1234114"/>
                  <a:pt x="478329" y="1200169"/>
                </a:cubicBezTo>
                <a:cubicBezTo>
                  <a:pt x="577078" y="1076730"/>
                  <a:pt x="675831" y="954831"/>
                  <a:pt x="776125" y="831392"/>
                </a:cubicBezTo>
                <a:cubicBezTo>
                  <a:pt x="808529" y="792819"/>
                  <a:pt x="834761" y="785103"/>
                  <a:pt x="881050" y="803617"/>
                </a:cubicBezTo>
                <a:cubicBezTo>
                  <a:pt x="1043065" y="871512"/>
                  <a:pt x="1205078" y="937860"/>
                  <a:pt x="1368636" y="1005749"/>
                </a:cubicBezTo>
                <a:cubicBezTo>
                  <a:pt x="1401037" y="1019637"/>
                  <a:pt x="1433439" y="1018094"/>
                  <a:pt x="1462757" y="998037"/>
                </a:cubicBezTo>
                <a:cubicBezTo>
                  <a:pt x="1515221" y="962546"/>
                  <a:pt x="1566139" y="927059"/>
                  <a:pt x="1617057" y="891569"/>
                </a:cubicBezTo>
                <a:cubicBezTo>
                  <a:pt x="1641743" y="874595"/>
                  <a:pt x="1654088" y="849909"/>
                  <a:pt x="1654088" y="819048"/>
                </a:cubicBezTo>
                <a:cubicBezTo>
                  <a:pt x="1654088" y="800531"/>
                  <a:pt x="1652548" y="782017"/>
                  <a:pt x="1651005" y="765044"/>
                </a:cubicBezTo>
                <a:cubicBezTo>
                  <a:pt x="1644832" y="684807"/>
                  <a:pt x="1638660" y="606114"/>
                  <a:pt x="1632488" y="525881"/>
                </a:cubicBezTo>
                <a:cubicBezTo>
                  <a:pt x="1626316" y="445644"/>
                  <a:pt x="1620143" y="366951"/>
                  <a:pt x="1613971" y="286715"/>
                </a:cubicBezTo>
                <a:cubicBezTo>
                  <a:pt x="1610885" y="249681"/>
                  <a:pt x="1629402" y="220366"/>
                  <a:pt x="1664889" y="208022"/>
                </a:cubicBezTo>
                <a:cubicBezTo>
                  <a:pt x="1823819" y="154017"/>
                  <a:pt x="1982748" y="100013"/>
                  <a:pt x="2141674" y="47552"/>
                </a:cubicBezTo>
                <a:cubicBezTo>
                  <a:pt x="2152476" y="44466"/>
                  <a:pt x="2161734" y="42923"/>
                  <a:pt x="2172535" y="42923"/>
                </a:cubicBezTo>
                <a:cubicBezTo>
                  <a:pt x="2201851" y="44466"/>
                  <a:pt x="2220367" y="62980"/>
                  <a:pt x="2237341" y="86126"/>
                </a:cubicBezTo>
                <a:cubicBezTo>
                  <a:pt x="2336091" y="229624"/>
                  <a:pt x="2436387" y="373123"/>
                  <a:pt x="2535137" y="516622"/>
                </a:cubicBezTo>
                <a:cubicBezTo>
                  <a:pt x="2558283" y="549024"/>
                  <a:pt x="2589145" y="564454"/>
                  <a:pt x="2627718" y="561368"/>
                </a:cubicBezTo>
                <a:cubicBezTo>
                  <a:pt x="2680179" y="556739"/>
                  <a:pt x="2734186" y="555196"/>
                  <a:pt x="2786647" y="555196"/>
                </a:cubicBezTo>
                <a:cubicBezTo>
                  <a:pt x="2808250" y="555196"/>
                  <a:pt x="2823681" y="547480"/>
                  <a:pt x="2836022" y="530507"/>
                </a:cubicBezTo>
                <a:cubicBezTo>
                  <a:pt x="2842195" y="522794"/>
                  <a:pt x="2848367" y="513536"/>
                  <a:pt x="2852996" y="505821"/>
                </a:cubicBezTo>
                <a:cubicBezTo>
                  <a:pt x="2879228" y="457986"/>
                  <a:pt x="2903914" y="410154"/>
                  <a:pt x="2930143" y="363865"/>
                </a:cubicBezTo>
                <a:cubicBezTo>
                  <a:pt x="2987237" y="255856"/>
                  <a:pt x="3045870" y="149388"/>
                  <a:pt x="3102960" y="41380"/>
                </a:cubicBezTo>
                <a:cubicBezTo>
                  <a:pt x="3116848" y="15919"/>
                  <a:pt x="3136811" y="1742"/>
                  <a:pt x="3162198" y="15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t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7253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71424D9-1201-489D-8759-802BEB428968}"/>
              </a:ext>
            </a:extLst>
          </p:cNvPr>
          <p:cNvSpPr/>
          <p:nvPr userDrawn="1"/>
        </p:nvSpPr>
        <p:spPr>
          <a:xfrm>
            <a:off x="808468" y="3753255"/>
            <a:ext cx="3143250" cy="20049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F0AA1C5-BCBE-4E2F-A961-AB73B3335AEC}"/>
              </a:ext>
            </a:extLst>
          </p:cNvPr>
          <p:cNvSpPr/>
          <p:nvPr userDrawn="1"/>
        </p:nvSpPr>
        <p:spPr>
          <a:xfrm>
            <a:off x="0" y="0"/>
            <a:ext cx="12192000" cy="3753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AA3D867-D133-48FC-B3C8-A5F667B90D58}"/>
              </a:ext>
            </a:extLst>
          </p:cNvPr>
          <p:cNvSpPr/>
          <p:nvPr userDrawn="1"/>
        </p:nvSpPr>
        <p:spPr>
          <a:xfrm>
            <a:off x="819150" y="1762124"/>
            <a:ext cx="3143250" cy="1991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2288" y="1883517"/>
            <a:ext cx="2955610" cy="375325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xmlns="" id="{252358FC-753C-4A29-8F87-6685EF055F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74773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8385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666B193-49A3-4956-A9EF-296EF16EA757}"/>
              </a:ext>
            </a:extLst>
          </p:cNvPr>
          <p:cNvSpPr/>
          <p:nvPr userDrawn="1"/>
        </p:nvSpPr>
        <p:spPr>
          <a:xfrm>
            <a:off x="0" y="3810000"/>
            <a:ext cx="121920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83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그림 개체 틀 121">
            <a:extLst>
              <a:ext uri="{FF2B5EF4-FFF2-40B4-BE49-F238E27FC236}">
                <a16:creationId xmlns:a16="http://schemas.microsoft.com/office/drawing/2014/main" xmlns="" id="{A5626D23-6CC7-4600-833F-1D3C40A75C48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164510" y="635634"/>
            <a:ext cx="6379790" cy="5586731"/>
          </a:xfrm>
          <a:custGeom>
            <a:avLst/>
            <a:gdLst>
              <a:gd name="connsiteX0" fmla="*/ 0 w 6379790"/>
              <a:gd name="connsiteY0" fmla="*/ 4788536 h 5586731"/>
              <a:gd name="connsiteX1" fmla="*/ 797474 w 6379790"/>
              <a:gd name="connsiteY1" fmla="*/ 4788536 h 5586731"/>
              <a:gd name="connsiteX2" fmla="*/ 797474 w 6379790"/>
              <a:gd name="connsiteY2" fmla="*/ 5586731 h 5586731"/>
              <a:gd name="connsiteX3" fmla="*/ 0 w 6379790"/>
              <a:gd name="connsiteY3" fmla="*/ 5586731 h 5586731"/>
              <a:gd name="connsiteX4" fmla="*/ 2392422 w 6379790"/>
              <a:gd name="connsiteY4" fmla="*/ 3990341 h 5586731"/>
              <a:gd name="connsiteX5" fmla="*/ 2392422 w 6379790"/>
              <a:gd name="connsiteY5" fmla="*/ 4788536 h 5586731"/>
              <a:gd name="connsiteX6" fmla="*/ 3189895 w 6379790"/>
              <a:gd name="connsiteY6" fmla="*/ 4788536 h 5586731"/>
              <a:gd name="connsiteX7" fmla="*/ 3189895 w 6379790"/>
              <a:gd name="connsiteY7" fmla="*/ 3990341 h 5586731"/>
              <a:gd name="connsiteX8" fmla="*/ 0 w 6379790"/>
              <a:gd name="connsiteY8" fmla="*/ 3192146 h 5586731"/>
              <a:gd name="connsiteX9" fmla="*/ 797474 w 6379790"/>
              <a:gd name="connsiteY9" fmla="*/ 3192146 h 5586731"/>
              <a:gd name="connsiteX10" fmla="*/ 797474 w 6379790"/>
              <a:gd name="connsiteY10" fmla="*/ 3990341 h 5586731"/>
              <a:gd name="connsiteX11" fmla="*/ 0 w 6379790"/>
              <a:gd name="connsiteY11" fmla="*/ 3990341 h 5586731"/>
              <a:gd name="connsiteX12" fmla="*/ 1594948 w 6379790"/>
              <a:gd name="connsiteY12" fmla="*/ 0 h 5586731"/>
              <a:gd name="connsiteX13" fmla="*/ 3189895 w 6379790"/>
              <a:gd name="connsiteY13" fmla="*/ 0 h 5586731"/>
              <a:gd name="connsiteX14" fmla="*/ 3189895 w 6379790"/>
              <a:gd name="connsiteY14" fmla="*/ 797563 h 5586731"/>
              <a:gd name="connsiteX15" fmla="*/ 3987369 w 6379790"/>
              <a:gd name="connsiteY15" fmla="*/ 797563 h 5586731"/>
              <a:gd name="connsiteX16" fmla="*/ 3987369 w 6379790"/>
              <a:gd name="connsiteY16" fmla="*/ 0 h 5586731"/>
              <a:gd name="connsiteX17" fmla="*/ 6379790 w 6379790"/>
              <a:gd name="connsiteY17" fmla="*/ 0 h 5586731"/>
              <a:gd name="connsiteX18" fmla="*/ 6379790 w 6379790"/>
              <a:gd name="connsiteY18" fmla="*/ 797561 h 5586731"/>
              <a:gd name="connsiteX19" fmla="*/ 6379790 w 6379790"/>
              <a:gd name="connsiteY19" fmla="*/ 797562 h 5586731"/>
              <a:gd name="connsiteX20" fmla="*/ 6379790 w 6379790"/>
              <a:gd name="connsiteY20" fmla="*/ 1595756 h 5586731"/>
              <a:gd name="connsiteX21" fmla="*/ 5582317 w 6379790"/>
              <a:gd name="connsiteY21" fmla="*/ 1595756 h 5586731"/>
              <a:gd name="connsiteX22" fmla="*/ 5582317 w 6379790"/>
              <a:gd name="connsiteY22" fmla="*/ 2393951 h 5586731"/>
              <a:gd name="connsiteX23" fmla="*/ 6379790 w 6379790"/>
              <a:gd name="connsiteY23" fmla="*/ 2393951 h 5586731"/>
              <a:gd name="connsiteX24" fmla="*/ 6379790 w 6379790"/>
              <a:gd name="connsiteY24" fmla="*/ 3192146 h 5586731"/>
              <a:gd name="connsiteX25" fmla="*/ 6379790 w 6379790"/>
              <a:gd name="connsiteY25" fmla="*/ 3990341 h 5586731"/>
              <a:gd name="connsiteX26" fmla="*/ 6379790 w 6379790"/>
              <a:gd name="connsiteY26" fmla="*/ 4788536 h 5586731"/>
              <a:gd name="connsiteX27" fmla="*/ 6379790 w 6379790"/>
              <a:gd name="connsiteY27" fmla="*/ 5586731 h 5586731"/>
              <a:gd name="connsiteX28" fmla="*/ 5582316 w 6379790"/>
              <a:gd name="connsiteY28" fmla="*/ 5586731 h 5586731"/>
              <a:gd name="connsiteX29" fmla="*/ 5582316 w 6379790"/>
              <a:gd name="connsiteY29" fmla="*/ 4788536 h 5586731"/>
              <a:gd name="connsiteX30" fmla="*/ 4784843 w 6379790"/>
              <a:gd name="connsiteY30" fmla="*/ 4788536 h 5586731"/>
              <a:gd name="connsiteX31" fmla="*/ 4784843 w 6379790"/>
              <a:gd name="connsiteY31" fmla="*/ 5586731 h 5586731"/>
              <a:gd name="connsiteX32" fmla="*/ 3987369 w 6379790"/>
              <a:gd name="connsiteY32" fmla="*/ 5586731 h 5586731"/>
              <a:gd name="connsiteX33" fmla="*/ 3189895 w 6379790"/>
              <a:gd name="connsiteY33" fmla="*/ 5586731 h 5586731"/>
              <a:gd name="connsiteX34" fmla="*/ 2392422 w 6379790"/>
              <a:gd name="connsiteY34" fmla="*/ 5586731 h 5586731"/>
              <a:gd name="connsiteX35" fmla="*/ 2392421 w 6379790"/>
              <a:gd name="connsiteY35" fmla="*/ 5586731 h 5586731"/>
              <a:gd name="connsiteX36" fmla="*/ 1594948 w 6379790"/>
              <a:gd name="connsiteY36" fmla="*/ 5586731 h 5586731"/>
              <a:gd name="connsiteX37" fmla="*/ 1594948 w 6379790"/>
              <a:gd name="connsiteY37" fmla="*/ 4788536 h 5586731"/>
              <a:gd name="connsiteX38" fmla="*/ 797474 w 6379790"/>
              <a:gd name="connsiteY38" fmla="*/ 4788536 h 5586731"/>
              <a:gd name="connsiteX39" fmla="*/ 797474 w 6379790"/>
              <a:gd name="connsiteY39" fmla="*/ 3990341 h 5586731"/>
              <a:gd name="connsiteX40" fmla="*/ 1594948 w 6379790"/>
              <a:gd name="connsiteY40" fmla="*/ 3990341 h 5586731"/>
              <a:gd name="connsiteX41" fmla="*/ 1594948 w 6379790"/>
              <a:gd name="connsiteY41" fmla="*/ 3192146 h 5586731"/>
              <a:gd name="connsiteX42" fmla="*/ 2392421 w 6379790"/>
              <a:gd name="connsiteY42" fmla="*/ 3192146 h 5586731"/>
              <a:gd name="connsiteX43" fmla="*/ 2392421 w 6379790"/>
              <a:gd name="connsiteY43" fmla="*/ 2393951 h 5586731"/>
              <a:gd name="connsiteX44" fmla="*/ 1594948 w 6379790"/>
              <a:gd name="connsiteY44" fmla="*/ 2393951 h 5586731"/>
              <a:gd name="connsiteX45" fmla="*/ 1594948 w 6379790"/>
              <a:gd name="connsiteY45" fmla="*/ 3192146 h 5586731"/>
              <a:gd name="connsiteX46" fmla="*/ 797474 w 6379790"/>
              <a:gd name="connsiteY46" fmla="*/ 3192146 h 5586731"/>
              <a:gd name="connsiteX47" fmla="*/ 797474 w 6379790"/>
              <a:gd name="connsiteY47" fmla="*/ 2393951 h 5586731"/>
              <a:gd name="connsiteX48" fmla="*/ 0 w 6379790"/>
              <a:gd name="connsiteY48" fmla="*/ 2393951 h 5586731"/>
              <a:gd name="connsiteX49" fmla="*/ 0 w 6379790"/>
              <a:gd name="connsiteY49" fmla="*/ 1595756 h 5586731"/>
              <a:gd name="connsiteX50" fmla="*/ 797474 w 6379790"/>
              <a:gd name="connsiteY50" fmla="*/ 1595756 h 5586731"/>
              <a:gd name="connsiteX51" fmla="*/ 797474 w 6379790"/>
              <a:gd name="connsiteY51" fmla="*/ 797565 h 5586731"/>
              <a:gd name="connsiteX52" fmla="*/ 1594948 w 6379790"/>
              <a:gd name="connsiteY52" fmla="*/ 797565 h 5586731"/>
              <a:gd name="connsiteX53" fmla="*/ 1594948 w 6379790"/>
              <a:gd name="connsiteY53" fmla="*/ 1595756 h 5586731"/>
              <a:gd name="connsiteX54" fmla="*/ 2392421 w 6379790"/>
              <a:gd name="connsiteY54" fmla="*/ 1595756 h 5586731"/>
              <a:gd name="connsiteX55" fmla="*/ 2392421 w 6379790"/>
              <a:gd name="connsiteY55" fmla="*/ 797565 h 5586731"/>
              <a:gd name="connsiteX56" fmla="*/ 1594948 w 6379790"/>
              <a:gd name="connsiteY56" fmla="*/ 797565 h 5586731"/>
              <a:gd name="connsiteX57" fmla="*/ 0 w 6379790"/>
              <a:gd name="connsiteY57" fmla="*/ 0 h 5586731"/>
              <a:gd name="connsiteX58" fmla="*/ 797474 w 6379790"/>
              <a:gd name="connsiteY58" fmla="*/ 0 h 5586731"/>
              <a:gd name="connsiteX59" fmla="*/ 797474 w 6379790"/>
              <a:gd name="connsiteY59" fmla="*/ 797565 h 5586731"/>
              <a:gd name="connsiteX60" fmla="*/ 0 w 6379790"/>
              <a:gd name="connsiteY60" fmla="*/ 797565 h 558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379790" h="5586731">
                <a:moveTo>
                  <a:pt x="0" y="4788536"/>
                </a:moveTo>
                <a:lnTo>
                  <a:pt x="797474" y="4788536"/>
                </a:lnTo>
                <a:lnTo>
                  <a:pt x="797474" y="5586731"/>
                </a:lnTo>
                <a:lnTo>
                  <a:pt x="0" y="5586731"/>
                </a:lnTo>
                <a:close/>
                <a:moveTo>
                  <a:pt x="2392422" y="3990341"/>
                </a:moveTo>
                <a:lnTo>
                  <a:pt x="2392422" y="4788536"/>
                </a:lnTo>
                <a:lnTo>
                  <a:pt x="3189895" y="4788536"/>
                </a:lnTo>
                <a:lnTo>
                  <a:pt x="3189895" y="3990341"/>
                </a:lnTo>
                <a:close/>
                <a:moveTo>
                  <a:pt x="0" y="3192146"/>
                </a:moveTo>
                <a:lnTo>
                  <a:pt x="797474" y="3192146"/>
                </a:lnTo>
                <a:lnTo>
                  <a:pt x="797474" y="3990341"/>
                </a:lnTo>
                <a:lnTo>
                  <a:pt x="0" y="3990341"/>
                </a:lnTo>
                <a:close/>
                <a:moveTo>
                  <a:pt x="1594948" y="0"/>
                </a:moveTo>
                <a:lnTo>
                  <a:pt x="3189895" y="0"/>
                </a:lnTo>
                <a:lnTo>
                  <a:pt x="3189895" y="797563"/>
                </a:lnTo>
                <a:lnTo>
                  <a:pt x="3987369" y="797563"/>
                </a:lnTo>
                <a:lnTo>
                  <a:pt x="3987369" y="0"/>
                </a:lnTo>
                <a:lnTo>
                  <a:pt x="6379790" y="0"/>
                </a:lnTo>
                <a:lnTo>
                  <a:pt x="6379790" y="797561"/>
                </a:lnTo>
                <a:lnTo>
                  <a:pt x="6379790" y="797562"/>
                </a:lnTo>
                <a:lnTo>
                  <a:pt x="6379790" y="1595756"/>
                </a:lnTo>
                <a:lnTo>
                  <a:pt x="5582317" y="1595756"/>
                </a:lnTo>
                <a:lnTo>
                  <a:pt x="5582317" y="2393951"/>
                </a:lnTo>
                <a:lnTo>
                  <a:pt x="6379790" y="2393951"/>
                </a:lnTo>
                <a:lnTo>
                  <a:pt x="6379790" y="3192146"/>
                </a:lnTo>
                <a:lnTo>
                  <a:pt x="6379790" y="3990341"/>
                </a:lnTo>
                <a:lnTo>
                  <a:pt x="6379790" y="4788536"/>
                </a:lnTo>
                <a:lnTo>
                  <a:pt x="6379790" y="5586731"/>
                </a:lnTo>
                <a:lnTo>
                  <a:pt x="5582316" y="5586731"/>
                </a:lnTo>
                <a:lnTo>
                  <a:pt x="5582316" y="4788536"/>
                </a:lnTo>
                <a:lnTo>
                  <a:pt x="4784843" y="4788536"/>
                </a:lnTo>
                <a:lnTo>
                  <a:pt x="4784843" y="5586731"/>
                </a:lnTo>
                <a:lnTo>
                  <a:pt x="3987369" y="5586731"/>
                </a:lnTo>
                <a:lnTo>
                  <a:pt x="3189895" y="5586731"/>
                </a:lnTo>
                <a:lnTo>
                  <a:pt x="2392422" y="5586731"/>
                </a:lnTo>
                <a:lnTo>
                  <a:pt x="2392421" y="5586731"/>
                </a:lnTo>
                <a:lnTo>
                  <a:pt x="1594948" y="5586731"/>
                </a:lnTo>
                <a:lnTo>
                  <a:pt x="1594948" y="4788536"/>
                </a:lnTo>
                <a:lnTo>
                  <a:pt x="797474" y="4788536"/>
                </a:lnTo>
                <a:lnTo>
                  <a:pt x="797474" y="3990341"/>
                </a:lnTo>
                <a:lnTo>
                  <a:pt x="1594948" y="3990341"/>
                </a:lnTo>
                <a:lnTo>
                  <a:pt x="1594948" y="3192146"/>
                </a:lnTo>
                <a:lnTo>
                  <a:pt x="2392421" y="3192146"/>
                </a:lnTo>
                <a:lnTo>
                  <a:pt x="2392421" y="2393951"/>
                </a:lnTo>
                <a:lnTo>
                  <a:pt x="1594948" y="2393951"/>
                </a:lnTo>
                <a:lnTo>
                  <a:pt x="1594948" y="3192146"/>
                </a:lnTo>
                <a:lnTo>
                  <a:pt x="797474" y="3192146"/>
                </a:lnTo>
                <a:lnTo>
                  <a:pt x="797474" y="2393951"/>
                </a:lnTo>
                <a:lnTo>
                  <a:pt x="0" y="2393951"/>
                </a:lnTo>
                <a:lnTo>
                  <a:pt x="0" y="1595756"/>
                </a:lnTo>
                <a:lnTo>
                  <a:pt x="797474" y="1595756"/>
                </a:lnTo>
                <a:lnTo>
                  <a:pt x="797474" y="797565"/>
                </a:lnTo>
                <a:lnTo>
                  <a:pt x="1594948" y="797565"/>
                </a:lnTo>
                <a:lnTo>
                  <a:pt x="1594948" y="1595756"/>
                </a:lnTo>
                <a:lnTo>
                  <a:pt x="2392421" y="1595756"/>
                </a:lnTo>
                <a:lnTo>
                  <a:pt x="2392421" y="797565"/>
                </a:lnTo>
                <a:lnTo>
                  <a:pt x="1594948" y="797565"/>
                </a:lnTo>
                <a:close/>
                <a:moveTo>
                  <a:pt x="0" y="0"/>
                </a:moveTo>
                <a:lnTo>
                  <a:pt x="797474" y="0"/>
                </a:lnTo>
                <a:lnTo>
                  <a:pt x="797474" y="797565"/>
                </a:lnTo>
                <a:lnTo>
                  <a:pt x="0" y="79756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65016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8">
            <a:extLst>
              <a:ext uri="{FF2B5EF4-FFF2-40B4-BE49-F238E27FC236}">
                <a16:creationId xmlns:a16="http://schemas.microsoft.com/office/drawing/2014/main" xmlns="" id="{FF0C7903-447C-47EA-9F0F-27FB0FA66D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5951759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xmlns="" id="{FFA8E757-7AA1-46D7-830D-82A7BA139E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01996" y="665147"/>
            <a:ext cx="5714288" cy="5876452"/>
          </a:xfrm>
          <a:custGeom>
            <a:avLst/>
            <a:gdLst>
              <a:gd name="connsiteX0" fmla="*/ 4336617 w 5408405"/>
              <a:gd name="connsiteY0" fmla="*/ 2979311 h 5561888"/>
              <a:gd name="connsiteX1" fmla="*/ 4337062 w 5408405"/>
              <a:gd name="connsiteY1" fmla="*/ 2980996 h 5561888"/>
              <a:gd name="connsiteX2" fmla="*/ 4335592 w 5408405"/>
              <a:gd name="connsiteY2" fmla="*/ 2981017 h 5561888"/>
              <a:gd name="connsiteX3" fmla="*/ 1888921 w 5408405"/>
              <a:gd name="connsiteY3" fmla="*/ 2261506 h 5561888"/>
              <a:gd name="connsiteX4" fmla="*/ 1889365 w 5408405"/>
              <a:gd name="connsiteY4" fmla="*/ 2263191 h 5561888"/>
              <a:gd name="connsiteX5" fmla="*/ 1887895 w 5408405"/>
              <a:gd name="connsiteY5" fmla="*/ 2263212 h 5561888"/>
              <a:gd name="connsiteX6" fmla="*/ 3291650 w 5408405"/>
              <a:gd name="connsiteY6" fmla="*/ 1876983 h 5561888"/>
              <a:gd name="connsiteX7" fmla="*/ 2384076 w 5408405"/>
              <a:gd name="connsiteY7" fmla="*/ 3290419 h 5561888"/>
              <a:gd name="connsiteX8" fmla="*/ 3291650 w 5408405"/>
              <a:gd name="connsiteY8" fmla="*/ 3290419 h 5561888"/>
              <a:gd name="connsiteX9" fmla="*/ 4585316 w 5408405"/>
              <a:gd name="connsiteY9" fmla="*/ 91 h 5561888"/>
              <a:gd name="connsiteX10" fmla="*/ 4597631 w 5408405"/>
              <a:gd name="connsiteY10" fmla="*/ 4688 h 5561888"/>
              <a:gd name="connsiteX11" fmla="*/ 4597631 w 5408405"/>
              <a:gd name="connsiteY11" fmla="*/ 129174 h 5561888"/>
              <a:gd name="connsiteX12" fmla="*/ 4718305 w 5408405"/>
              <a:gd name="connsiteY12" fmla="*/ 117857 h 5561888"/>
              <a:gd name="connsiteX13" fmla="*/ 4838978 w 5408405"/>
              <a:gd name="connsiteY13" fmla="*/ 114085 h 5561888"/>
              <a:gd name="connsiteX14" fmla="*/ 4827665 w 5408405"/>
              <a:gd name="connsiteY14" fmla="*/ 166897 h 5561888"/>
              <a:gd name="connsiteX15" fmla="*/ 4895544 w 5408405"/>
              <a:gd name="connsiteY15" fmla="*/ 246116 h 5561888"/>
              <a:gd name="connsiteX16" fmla="*/ 5001133 w 5408405"/>
              <a:gd name="connsiteY16" fmla="*/ 193303 h 5561888"/>
              <a:gd name="connsiteX17" fmla="*/ 5061469 w 5408405"/>
              <a:gd name="connsiteY17" fmla="*/ 129174 h 5561888"/>
              <a:gd name="connsiteX18" fmla="*/ 5102951 w 5408405"/>
              <a:gd name="connsiteY18" fmla="*/ 136719 h 5561888"/>
              <a:gd name="connsiteX19" fmla="*/ 5110493 w 5408405"/>
              <a:gd name="connsiteY19" fmla="*/ 170670 h 5561888"/>
              <a:gd name="connsiteX20" fmla="*/ 5053927 w 5408405"/>
              <a:gd name="connsiteY20" fmla="*/ 246116 h 5561888"/>
              <a:gd name="connsiteX21" fmla="*/ 4978506 w 5408405"/>
              <a:gd name="connsiteY21" fmla="*/ 295156 h 5561888"/>
              <a:gd name="connsiteX22" fmla="*/ 4959651 w 5408405"/>
              <a:gd name="connsiteY22" fmla="*/ 347968 h 5561888"/>
              <a:gd name="connsiteX23" fmla="*/ 5019988 w 5408405"/>
              <a:gd name="connsiteY23" fmla="*/ 517722 h 5561888"/>
              <a:gd name="connsiteX24" fmla="*/ 5072782 w 5408405"/>
              <a:gd name="connsiteY24" fmla="*/ 562989 h 5561888"/>
              <a:gd name="connsiteX25" fmla="*/ 5151974 w 5408405"/>
              <a:gd name="connsiteY25" fmla="*/ 574306 h 5561888"/>
              <a:gd name="connsiteX26" fmla="*/ 5174600 w 5408405"/>
              <a:gd name="connsiteY26" fmla="*/ 638435 h 5561888"/>
              <a:gd name="connsiteX27" fmla="*/ 5125577 w 5408405"/>
              <a:gd name="connsiteY27" fmla="*/ 706337 h 5561888"/>
              <a:gd name="connsiteX28" fmla="*/ 5084096 w 5408405"/>
              <a:gd name="connsiteY28" fmla="*/ 845912 h 5561888"/>
              <a:gd name="connsiteX29" fmla="*/ 5148203 w 5408405"/>
              <a:gd name="connsiteY29" fmla="*/ 921358 h 5561888"/>
              <a:gd name="connsiteX30" fmla="*/ 5231166 w 5408405"/>
              <a:gd name="connsiteY30" fmla="*/ 943992 h 5561888"/>
              <a:gd name="connsiteX31" fmla="*/ 5174600 w 5408405"/>
              <a:gd name="connsiteY31" fmla="*/ 1008121 h 5561888"/>
              <a:gd name="connsiteX32" fmla="*/ 5261334 w 5408405"/>
              <a:gd name="connsiteY32" fmla="*/ 1045844 h 5561888"/>
              <a:gd name="connsiteX33" fmla="*/ 5393321 w 5408405"/>
              <a:gd name="connsiteY33" fmla="*/ 1102429 h 5561888"/>
              <a:gd name="connsiteX34" fmla="*/ 5408405 w 5408405"/>
              <a:gd name="connsiteY34" fmla="*/ 1109973 h 5561888"/>
              <a:gd name="connsiteX35" fmla="*/ 5351839 w 5408405"/>
              <a:gd name="connsiteY35" fmla="*/ 1140152 h 5561888"/>
              <a:gd name="connsiteX36" fmla="*/ 5351839 w 5408405"/>
              <a:gd name="connsiteY36" fmla="*/ 1155241 h 5561888"/>
              <a:gd name="connsiteX37" fmla="*/ 5325442 w 5408405"/>
              <a:gd name="connsiteY37" fmla="*/ 1396668 h 5561888"/>
              <a:gd name="connsiteX38" fmla="*/ 5332984 w 5408405"/>
              <a:gd name="connsiteY38" fmla="*/ 1453253 h 5561888"/>
              <a:gd name="connsiteX39" fmla="*/ 5317900 w 5408405"/>
              <a:gd name="connsiteY39" fmla="*/ 1494748 h 5561888"/>
              <a:gd name="connsiteX40" fmla="*/ 5272648 w 5408405"/>
              <a:gd name="connsiteY40" fmla="*/ 1494748 h 5561888"/>
              <a:gd name="connsiteX41" fmla="*/ 5204769 w 5408405"/>
              <a:gd name="connsiteY41" fmla="*/ 1509837 h 5561888"/>
              <a:gd name="connsiteX42" fmla="*/ 5185914 w 5408405"/>
              <a:gd name="connsiteY42" fmla="*/ 1566422 h 5561888"/>
              <a:gd name="connsiteX43" fmla="*/ 5076554 w 5408405"/>
              <a:gd name="connsiteY43" fmla="*/ 1713542 h 5561888"/>
              <a:gd name="connsiteX44" fmla="*/ 5050156 w 5408405"/>
              <a:gd name="connsiteY44" fmla="*/ 1721086 h 5561888"/>
              <a:gd name="connsiteX45" fmla="*/ 4899314 w 5408405"/>
              <a:gd name="connsiteY45" fmla="*/ 1721086 h 5561888"/>
              <a:gd name="connsiteX46" fmla="*/ 4929483 w 5408405"/>
              <a:gd name="connsiteY46" fmla="*/ 1845572 h 5561888"/>
              <a:gd name="connsiteX47" fmla="*/ 4842749 w 5408405"/>
              <a:gd name="connsiteY47" fmla="*/ 1777671 h 5561888"/>
              <a:gd name="connsiteX48" fmla="*/ 4706992 w 5408405"/>
              <a:gd name="connsiteY48" fmla="*/ 1743720 h 5561888"/>
              <a:gd name="connsiteX49" fmla="*/ 4642884 w 5408405"/>
              <a:gd name="connsiteY49" fmla="*/ 1853117 h 5561888"/>
              <a:gd name="connsiteX50" fmla="*/ 4548608 w 5408405"/>
              <a:gd name="connsiteY50" fmla="*/ 1909701 h 5561888"/>
              <a:gd name="connsiteX51" fmla="*/ 4484500 w 5408405"/>
              <a:gd name="connsiteY51" fmla="*/ 1932335 h 5561888"/>
              <a:gd name="connsiteX52" fmla="*/ 4378911 w 5408405"/>
              <a:gd name="connsiteY52" fmla="*/ 1996464 h 5561888"/>
              <a:gd name="connsiteX53" fmla="*/ 4344972 w 5408405"/>
              <a:gd name="connsiteY53" fmla="*/ 2026643 h 5561888"/>
              <a:gd name="connsiteX54" fmla="*/ 4360056 w 5408405"/>
              <a:gd name="connsiteY54" fmla="*/ 2120951 h 5561888"/>
              <a:gd name="connsiteX55" fmla="*/ 4356285 w 5408405"/>
              <a:gd name="connsiteY55" fmla="*/ 2249209 h 5561888"/>
              <a:gd name="connsiteX56" fmla="*/ 4311032 w 5408405"/>
              <a:gd name="connsiteY56" fmla="*/ 2249209 h 5561888"/>
              <a:gd name="connsiteX57" fmla="*/ 4311032 w 5408405"/>
              <a:gd name="connsiteY57" fmla="*/ 2166218 h 5561888"/>
              <a:gd name="connsiteX58" fmla="*/ 4307261 w 5408405"/>
              <a:gd name="connsiteY58" fmla="*/ 2102089 h 5561888"/>
              <a:gd name="connsiteX59" fmla="*/ 4293453 w 5408405"/>
              <a:gd name="connsiteY59" fmla="*/ 2062720 h 5561888"/>
              <a:gd name="connsiteX60" fmla="*/ 4293453 w 5408405"/>
              <a:gd name="connsiteY60" fmla="*/ 2298718 h 5561888"/>
              <a:gd name="connsiteX61" fmla="*/ 4314960 w 5408405"/>
              <a:gd name="connsiteY61" fmla="*/ 2298021 h 5561888"/>
              <a:gd name="connsiteX62" fmla="*/ 4334595 w 5408405"/>
              <a:gd name="connsiteY62" fmla="*/ 2281553 h 5561888"/>
              <a:gd name="connsiteX63" fmla="*/ 4344746 w 5408405"/>
              <a:gd name="connsiteY63" fmla="*/ 2279636 h 5561888"/>
              <a:gd name="connsiteX64" fmla="*/ 4402848 w 5408405"/>
              <a:gd name="connsiteY64" fmla="*/ 2284326 h 5561888"/>
              <a:gd name="connsiteX65" fmla="*/ 4473289 w 5408405"/>
              <a:gd name="connsiteY65" fmla="*/ 2321185 h 5561888"/>
              <a:gd name="connsiteX66" fmla="*/ 4499740 w 5408405"/>
              <a:gd name="connsiteY66" fmla="*/ 2331640 h 5561888"/>
              <a:gd name="connsiteX67" fmla="*/ 4524595 w 5408405"/>
              <a:gd name="connsiteY67" fmla="*/ 2359469 h 5561888"/>
              <a:gd name="connsiteX68" fmla="*/ 4544622 w 5408405"/>
              <a:gd name="connsiteY68" fmla="*/ 2383765 h 5561888"/>
              <a:gd name="connsiteX69" fmla="*/ 4554292 w 5408405"/>
              <a:gd name="connsiteY69" fmla="*/ 2392027 h 5561888"/>
              <a:gd name="connsiteX70" fmla="*/ 4560549 w 5408405"/>
              <a:gd name="connsiteY70" fmla="*/ 2467954 h 5561888"/>
              <a:gd name="connsiteX71" fmla="*/ 4547398 w 5408405"/>
              <a:gd name="connsiteY71" fmla="*/ 2521373 h 5561888"/>
              <a:gd name="connsiteX72" fmla="*/ 4555843 w 5408405"/>
              <a:gd name="connsiteY72" fmla="*/ 2579321 h 5561888"/>
              <a:gd name="connsiteX73" fmla="*/ 4566049 w 5408405"/>
              <a:gd name="connsiteY73" fmla="*/ 2582191 h 5561888"/>
              <a:gd name="connsiteX74" fmla="*/ 4643312 w 5408405"/>
              <a:gd name="connsiteY74" fmla="*/ 2587849 h 5561888"/>
              <a:gd name="connsiteX75" fmla="*/ 4657728 w 5408405"/>
              <a:gd name="connsiteY75" fmla="*/ 2592463 h 5561888"/>
              <a:gd name="connsiteX76" fmla="*/ 4692721 w 5408405"/>
              <a:gd name="connsiteY76" fmla="*/ 2617179 h 5561888"/>
              <a:gd name="connsiteX77" fmla="*/ 4736105 w 5408405"/>
              <a:gd name="connsiteY77" fmla="*/ 2642990 h 5561888"/>
              <a:gd name="connsiteX78" fmla="*/ 4750038 w 5408405"/>
              <a:gd name="connsiteY78" fmla="*/ 2657785 h 5561888"/>
              <a:gd name="connsiteX79" fmla="*/ 4796763 w 5408405"/>
              <a:gd name="connsiteY79" fmla="*/ 2766142 h 5561888"/>
              <a:gd name="connsiteX80" fmla="*/ 4795690 w 5408405"/>
              <a:gd name="connsiteY80" fmla="*/ 2776927 h 5561888"/>
              <a:gd name="connsiteX81" fmla="*/ 4777160 w 5408405"/>
              <a:gd name="connsiteY81" fmla="*/ 2831008 h 5561888"/>
              <a:gd name="connsiteX82" fmla="*/ 4766623 w 5408405"/>
              <a:gd name="connsiteY82" fmla="*/ 2851481 h 5561888"/>
              <a:gd name="connsiteX83" fmla="*/ 4746650 w 5408405"/>
              <a:gd name="connsiteY83" fmla="*/ 2884036 h 5561888"/>
              <a:gd name="connsiteX84" fmla="*/ 4744682 w 5408405"/>
              <a:gd name="connsiteY84" fmla="*/ 2921163 h 5561888"/>
              <a:gd name="connsiteX85" fmla="*/ 4739063 w 5408405"/>
              <a:gd name="connsiteY85" fmla="*/ 2933424 h 5561888"/>
              <a:gd name="connsiteX86" fmla="*/ 4725645 w 5408405"/>
              <a:gd name="connsiteY86" fmla="*/ 2930966 h 5561888"/>
              <a:gd name="connsiteX87" fmla="*/ 4716608 w 5408405"/>
              <a:gd name="connsiteY87" fmla="*/ 2925688 h 5561888"/>
              <a:gd name="connsiteX88" fmla="*/ 4702811 w 5408405"/>
              <a:gd name="connsiteY88" fmla="*/ 2922861 h 5561888"/>
              <a:gd name="connsiteX89" fmla="*/ 4700569 w 5408405"/>
              <a:gd name="connsiteY89" fmla="*/ 2936054 h 5561888"/>
              <a:gd name="connsiteX90" fmla="*/ 4679798 w 5408405"/>
              <a:gd name="connsiteY90" fmla="*/ 2951264 h 5561888"/>
              <a:gd name="connsiteX91" fmla="*/ 4668381 w 5408405"/>
              <a:gd name="connsiteY91" fmla="*/ 2947211 h 5561888"/>
              <a:gd name="connsiteX92" fmla="*/ 4653498 w 5408405"/>
              <a:gd name="connsiteY92" fmla="*/ 2953973 h 5561888"/>
              <a:gd name="connsiteX93" fmla="*/ 4659646 w 5408405"/>
              <a:gd name="connsiteY93" fmla="*/ 2968262 h 5561888"/>
              <a:gd name="connsiteX94" fmla="*/ 4669796 w 5408405"/>
              <a:gd name="connsiteY94" fmla="*/ 2976183 h 5561888"/>
              <a:gd name="connsiteX95" fmla="*/ 4576498 w 5408405"/>
              <a:gd name="connsiteY95" fmla="*/ 2977532 h 5561888"/>
              <a:gd name="connsiteX96" fmla="*/ 4575299 w 5408405"/>
              <a:gd name="connsiteY96" fmla="*/ 2971067 h 5561888"/>
              <a:gd name="connsiteX97" fmla="*/ 4558476 w 5408405"/>
              <a:gd name="connsiteY97" fmla="*/ 2965284 h 5561888"/>
              <a:gd name="connsiteX98" fmla="*/ 4542988 w 5408405"/>
              <a:gd name="connsiteY98" fmla="*/ 2971454 h 5561888"/>
              <a:gd name="connsiteX99" fmla="*/ 4521364 w 5408405"/>
              <a:gd name="connsiteY99" fmla="*/ 2964532 h 5561888"/>
              <a:gd name="connsiteX100" fmla="*/ 4451694 w 5408405"/>
              <a:gd name="connsiteY100" fmla="*/ 2942625 h 5561888"/>
              <a:gd name="connsiteX101" fmla="*/ 4436756 w 5408405"/>
              <a:gd name="connsiteY101" fmla="*/ 2944599 h 5561888"/>
              <a:gd name="connsiteX102" fmla="*/ 4440731 w 5408405"/>
              <a:gd name="connsiteY102" fmla="*/ 2926000 h 5561888"/>
              <a:gd name="connsiteX103" fmla="*/ 4442506 w 5408405"/>
              <a:gd name="connsiteY103" fmla="*/ 2924183 h 5561888"/>
              <a:gd name="connsiteX104" fmla="*/ 4433167 w 5408405"/>
              <a:gd name="connsiteY104" fmla="*/ 2892578 h 5561888"/>
              <a:gd name="connsiteX105" fmla="*/ 4405904 w 5408405"/>
              <a:gd name="connsiteY105" fmla="*/ 2863581 h 5561888"/>
              <a:gd name="connsiteX106" fmla="*/ 4376015 w 5408405"/>
              <a:gd name="connsiteY106" fmla="*/ 2814268 h 5561888"/>
              <a:gd name="connsiteX107" fmla="*/ 4373993 w 5408405"/>
              <a:gd name="connsiteY107" fmla="*/ 2794544 h 5561888"/>
              <a:gd name="connsiteX108" fmla="*/ 4366773 w 5408405"/>
              <a:gd name="connsiteY108" fmla="*/ 2738976 h 5561888"/>
              <a:gd name="connsiteX109" fmla="*/ 4375522 w 5408405"/>
              <a:gd name="connsiteY109" fmla="*/ 2719122 h 5561888"/>
              <a:gd name="connsiteX110" fmla="*/ 4416528 w 5408405"/>
              <a:gd name="connsiteY110" fmla="*/ 2642030 h 5561888"/>
              <a:gd name="connsiteX111" fmla="*/ 4403213 w 5408405"/>
              <a:gd name="connsiteY111" fmla="*/ 2629024 h 5561888"/>
              <a:gd name="connsiteX112" fmla="*/ 4386019 w 5408405"/>
              <a:gd name="connsiteY112" fmla="*/ 2642994 h 5561888"/>
              <a:gd name="connsiteX113" fmla="*/ 4382635 w 5408405"/>
              <a:gd name="connsiteY113" fmla="*/ 2660988 h 5561888"/>
              <a:gd name="connsiteX114" fmla="*/ 4373789 w 5408405"/>
              <a:gd name="connsiteY114" fmla="*/ 2672465 h 5561888"/>
              <a:gd name="connsiteX115" fmla="*/ 4364670 w 5408405"/>
              <a:gd name="connsiteY115" fmla="*/ 2660006 h 5561888"/>
              <a:gd name="connsiteX116" fmla="*/ 4365083 w 5408405"/>
              <a:gd name="connsiteY116" fmla="*/ 2643843 h 5561888"/>
              <a:gd name="connsiteX117" fmla="*/ 4349279 w 5408405"/>
              <a:gd name="connsiteY117" fmla="*/ 2622489 h 5561888"/>
              <a:gd name="connsiteX118" fmla="*/ 4336940 w 5408405"/>
              <a:gd name="connsiteY118" fmla="*/ 2642385 h 5561888"/>
              <a:gd name="connsiteX119" fmla="*/ 4334807 w 5408405"/>
              <a:gd name="connsiteY119" fmla="*/ 2665152 h 5561888"/>
              <a:gd name="connsiteX120" fmla="*/ 4315109 w 5408405"/>
              <a:gd name="connsiteY120" fmla="*/ 2669577 h 5561888"/>
              <a:gd name="connsiteX121" fmla="*/ 4293624 w 5408405"/>
              <a:gd name="connsiteY121" fmla="*/ 2622557 h 5561888"/>
              <a:gd name="connsiteX122" fmla="*/ 4293453 w 5408405"/>
              <a:gd name="connsiteY122" fmla="*/ 2622155 h 5561888"/>
              <a:gd name="connsiteX123" fmla="*/ 4293453 w 5408405"/>
              <a:gd name="connsiteY123" fmla="*/ 3290419 h 5561888"/>
              <a:gd name="connsiteX124" fmla="*/ 4819151 w 5408405"/>
              <a:gd name="connsiteY124" fmla="*/ 3290419 h 5561888"/>
              <a:gd name="connsiteX125" fmla="*/ 4618033 w 5408405"/>
              <a:gd name="connsiteY125" fmla="*/ 3783581 h 5561888"/>
              <a:gd name="connsiteX126" fmla="*/ 4631595 w 5408405"/>
              <a:gd name="connsiteY126" fmla="*/ 3794382 h 5561888"/>
              <a:gd name="connsiteX127" fmla="*/ 4653185 w 5408405"/>
              <a:gd name="connsiteY127" fmla="*/ 3834503 h 5561888"/>
              <a:gd name="connsiteX128" fmla="*/ 4695406 w 5408405"/>
              <a:gd name="connsiteY128" fmla="*/ 3937672 h 5561888"/>
              <a:gd name="connsiteX129" fmla="*/ 4749142 w 5408405"/>
              <a:gd name="connsiteY129" fmla="*/ 4037020 h 5561888"/>
              <a:gd name="connsiteX130" fmla="*/ 4833584 w 5408405"/>
              <a:gd name="connsiteY130" fmla="*/ 4121084 h 5561888"/>
              <a:gd name="connsiteX131" fmla="*/ 4833584 w 5408405"/>
              <a:gd name="connsiteY131" fmla="*/ 4258643 h 5561888"/>
              <a:gd name="connsiteX132" fmla="*/ 4787525 w 5408405"/>
              <a:gd name="connsiteY132" fmla="*/ 4312138 h 5561888"/>
              <a:gd name="connsiteX133" fmla="*/ 4703083 w 5408405"/>
              <a:gd name="connsiteY133" fmla="*/ 4365633 h 5561888"/>
              <a:gd name="connsiteX134" fmla="*/ 4603288 w 5408405"/>
              <a:gd name="connsiteY134" fmla="*/ 4380917 h 5561888"/>
              <a:gd name="connsiteX135" fmla="*/ 4488139 w 5408405"/>
              <a:gd name="connsiteY135" fmla="*/ 4273927 h 5561888"/>
              <a:gd name="connsiteX136" fmla="*/ 4465110 w 5408405"/>
              <a:gd name="connsiteY136" fmla="*/ 4231895 h 5561888"/>
              <a:gd name="connsiteX137" fmla="*/ 4463971 w 5408405"/>
              <a:gd name="connsiteY137" fmla="*/ 4193386 h 5561888"/>
              <a:gd name="connsiteX138" fmla="*/ 4454229 w 5408405"/>
              <a:gd name="connsiteY138" fmla="*/ 4178157 h 5561888"/>
              <a:gd name="connsiteX139" fmla="*/ 4293453 w 5408405"/>
              <a:gd name="connsiteY139" fmla="*/ 4178157 h 5561888"/>
              <a:gd name="connsiteX140" fmla="*/ 4293453 w 5408405"/>
              <a:gd name="connsiteY140" fmla="*/ 4857600 h 5561888"/>
              <a:gd name="connsiteX141" fmla="*/ 3291650 w 5408405"/>
              <a:gd name="connsiteY141" fmla="*/ 4857600 h 5561888"/>
              <a:gd name="connsiteX142" fmla="*/ 3291650 w 5408405"/>
              <a:gd name="connsiteY142" fmla="*/ 4178157 h 5561888"/>
              <a:gd name="connsiteX143" fmla="*/ 2897583 w 5408405"/>
              <a:gd name="connsiteY143" fmla="*/ 4178157 h 5561888"/>
              <a:gd name="connsiteX144" fmla="*/ 2899933 w 5408405"/>
              <a:gd name="connsiteY144" fmla="*/ 4187858 h 5561888"/>
              <a:gd name="connsiteX145" fmla="*/ 2922554 w 5408405"/>
              <a:gd name="connsiteY145" fmla="*/ 4233043 h 5561888"/>
              <a:gd name="connsiteX146" fmla="*/ 2922554 w 5408405"/>
              <a:gd name="connsiteY146" fmla="*/ 4255635 h 5561888"/>
              <a:gd name="connsiteX147" fmla="*/ 2903703 w 5408405"/>
              <a:gd name="connsiteY147" fmla="*/ 4306468 h 5561888"/>
              <a:gd name="connsiteX148" fmla="*/ 2877312 w 5408405"/>
              <a:gd name="connsiteY148" fmla="*/ 4389306 h 5561888"/>
              <a:gd name="connsiteX149" fmla="*/ 2854690 w 5408405"/>
              <a:gd name="connsiteY149" fmla="*/ 4419429 h 5561888"/>
              <a:gd name="connsiteX150" fmla="*/ 2818873 w 5408405"/>
              <a:gd name="connsiteY150" fmla="*/ 4449552 h 5561888"/>
              <a:gd name="connsiteX151" fmla="*/ 2786827 w 5408405"/>
              <a:gd name="connsiteY151" fmla="*/ 4466497 h 5561888"/>
              <a:gd name="connsiteX152" fmla="*/ 2668065 w 5408405"/>
              <a:gd name="connsiteY152" fmla="*/ 4492854 h 5561888"/>
              <a:gd name="connsiteX153" fmla="*/ 2607742 w 5408405"/>
              <a:gd name="connsiteY153" fmla="*/ 4490972 h 5561888"/>
              <a:gd name="connsiteX154" fmla="*/ 2513486 w 5408405"/>
              <a:gd name="connsiteY154" fmla="*/ 4417547 h 5561888"/>
              <a:gd name="connsiteX155" fmla="*/ 2507831 w 5408405"/>
              <a:gd name="connsiteY155" fmla="*/ 4372362 h 5561888"/>
              <a:gd name="connsiteX156" fmla="*/ 2505946 w 5408405"/>
              <a:gd name="connsiteY156" fmla="*/ 4353535 h 5561888"/>
              <a:gd name="connsiteX157" fmla="*/ 2496520 w 5408405"/>
              <a:gd name="connsiteY157" fmla="*/ 4302702 h 5561888"/>
              <a:gd name="connsiteX158" fmla="*/ 2490865 w 5408405"/>
              <a:gd name="connsiteY158" fmla="*/ 4278227 h 5561888"/>
              <a:gd name="connsiteX159" fmla="*/ 2492750 w 5408405"/>
              <a:gd name="connsiteY159" fmla="*/ 4246222 h 5561888"/>
              <a:gd name="connsiteX160" fmla="*/ 2505946 w 5408405"/>
              <a:gd name="connsiteY160" fmla="*/ 4214216 h 5561888"/>
              <a:gd name="connsiteX161" fmla="*/ 2519389 w 5408405"/>
              <a:gd name="connsiteY161" fmla="*/ 4178157 h 5561888"/>
              <a:gd name="connsiteX162" fmla="*/ 1895054 w 5408405"/>
              <a:gd name="connsiteY162" fmla="*/ 4178157 h 5561888"/>
              <a:gd name="connsiteX163" fmla="*/ 1904034 w 5408405"/>
              <a:gd name="connsiteY163" fmla="*/ 4212935 h 5561888"/>
              <a:gd name="connsiteX164" fmla="*/ 1913368 w 5408405"/>
              <a:gd name="connsiteY164" fmla="*/ 4235094 h 5561888"/>
              <a:gd name="connsiteX165" fmla="*/ 1897032 w 5408405"/>
              <a:gd name="connsiteY165" fmla="*/ 4308568 h 5561888"/>
              <a:gd name="connsiteX166" fmla="*/ 1887698 w 5408405"/>
              <a:gd name="connsiteY166" fmla="*/ 4331893 h 5561888"/>
              <a:gd name="connsiteX167" fmla="*/ 1886531 w 5408405"/>
              <a:gd name="connsiteY167" fmla="*/ 4371546 h 5561888"/>
              <a:gd name="connsiteX168" fmla="*/ 1908701 w 5408405"/>
              <a:gd name="connsiteY168" fmla="*/ 4405367 h 5561888"/>
              <a:gd name="connsiteX169" fmla="*/ 1929704 w 5408405"/>
              <a:gd name="connsiteY169" fmla="*/ 4469511 h 5561888"/>
              <a:gd name="connsiteX170" fmla="*/ 1921536 w 5408405"/>
              <a:gd name="connsiteY170" fmla="*/ 4497501 h 5561888"/>
              <a:gd name="connsiteX171" fmla="*/ 1915702 w 5408405"/>
              <a:gd name="connsiteY171" fmla="*/ 4519659 h 5561888"/>
              <a:gd name="connsiteX172" fmla="*/ 1885364 w 5408405"/>
              <a:gd name="connsiteY172" fmla="*/ 4510329 h 5561888"/>
              <a:gd name="connsiteX173" fmla="*/ 1867862 w 5408405"/>
              <a:gd name="connsiteY173" fmla="*/ 4478841 h 5561888"/>
              <a:gd name="connsiteX174" fmla="*/ 1816521 w 5408405"/>
              <a:gd name="connsiteY174" fmla="*/ 4538320 h 5561888"/>
              <a:gd name="connsiteX175" fmla="*/ 1828189 w 5408405"/>
              <a:gd name="connsiteY175" fmla="*/ 4568642 h 5561888"/>
              <a:gd name="connsiteX176" fmla="*/ 1858527 w 5408405"/>
              <a:gd name="connsiteY176" fmla="*/ 4597798 h 5561888"/>
              <a:gd name="connsiteX177" fmla="*/ 1877196 w 5408405"/>
              <a:gd name="connsiteY177" fmla="*/ 4635118 h 5561888"/>
              <a:gd name="connsiteX178" fmla="*/ 1852693 w 5408405"/>
              <a:gd name="connsiteY178" fmla="*/ 4654945 h 5561888"/>
              <a:gd name="connsiteX179" fmla="*/ 1825855 w 5408405"/>
              <a:gd name="connsiteY179" fmla="*/ 4679436 h 5561888"/>
              <a:gd name="connsiteX180" fmla="*/ 1822355 w 5408405"/>
              <a:gd name="connsiteY180" fmla="*/ 4720255 h 5561888"/>
              <a:gd name="connsiteX181" fmla="*/ 1781516 w 5408405"/>
              <a:gd name="connsiteY181" fmla="*/ 4703927 h 5561888"/>
              <a:gd name="connsiteX182" fmla="*/ 1766347 w 5408405"/>
              <a:gd name="connsiteY182" fmla="*/ 4692265 h 5561888"/>
              <a:gd name="connsiteX183" fmla="*/ 1743010 w 5408405"/>
              <a:gd name="connsiteY183" fmla="*/ 4693431 h 5561888"/>
              <a:gd name="connsiteX184" fmla="*/ 1743010 w 5408405"/>
              <a:gd name="connsiteY184" fmla="*/ 4714424 h 5561888"/>
              <a:gd name="connsiteX185" fmla="*/ 1741843 w 5408405"/>
              <a:gd name="connsiteY185" fmla="*/ 4745912 h 5561888"/>
              <a:gd name="connsiteX186" fmla="*/ 1708005 w 5408405"/>
              <a:gd name="connsiteY186" fmla="*/ 4742414 h 5561888"/>
              <a:gd name="connsiteX187" fmla="*/ 1702171 w 5408405"/>
              <a:gd name="connsiteY187" fmla="*/ 4737749 h 5561888"/>
              <a:gd name="connsiteX188" fmla="*/ 1651997 w 5408405"/>
              <a:gd name="connsiteY188" fmla="*/ 4752910 h 5561888"/>
              <a:gd name="connsiteX189" fmla="*/ 1620492 w 5408405"/>
              <a:gd name="connsiteY189" fmla="*/ 4779734 h 5561888"/>
              <a:gd name="connsiteX190" fmla="*/ 1608824 w 5408405"/>
              <a:gd name="connsiteY190" fmla="*/ 4778567 h 5561888"/>
              <a:gd name="connsiteX191" fmla="*/ 1573819 w 5408405"/>
              <a:gd name="connsiteY191" fmla="*/ 4800726 h 5561888"/>
              <a:gd name="connsiteX192" fmla="*/ 1551649 w 5408405"/>
              <a:gd name="connsiteY192" fmla="*/ 4828716 h 5561888"/>
              <a:gd name="connsiteX193" fmla="*/ 1495640 w 5408405"/>
              <a:gd name="connsiteY193" fmla="*/ 4898691 h 5561888"/>
              <a:gd name="connsiteX194" fmla="*/ 1479305 w 5408405"/>
              <a:gd name="connsiteY194" fmla="*/ 4982661 h 5561888"/>
              <a:gd name="connsiteX195" fmla="*/ 1453634 w 5408405"/>
              <a:gd name="connsiteY195" fmla="*/ 5007153 h 5561888"/>
              <a:gd name="connsiteX196" fmla="*/ 1313614 w 5408405"/>
              <a:gd name="connsiteY196" fmla="*/ 4994324 h 5561888"/>
              <a:gd name="connsiteX197" fmla="*/ 1289110 w 5408405"/>
              <a:gd name="connsiteY197" fmla="*/ 4947674 h 5561888"/>
              <a:gd name="connsiteX198" fmla="*/ 1261106 w 5408405"/>
              <a:gd name="connsiteY198" fmla="*/ 4857873 h 5561888"/>
              <a:gd name="connsiteX199" fmla="*/ 1242437 w 5408405"/>
              <a:gd name="connsiteY199" fmla="*/ 4847376 h 5561888"/>
              <a:gd name="connsiteX200" fmla="*/ 1158424 w 5408405"/>
              <a:gd name="connsiteY200" fmla="*/ 4842711 h 5561888"/>
              <a:gd name="connsiteX201" fmla="*/ 1118752 w 5408405"/>
              <a:gd name="connsiteY201" fmla="*/ 4824051 h 5561888"/>
              <a:gd name="connsiteX202" fmla="*/ 1083747 w 5408405"/>
              <a:gd name="connsiteY202" fmla="*/ 4792562 h 5561888"/>
              <a:gd name="connsiteX203" fmla="*/ 1035907 w 5408405"/>
              <a:gd name="connsiteY203" fmla="*/ 4794895 h 5561888"/>
              <a:gd name="connsiteX204" fmla="*/ 988066 w 5408405"/>
              <a:gd name="connsiteY204" fmla="*/ 4777401 h 5561888"/>
              <a:gd name="connsiteX205" fmla="*/ 915722 w 5408405"/>
              <a:gd name="connsiteY205" fmla="*/ 4761074 h 5561888"/>
              <a:gd name="connsiteX206" fmla="*/ 865548 w 5408405"/>
              <a:gd name="connsiteY206" fmla="*/ 4818220 h 5561888"/>
              <a:gd name="connsiteX207" fmla="*/ 810707 w 5408405"/>
              <a:gd name="connsiteY207" fmla="*/ 4848543 h 5561888"/>
              <a:gd name="connsiteX208" fmla="*/ 871382 w 5408405"/>
              <a:gd name="connsiteY208" fmla="*/ 4748245 h 5561888"/>
              <a:gd name="connsiteX209" fmla="*/ 823542 w 5408405"/>
              <a:gd name="connsiteY209" fmla="*/ 4650280 h 5561888"/>
              <a:gd name="connsiteX210" fmla="*/ 751198 w 5408405"/>
              <a:gd name="connsiteY210" fmla="*/ 4589635 h 5561888"/>
              <a:gd name="connsiteX211" fmla="*/ 745364 w 5408405"/>
              <a:gd name="connsiteY211" fmla="*/ 4572141 h 5561888"/>
              <a:gd name="connsiteX212" fmla="*/ 712693 w 5408405"/>
              <a:gd name="connsiteY212" fmla="*/ 4558146 h 5561888"/>
              <a:gd name="connsiteX213" fmla="*/ 663685 w 5408405"/>
              <a:gd name="connsiteY213" fmla="*/ 4604796 h 5561888"/>
              <a:gd name="connsiteX214" fmla="*/ 633348 w 5408405"/>
              <a:gd name="connsiteY214" fmla="*/ 4615292 h 5561888"/>
              <a:gd name="connsiteX215" fmla="*/ 592508 w 5408405"/>
              <a:gd name="connsiteY215" fmla="*/ 4608295 h 5561888"/>
              <a:gd name="connsiteX216" fmla="*/ 572672 w 5408405"/>
              <a:gd name="connsiteY216" fmla="*/ 4621123 h 5561888"/>
              <a:gd name="connsiteX217" fmla="*/ 583174 w 5408405"/>
              <a:gd name="connsiteY217" fmla="*/ 4643282 h 5561888"/>
              <a:gd name="connsiteX218" fmla="*/ 604177 w 5408405"/>
              <a:gd name="connsiteY218" fmla="*/ 4652612 h 5561888"/>
              <a:gd name="connsiteX219" fmla="*/ 618179 w 5408405"/>
              <a:gd name="connsiteY219" fmla="*/ 4680602 h 5561888"/>
              <a:gd name="connsiteX220" fmla="*/ 663685 w 5408405"/>
              <a:gd name="connsiteY220" fmla="*/ 4770404 h 5561888"/>
              <a:gd name="connsiteX221" fmla="*/ 680021 w 5408405"/>
              <a:gd name="connsiteY221" fmla="*/ 4783232 h 5561888"/>
              <a:gd name="connsiteX222" fmla="*/ 657851 w 5408405"/>
              <a:gd name="connsiteY222" fmla="*/ 4797227 h 5561888"/>
              <a:gd name="connsiteX223" fmla="*/ 654351 w 5408405"/>
              <a:gd name="connsiteY223" fmla="*/ 4797227 h 5561888"/>
              <a:gd name="connsiteX224" fmla="*/ 632181 w 5408405"/>
              <a:gd name="connsiteY224" fmla="*/ 4836880 h 5561888"/>
              <a:gd name="connsiteX225" fmla="*/ 629847 w 5408405"/>
              <a:gd name="connsiteY225" fmla="*/ 4891694 h 5561888"/>
              <a:gd name="connsiteX226" fmla="*/ 610011 w 5408405"/>
              <a:gd name="connsiteY226" fmla="*/ 4968666 h 5561888"/>
              <a:gd name="connsiteX227" fmla="*/ 592508 w 5408405"/>
              <a:gd name="connsiteY227" fmla="*/ 4989659 h 5561888"/>
              <a:gd name="connsiteX228" fmla="*/ 544668 w 5408405"/>
              <a:gd name="connsiteY228" fmla="*/ 5050304 h 5561888"/>
              <a:gd name="connsiteX229" fmla="*/ 516664 w 5408405"/>
              <a:gd name="connsiteY229" fmla="*/ 5060800 h 5561888"/>
              <a:gd name="connsiteX230" fmla="*/ 401147 w 5408405"/>
              <a:gd name="connsiteY230" fmla="*/ 5094622 h 5561888"/>
              <a:gd name="connsiteX231" fmla="*/ 401147 w 5408405"/>
              <a:gd name="connsiteY231" fmla="*/ 5120279 h 5561888"/>
              <a:gd name="connsiteX232" fmla="*/ 431485 w 5408405"/>
              <a:gd name="connsiteY232" fmla="*/ 5123778 h 5561888"/>
              <a:gd name="connsiteX233" fmla="*/ 452488 w 5408405"/>
              <a:gd name="connsiteY233" fmla="*/ 5109783 h 5561888"/>
              <a:gd name="connsiteX234" fmla="*/ 472324 w 5408405"/>
              <a:gd name="connsiteY234" fmla="*/ 5107450 h 5561888"/>
              <a:gd name="connsiteX235" fmla="*/ 468824 w 5408405"/>
              <a:gd name="connsiteY235" fmla="*/ 5128443 h 5561888"/>
              <a:gd name="connsiteX236" fmla="*/ 452488 w 5408405"/>
              <a:gd name="connsiteY236" fmla="*/ 5143604 h 5561888"/>
              <a:gd name="connsiteX237" fmla="*/ 446654 w 5408405"/>
              <a:gd name="connsiteY237" fmla="*/ 5179758 h 5561888"/>
              <a:gd name="connsiteX238" fmla="*/ 478158 w 5408405"/>
              <a:gd name="connsiteY238" fmla="*/ 5172761 h 5561888"/>
              <a:gd name="connsiteX239" fmla="*/ 502662 w 5408405"/>
              <a:gd name="connsiteY239" fmla="*/ 5152934 h 5561888"/>
              <a:gd name="connsiteX240" fmla="*/ 525999 w 5408405"/>
              <a:gd name="connsiteY240" fmla="*/ 5168096 h 5561888"/>
              <a:gd name="connsiteX241" fmla="*/ 500328 w 5408405"/>
              <a:gd name="connsiteY241" fmla="*/ 5234572 h 5561888"/>
              <a:gd name="connsiteX242" fmla="*/ 500328 w 5408405"/>
              <a:gd name="connsiteY242" fmla="*/ 5298716 h 5561888"/>
              <a:gd name="connsiteX243" fmla="*/ 523665 w 5408405"/>
              <a:gd name="connsiteY243" fmla="*/ 5324373 h 5561888"/>
              <a:gd name="connsiteX244" fmla="*/ 530666 w 5408405"/>
              <a:gd name="connsiteY244" fmla="*/ 5337202 h 5561888"/>
              <a:gd name="connsiteX245" fmla="*/ 517831 w 5408405"/>
              <a:gd name="connsiteY245" fmla="*/ 5344200 h 5561888"/>
              <a:gd name="connsiteX246" fmla="*/ 493327 w 5408405"/>
              <a:gd name="connsiteY246" fmla="*/ 5367525 h 5561888"/>
              <a:gd name="connsiteX247" fmla="*/ 462989 w 5408405"/>
              <a:gd name="connsiteY247" fmla="*/ 5420006 h 5561888"/>
              <a:gd name="connsiteX248" fmla="*/ 461823 w 5408405"/>
              <a:gd name="connsiteY248" fmla="*/ 5447996 h 5561888"/>
              <a:gd name="connsiteX249" fmla="*/ 471157 w 5408405"/>
              <a:gd name="connsiteY249" fmla="*/ 5466656 h 5561888"/>
              <a:gd name="connsiteX250" fmla="*/ 451321 w 5408405"/>
              <a:gd name="connsiteY250" fmla="*/ 5479485 h 5561888"/>
              <a:gd name="connsiteX251" fmla="*/ 434985 w 5408405"/>
              <a:gd name="connsiteY251" fmla="*/ 5481817 h 5561888"/>
              <a:gd name="connsiteX252" fmla="*/ 415149 w 5408405"/>
              <a:gd name="connsiteY252" fmla="*/ 5529634 h 5561888"/>
              <a:gd name="connsiteX253" fmla="*/ 420983 w 5408405"/>
              <a:gd name="connsiteY253" fmla="*/ 5538964 h 5561888"/>
              <a:gd name="connsiteX254" fmla="*/ 419816 w 5408405"/>
              <a:gd name="connsiteY254" fmla="*/ 5559956 h 5561888"/>
              <a:gd name="connsiteX255" fmla="*/ 401147 w 5408405"/>
              <a:gd name="connsiteY255" fmla="*/ 5555291 h 5561888"/>
              <a:gd name="connsiteX256" fmla="*/ 389479 w 5408405"/>
              <a:gd name="connsiteY256" fmla="*/ 5540130 h 5561888"/>
              <a:gd name="connsiteX257" fmla="*/ 366142 w 5408405"/>
              <a:gd name="connsiteY257" fmla="*/ 5536631 h 5561888"/>
              <a:gd name="connsiteX258" fmla="*/ 294965 w 5408405"/>
              <a:gd name="connsiteY258" fmla="*/ 5555291 h 5561888"/>
              <a:gd name="connsiteX259" fmla="*/ 206285 w 5408405"/>
              <a:gd name="connsiteY259" fmla="*/ 5561122 h 5561888"/>
              <a:gd name="connsiteX260" fmla="*/ 185282 w 5408405"/>
              <a:gd name="connsiteY260" fmla="*/ 5550626 h 5561888"/>
              <a:gd name="connsiteX261" fmla="*/ 124607 w 5408405"/>
              <a:gd name="connsiteY261" fmla="*/ 5522636 h 5561888"/>
              <a:gd name="connsiteX262" fmla="*/ 112938 w 5408405"/>
              <a:gd name="connsiteY262" fmla="*/ 5514472 h 5561888"/>
              <a:gd name="connsiteX263" fmla="*/ 61597 w 5408405"/>
              <a:gd name="connsiteY263" fmla="*/ 5452661 h 5561888"/>
              <a:gd name="connsiteX264" fmla="*/ 30093 w 5408405"/>
              <a:gd name="connsiteY264" fmla="*/ 5347698 h 5561888"/>
              <a:gd name="connsiteX265" fmla="*/ 14924 w 5408405"/>
              <a:gd name="connsiteY265" fmla="*/ 5311544 h 5561888"/>
              <a:gd name="connsiteX266" fmla="*/ 18424 w 5408405"/>
              <a:gd name="connsiteY266" fmla="*/ 5260229 h 5561888"/>
              <a:gd name="connsiteX267" fmla="*/ 23092 w 5408405"/>
              <a:gd name="connsiteY267" fmla="*/ 5217078 h 5561888"/>
              <a:gd name="connsiteX268" fmla="*/ 21925 w 5408405"/>
              <a:gd name="connsiteY268" fmla="*/ 5199584 h 5561888"/>
              <a:gd name="connsiteX269" fmla="*/ 90768 w 5408405"/>
              <a:gd name="connsiteY269" fmla="*/ 5120279 h 5561888"/>
              <a:gd name="connsiteX270" fmla="*/ 156111 w 5408405"/>
              <a:gd name="connsiteY270" fmla="*/ 5081793 h 5561888"/>
              <a:gd name="connsiteX271" fmla="*/ 205118 w 5408405"/>
              <a:gd name="connsiteY271" fmla="*/ 5017649 h 5561888"/>
              <a:gd name="connsiteX272" fmla="*/ 198117 w 5408405"/>
              <a:gd name="connsiteY272" fmla="*/ 5004820 h 5561888"/>
              <a:gd name="connsiteX273" fmla="*/ 129274 w 5408405"/>
              <a:gd name="connsiteY273" fmla="*/ 4923183 h 5561888"/>
              <a:gd name="connsiteX274" fmla="*/ 119939 w 5408405"/>
              <a:gd name="connsiteY274" fmla="*/ 4904523 h 5561888"/>
              <a:gd name="connsiteX275" fmla="*/ 110604 w 5408405"/>
              <a:gd name="connsiteY275" fmla="*/ 4846210 h 5561888"/>
              <a:gd name="connsiteX276" fmla="*/ 94269 w 5408405"/>
              <a:gd name="connsiteY276" fmla="*/ 4778567 h 5561888"/>
              <a:gd name="connsiteX277" fmla="*/ 95436 w 5408405"/>
              <a:gd name="connsiteY277" fmla="*/ 4750577 h 5561888"/>
              <a:gd name="connsiteX278" fmla="*/ 157278 w 5408405"/>
              <a:gd name="connsiteY278" fmla="*/ 4600131 h 5561888"/>
              <a:gd name="connsiteX279" fmla="*/ 168946 w 5408405"/>
              <a:gd name="connsiteY279" fmla="*/ 4590801 h 5561888"/>
              <a:gd name="connsiteX280" fmla="*/ 240123 w 5408405"/>
              <a:gd name="connsiteY280" fmla="*/ 4556980 h 5561888"/>
              <a:gd name="connsiteX281" fmla="*/ 270461 w 5408405"/>
              <a:gd name="connsiteY281" fmla="*/ 4547650 h 5561888"/>
              <a:gd name="connsiteX282" fmla="*/ 321802 w 5408405"/>
              <a:gd name="connsiteY282" fmla="*/ 4535987 h 5561888"/>
              <a:gd name="connsiteX283" fmla="*/ 360308 w 5408405"/>
              <a:gd name="connsiteY283" fmla="*/ 4502166 h 5561888"/>
              <a:gd name="connsiteX284" fmla="*/ 388312 w 5408405"/>
              <a:gd name="connsiteY284" fmla="*/ 4511496 h 5561888"/>
              <a:gd name="connsiteX285" fmla="*/ 391812 w 5408405"/>
              <a:gd name="connsiteY285" fmla="*/ 4525491 h 5561888"/>
              <a:gd name="connsiteX286" fmla="*/ 402314 w 5408405"/>
              <a:gd name="connsiteY286" fmla="*/ 4541818 h 5561888"/>
              <a:gd name="connsiteX287" fmla="*/ 417483 w 5408405"/>
              <a:gd name="connsiteY287" fmla="*/ 4531322 h 5561888"/>
              <a:gd name="connsiteX288" fmla="*/ 452488 w 5408405"/>
              <a:gd name="connsiteY288" fmla="*/ 4537153 h 5561888"/>
              <a:gd name="connsiteX289" fmla="*/ 459489 w 5408405"/>
              <a:gd name="connsiteY289" fmla="*/ 4552315 h 5561888"/>
              <a:gd name="connsiteX290" fmla="*/ 480492 w 5408405"/>
              <a:gd name="connsiteY290" fmla="*/ 4560478 h 5561888"/>
              <a:gd name="connsiteX291" fmla="*/ 488660 w 5408405"/>
              <a:gd name="connsiteY291" fmla="*/ 4540652 h 5561888"/>
              <a:gd name="connsiteX292" fmla="*/ 521331 w 5408405"/>
              <a:gd name="connsiteY292" fmla="*/ 4399536 h 5561888"/>
              <a:gd name="connsiteX293" fmla="*/ 596009 w 5408405"/>
              <a:gd name="connsiteY293" fmla="*/ 4352885 h 5561888"/>
              <a:gd name="connsiteX294" fmla="*/ 607677 w 5408405"/>
              <a:gd name="connsiteY294" fmla="*/ 4333059 h 5561888"/>
              <a:gd name="connsiteX295" fmla="*/ 586674 w 5408405"/>
              <a:gd name="connsiteY295" fmla="*/ 4287575 h 5561888"/>
              <a:gd name="connsiteX296" fmla="*/ 591341 w 5408405"/>
              <a:gd name="connsiteY296" fmla="*/ 4267749 h 5561888"/>
              <a:gd name="connsiteX297" fmla="*/ 613511 w 5408405"/>
              <a:gd name="connsiteY297" fmla="*/ 4189610 h 5561888"/>
              <a:gd name="connsiteX298" fmla="*/ 596009 w 5408405"/>
              <a:gd name="connsiteY298" fmla="*/ 4181446 h 5561888"/>
              <a:gd name="connsiteX299" fmla="*/ 545835 w 5408405"/>
              <a:gd name="connsiteY299" fmla="*/ 4156955 h 5561888"/>
              <a:gd name="connsiteX300" fmla="*/ 563337 w 5408405"/>
              <a:gd name="connsiteY300" fmla="*/ 4103308 h 5561888"/>
              <a:gd name="connsiteX301" fmla="*/ 592508 w 5408405"/>
              <a:gd name="connsiteY301" fmla="*/ 4098643 h 5561888"/>
              <a:gd name="connsiteX302" fmla="*/ 617012 w 5408405"/>
              <a:gd name="connsiteY302" fmla="*/ 4054325 h 5561888"/>
              <a:gd name="connsiteX303" fmla="*/ 599509 w 5408405"/>
              <a:gd name="connsiteY303" fmla="*/ 4021670 h 5561888"/>
              <a:gd name="connsiteX304" fmla="*/ 578506 w 5408405"/>
              <a:gd name="connsiteY304" fmla="*/ 3990181 h 5561888"/>
              <a:gd name="connsiteX305" fmla="*/ 572672 w 5408405"/>
              <a:gd name="connsiteY305" fmla="*/ 3961025 h 5561888"/>
              <a:gd name="connsiteX306" fmla="*/ 598343 w 5408405"/>
              <a:gd name="connsiteY306" fmla="*/ 3955193 h 5561888"/>
              <a:gd name="connsiteX307" fmla="*/ 655518 w 5408405"/>
              <a:gd name="connsiteY307" fmla="*/ 3936533 h 5561888"/>
              <a:gd name="connsiteX308" fmla="*/ 660185 w 5408405"/>
              <a:gd name="connsiteY308" fmla="*/ 3906211 h 5561888"/>
              <a:gd name="connsiteX309" fmla="*/ 618179 w 5408405"/>
              <a:gd name="connsiteY309" fmla="*/ 3857228 h 5561888"/>
              <a:gd name="connsiteX310" fmla="*/ 593675 w 5408405"/>
              <a:gd name="connsiteY310" fmla="*/ 3769759 h 5561888"/>
              <a:gd name="connsiteX311" fmla="*/ 586674 w 5408405"/>
              <a:gd name="connsiteY311" fmla="*/ 3748767 h 5561888"/>
              <a:gd name="connsiteX312" fmla="*/ 554003 w 5408405"/>
              <a:gd name="connsiteY312" fmla="*/ 3724275 h 5561888"/>
              <a:gd name="connsiteX313" fmla="*/ 507329 w 5408405"/>
              <a:gd name="connsiteY313" fmla="*/ 3686955 h 5561888"/>
              <a:gd name="connsiteX314" fmla="*/ 490993 w 5408405"/>
              <a:gd name="connsiteY314" fmla="*/ 3713779 h 5561888"/>
              <a:gd name="connsiteX315" fmla="*/ 469990 w 5408405"/>
              <a:gd name="connsiteY315" fmla="*/ 3732439 h 5561888"/>
              <a:gd name="connsiteX316" fmla="*/ 432652 w 5408405"/>
              <a:gd name="connsiteY316" fmla="*/ 3712613 h 5561888"/>
              <a:gd name="connsiteX317" fmla="*/ 446654 w 5408405"/>
              <a:gd name="connsiteY317" fmla="*/ 3690454 h 5561888"/>
              <a:gd name="connsiteX318" fmla="*/ 461823 w 5408405"/>
              <a:gd name="connsiteY318" fmla="*/ 3672960 h 5561888"/>
              <a:gd name="connsiteX319" fmla="*/ 410482 w 5408405"/>
              <a:gd name="connsiteY319" fmla="*/ 3637973 h 5561888"/>
              <a:gd name="connsiteX320" fmla="*/ 382478 w 5408405"/>
              <a:gd name="connsiteY320" fmla="*/ 3649635 h 5561888"/>
              <a:gd name="connsiteX321" fmla="*/ 354474 w 5408405"/>
              <a:gd name="connsiteY321" fmla="*/ 3637973 h 5561888"/>
              <a:gd name="connsiteX322" fmla="*/ 357974 w 5408405"/>
              <a:gd name="connsiteY322" fmla="*/ 3609983 h 5561888"/>
              <a:gd name="connsiteX323" fmla="*/ 403481 w 5408405"/>
              <a:gd name="connsiteY323" fmla="*/ 3584325 h 5561888"/>
              <a:gd name="connsiteX324" fmla="*/ 431485 w 5408405"/>
              <a:gd name="connsiteY324" fmla="*/ 3528345 h 5561888"/>
              <a:gd name="connsiteX325" fmla="*/ 405814 w 5408405"/>
              <a:gd name="connsiteY325" fmla="*/ 3405889 h 5561888"/>
              <a:gd name="connsiteX326" fmla="*/ 388312 w 5408405"/>
              <a:gd name="connsiteY326" fmla="*/ 3388395 h 5561888"/>
              <a:gd name="connsiteX327" fmla="*/ 296132 w 5408405"/>
              <a:gd name="connsiteY327" fmla="*/ 3352241 h 5561888"/>
              <a:gd name="connsiteX328" fmla="*/ 370809 w 5408405"/>
              <a:gd name="connsiteY328" fmla="*/ 3348742 h 5561888"/>
              <a:gd name="connsiteX329" fmla="*/ 451321 w 5408405"/>
              <a:gd name="connsiteY329" fmla="*/ 3286931 h 5561888"/>
              <a:gd name="connsiteX330" fmla="*/ 426817 w 5408405"/>
              <a:gd name="connsiteY330" fmla="*/ 3249611 h 5561888"/>
              <a:gd name="connsiteX331" fmla="*/ 399980 w 5408405"/>
              <a:gd name="connsiteY331" fmla="*/ 3240281 h 5561888"/>
              <a:gd name="connsiteX332" fmla="*/ 437319 w 5408405"/>
              <a:gd name="connsiteY332" fmla="*/ 3226286 h 5561888"/>
              <a:gd name="connsiteX333" fmla="*/ 455988 w 5408405"/>
              <a:gd name="connsiteY333" fmla="*/ 3208792 h 5561888"/>
              <a:gd name="connsiteX334" fmla="*/ 430318 w 5408405"/>
              <a:gd name="connsiteY334" fmla="*/ 3122489 h 5561888"/>
              <a:gd name="connsiteX335" fmla="*/ 401147 w 5408405"/>
              <a:gd name="connsiteY335" fmla="*/ 3075839 h 5561888"/>
              <a:gd name="connsiteX336" fmla="*/ 390645 w 5408405"/>
              <a:gd name="connsiteY336" fmla="*/ 2998867 h 5561888"/>
              <a:gd name="connsiteX337" fmla="*/ 364975 w 5408405"/>
              <a:gd name="connsiteY337" fmla="*/ 2949884 h 5561888"/>
              <a:gd name="connsiteX338" fmla="*/ 352140 w 5408405"/>
              <a:gd name="connsiteY338" fmla="*/ 2947552 h 5561888"/>
              <a:gd name="connsiteX339" fmla="*/ 395313 w 5408405"/>
              <a:gd name="connsiteY339" fmla="*/ 2919562 h 5561888"/>
              <a:gd name="connsiteX340" fmla="*/ 433818 w 5408405"/>
              <a:gd name="connsiteY340" fmla="*/ 2882242 h 5561888"/>
              <a:gd name="connsiteX341" fmla="*/ 422150 w 5408405"/>
              <a:gd name="connsiteY341" fmla="*/ 2851919 h 5561888"/>
              <a:gd name="connsiteX342" fmla="*/ 396480 w 5408405"/>
              <a:gd name="connsiteY342" fmla="*/ 2818098 h 5561888"/>
              <a:gd name="connsiteX343" fmla="*/ 424484 w 5408405"/>
              <a:gd name="connsiteY343" fmla="*/ 2793607 h 5561888"/>
              <a:gd name="connsiteX344" fmla="*/ 436152 w 5408405"/>
              <a:gd name="connsiteY344" fmla="*/ 2784277 h 5561888"/>
              <a:gd name="connsiteX345" fmla="*/ 422150 w 5408405"/>
              <a:gd name="connsiteY345" fmla="*/ 2762118 h 5561888"/>
              <a:gd name="connsiteX346" fmla="*/ 404648 w 5408405"/>
              <a:gd name="connsiteY346" fmla="*/ 2717800 h 5561888"/>
              <a:gd name="connsiteX347" fmla="*/ 401147 w 5408405"/>
              <a:gd name="connsiteY347" fmla="*/ 2623334 h 5561888"/>
              <a:gd name="connsiteX348" fmla="*/ 403481 w 5408405"/>
              <a:gd name="connsiteY348" fmla="*/ 2597676 h 5561888"/>
              <a:gd name="connsiteX349" fmla="*/ 409315 w 5408405"/>
              <a:gd name="connsiteY349" fmla="*/ 2525369 h 5561888"/>
              <a:gd name="connsiteX350" fmla="*/ 422150 w 5408405"/>
              <a:gd name="connsiteY350" fmla="*/ 2510207 h 5561888"/>
              <a:gd name="connsiteX351" fmla="*/ 475825 w 5408405"/>
              <a:gd name="connsiteY351" fmla="*/ 2464724 h 5561888"/>
              <a:gd name="connsiteX352" fmla="*/ 485159 w 5408405"/>
              <a:gd name="connsiteY352" fmla="*/ 2448396 h 5561888"/>
              <a:gd name="connsiteX353" fmla="*/ 542334 w 5408405"/>
              <a:gd name="connsiteY353" fmla="*/ 2422738 h 5561888"/>
              <a:gd name="connsiteX354" fmla="*/ 584340 w 5408405"/>
              <a:gd name="connsiteY354" fmla="*/ 2404078 h 5561888"/>
              <a:gd name="connsiteX355" fmla="*/ 622846 w 5408405"/>
              <a:gd name="connsiteY355" fmla="*/ 2372590 h 5561888"/>
              <a:gd name="connsiteX356" fmla="*/ 641515 w 5408405"/>
              <a:gd name="connsiteY356" fmla="*/ 2345766 h 5561888"/>
              <a:gd name="connsiteX357" fmla="*/ 648517 w 5408405"/>
              <a:gd name="connsiteY357" fmla="*/ 2310778 h 5561888"/>
              <a:gd name="connsiteX358" fmla="*/ 642682 w 5408405"/>
              <a:gd name="connsiteY358" fmla="*/ 2293285 h 5561888"/>
              <a:gd name="connsiteX359" fmla="*/ 615845 w 5408405"/>
              <a:gd name="connsiteY359" fmla="*/ 2286287 h 5561888"/>
              <a:gd name="connsiteX360" fmla="*/ 597176 w 5408405"/>
              <a:gd name="connsiteY360" fmla="*/ 2248967 h 5561888"/>
              <a:gd name="connsiteX361" fmla="*/ 619346 w 5408405"/>
              <a:gd name="connsiteY361" fmla="*/ 2210481 h 5561888"/>
              <a:gd name="connsiteX362" fmla="*/ 657851 w 5408405"/>
              <a:gd name="connsiteY362" fmla="*/ 2198818 h 5561888"/>
              <a:gd name="connsiteX363" fmla="*/ 676521 w 5408405"/>
              <a:gd name="connsiteY363" fmla="*/ 2190654 h 5561888"/>
              <a:gd name="connsiteX364" fmla="*/ 668353 w 5408405"/>
              <a:gd name="connsiteY364" fmla="*/ 2153334 h 5561888"/>
              <a:gd name="connsiteX365" fmla="*/ 663685 w 5408405"/>
              <a:gd name="connsiteY365" fmla="*/ 2152168 h 5561888"/>
              <a:gd name="connsiteX366" fmla="*/ 635681 w 5408405"/>
              <a:gd name="connsiteY366" fmla="*/ 2139339 h 5561888"/>
              <a:gd name="connsiteX367" fmla="*/ 648517 w 5408405"/>
              <a:gd name="connsiteY367" fmla="*/ 2093855 h 5561888"/>
              <a:gd name="connsiteX368" fmla="*/ 683522 w 5408405"/>
              <a:gd name="connsiteY368" fmla="*/ 2071697 h 5561888"/>
              <a:gd name="connsiteX369" fmla="*/ 703358 w 5408405"/>
              <a:gd name="connsiteY369" fmla="*/ 2082193 h 5561888"/>
              <a:gd name="connsiteX370" fmla="*/ 711526 w 5408405"/>
              <a:gd name="connsiteY370" fmla="*/ 2091523 h 5561888"/>
              <a:gd name="connsiteX371" fmla="*/ 720860 w 5408405"/>
              <a:gd name="connsiteY371" fmla="*/ 2081027 h 5561888"/>
              <a:gd name="connsiteX372" fmla="*/ 723194 w 5408405"/>
              <a:gd name="connsiteY372" fmla="*/ 2055369 h 5561888"/>
              <a:gd name="connsiteX373" fmla="*/ 771034 w 5408405"/>
              <a:gd name="connsiteY373" fmla="*/ 2027379 h 5561888"/>
              <a:gd name="connsiteX374" fmla="*/ 779202 w 5408405"/>
              <a:gd name="connsiteY374" fmla="*/ 2030878 h 5561888"/>
              <a:gd name="connsiteX375" fmla="*/ 839878 w 5408405"/>
              <a:gd name="connsiteY375" fmla="*/ 2009885 h 5561888"/>
              <a:gd name="connsiteX376" fmla="*/ 872549 w 5408405"/>
              <a:gd name="connsiteY376" fmla="*/ 1988893 h 5561888"/>
              <a:gd name="connsiteX377" fmla="*/ 891219 w 5408405"/>
              <a:gd name="connsiteY377" fmla="*/ 1987727 h 5561888"/>
              <a:gd name="connsiteX378" fmla="*/ 961229 w 5408405"/>
              <a:gd name="connsiteY378" fmla="*/ 1935245 h 5561888"/>
              <a:gd name="connsiteX379" fmla="*/ 979898 w 5408405"/>
              <a:gd name="connsiteY379" fmla="*/ 1895593 h 5561888"/>
              <a:gd name="connsiteX380" fmla="*/ 1004402 w 5408405"/>
              <a:gd name="connsiteY380" fmla="*/ 1886263 h 5561888"/>
              <a:gd name="connsiteX381" fmla="*/ 1010236 w 5408405"/>
              <a:gd name="connsiteY381" fmla="*/ 1908421 h 5561888"/>
              <a:gd name="connsiteX382" fmla="*/ 1054576 w 5408405"/>
              <a:gd name="connsiteY382" fmla="*/ 1949240 h 5561888"/>
              <a:gd name="connsiteX383" fmla="*/ 1105917 w 5408405"/>
              <a:gd name="connsiteY383" fmla="*/ 1948074 h 5561888"/>
              <a:gd name="connsiteX384" fmla="*/ 1144422 w 5408405"/>
              <a:gd name="connsiteY384" fmla="*/ 1978397 h 5561888"/>
              <a:gd name="connsiteX385" fmla="*/ 1237769 w 5408405"/>
              <a:gd name="connsiteY385" fmla="*/ 2001722 h 5561888"/>
              <a:gd name="connsiteX386" fmla="*/ 1255272 w 5408405"/>
              <a:gd name="connsiteY386" fmla="*/ 1992392 h 5561888"/>
              <a:gd name="connsiteX387" fmla="*/ 1293778 w 5408405"/>
              <a:gd name="connsiteY387" fmla="*/ 2055369 h 5561888"/>
              <a:gd name="connsiteX388" fmla="*/ 1366122 w 5408405"/>
              <a:gd name="connsiteY388" fmla="*/ 2055369 h 5561888"/>
              <a:gd name="connsiteX389" fmla="*/ 1361454 w 5408405"/>
              <a:gd name="connsiteY389" fmla="*/ 2068198 h 5561888"/>
              <a:gd name="connsiteX390" fmla="*/ 1381290 w 5408405"/>
              <a:gd name="connsiteY390" fmla="*/ 2133508 h 5561888"/>
              <a:gd name="connsiteX391" fmla="*/ 1404627 w 5408405"/>
              <a:gd name="connsiteY391" fmla="*/ 2178992 h 5561888"/>
              <a:gd name="connsiteX392" fmla="*/ 1436132 w 5408405"/>
              <a:gd name="connsiteY392" fmla="*/ 2232639 h 5561888"/>
              <a:gd name="connsiteX393" fmla="*/ 1452467 w 5408405"/>
              <a:gd name="connsiteY393" fmla="*/ 2215146 h 5561888"/>
              <a:gd name="connsiteX394" fmla="*/ 1475804 w 5408405"/>
              <a:gd name="connsiteY394" fmla="*/ 2180158 h 5561888"/>
              <a:gd name="connsiteX395" fmla="*/ 1490973 w 5408405"/>
              <a:gd name="connsiteY395" fmla="*/ 2194153 h 5561888"/>
              <a:gd name="connsiteX396" fmla="*/ 1536480 w 5408405"/>
              <a:gd name="connsiteY396" fmla="*/ 2257131 h 5561888"/>
              <a:gd name="connsiteX397" fmla="*/ 1682334 w 5408405"/>
              <a:gd name="connsiteY397" fmla="*/ 2317776 h 5561888"/>
              <a:gd name="connsiteX398" fmla="*/ 1752345 w 5408405"/>
              <a:gd name="connsiteY398" fmla="*/ 2360927 h 5561888"/>
              <a:gd name="connsiteX399" fmla="*/ 1790850 w 5408405"/>
              <a:gd name="connsiteY399" fmla="*/ 2355096 h 5561888"/>
              <a:gd name="connsiteX400" fmla="*/ 1825855 w 5408405"/>
              <a:gd name="connsiteY400" fmla="*/ 2351597 h 5561888"/>
              <a:gd name="connsiteX401" fmla="*/ 1817688 w 5408405"/>
              <a:gd name="connsiteY401" fmla="*/ 2380753 h 5561888"/>
              <a:gd name="connsiteX402" fmla="*/ 1807186 w 5408405"/>
              <a:gd name="connsiteY402" fmla="*/ 2436733 h 5561888"/>
              <a:gd name="connsiteX403" fmla="*/ 1836065 w 5408405"/>
              <a:gd name="connsiteY403" fmla="*/ 2571290 h 5561888"/>
              <a:gd name="connsiteX404" fmla="*/ 1836900 w 5408405"/>
              <a:gd name="connsiteY404" fmla="*/ 2614907 h 5561888"/>
              <a:gd name="connsiteX405" fmla="*/ 2065106 w 5408405"/>
              <a:gd name="connsiteY405" fmla="*/ 2240082 h 5561888"/>
              <a:gd name="connsiteX406" fmla="*/ 2042723 w 5408405"/>
              <a:gd name="connsiteY406" fmla="*/ 2222711 h 5561888"/>
              <a:gd name="connsiteX407" fmla="*/ 2003998 w 5408405"/>
              <a:gd name="connsiteY407" fmla="*/ 2224820 h 5561888"/>
              <a:gd name="connsiteX408" fmla="*/ 1989060 w 5408405"/>
              <a:gd name="connsiteY408" fmla="*/ 2226794 h 5561888"/>
              <a:gd name="connsiteX409" fmla="*/ 1993035 w 5408405"/>
              <a:gd name="connsiteY409" fmla="*/ 2208195 h 5561888"/>
              <a:gd name="connsiteX410" fmla="*/ 1994810 w 5408405"/>
              <a:gd name="connsiteY410" fmla="*/ 2206378 h 5561888"/>
              <a:gd name="connsiteX411" fmla="*/ 1985471 w 5408405"/>
              <a:gd name="connsiteY411" fmla="*/ 2174773 h 5561888"/>
              <a:gd name="connsiteX412" fmla="*/ 1958208 w 5408405"/>
              <a:gd name="connsiteY412" fmla="*/ 2145776 h 5561888"/>
              <a:gd name="connsiteX413" fmla="*/ 1928319 w 5408405"/>
              <a:gd name="connsiteY413" fmla="*/ 2096463 h 5561888"/>
              <a:gd name="connsiteX414" fmla="*/ 1926297 w 5408405"/>
              <a:gd name="connsiteY414" fmla="*/ 2076739 h 5561888"/>
              <a:gd name="connsiteX415" fmla="*/ 1919077 w 5408405"/>
              <a:gd name="connsiteY415" fmla="*/ 2021171 h 5561888"/>
              <a:gd name="connsiteX416" fmla="*/ 1927826 w 5408405"/>
              <a:gd name="connsiteY416" fmla="*/ 2001317 h 5561888"/>
              <a:gd name="connsiteX417" fmla="*/ 1968832 w 5408405"/>
              <a:gd name="connsiteY417" fmla="*/ 1924225 h 5561888"/>
              <a:gd name="connsiteX418" fmla="*/ 1955517 w 5408405"/>
              <a:gd name="connsiteY418" fmla="*/ 1911219 h 5561888"/>
              <a:gd name="connsiteX419" fmla="*/ 1938322 w 5408405"/>
              <a:gd name="connsiteY419" fmla="*/ 1925189 h 5561888"/>
              <a:gd name="connsiteX420" fmla="*/ 1934938 w 5408405"/>
              <a:gd name="connsiteY420" fmla="*/ 1943183 h 5561888"/>
              <a:gd name="connsiteX421" fmla="*/ 1926093 w 5408405"/>
              <a:gd name="connsiteY421" fmla="*/ 1954660 h 5561888"/>
              <a:gd name="connsiteX422" fmla="*/ 1916974 w 5408405"/>
              <a:gd name="connsiteY422" fmla="*/ 1942201 h 5561888"/>
              <a:gd name="connsiteX423" fmla="*/ 1917387 w 5408405"/>
              <a:gd name="connsiteY423" fmla="*/ 1926038 h 5561888"/>
              <a:gd name="connsiteX424" fmla="*/ 1901582 w 5408405"/>
              <a:gd name="connsiteY424" fmla="*/ 1904684 h 5561888"/>
              <a:gd name="connsiteX425" fmla="*/ 1889243 w 5408405"/>
              <a:gd name="connsiteY425" fmla="*/ 1924580 h 5561888"/>
              <a:gd name="connsiteX426" fmla="*/ 1887111 w 5408405"/>
              <a:gd name="connsiteY426" fmla="*/ 1947347 h 5561888"/>
              <a:gd name="connsiteX427" fmla="*/ 1867413 w 5408405"/>
              <a:gd name="connsiteY427" fmla="*/ 1951772 h 5561888"/>
              <a:gd name="connsiteX428" fmla="*/ 1845928 w 5408405"/>
              <a:gd name="connsiteY428" fmla="*/ 1904752 h 5561888"/>
              <a:gd name="connsiteX429" fmla="*/ 1812641 w 5408405"/>
              <a:gd name="connsiteY429" fmla="*/ 1872237 h 5561888"/>
              <a:gd name="connsiteX430" fmla="*/ 1787497 w 5408405"/>
              <a:gd name="connsiteY430" fmla="*/ 1871341 h 5561888"/>
              <a:gd name="connsiteX431" fmla="*/ 1777290 w 5408405"/>
              <a:gd name="connsiteY431" fmla="*/ 1868471 h 5561888"/>
              <a:gd name="connsiteX432" fmla="*/ 1780165 w 5408405"/>
              <a:gd name="connsiteY432" fmla="*/ 1858263 h 5561888"/>
              <a:gd name="connsiteX433" fmla="*/ 1780482 w 5408405"/>
              <a:gd name="connsiteY433" fmla="*/ 1833723 h 5561888"/>
              <a:gd name="connsiteX434" fmla="*/ 1768626 w 5408405"/>
              <a:gd name="connsiteY434" fmla="*/ 1791375 h 5561888"/>
              <a:gd name="connsiteX435" fmla="*/ 1754692 w 5408405"/>
              <a:gd name="connsiteY435" fmla="*/ 1776581 h 5561888"/>
              <a:gd name="connsiteX436" fmla="*/ 1740276 w 5408405"/>
              <a:gd name="connsiteY436" fmla="*/ 1771966 h 5561888"/>
              <a:gd name="connsiteX437" fmla="*/ 1743674 w 5408405"/>
              <a:gd name="connsiteY437" fmla="*/ 1755169 h 5561888"/>
              <a:gd name="connsiteX438" fmla="*/ 1750745 w 5408405"/>
              <a:gd name="connsiteY438" fmla="*/ 1745509 h 5561888"/>
              <a:gd name="connsiteX439" fmla="*/ 1735986 w 5408405"/>
              <a:gd name="connsiteY439" fmla="*/ 1710977 h 5561888"/>
              <a:gd name="connsiteX440" fmla="*/ 1728187 w 5408405"/>
              <a:gd name="connsiteY440" fmla="*/ 1709275 h 5561888"/>
              <a:gd name="connsiteX441" fmla="*/ 1717885 w 5408405"/>
              <a:gd name="connsiteY441" fmla="*/ 1698028 h 5561888"/>
              <a:gd name="connsiteX442" fmla="*/ 1729769 w 5408405"/>
              <a:gd name="connsiteY442" fmla="*/ 1690704 h 5561888"/>
              <a:gd name="connsiteX443" fmla="*/ 1743552 w 5408405"/>
              <a:gd name="connsiteY443" fmla="*/ 1692334 h 5561888"/>
              <a:gd name="connsiteX444" fmla="*/ 1757198 w 5408405"/>
              <a:gd name="connsiteY444" fmla="*/ 1681998 h 5561888"/>
              <a:gd name="connsiteX445" fmla="*/ 1783595 w 5408405"/>
              <a:gd name="connsiteY445" fmla="*/ 1635602 h 5561888"/>
              <a:gd name="connsiteX446" fmla="*/ 1825522 w 5408405"/>
              <a:gd name="connsiteY446" fmla="*/ 1586626 h 5561888"/>
              <a:gd name="connsiteX447" fmla="*/ 1841616 w 5408405"/>
              <a:gd name="connsiteY447" fmla="*/ 1581047 h 5561888"/>
              <a:gd name="connsiteX448" fmla="*/ 1886898 w 5408405"/>
              <a:gd name="connsiteY448" fmla="*/ 1563748 h 5561888"/>
              <a:gd name="connsiteX449" fmla="*/ 1897050 w 5408405"/>
              <a:gd name="connsiteY449" fmla="*/ 1561831 h 5561888"/>
              <a:gd name="connsiteX450" fmla="*/ 1955152 w 5408405"/>
              <a:gd name="connsiteY450" fmla="*/ 1566521 h 5561888"/>
              <a:gd name="connsiteX451" fmla="*/ 2025592 w 5408405"/>
              <a:gd name="connsiteY451" fmla="*/ 1603380 h 5561888"/>
              <a:gd name="connsiteX452" fmla="*/ 2052044 w 5408405"/>
              <a:gd name="connsiteY452" fmla="*/ 1613835 h 5561888"/>
              <a:gd name="connsiteX453" fmla="*/ 2076899 w 5408405"/>
              <a:gd name="connsiteY453" fmla="*/ 1641664 h 5561888"/>
              <a:gd name="connsiteX454" fmla="*/ 2096926 w 5408405"/>
              <a:gd name="connsiteY454" fmla="*/ 1665960 h 5561888"/>
              <a:gd name="connsiteX455" fmla="*/ 2106596 w 5408405"/>
              <a:gd name="connsiteY455" fmla="*/ 1674222 h 5561888"/>
              <a:gd name="connsiteX456" fmla="*/ 2112853 w 5408405"/>
              <a:gd name="connsiteY456" fmla="*/ 1750149 h 5561888"/>
              <a:gd name="connsiteX457" fmla="*/ 2099702 w 5408405"/>
              <a:gd name="connsiteY457" fmla="*/ 1803568 h 5561888"/>
              <a:gd name="connsiteX458" fmla="*/ 2108146 w 5408405"/>
              <a:gd name="connsiteY458" fmla="*/ 1861516 h 5561888"/>
              <a:gd name="connsiteX459" fmla="*/ 2118353 w 5408405"/>
              <a:gd name="connsiteY459" fmla="*/ 1864386 h 5561888"/>
              <a:gd name="connsiteX460" fmla="*/ 2195616 w 5408405"/>
              <a:gd name="connsiteY460" fmla="*/ 1870044 h 5561888"/>
              <a:gd name="connsiteX461" fmla="*/ 2210032 w 5408405"/>
              <a:gd name="connsiteY461" fmla="*/ 1874658 h 5561888"/>
              <a:gd name="connsiteX462" fmla="*/ 2245025 w 5408405"/>
              <a:gd name="connsiteY462" fmla="*/ 1899374 h 5561888"/>
              <a:gd name="connsiteX463" fmla="*/ 2262548 w 5408405"/>
              <a:gd name="connsiteY463" fmla="*/ 1915785 h 5561888"/>
              <a:gd name="connsiteX464" fmla="*/ 3291650 w 5408405"/>
              <a:gd name="connsiteY464" fmla="*/ 225494 h 5561888"/>
              <a:gd name="connsiteX465" fmla="*/ 3646505 w 5408405"/>
              <a:gd name="connsiteY465" fmla="*/ 225494 h 5561888"/>
              <a:gd name="connsiteX466" fmla="*/ 3643558 w 5408405"/>
              <a:gd name="connsiteY466" fmla="*/ 219709 h 5561888"/>
              <a:gd name="connsiteX467" fmla="*/ 3654871 w 5408405"/>
              <a:gd name="connsiteY467" fmla="*/ 121630 h 5561888"/>
              <a:gd name="connsiteX468" fmla="*/ 3752918 w 5408405"/>
              <a:gd name="connsiteY468" fmla="*/ 98996 h 5561888"/>
              <a:gd name="connsiteX469" fmla="*/ 3771774 w 5408405"/>
              <a:gd name="connsiteY469" fmla="*/ 106540 h 5561888"/>
              <a:gd name="connsiteX470" fmla="*/ 3858507 w 5408405"/>
              <a:gd name="connsiteY470" fmla="*/ 87679 h 5561888"/>
              <a:gd name="connsiteX471" fmla="*/ 3971639 w 5408405"/>
              <a:gd name="connsiteY471" fmla="*/ 80134 h 5561888"/>
              <a:gd name="connsiteX472" fmla="*/ 4137564 w 5408405"/>
              <a:gd name="connsiteY472" fmla="*/ 72590 h 5561888"/>
              <a:gd name="connsiteX473" fmla="*/ 4216756 w 5408405"/>
              <a:gd name="connsiteY473" fmla="*/ 72590 h 5561888"/>
              <a:gd name="connsiteX474" fmla="*/ 4220527 w 5408405"/>
              <a:gd name="connsiteY474" fmla="*/ 76362 h 5561888"/>
              <a:gd name="connsiteX475" fmla="*/ 4307261 w 5408405"/>
              <a:gd name="connsiteY475" fmla="*/ 57500 h 5561888"/>
              <a:gd name="connsiteX476" fmla="*/ 4360056 w 5408405"/>
              <a:gd name="connsiteY476" fmla="*/ 12233 h 5561888"/>
              <a:gd name="connsiteX477" fmla="*/ 4427934 w 5408405"/>
              <a:gd name="connsiteY477" fmla="*/ 16005 h 5561888"/>
              <a:gd name="connsiteX478" fmla="*/ 4556150 w 5408405"/>
              <a:gd name="connsiteY478" fmla="*/ 16005 h 5561888"/>
              <a:gd name="connsiteX479" fmla="*/ 4585316 w 5408405"/>
              <a:gd name="connsiteY479" fmla="*/ 91 h 556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</a:cxnLst>
            <a:rect l="l" t="t" r="r" b="b"/>
            <a:pathLst>
              <a:path w="5408405" h="5561888">
                <a:moveTo>
                  <a:pt x="4336617" y="2979311"/>
                </a:moveTo>
                <a:lnTo>
                  <a:pt x="4337062" y="2980996"/>
                </a:lnTo>
                <a:lnTo>
                  <a:pt x="4335592" y="2981017"/>
                </a:lnTo>
                <a:close/>
                <a:moveTo>
                  <a:pt x="1888921" y="2261506"/>
                </a:moveTo>
                <a:lnTo>
                  <a:pt x="1889365" y="2263191"/>
                </a:lnTo>
                <a:lnTo>
                  <a:pt x="1887895" y="2263212"/>
                </a:lnTo>
                <a:close/>
                <a:moveTo>
                  <a:pt x="3291650" y="1876983"/>
                </a:moveTo>
                <a:lnTo>
                  <a:pt x="2384076" y="3290419"/>
                </a:lnTo>
                <a:lnTo>
                  <a:pt x="3291650" y="3290419"/>
                </a:lnTo>
                <a:close/>
                <a:moveTo>
                  <a:pt x="4585316" y="91"/>
                </a:moveTo>
                <a:cubicBezTo>
                  <a:pt x="4588911" y="444"/>
                  <a:pt x="4592917" y="1859"/>
                  <a:pt x="4597631" y="4688"/>
                </a:cubicBezTo>
                <a:cubicBezTo>
                  <a:pt x="4605173" y="46184"/>
                  <a:pt x="4590089" y="87679"/>
                  <a:pt x="4597631" y="129174"/>
                </a:cubicBezTo>
                <a:cubicBezTo>
                  <a:pt x="4642884" y="140491"/>
                  <a:pt x="4680594" y="121630"/>
                  <a:pt x="4718305" y="117857"/>
                </a:cubicBezTo>
                <a:cubicBezTo>
                  <a:pt x="4759786" y="110313"/>
                  <a:pt x="4797496" y="98996"/>
                  <a:pt x="4838978" y="114085"/>
                </a:cubicBezTo>
                <a:cubicBezTo>
                  <a:pt x="4831436" y="132947"/>
                  <a:pt x="4827665" y="148036"/>
                  <a:pt x="4827665" y="166897"/>
                </a:cubicBezTo>
                <a:cubicBezTo>
                  <a:pt x="4823894" y="215937"/>
                  <a:pt x="4842749" y="238571"/>
                  <a:pt x="4895544" y="246116"/>
                </a:cubicBezTo>
                <a:cubicBezTo>
                  <a:pt x="4940796" y="249888"/>
                  <a:pt x="4978506" y="234799"/>
                  <a:pt x="5001133" y="193303"/>
                </a:cubicBezTo>
                <a:cubicBezTo>
                  <a:pt x="5016217" y="163125"/>
                  <a:pt x="5031301" y="140491"/>
                  <a:pt x="5061469" y="129174"/>
                </a:cubicBezTo>
                <a:cubicBezTo>
                  <a:pt x="5076554" y="121630"/>
                  <a:pt x="5091638" y="121630"/>
                  <a:pt x="5102951" y="136719"/>
                </a:cubicBezTo>
                <a:cubicBezTo>
                  <a:pt x="5114264" y="144263"/>
                  <a:pt x="5114264" y="159353"/>
                  <a:pt x="5110493" y="170670"/>
                </a:cubicBezTo>
                <a:cubicBezTo>
                  <a:pt x="5099180" y="200848"/>
                  <a:pt x="5080324" y="227254"/>
                  <a:pt x="5053927" y="246116"/>
                </a:cubicBezTo>
                <a:cubicBezTo>
                  <a:pt x="5027530" y="264977"/>
                  <a:pt x="5001133" y="280066"/>
                  <a:pt x="4978506" y="295156"/>
                </a:cubicBezTo>
                <a:cubicBezTo>
                  <a:pt x="4955880" y="310245"/>
                  <a:pt x="4952109" y="325334"/>
                  <a:pt x="4959651" y="347968"/>
                </a:cubicBezTo>
                <a:cubicBezTo>
                  <a:pt x="4982278" y="404552"/>
                  <a:pt x="5001133" y="457365"/>
                  <a:pt x="5019988" y="517722"/>
                </a:cubicBezTo>
                <a:cubicBezTo>
                  <a:pt x="5027530" y="544128"/>
                  <a:pt x="5042614" y="559217"/>
                  <a:pt x="5072782" y="562989"/>
                </a:cubicBezTo>
                <a:cubicBezTo>
                  <a:pt x="5099180" y="566762"/>
                  <a:pt x="5125577" y="566762"/>
                  <a:pt x="5151974" y="574306"/>
                </a:cubicBezTo>
                <a:cubicBezTo>
                  <a:pt x="5185914" y="585623"/>
                  <a:pt x="5193456" y="608257"/>
                  <a:pt x="5174600" y="638435"/>
                </a:cubicBezTo>
                <a:cubicBezTo>
                  <a:pt x="5159516" y="661069"/>
                  <a:pt x="5140661" y="683703"/>
                  <a:pt x="5125577" y="706337"/>
                </a:cubicBezTo>
                <a:cubicBezTo>
                  <a:pt x="5095409" y="747832"/>
                  <a:pt x="5076554" y="793100"/>
                  <a:pt x="5084096" y="845912"/>
                </a:cubicBezTo>
                <a:cubicBezTo>
                  <a:pt x="5087867" y="891180"/>
                  <a:pt x="5102951" y="913814"/>
                  <a:pt x="5148203" y="921358"/>
                </a:cubicBezTo>
                <a:cubicBezTo>
                  <a:pt x="5178372" y="928903"/>
                  <a:pt x="5204769" y="936447"/>
                  <a:pt x="5231166" y="943992"/>
                </a:cubicBezTo>
                <a:cubicBezTo>
                  <a:pt x="5227395" y="981715"/>
                  <a:pt x="5182143" y="977943"/>
                  <a:pt x="5174600" y="1008121"/>
                </a:cubicBezTo>
                <a:cubicBezTo>
                  <a:pt x="5223624" y="1011893"/>
                  <a:pt x="5227395" y="1011893"/>
                  <a:pt x="5261334" y="1045844"/>
                </a:cubicBezTo>
                <a:cubicBezTo>
                  <a:pt x="5299045" y="1083567"/>
                  <a:pt x="5336755" y="1106201"/>
                  <a:pt x="5393321" y="1102429"/>
                </a:cubicBezTo>
                <a:cubicBezTo>
                  <a:pt x="5400863" y="1098656"/>
                  <a:pt x="5404634" y="1102429"/>
                  <a:pt x="5408405" y="1109973"/>
                </a:cubicBezTo>
                <a:cubicBezTo>
                  <a:pt x="5393321" y="1128835"/>
                  <a:pt x="5366924" y="1125063"/>
                  <a:pt x="5351839" y="1140152"/>
                </a:cubicBezTo>
                <a:cubicBezTo>
                  <a:pt x="5351839" y="1143924"/>
                  <a:pt x="5351839" y="1147696"/>
                  <a:pt x="5351839" y="1155241"/>
                </a:cubicBezTo>
                <a:cubicBezTo>
                  <a:pt x="5355610" y="1234459"/>
                  <a:pt x="5370695" y="1317450"/>
                  <a:pt x="5325442" y="1396668"/>
                </a:cubicBezTo>
                <a:cubicBezTo>
                  <a:pt x="5314129" y="1415530"/>
                  <a:pt x="5321671" y="1434391"/>
                  <a:pt x="5332984" y="1453253"/>
                </a:cubicBezTo>
                <a:cubicBezTo>
                  <a:pt x="5340526" y="1468342"/>
                  <a:pt x="5340526" y="1487203"/>
                  <a:pt x="5317900" y="1494748"/>
                </a:cubicBezTo>
                <a:cubicBezTo>
                  <a:pt x="5302816" y="1502293"/>
                  <a:pt x="5295274" y="1513609"/>
                  <a:pt x="5272648" y="1494748"/>
                </a:cubicBezTo>
                <a:cubicBezTo>
                  <a:pt x="5246250" y="1468342"/>
                  <a:pt x="5219853" y="1475886"/>
                  <a:pt x="5204769" y="1509837"/>
                </a:cubicBezTo>
                <a:cubicBezTo>
                  <a:pt x="5197227" y="1528699"/>
                  <a:pt x="5193456" y="1547560"/>
                  <a:pt x="5185914" y="1566422"/>
                </a:cubicBezTo>
                <a:cubicBezTo>
                  <a:pt x="5167058" y="1626779"/>
                  <a:pt x="5121806" y="1672046"/>
                  <a:pt x="5076554" y="1713542"/>
                </a:cubicBezTo>
                <a:cubicBezTo>
                  <a:pt x="5072782" y="1721086"/>
                  <a:pt x="5057698" y="1724859"/>
                  <a:pt x="5050156" y="1721086"/>
                </a:cubicBezTo>
                <a:cubicBezTo>
                  <a:pt x="5001133" y="1717314"/>
                  <a:pt x="4948338" y="1739948"/>
                  <a:pt x="4899314" y="1721086"/>
                </a:cubicBezTo>
                <a:cubicBezTo>
                  <a:pt x="4891772" y="1770126"/>
                  <a:pt x="4937025" y="1796532"/>
                  <a:pt x="4929483" y="1845572"/>
                </a:cubicBezTo>
                <a:cubicBezTo>
                  <a:pt x="4895544" y="1819166"/>
                  <a:pt x="4869146" y="1800305"/>
                  <a:pt x="4842749" y="1777671"/>
                </a:cubicBezTo>
                <a:cubicBezTo>
                  <a:pt x="4801268" y="1743720"/>
                  <a:pt x="4759786" y="1721086"/>
                  <a:pt x="4706992" y="1743720"/>
                </a:cubicBezTo>
                <a:cubicBezTo>
                  <a:pt x="4657968" y="1762582"/>
                  <a:pt x="4650426" y="1807849"/>
                  <a:pt x="4642884" y="1853117"/>
                </a:cubicBezTo>
                <a:cubicBezTo>
                  <a:pt x="4631571" y="1932335"/>
                  <a:pt x="4620258" y="1939880"/>
                  <a:pt x="4548608" y="1909701"/>
                </a:cubicBezTo>
                <a:cubicBezTo>
                  <a:pt x="4514668" y="1894612"/>
                  <a:pt x="4514668" y="1894612"/>
                  <a:pt x="4484500" y="1932335"/>
                </a:cubicBezTo>
                <a:cubicBezTo>
                  <a:pt x="4458103" y="1970058"/>
                  <a:pt x="4431706" y="2007781"/>
                  <a:pt x="4378911" y="1996464"/>
                </a:cubicBezTo>
                <a:cubicBezTo>
                  <a:pt x="4352514" y="1988920"/>
                  <a:pt x="4348743" y="2007781"/>
                  <a:pt x="4344972" y="2026643"/>
                </a:cubicBezTo>
                <a:cubicBezTo>
                  <a:pt x="4337430" y="2060594"/>
                  <a:pt x="4348743" y="2090772"/>
                  <a:pt x="4360056" y="2120951"/>
                </a:cubicBezTo>
                <a:cubicBezTo>
                  <a:pt x="4378911" y="2166218"/>
                  <a:pt x="4378911" y="2207714"/>
                  <a:pt x="4356285" y="2249209"/>
                </a:cubicBezTo>
                <a:cubicBezTo>
                  <a:pt x="4341201" y="2249209"/>
                  <a:pt x="4326116" y="2249209"/>
                  <a:pt x="4311032" y="2249209"/>
                </a:cubicBezTo>
                <a:cubicBezTo>
                  <a:pt x="4307261" y="2222803"/>
                  <a:pt x="4307261" y="2196397"/>
                  <a:pt x="4311032" y="2166218"/>
                </a:cubicBezTo>
                <a:cubicBezTo>
                  <a:pt x="4311032" y="2143584"/>
                  <a:pt x="4314803" y="2120951"/>
                  <a:pt x="4307261" y="2102089"/>
                </a:cubicBezTo>
                <a:lnTo>
                  <a:pt x="4293453" y="2062720"/>
                </a:lnTo>
                <a:lnTo>
                  <a:pt x="4293453" y="2298718"/>
                </a:lnTo>
                <a:lnTo>
                  <a:pt x="4314960" y="2298021"/>
                </a:lnTo>
                <a:cubicBezTo>
                  <a:pt x="4322792" y="2296057"/>
                  <a:pt x="4329622" y="2291487"/>
                  <a:pt x="4334595" y="2281553"/>
                </a:cubicBezTo>
                <a:cubicBezTo>
                  <a:pt x="4336947" y="2277935"/>
                  <a:pt x="4341142" y="2278483"/>
                  <a:pt x="4344746" y="2279636"/>
                </a:cubicBezTo>
                <a:cubicBezTo>
                  <a:pt x="4363357" y="2284799"/>
                  <a:pt x="4383687" y="2283359"/>
                  <a:pt x="4402848" y="2284326"/>
                </a:cubicBezTo>
                <a:cubicBezTo>
                  <a:pt x="4432188" y="2285770"/>
                  <a:pt x="4457429" y="2295043"/>
                  <a:pt x="4473289" y="2321185"/>
                </a:cubicBezTo>
                <a:cubicBezTo>
                  <a:pt x="4479987" y="2331278"/>
                  <a:pt x="4490166" y="2331754"/>
                  <a:pt x="4499740" y="2331640"/>
                </a:cubicBezTo>
                <a:cubicBezTo>
                  <a:pt x="4521886" y="2331973"/>
                  <a:pt x="4527347" y="2338490"/>
                  <a:pt x="4524595" y="2359469"/>
                </a:cubicBezTo>
                <a:cubicBezTo>
                  <a:pt x="4520661" y="2381658"/>
                  <a:pt x="4520661" y="2381658"/>
                  <a:pt x="4544622" y="2383765"/>
                </a:cubicBezTo>
                <a:cubicBezTo>
                  <a:pt x="4550014" y="2384299"/>
                  <a:pt x="4554210" y="2384847"/>
                  <a:pt x="4554292" y="2392027"/>
                </a:cubicBezTo>
                <a:cubicBezTo>
                  <a:pt x="4556382" y="2417735"/>
                  <a:pt x="4559656" y="2442232"/>
                  <a:pt x="4560549" y="2467954"/>
                </a:cubicBezTo>
                <a:cubicBezTo>
                  <a:pt x="4561966" y="2487088"/>
                  <a:pt x="4557385" y="2505096"/>
                  <a:pt x="4547398" y="2521373"/>
                </a:cubicBezTo>
                <a:cubicBezTo>
                  <a:pt x="4541538" y="2532216"/>
                  <a:pt x="4547356" y="2569847"/>
                  <a:pt x="4555843" y="2579321"/>
                </a:cubicBezTo>
                <a:cubicBezTo>
                  <a:pt x="4558869" y="2582277"/>
                  <a:pt x="4561290" y="2584642"/>
                  <a:pt x="4566049" y="2582191"/>
                </a:cubicBezTo>
                <a:cubicBezTo>
                  <a:pt x="4592858" y="2571696"/>
                  <a:pt x="4618072" y="2578576"/>
                  <a:pt x="4643312" y="2587849"/>
                </a:cubicBezTo>
                <a:cubicBezTo>
                  <a:pt x="4648718" y="2589579"/>
                  <a:pt x="4652928" y="2591324"/>
                  <a:pt x="4657728" y="2592463"/>
                </a:cubicBezTo>
                <a:cubicBezTo>
                  <a:pt x="4673327" y="2595867"/>
                  <a:pt x="4684757" y="2601116"/>
                  <a:pt x="4692721" y="2617179"/>
                </a:cubicBezTo>
                <a:cubicBezTo>
                  <a:pt x="4700685" y="2633242"/>
                  <a:pt x="4719296" y="2638404"/>
                  <a:pt x="4736105" y="2642990"/>
                </a:cubicBezTo>
                <a:cubicBezTo>
                  <a:pt x="4743918" y="2645889"/>
                  <a:pt x="4748732" y="2648225"/>
                  <a:pt x="4750038" y="2657785"/>
                </a:cubicBezTo>
                <a:cubicBezTo>
                  <a:pt x="4756475" y="2697205"/>
                  <a:pt x="4769473" y="2734751"/>
                  <a:pt x="4796763" y="2766142"/>
                </a:cubicBezTo>
                <a:cubicBezTo>
                  <a:pt x="4800408" y="2770886"/>
                  <a:pt x="4801041" y="2773870"/>
                  <a:pt x="4795690" y="2776927"/>
                </a:cubicBezTo>
                <a:cubicBezTo>
                  <a:pt x="4775497" y="2790334"/>
                  <a:pt x="4773928" y="2810101"/>
                  <a:pt x="4777160" y="2831008"/>
                </a:cubicBezTo>
                <a:cubicBezTo>
                  <a:pt x="4778467" y="2840567"/>
                  <a:pt x="4777944" y="2847156"/>
                  <a:pt x="4766623" y="2851481"/>
                </a:cubicBezTo>
                <a:cubicBezTo>
                  <a:pt x="4751713" y="2855849"/>
                  <a:pt x="4747682" y="2869661"/>
                  <a:pt x="4746650" y="2884036"/>
                </a:cubicBezTo>
                <a:cubicBezTo>
                  <a:pt x="4745591" y="2896018"/>
                  <a:pt x="4745742" y="2909181"/>
                  <a:pt x="4744682" y="2921163"/>
                </a:cubicBezTo>
                <a:cubicBezTo>
                  <a:pt x="4743850" y="2926858"/>
                  <a:pt x="4742106" y="2931367"/>
                  <a:pt x="4739063" y="2933424"/>
                </a:cubicBezTo>
                <a:cubicBezTo>
                  <a:pt x="4736020" y="2935480"/>
                  <a:pt x="4731677" y="2935083"/>
                  <a:pt x="4725645" y="2930966"/>
                </a:cubicBezTo>
                <a:cubicBezTo>
                  <a:pt x="4723224" y="2928601"/>
                  <a:pt x="4720212" y="2926842"/>
                  <a:pt x="4716608" y="2925688"/>
                </a:cubicBezTo>
                <a:cubicBezTo>
                  <a:pt x="4712399" y="2923943"/>
                  <a:pt x="4707557" y="2919214"/>
                  <a:pt x="4702811" y="2922861"/>
                </a:cubicBezTo>
                <a:cubicBezTo>
                  <a:pt x="4699262" y="2926494"/>
                  <a:pt x="4699922" y="2931872"/>
                  <a:pt x="4700569" y="2936054"/>
                </a:cubicBezTo>
                <a:cubicBezTo>
                  <a:pt x="4701985" y="2955187"/>
                  <a:pt x="4697831" y="2958229"/>
                  <a:pt x="4679798" y="2951264"/>
                </a:cubicBezTo>
                <a:cubicBezTo>
                  <a:pt x="4675589" y="2949519"/>
                  <a:pt x="4672577" y="2947759"/>
                  <a:pt x="4668381" y="2947211"/>
                </a:cubicBezTo>
                <a:cubicBezTo>
                  <a:pt x="4662384" y="2946086"/>
                  <a:pt x="4656992" y="2945552"/>
                  <a:pt x="4653498" y="2953973"/>
                </a:cubicBezTo>
                <a:cubicBezTo>
                  <a:pt x="4651200" y="2962378"/>
                  <a:pt x="4653621" y="2964743"/>
                  <a:pt x="4659646" y="2968262"/>
                </a:cubicBezTo>
                <a:lnTo>
                  <a:pt x="4669796" y="2976183"/>
                </a:lnTo>
                <a:lnTo>
                  <a:pt x="4576498" y="2977532"/>
                </a:lnTo>
                <a:lnTo>
                  <a:pt x="4575299" y="2971067"/>
                </a:lnTo>
                <a:cubicBezTo>
                  <a:pt x="4571035" y="2964535"/>
                  <a:pt x="4565629" y="2962805"/>
                  <a:pt x="4558476" y="2965284"/>
                </a:cubicBezTo>
                <a:cubicBezTo>
                  <a:pt x="4553112" y="2967144"/>
                  <a:pt x="4548352" y="2969594"/>
                  <a:pt x="4542988" y="2971454"/>
                </a:cubicBezTo>
                <a:cubicBezTo>
                  <a:pt x="4534047" y="2974553"/>
                  <a:pt x="4527444" y="2972837"/>
                  <a:pt x="4521364" y="2964532"/>
                </a:cubicBezTo>
                <a:cubicBezTo>
                  <a:pt x="4503125" y="2939616"/>
                  <a:pt x="4480305" y="2932707"/>
                  <a:pt x="4451694" y="2942625"/>
                </a:cubicBezTo>
                <a:cubicBezTo>
                  <a:pt x="4446921" y="2943879"/>
                  <a:pt x="4441020" y="2951131"/>
                  <a:pt x="4436756" y="2944599"/>
                </a:cubicBezTo>
                <a:cubicBezTo>
                  <a:pt x="4431900" y="2938673"/>
                  <a:pt x="4436013" y="2932041"/>
                  <a:pt x="4440731" y="2926000"/>
                </a:cubicBezTo>
                <a:cubicBezTo>
                  <a:pt x="4441323" y="2925394"/>
                  <a:pt x="4441914" y="2924789"/>
                  <a:pt x="4442506" y="2924183"/>
                </a:cubicBezTo>
                <a:cubicBezTo>
                  <a:pt x="4454281" y="2907286"/>
                  <a:pt x="4451764" y="2896544"/>
                  <a:pt x="4433167" y="2892578"/>
                </a:cubicBezTo>
                <a:cubicBezTo>
                  <a:pt x="4415766" y="2888597"/>
                  <a:pt x="4409068" y="2878504"/>
                  <a:pt x="4405904" y="2863581"/>
                </a:cubicBezTo>
                <a:cubicBezTo>
                  <a:pt x="4401489" y="2843885"/>
                  <a:pt x="4394695" y="2825415"/>
                  <a:pt x="4376015" y="2814268"/>
                </a:cubicBezTo>
                <a:cubicBezTo>
                  <a:pt x="4367583" y="2809582"/>
                  <a:pt x="4371063" y="2799965"/>
                  <a:pt x="4373993" y="2794544"/>
                </a:cubicBezTo>
                <a:cubicBezTo>
                  <a:pt x="4383925" y="2773480"/>
                  <a:pt x="4380734" y="2756163"/>
                  <a:pt x="4366773" y="2738976"/>
                </a:cubicBezTo>
                <a:cubicBezTo>
                  <a:pt x="4358272" y="2728305"/>
                  <a:pt x="4360006" y="2722899"/>
                  <a:pt x="4375522" y="2719122"/>
                </a:cubicBezTo>
                <a:cubicBezTo>
                  <a:pt x="4408342" y="2710949"/>
                  <a:pt x="4428838" y="2671805"/>
                  <a:pt x="4416528" y="2642030"/>
                </a:cubicBezTo>
                <a:cubicBezTo>
                  <a:pt x="4414066" y="2636075"/>
                  <a:pt x="4410985" y="2628333"/>
                  <a:pt x="4403213" y="2629024"/>
                </a:cubicBezTo>
                <a:cubicBezTo>
                  <a:pt x="4395441" y="2629716"/>
                  <a:pt x="4387711" y="2633997"/>
                  <a:pt x="4386019" y="2642994"/>
                </a:cubicBezTo>
                <a:cubicBezTo>
                  <a:pt x="4384285" y="2648401"/>
                  <a:pt x="4383763" y="2654990"/>
                  <a:pt x="4382635" y="2660988"/>
                </a:cubicBezTo>
                <a:cubicBezTo>
                  <a:pt x="4382112" y="2667577"/>
                  <a:pt x="4380379" y="2672984"/>
                  <a:pt x="4373789" y="2672465"/>
                </a:cubicBezTo>
                <a:cubicBezTo>
                  <a:pt x="4366004" y="2671959"/>
                  <a:pt x="4364739" y="2665990"/>
                  <a:pt x="4364670" y="2660006"/>
                </a:cubicBezTo>
                <a:cubicBezTo>
                  <a:pt x="4364010" y="2654628"/>
                  <a:pt x="4365138" y="2648630"/>
                  <a:pt x="4365083" y="2643843"/>
                </a:cubicBezTo>
                <a:cubicBezTo>
                  <a:pt x="4364960" y="2633073"/>
                  <a:pt x="4360654" y="2622951"/>
                  <a:pt x="4349279" y="2622489"/>
                </a:cubicBezTo>
                <a:cubicBezTo>
                  <a:pt x="4339705" y="2622603"/>
                  <a:pt x="4338040" y="2633994"/>
                  <a:pt x="4336940" y="2642385"/>
                </a:cubicBezTo>
                <a:cubicBezTo>
                  <a:pt x="4335825" y="2649580"/>
                  <a:pt x="4338315" y="2657928"/>
                  <a:pt x="4334807" y="2665152"/>
                </a:cubicBezTo>
                <a:cubicBezTo>
                  <a:pt x="4330144" y="2675979"/>
                  <a:pt x="4324201" y="2679641"/>
                  <a:pt x="4315109" y="2669577"/>
                </a:cubicBezTo>
                <a:cubicBezTo>
                  <a:pt x="4302386" y="2655965"/>
                  <a:pt x="4296815" y="2639874"/>
                  <a:pt x="4293624" y="2622557"/>
                </a:cubicBezTo>
                <a:lnTo>
                  <a:pt x="4293453" y="2622155"/>
                </a:lnTo>
                <a:lnTo>
                  <a:pt x="4293453" y="3290419"/>
                </a:lnTo>
                <a:lnTo>
                  <a:pt x="4819151" y="3290419"/>
                </a:lnTo>
                <a:lnTo>
                  <a:pt x="4618033" y="3783581"/>
                </a:lnTo>
                <a:lnTo>
                  <a:pt x="4631595" y="3794382"/>
                </a:lnTo>
                <a:cubicBezTo>
                  <a:pt x="4641671" y="3804889"/>
                  <a:pt x="4649347" y="3817308"/>
                  <a:pt x="4653185" y="3834503"/>
                </a:cubicBezTo>
                <a:cubicBezTo>
                  <a:pt x="4657023" y="3872714"/>
                  <a:pt x="4676215" y="3907103"/>
                  <a:pt x="4695406" y="3937672"/>
                </a:cubicBezTo>
                <a:cubicBezTo>
                  <a:pt x="4714598" y="3972062"/>
                  <a:pt x="4729951" y="4006451"/>
                  <a:pt x="4749142" y="4037020"/>
                </a:cubicBezTo>
                <a:cubicBezTo>
                  <a:pt x="4764495" y="4071410"/>
                  <a:pt x="4795201" y="4101979"/>
                  <a:pt x="4833584" y="4121084"/>
                </a:cubicBezTo>
                <a:cubicBezTo>
                  <a:pt x="4833584" y="4166937"/>
                  <a:pt x="4833584" y="4212790"/>
                  <a:pt x="4833584" y="4258643"/>
                </a:cubicBezTo>
                <a:cubicBezTo>
                  <a:pt x="4810554" y="4270106"/>
                  <a:pt x="4799040" y="4285390"/>
                  <a:pt x="4787525" y="4312138"/>
                </a:cubicBezTo>
                <a:cubicBezTo>
                  <a:pt x="4772172" y="4342706"/>
                  <a:pt x="4737627" y="4365633"/>
                  <a:pt x="4703083" y="4365633"/>
                </a:cubicBezTo>
                <a:cubicBezTo>
                  <a:pt x="4668538" y="4365633"/>
                  <a:pt x="4637832" y="4373275"/>
                  <a:pt x="4603288" y="4380917"/>
                </a:cubicBezTo>
                <a:cubicBezTo>
                  <a:pt x="4553390" y="4361812"/>
                  <a:pt x="4507331" y="4335064"/>
                  <a:pt x="4488139" y="4273927"/>
                </a:cubicBezTo>
                <a:cubicBezTo>
                  <a:pt x="4484301" y="4262464"/>
                  <a:pt x="4461271" y="4254822"/>
                  <a:pt x="4465110" y="4231895"/>
                </a:cubicBezTo>
                <a:cubicBezTo>
                  <a:pt x="4467989" y="4216611"/>
                  <a:pt x="4467269" y="4203954"/>
                  <a:pt x="4463971" y="4193386"/>
                </a:cubicBezTo>
                <a:lnTo>
                  <a:pt x="4454229" y="4178157"/>
                </a:lnTo>
                <a:lnTo>
                  <a:pt x="4293453" y="4178157"/>
                </a:lnTo>
                <a:lnTo>
                  <a:pt x="4293453" y="4857600"/>
                </a:lnTo>
                <a:lnTo>
                  <a:pt x="3291650" y="4857600"/>
                </a:lnTo>
                <a:lnTo>
                  <a:pt x="3291650" y="4178157"/>
                </a:lnTo>
                <a:lnTo>
                  <a:pt x="2897583" y="4178157"/>
                </a:lnTo>
                <a:lnTo>
                  <a:pt x="2899933" y="4187858"/>
                </a:lnTo>
                <a:cubicBezTo>
                  <a:pt x="2898048" y="4212333"/>
                  <a:pt x="2905588" y="4223629"/>
                  <a:pt x="2922554" y="4233043"/>
                </a:cubicBezTo>
                <a:cubicBezTo>
                  <a:pt x="2922554" y="4240574"/>
                  <a:pt x="2922554" y="4248104"/>
                  <a:pt x="2922554" y="4255635"/>
                </a:cubicBezTo>
                <a:cubicBezTo>
                  <a:pt x="2903703" y="4266931"/>
                  <a:pt x="2898048" y="4287641"/>
                  <a:pt x="2903703" y="4306468"/>
                </a:cubicBezTo>
                <a:cubicBezTo>
                  <a:pt x="2913129" y="4340356"/>
                  <a:pt x="2901818" y="4366714"/>
                  <a:pt x="2877312" y="4389306"/>
                </a:cubicBezTo>
                <a:cubicBezTo>
                  <a:pt x="2867886" y="4398720"/>
                  <a:pt x="2858461" y="4406250"/>
                  <a:pt x="2854690" y="4419429"/>
                </a:cubicBezTo>
                <a:cubicBezTo>
                  <a:pt x="2850920" y="4440139"/>
                  <a:pt x="2839610" y="4451435"/>
                  <a:pt x="2818873" y="4449552"/>
                </a:cubicBezTo>
                <a:cubicBezTo>
                  <a:pt x="2803793" y="4449552"/>
                  <a:pt x="2792482" y="4458966"/>
                  <a:pt x="2786827" y="4466497"/>
                </a:cubicBezTo>
                <a:cubicBezTo>
                  <a:pt x="2754780" y="4511681"/>
                  <a:pt x="2707652" y="4487206"/>
                  <a:pt x="2668065" y="4492854"/>
                </a:cubicBezTo>
                <a:cubicBezTo>
                  <a:pt x="2651099" y="4494737"/>
                  <a:pt x="2615282" y="4504150"/>
                  <a:pt x="2607742" y="4490972"/>
                </a:cubicBezTo>
                <a:cubicBezTo>
                  <a:pt x="2585120" y="4453318"/>
                  <a:pt x="2526682" y="4468379"/>
                  <a:pt x="2513486" y="4417547"/>
                </a:cubicBezTo>
                <a:cubicBezTo>
                  <a:pt x="2509716" y="4402485"/>
                  <a:pt x="2483325" y="4393072"/>
                  <a:pt x="2507831" y="4372362"/>
                </a:cubicBezTo>
                <a:cubicBezTo>
                  <a:pt x="2515371" y="4366714"/>
                  <a:pt x="2513486" y="4355418"/>
                  <a:pt x="2505946" y="4353535"/>
                </a:cubicBezTo>
                <a:cubicBezTo>
                  <a:pt x="2475784" y="4342239"/>
                  <a:pt x="2477669" y="4325295"/>
                  <a:pt x="2496520" y="4302702"/>
                </a:cubicBezTo>
                <a:cubicBezTo>
                  <a:pt x="2502176" y="4295172"/>
                  <a:pt x="2494635" y="4285758"/>
                  <a:pt x="2490865" y="4278227"/>
                </a:cubicBezTo>
                <a:cubicBezTo>
                  <a:pt x="2483325" y="4266931"/>
                  <a:pt x="2481440" y="4255635"/>
                  <a:pt x="2492750" y="4246222"/>
                </a:cubicBezTo>
                <a:cubicBezTo>
                  <a:pt x="2504061" y="4236808"/>
                  <a:pt x="2502176" y="4225512"/>
                  <a:pt x="2505946" y="4214216"/>
                </a:cubicBezTo>
                <a:lnTo>
                  <a:pt x="2519389" y="4178157"/>
                </a:lnTo>
                <a:lnTo>
                  <a:pt x="1895054" y="4178157"/>
                </a:lnTo>
                <a:lnTo>
                  <a:pt x="1904034" y="4212935"/>
                </a:lnTo>
                <a:cubicBezTo>
                  <a:pt x="1907534" y="4221099"/>
                  <a:pt x="1911035" y="4228097"/>
                  <a:pt x="1913368" y="4235094"/>
                </a:cubicBezTo>
                <a:cubicBezTo>
                  <a:pt x="1933204" y="4278245"/>
                  <a:pt x="1933204" y="4278245"/>
                  <a:pt x="1897032" y="4308568"/>
                </a:cubicBezTo>
                <a:cubicBezTo>
                  <a:pt x="1890031" y="4314399"/>
                  <a:pt x="1885364" y="4320230"/>
                  <a:pt x="1887698" y="4331893"/>
                </a:cubicBezTo>
                <a:cubicBezTo>
                  <a:pt x="1890031" y="4344722"/>
                  <a:pt x="1888865" y="4358717"/>
                  <a:pt x="1886531" y="4371546"/>
                </a:cubicBezTo>
                <a:cubicBezTo>
                  <a:pt x="1881864" y="4391372"/>
                  <a:pt x="1892365" y="4399536"/>
                  <a:pt x="1908701" y="4405367"/>
                </a:cubicBezTo>
                <a:cubicBezTo>
                  <a:pt x="1961209" y="4424027"/>
                  <a:pt x="1961209" y="4424027"/>
                  <a:pt x="1929704" y="4469511"/>
                </a:cubicBezTo>
                <a:cubicBezTo>
                  <a:pt x="1923870" y="4477674"/>
                  <a:pt x="1921536" y="4487004"/>
                  <a:pt x="1921536" y="4497501"/>
                </a:cubicBezTo>
                <a:cubicBezTo>
                  <a:pt x="1921536" y="4505664"/>
                  <a:pt x="1929704" y="4516161"/>
                  <a:pt x="1915702" y="4519659"/>
                </a:cubicBezTo>
                <a:cubicBezTo>
                  <a:pt x="1904034" y="4523158"/>
                  <a:pt x="1892365" y="4521992"/>
                  <a:pt x="1885364" y="4510329"/>
                </a:cubicBezTo>
                <a:cubicBezTo>
                  <a:pt x="1878363" y="4500999"/>
                  <a:pt x="1873696" y="4490503"/>
                  <a:pt x="1867862" y="4478841"/>
                </a:cubicBezTo>
                <a:cubicBezTo>
                  <a:pt x="1839857" y="4489337"/>
                  <a:pt x="1827022" y="4513828"/>
                  <a:pt x="1816521" y="4538320"/>
                </a:cubicBezTo>
                <a:cubicBezTo>
                  <a:pt x="1810687" y="4549982"/>
                  <a:pt x="1821188" y="4560478"/>
                  <a:pt x="1828189" y="4568642"/>
                </a:cubicBezTo>
                <a:cubicBezTo>
                  <a:pt x="1838691" y="4579138"/>
                  <a:pt x="1849192" y="4588468"/>
                  <a:pt x="1858527" y="4597798"/>
                </a:cubicBezTo>
                <a:cubicBezTo>
                  <a:pt x="1869028" y="4608295"/>
                  <a:pt x="1876029" y="4619957"/>
                  <a:pt x="1877196" y="4635118"/>
                </a:cubicBezTo>
                <a:cubicBezTo>
                  <a:pt x="1878363" y="4654945"/>
                  <a:pt x="1872529" y="4659610"/>
                  <a:pt x="1852693" y="4654945"/>
                </a:cubicBezTo>
                <a:cubicBezTo>
                  <a:pt x="1828189" y="4647947"/>
                  <a:pt x="1822355" y="4654945"/>
                  <a:pt x="1825855" y="4679436"/>
                </a:cubicBezTo>
                <a:cubicBezTo>
                  <a:pt x="1827022" y="4693431"/>
                  <a:pt x="1838691" y="4710925"/>
                  <a:pt x="1822355" y="4720255"/>
                </a:cubicBezTo>
                <a:cubicBezTo>
                  <a:pt x="1807186" y="4728419"/>
                  <a:pt x="1793184" y="4713257"/>
                  <a:pt x="1781516" y="4703927"/>
                </a:cubicBezTo>
                <a:cubicBezTo>
                  <a:pt x="1776848" y="4699262"/>
                  <a:pt x="1772181" y="4695764"/>
                  <a:pt x="1766347" y="4692265"/>
                </a:cubicBezTo>
                <a:cubicBezTo>
                  <a:pt x="1759346" y="4687600"/>
                  <a:pt x="1750011" y="4686434"/>
                  <a:pt x="1743010" y="4693431"/>
                </a:cubicBezTo>
                <a:cubicBezTo>
                  <a:pt x="1736009" y="4699262"/>
                  <a:pt x="1738343" y="4707426"/>
                  <a:pt x="1743010" y="4714424"/>
                </a:cubicBezTo>
                <a:cubicBezTo>
                  <a:pt x="1748844" y="4724920"/>
                  <a:pt x="1753512" y="4735416"/>
                  <a:pt x="1741843" y="4745912"/>
                </a:cubicBezTo>
                <a:cubicBezTo>
                  <a:pt x="1730175" y="4755242"/>
                  <a:pt x="1718506" y="4749411"/>
                  <a:pt x="1708005" y="4742414"/>
                </a:cubicBezTo>
                <a:cubicBezTo>
                  <a:pt x="1706838" y="4741247"/>
                  <a:pt x="1704504" y="4738915"/>
                  <a:pt x="1702171" y="4737749"/>
                </a:cubicBezTo>
                <a:cubicBezTo>
                  <a:pt x="1673000" y="4716756"/>
                  <a:pt x="1665999" y="4719089"/>
                  <a:pt x="1651997" y="4752910"/>
                </a:cubicBezTo>
                <a:cubicBezTo>
                  <a:pt x="1646162" y="4769237"/>
                  <a:pt x="1640328" y="4782066"/>
                  <a:pt x="1620492" y="4779734"/>
                </a:cubicBezTo>
                <a:cubicBezTo>
                  <a:pt x="1615825" y="4779734"/>
                  <a:pt x="1612324" y="4779734"/>
                  <a:pt x="1608824" y="4778567"/>
                </a:cubicBezTo>
                <a:cubicBezTo>
                  <a:pt x="1588987" y="4771570"/>
                  <a:pt x="1571485" y="4780900"/>
                  <a:pt x="1573819" y="4800726"/>
                </a:cubicBezTo>
                <a:cubicBezTo>
                  <a:pt x="1576152" y="4820552"/>
                  <a:pt x="1565651" y="4827550"/>
                  <a:pt x="1551649" y="4828716"/>
                </a:cubicBezTo>
                <a:cubicBezTo>
                  <a:pt x="1506142" y="4831049"/>
                  <a:pt x="1496807" y="4859039"/>
                  <a:pt x="1495640" y="4898691"/>
                </a:cubicBezTo>
                <a:cubicBezTo>
                  <a:pt x="1494474" y="4926681"/>
                  <a:pt x="1487473" y="4954671"/>
                  <a:pt x="1479305" y="4982661"/>
                </a:cubicBezTo>
                <a:cubicBezTo>
                  <a:pt x="1474637" y="4995490"/>
                  <a:pt x="1467636" y="5003654"/>
                  <a:pt x="1453634" y="5007153"/>
                </a:cubicBezTo>
                <a:cubicBezTo>
                  <a:pt x="1405794" y="5021148"/>
                  <a:pt x="1357954" y="5024647"/>
                  <a:pt x="1313614" y="4994324"/>
                </a:cubicBezTo>
                <a:cubicBezTo>
                  <a:pt x="1297278" y="4982661"/>
                  <a:pt x="1286777" y="4969833"/>
                  <a:pt x="1289110" y="4947674"/>
                </a:cubicBezTo>
                <a:cubicBezTo>
                  <a:pt x="1293778" y="4915019"/>
                  <a:pt x="1277442" y="4885863"/>
                  <a:pt x="1261106" y="4857873"/>
                </a:cubicBezTo>
                <a:cubicBezTo>
                  <a:pt x="1257606" y="4849709"/>
                  <a:pt x="1250605" y="4848543"/>
                  <a:pt x="1242437" y="4847376"/>
                </a:cubicBezTo>
                <a:cubicBezTo>
                  <a:pt x="1214433" y="4843877"/>
                  <a:pt x="1186429" y="4841545"/>
                  <a:pt x="1158424" y="4842711"/>
                </a:cubicBezTo>
                <a:cubicBezTo>
                  <a:pt x="1140922" y="4842711"/>
                  <a:pt x="1129254" y="4836880"/>
                  <a:pt x="1118752" y="4824051"/>
                </a:cubicBezTo>
                <a:cubicBezTo>
                  <a:pt x="1108250" y="4812389"/>
                  <a:pt x="1098916" y="4799560"/>
                  <a:pt x="1083747" y="4792562"/>
                </a:cubicBezTo>
                <a:cubicBezTo>
                  <a:pt x="1067411" y="4785565"/>
                  <a:pt x="1053409" y="4783232"/>
                  <a:pt x="1035907" y="4794895"/>
                </a:cubicBezTo>
                <a:cubicBezTo>
                  <a:pt x="1014903" y="4810056"/>
                  <a:pt x="996234" y="4803059"/>
                  <a:pt x="988066" y="4777401"/>
                </a:cubicBezTo>
                <a:cubicBezTo>
                  <a:pt x="972897" y="4733084"/>
                  <a:pt x="951894" y="4728419"/>
                  <a:pt x="915722" y="4761074"/>
                </a:cubicBezTo>
                <a:cubicBezTo>
                  <a:pt x="895886" y="4777401"/>
                  <a:pt x="883051" y="4799560"/>
                  <a:pt x="865548" y="4818220"/>
                </a:cubicBezTo>
                <a:cubicBezTo>
                  <a:pt x="851546" y="4832215"/>
                  <a:pt x="837544" y="4845044"/>
                  <a:pt x="810707" y="4848543"/>
                </a:cubicBezTo>
                <a:cubicBezTo>
                  <a:pt x="832877" y="4812389"/>
                  <a:pt x="850379" y="4780900"/>
                  <a:pt x="871382" y="4748245"/>
                </a:cubicBezTo>
                <a:cubicBezTo>
                  <a:pt x="892386" y="4714424"/>
                  <a:pt x="864381" y="4646781"/>
                  <a:pt x="823542" y="4650280"/>
                </a:cubicBezTo>
                <a:cubicBezTo>
                  <a:pt x="775702" y="4653778"/>
                  <a:pt x="760533" y="4628121"/>
                  <a:pt x="751198" y="4589635"/>
                </a:cubicBezTo>
                <a:cubicBezTo>
                  <a:pt x="748865" y="4583803"/>
                  <a:pt x="747698" y="4577972"/>
                  <a:pt x="745364" y="4572141"/>
                </a:cubicBezTo>
                <a:cubicBezTo>
                  <a:pt x="738363" y="4546483"/>
                  <a:pt x="736029" y="4545317"/>
                  <a:pt x="712693" y="4558146"/>
                </a:cubicBezTo>
                <a:cubicBezTo>
                  <a:pt x="692856" y="4569808"/>
                  <a:pt x="677687" y="4586136"/>
                  <a:pt x="663685" y="4604796"/>
                </a:cubicBezTo>
                <a:cubicBezTo>
                  <a:pt x="655518" y="4616458"/>
                  <a:pt x="648517" y="4621123"/>
                  <a:pt x="633348" y="4615292"/>
                </a:cubicBezTo>
                <a:cubicBezTo>
                  <a:pt x="620512" y="4610627"/>
                  <a:pt x="606510" y="4609461"/>
                  <a:pt x="592508" y="4608295"/>
                </a:cubicBezTo>
                <a:cubicBezTo>
                  <a:pt x="583174" y="4607128"/>
                  <a:pt x="575006" y="4611793"/>
                  <a:pt x="572672" y="4621123"/>
                </a:cubicBezTo>
                <a:cubicBezTo>
                  <a:pt x="570338" y="4631620"/>
                  <a:pt x="573839" y="4638617"/>
                  <a:pt x="583174" y="4643282"/>
                </a:cubicBezTo>
                <a:cubicBezTo>
                  <a:pt x="590175" y="4646781"/>
                  <a:pt x="597176" y="4649113"/>
                  <a:pt x="604177" y="4652612"/>
                </a:cubicBezTo>
                <a:cubicBezTo>
                  <a:pt x="615845" y="4658443"/>
                  <a:pt x="620512" y="4666607"/>
                  <a:pt x="618179" y="4680602"/>
                </a:cubicBezTo>
                <a:cubicBezTo>
                  <a:pt x="611178" y="4722587"/>
                  <a:pt x="626347" y="4751744"/>
                  <a:pt x="663685" y="4770404"/>
                </a:cubicBezTo>
                <a:cubicBezTo>
                  <a:pt x="669520" y="4773902"/>
                  <a:pt x="682355" y="4772736"/>
                  <a:pt x="680021" y="4783232"/>
                </a:cubicBezTo>
                <a:cubicBezTo>
                  <a:pt x="678854" y="4793729"/>
                  <a:pt x="668353" y="4796061"/>
                  <a:pt x="657851" y="4797227"/>
                </a:cubicBezTo>
                <a:cubicBezTo>
                  <a:pt x="656684" y="4797227"/>
                  <a:pt x="655518" y="4797227"/>
                  <a:pt x="654351" y="4797227"/>
                </a:cubicBezTo>
                <a:cubicBezTo>
                  <a:pt x="626347" y="4801892"/>
                  <a:pt x="618179" y="4814721"/>
                  <a:pt x="632181" y="4836880"/>
                </a:cubicBezTo>
                <a:cubicBezTo>
                  <a:pt x="645016" y="4857873"/>
                  <a:pt x="641515" y="4874200"/>
                  <a:pt x="629847" y="4891694"/>
                </a:cubicBezTo>
                <a:cubicBezTo>
                  <a:pt x="614678" y="4915019"/>
                  <a:pt x="603010" y="4939510"/>
                  <a:pt x="610011" y="4968666"/>
                </a:cubicBezTo>
                <a:cubicBezTo>
                  <a:pt x="613511" y="4981495"/>
                  <a:pt x="600676" y="4987326"/>
                  <a:pt x="592508" y="4989659"/>
                </a:cubicBezTo>
                <a:cubicBezTo>
                  <a:pt x="562171" y="5000155"/>
                  <a:pt x="548169" y="5019982"/>
                  <a:pt x="544668" y="5050304"/>
                </a:cubicBezTo>
                <a:cubicBezTo>
                  <a:pt x="542334" y="5068964"/>
                  <a:pt x="535333" y="5072463"/>
                  <a:pt x="516664" y="5060800"/>
                </a:cubicBezTo>
                <a:cubicBezTo>
                  <a:pt x="476991" y="5036309"/>
                  <a:pt x="418650" y="5053803"/>
                  <a:pt x="401147" y="5094622"/>
                </a:cubicBezTo>
                <a:cubicBezTo>
                  <a:pt x="397646" y="5102785"/>
                  <a:pt x="392979" y="5113282"/>
                  <a:pt x="401147" y="5120279"/>
                </a:cubicBezTo>
                <a:cubicBezTo>
                  <a:pt x="409315" y="5127277"/>
                  <a:pt x="420983" y="5130775"/>
                  <a:pt x="431485" y="5123778"/>
                </a:cubicBezTo>
                <a:cubicBezTo>
                  <a:pt x="438486" y="5120279"/>
                  <a:pt x="445487" y="5114448"/>
                  <a:pt x="452488" y="5109783"/>
                </a:cubicBezTo>
                <a:cubicBezTo>
                  <a:pt x="459489" y="5103952"/>
                  <a:pt x="466490" y="5100453"/>
                  <a:pt x="472324" y="5107450"/>
                </a:cubicBezTo>
                <a:cubicBezTo>
                  <a:pt x="479325" y="5115614"/>
                  <a:pt x="474658" y="5122612"/>
                  <a:pt x="468824" y="5128443"/>
                </a:cubicBezTo>
                <a:cubicBezTo>
                  <a:pt x="464156" y="5134274"/>
                  <a:pt x="457155" y="5138939"/>
                  <a:pt x="452488" y="5143604"/>
                </a:cubicBezTo>
                <a:cubicBezTo>
                  <a:pt x="441986" y="5154100"/>
                  <a:pt x="436152" y="5168096"/>
                  <a:pt x="446654" y="5179758"/>
                </a:cubicBezTo>
                <a:cubicBezTo>
                  <a:pt x="455988" y="5189088"/>
                  <a:pt x="468824" y="5179758"/>
                  <a:pt x="478158" y="5172761"/>
                </a:cubicBezTo>
                <a:cubicBezTo>
                  <a:pt x="486326" y="5166929"/>
                  <a:pt x="492160" y="5156433"/>
                  <a:pt x="502662" y="5152934"/>
                </a:cubicBezTo>
                <a:cubicBezTo>
                  <a:pt x="517831" y="5147103"/>
                  <a:pt x="527165" y="5149435"/>
                  <a:pt x="525999" y="5168096"/>
                </a:cubicBezTo>
                <a:cubicBezTo>
                  <a:pt x="524832" y="5193753"/>
                  <a:pt x="514330" y="5214746"/>
                  <a:pt x="500328" y="5234572"/>
                </a:cubicBezTo>
                <a:cubicBezTo>
                  <a:pt x="482826" y="5260229"/>
                  <a:pt x="481659" y="5274224"/>
                  <a:pt x="500328" y="5298716"/>
                </a:cubicBezTo>
                <a:cubicBezTo>
                  <a:pt x="506162" y="5308046"/>
                  <a:pt x="515497" y="5316209"/>
                  <a:pt x="523665" y="5324373"/>
                </a:cubicBezTo>
                <a:cubicBezTo>
                  <a:pt x="527165" y="5327872"/>
                  <a:pt x="533000" y="5331371"/>
                  <a:pt x="530666" y="5337202"/>
                </a:cubicBezTo>
                <a:cubicBezTo>
                  <a:pt x="528332" y="5344200"/>
                  <a:pt x="522498" y="5345366"/>
                  <a:pt x="517831" y="5344200"/>
                </a:cubicBezTo>
                <a:cubicBezTo>
                  <a:pt x="496828" y="5339535"/>
                  <a:pt x="492160" y="5348865"/>
                  <a:pt x="493327" y="5367525"/>
                </a:cubicBezTo>
                <a:cubicBezTo>
                  <a:pt x="494494" y="5390850"/>
                  <a:pt x="479325" y="5407177"/>
                  <a:pt x="462989" y="5420006"/>
                </a:cubicBezTo>
                <a:cubicBezTo>
                  <a:pt x="450154" y="5430502"/>
                  <a:pt x="448987" y="5438666"/>
                  <a:pt x="461823" y="5447996"/>
                </a:cubicBezTo>
                <a:cubicBezTo>
                  <a:pt x="468824" y="5452661"/>
                  <a:pt x="473491" y="5457326"/>
                  <a:pt x="471157" y="5466656"/>
                </a:cubicBezTo>
                <a:cubicBezTo>
                  <a:pt x="468824" y="5479485"/>
                  <a:pt x="459489" y="5477152"/>
                  <a:pt x="451321" y="5479485"/>
                </a:cubicBezTo>
                <a:cubicBezTo>
                  <a:pt x="446654" y="5480651"/>
                  <a:pt x="440819" y="5480651"/>
                  <a:pt x="434985" y="5481817"/>
                </a:cubicBezTo>
                <a:cubicBezTo>
                  <a:pt x="403481" y="5485316"/>
                  <a:pt x="396480" y="5502810"/>
                  <a:pt x="415149" y="5529634"/>
                </a:cubicBezTo>
                <a:cubicBezTo>
                  <a:pt x="417483" y="5533132"/>
                  <a:pt x="419816" y="5535465"/>
                  <a:pt x="420983" y="5538964"/>
                </a:cubicBezTo>
                <a:cubicBezTo>
                  <a:pt x="424484" y="5545961"/>
                  <a:pt x="426817" y="5555291"/>
                  <a:pt x="419816" y="5559956"/>
                </a:cubicBezTo>
                <a:cubicBezTo>
                  <a:pt x="413982" y="5564621"/>
                  <a:pt x="405814" y="5559956"/>
                  <a:pt x="401147" y="5555291"/>
                </a:cubicBezTo>
                <a:cubicBezTo>
                  <a:pt x="396480" y="5550626"/>
                  <a:pt x="392979" y="5545961"/>
                  <a:pt x="389479" y="5540130"/>
                </a:cubicBezTo>
                <a:cubicBezTo>
                  <a:pt x="382478" y="5531966"/>
                  <a:pt x="375477" y="5529634"/>
                  <a:pt x="366142" y="5536631"/>
                </a:cubicBezTo>
                <a:cubicBezTo>
                  <a:pt x="343972" y="5551792"/>
                  <a:pt x="319468" y="5554125"/>
                  <a:pt x="294965" y="5555291"/>
                </a:cubicBezTo>
                <a:cubicBezTo>
                  <a:pt x="265794" y="5557624"/>
                  <a:pt x="235456" y="5554125"/>
                  <a:pt x="206285" y="5561122"/>
                </a:cubicBezTo>
                <a:cubicBezTo>
                  <a:pt x="195784" y="5563455"/>
                  <a:pt x="189949" y="5556457"/>
                  <a:pt x="185282" y="5550626"/>
                </a:cubicBezTo>
                <a:cubicBezTo>
                  <a:pt x="168946" y="5531966"/>
                  <a:pt x="153777" y="5513306"/>
                  <a:pt x="124607" y="5522636"/>
                </a:cubicBezTo>
                <a:cubicBezTo>
                  <a:pt x="118772" y="5523802"/>
                  <a:pt x="115272" y="5519137"/>
                  <a:pt x="112938" y="5514472"/>
                </a:cubicBezTo>
                <a:cubicBezTo>
                  <a:pt x="100103" y="5491147"/>
                  <a:pt x="79100" y="5472487"/>
                  <a:pt x="61597" y="5452661"/>
                </a:cubicBezTo>
                <a:cubicBezTo>
                  <a:pt x="34760" y="5422338"/>
                  <a:pt x="19591" y="5388517"/>
                  <a:pt x="30093" y="5347698"/>
                </a:cubicBezTo>
                <a:cubicBezTo>
                  <a:pt x="33593" y="5331371"/>
                  <a:pt x="24259" y="5320874"/>
                  <a:pt x="14924" y="5311544"/>
                </a:cubicBezTo>
                <a:cubicBezTo>
                  <a:pt x="-6079" y="5289386"/>
                  <a:pt x="-4912" y="5277723"/>
                  <a:pt x="18424" y="5260229"/>
                </a:cubicBezTo>
                <a:cubicBezTo>
                  <a:pt x="44095" y="5242736"/>
                  <a:pt x="44095" y="5242736"/>
                  <a:pt x="23092" y="5217078"/>
                </a:cubicBezTo>
                <a:cubicBezTo>
                  <a:pt x="18424" y="5211247"/>
                  <a:pt x="14924" y="5206582"/>
                  <a:pt x="21925" y="5199584"/>
                </a:cubicBezTo>
                <a:cubicBezTo>
                  <a:pt x="45262" y="5172761"/>
                  <a:pt x="66265" y="5145937"/>
                  <a:pt x="90768" y="5120279"/>
                </a:cubicBezTo>
                <a:cubicBezTo>
                  <a:pt x="108271" y="5100453"/>
                  <a:pt x="130441" y="5087624"/>
                  <a:pt x="156111" y="5081793"/>
                </a:cubicBezTo>
                <a:cubicBezTo>
                  <a:pt x="172447" y="5077128"/>
                  <a:pt x="203951" y="5035143"/>
                  <a:pt x="205118" y="5017649"/>
                </a:cubicBezTo>
                <a:cubicBezTo>
                  <a:pt x="205118" y="5011818"/>
                  <a:pt x="205118" y="5007153"/>
                  <a:pt x="198117" y="5004820"/>
                </a:cubicBezTo>
                <a:cubicBezTo>
                  <a:pt x="161945" y="4988493"/>
                  <a:pt x="144443" y="4957004"/>
                  <a:pt x="129274" y="4923183"/>
                </a:cubicBezTo>
                <a:cubicBezTo>
                  <a:pt x="125773" y="4916185"/>
                  <a:pt x="123440" y="4910354"/>
                  <a:pt x="119939" y="4904523"/>
                </a:cubicBezTo>
                <a:cubicBezTo>
                  <a:pt x="108271" y="4885863"/>
                  <a:pt x="102437" y="4869535"/>
                  <a:pt x="110604" y="4846210"/>
                </a:cubicBezTo>
                <a:cubicBezTo>
                  <a:pt x="118772" y="4822885"/>
                  <a:pt x="105937" y="4799560"/>
                  <a:pt x="94269" y="4778567"/>
                </a:cubicBezTo>
                <a:cubicBezTo>
                  <a:pt x="89601" y="4768071"/>
                  <a:pt x="87268" y="4761074"/>
                  <a:pt x="95436" y="4750577"/>
                </a:cubicBezTo>
                <a:cubicBezTo>
                  <a:pt x="128107" y="4706260"/>
                  <a:pt x="152611" y="4657277"/>
                  <a:pt x="157278" y="4600131"/>
                </a:cubicBezTo>
                <a:cubicBezTo>
                  <a:pt x="158445" y="4591967"/>
                  <a:pt x="160778" y="4588468"/>
                  <a:pt x="168946" y="4590801"/>
                </a:cubicBezTo>
                <a:cubicBezTo>
                  <a:pt x="201618" y="4597798"/>
                  <a:pt x="222621" y="4580305"/>
                  <a:pt x="240123" y="4556980"/>
                </a:cubicBezTo>
                <a:cubicBezTo>
                  <a:pt x="248291" y="4546483"/>
                  <a:pt x="255292" y="4540652"/>
                  <a:pt x="270461" y="4547650"/>
                </a:cubicBezTo>
                <a:cubicBezTo>
                  <a:pt x="289131" y="4558146"/>
                  <a:pt x="306633" y="4548816"/>
                  <a:pt x="321802" y="4535987"/>
                </a:cubicBezTo>
                <a:cubicBezTo>
                  <a:pt x="334637" y="4525491"/>
                  <a:pt x="347472" y="4512662"/>
                  <a:pt x="360308" y="4502166"/>
                </a:cubicBezTo>
                <a:cubicBezTo>
                  <a:pt x="373143" y="4492836"/>
                  <a:pt x="384811" y="4491669"/>
                  <a:pt x="388312" y="4511496"/>
                </a:cubicBezTo>
                <a:cubicBezTo>
                  <a:pt x="388312" y="4516161"/>
                  <a:pt x="389479" y="4520826"/>
                  <a:pt x="391812" y="4525491"/>
                </a:cubicBezTo>
                <a:cubicBezTo>
                  <a:pt x="394146" y="4531322"/>
                  <a:pt x="394146" y="4540652"/>
                  <a:pt x="402314" y="4541818"/>
                </a:cubicBezTo>
                <a:cubicBezTo>
                  <a:pt x="409315" y="4541818"/>
                  <a:pt x="413982" y="4535987"/>
                  <a:pt x="417483" y="4531322"/>
                </a:cubicBezTo>
                <a:cubicBezTo>
                  <a:pt x="434985" y="4511496"/>
                  <a:pt x="441986" y="4512662"/>
                  <a:pt x="452488" y="4537153"/>
                </a:cubicBezTo>
                <a:cubicBezTo>
                  <a:pt x="454822" y="4542985"/>
                  <a:pt x="455988" y="4547650"/>
                  <a:pt x="459489" y="4552315"/>
                </a:cubicBezTo>
                <a:cubicBezTo>
                  <a:pt x="464156" y="4559312"/>
                  <a:pt x="468824" y="4565143"/>
                  <a:pt x="480492" y="4560478"/>
                </a:cubicBezTo>
                <a:cubicBezTo>
                  <a:pt x="490993" y="4554647"/>
                  <a:pt x="490993" y="4549982"/>
                  <a:pt x="488660" y="4540652"/>
                </a:cubicBezTo>
                <a:cubicBezTo>
                  <a:pt x="476991" y="4488171"/>
                  <a:pt x="489827" y="4442687"/>
                  <a:pt x="521331" y="4399536"/>
                </a:cubicBezTo>
                <a:cubicBezTo>
                  <a:pt x="540001" y="4373878"/>
                  <a:pt x="564504" y="4357550"/>
                  <a:pt x="596009" y="4352885"/>
                </a:cubicBezTo>
                <a:cubicBezTo>
                  <a:pt x="610011" y="4350553"/>
                  <a:pt x="612345" y="4345888"/>
                  <a:pt x="607677" y="4333059"/>
                </a:cubicBezTo>
                <a:cubicBezTo>
                  <a:pt x="601843" y="4317898"/>
                  <a:pt x="597176" y="4300404"/>
                  <a:pt x="586674" y="4287575"/>
                </a:cubicBezTo>
                <a:cubicBezTo>
                  <a:pt x="578506" y="4278245"/>
                  <a:pt x="580840" y="4273580"/>
                  <a:pt x="591341" y="4267749"/>
                </a:cubicBezTo>
                <a:cubicBezTo>
                  <a:pt x="613511" y="4257253"/>
                  <a:pt x="626347" y="4210603"/>
                  <a:pt x="613511" y="4189610"/>
                </a:cubicBezTo>
                <a:cubicBezTo>
                  <a:pt x="608844" y="4182613"/>
                  <a:pt x="601843" y="4182613"/>
                  <a:pt x="596009" y="4181446"/>
                </a:cubicBezTo>
                <a:cubicBezTo>
                  <a:pt x="577339" y="4176781"/>
                  <a:pt x="559837" y="4170950"/>
                  <a:pt x="545835" y="4156955"/>
                </a:cubicBezTo>
                <a:cubicBezTo>
                  <a:pt x="523665" y="4132464"/>
                  <a:pt x="530666" y="4110305"/>
                  <a:pt x="563337" y="4103308"/>
                </a:cubicBezTo>
                <a:cubicBezTo>
                  <a:pt x="572672" y="4100975"/>
                  <a:pt x="583174" y="4100975"/>
                  <a:pt x="592508" y="4098643"/>
                </a:cubicBezTo>
                <a:cubicBezTo>
                  <a:pt x="618179" y="4091645"/>
                  <a:pt x="625180" y="4079983"/>
                  <a:pt x="617012" y="4054325"/>
                </a:cubicBezTo>
                <a:cubicBezTo>
                  <a:pt x="613511" y="4041496"/>
                  <a:pt x="606510" y="4032166"/>
                  <a:pt x="599509" y="4021670"/>
                </a:cubicBezTo>
                <a:cubicBezTo>
                  <a:pt x="591341" y="4011173"/>
                  <a:pt x="584340" y="4001843"/>
                  <a:pt x="578506" y="3990181"/>
                </a:cubicBezTo>
                <a:cubicBezTo>
                  <a:pt x="573839" y="3982017"/>
                  <a:pt x="570338" y="3971521"/>
                  <a:pt x="572672" y="3961025"/>
                </a:cubicBezTo>
                <a:cubicBezTo>
                  <a:pt x="577339" y="3947030"/>
                  <a:pt x="590175" y="3956360"/>
                  <a:pt x="598343" y="3955193"/>
                </a:cubicBezTo>
                <a:cubicBezTo>
                  <a:pt x="618179" y="3950528"/>
                  <a:pt x="639182" y="3949362"/>
                  <a:pt x="655518" y="3936533"/>
                </a:cubicBezTo>
                <a:cubicBezTo>
                  <a:pt x="666019" y="3927203"/>
                  <a:pt x="668353" y="3919039"/>
                  <a:pt x="660185" y="3906211"/>
                </a:cubicBezTo>
                <a:cubicBezTo>
                  <a:pt x="648517" y="3888717"/>
                  <a:pt x="632181" y="3872389"/>
                  <a:pt x="618179" y="3857228"/>
                </a:cubicBezTo>
                <a:cubicBezTo>
                  <a:pt x="594842" y="3831571"/>
                  <a:pt x="576173" y="3805913"/>
                  <a:pt x="593675" y="3769759"/>
                </a:cubicBezTo>
                <a:cubicBezTo>
                  <a:pt x="597176" y="3760429"/>
                  <a:pt x="591341" y="3754598"/>
                  <a:pt x="586674" y="3748767"/>
                </a:cubicBezTo>
                <a:cubicBezTo>
                  <a:pt x="578506" y="3737104"/>
                  <a:pt x="565671" y="3730107"/>
                  <a:pt x="554003" y="3724275"/>
                </a:cubicBezTo>
                <a:cubicBezTo>
                  <a:pt x="535333" y="3714945"/>
                  <a:pt x="516664" y="3707948"/>
                  <a:pt x="507329" y="3686955"/>
                </a:cubicBezTo>
                <a:cubicBezTo>
                  <a:pt x="496828" y="3693953"/>
                  <a:pt x="495661" y="3705615"/>
                  <a:pt x="490993" y="3713779"/>
                </a:cubicBezTo>
                <a:cubicBezTo>
                  <a:pt x="486326" y="3721943"/>
                  <a:pt x="482826" y="3733605"/>
                  <a:pt x="469990" y="3732439"/>
                </a:cubicBezTo>
                <a:cubicBezTo>
                  <a:pt x="454822" y="3731273"/>
                  <a:pt x="439653" y="3727774"/>
                  <a:pt x="432652" y="3712613"/>
                </a:cubicBezTo>
                <a:cubicBezTo>
                  <a:pt x="425651" y="3699784"/>
                  <a:pt x="427984" y="3689288"/>
                  <a:pt x="446654" y="3690454"/>
                </a:cubicBezTo>
                <a:cubicBezTo>
                  <a:pt x="459489" y="3691620"/>
                  <a:pt x="461823" y="3683457"/>
                  <a:pt x="461823" y="3672960"/>
                </a:cubicBezTo>
                <a:cubicBezTo>
                  <a:pt x="464156" y="3643804"/>
                  <a:pt x="437319" y="3625144"/>
                  <a:pt x="410482" y="3637973"/>
                </a:cubicBezTo>
                <a:cubicBezTo>
                  <a:pt x="401147" y="3641472"/>
                  <a:pt x="392979" y="3646137"/>
                  <a:pt x="382478" y="3649635"/>
                </a:cubicBezTo>
                <a:cubicBezTo>
                  <a:pt x="370809" y="3651968"/>
                  <a:pt x="361475" y="3648469"/>
                  <a:pt x="354474" y="3637973"/>
                </a:cubicBezTo>
                <a:cubicBezTo>
                  <a:pt x="346306" y="3627477"/>
                  <a:pt x="352140" y="3619313"/>
                  <a:pt x="357974" y="3609983"/>
                </a:cubicBezTo>
                <a:cubicBezTo>
                  <a:pt x="368476" y="3593655"/>
                  <a:pt x="385978" y="3590156"/>
                  <a:pt x="403481" y="3584325"/>
                </a:cubicBezTo>
                <a:cubicBezTo>
                  <a:pt x="445487" y="3570330"/>
                  <a:pt x="445487" y="3570330"/>
                  <a:pt x="431485" y="3528345"/>
                </a:cubicBezTo>
                <a:cubicBezTo>
                  <a:pt x="418650" y="3487526"/>
                  <a:pt x="406981" y="3447874"/>
                  <a:pt x="405814" y="3405889"/>
                </a:cubicBezTo>
                <a:cubicBezTo>
                  <a:pt x="405814" y="3391894"/>
                  <a:pt x="397646" y="3390727"/>
                  <a:pt x="388312" y="3388395"/>
                </a:cubicBezTo>
                <a:cubicBezTo>
                  <a:pt x="357974" y="3380231"/>
                  <a:pt x="327636" y="3369735"/>
                  <a:pt x="296132" y="3352241"/>
                </a:cubicBezTo>
                <a:cubicBezTo>
                  <a:pt x="322969" y="3342911"/>
                  <a:pt x="346306" y="3347576"/>
                  <a:pt x="370809" y="3348742"/>
                </a:cubicBezTo>
                <a:cubicBezTo>
                  <a:pt x="422150" y="3351075"/>
                  <a:pt x="445487" y="3332415"/>
                  <a:pt x="451321" y="3286931"/>
                </a:cubicBezTo>
                <a:cubicBezTo>
                  <a:pt x="454822" y="3265938"/>
                  <a:pt x="447820" y="3254276"/>
                  <a:pt x="426817" y="3249611"/>
                </a:cubicBezTo>
                <a:cubicBezTo>
                  <a:pt x="417483" y="3247278"/>
                  <a:pt x="408148" y="3247278"/>
                  <a:pt x="399980" y="3240281"/>
                </a:cubicBezTo>
                <a:cubicBezTo>
                  <a:pt x="409315" y="3226286"/>
                  <a:pt x="424484" y="3226286"/>
                  <a:pt x="437319" y="3226286"/>
                </a:cubicBezTo>
                <a:cubicBezTo>
                  <a:pt x="451321" y="3226286"/>
                  <a:pt x="454822" y="3220455"/>
                  <a:pt x="455988" y="3208792"/>
                </a:cubicBezTo>
                <a:cubicBezTo>
                  <a:pt x="458322" y="3176137"/>
                  <a:pt x="446654" y="3149313"/>
                  <a:pt x="430318" y="3122489"/>
                </a:cubicBezTo>
                <a:cubicBezTo>
                  <a:pt x="420983" y="3107328"/>
                  <a:pt x="410482" y="3091001"/>
                  <a:pt x="401147" y="3075839"/>
                </a:cubicBezTo>
                <a:cubicBezTo>
                  <a:pt x="387145" y="3051348"/>
                  <a:pt x="382478" y="3025691"/>
                  <a:pt x="390645" y="2998867"/>
                </a:cubicBezTo>
                <a:cubicBezTo>
                  <a:pt x="397646" y="2972043"/>
                  <a:pt x="390645" y="2959214"/>
                  <a:pt x="364975" y="2949884"/>
                </a:cubicBezTo>
                <a:cubicBezTo>
                  <a:pt x="361475" y="2948718"/>
                  <a:pt x="357974" y="2948718"/>
                  <a:pt x="352140" y="2947552"/>
                </a:cubicBezTo>
                <a:cubicBezTo>
                  <a:pt x="362641" y="2928892"/>
                  <a:pt x="380144" y="2925393"/>
                  <a:pt x="395313" y="2919562"/>
                </a:cubicBezTo>
                <a:cubicBezTo>
                  <a:pt x="413982" y="2912564"/>
                  <a:pt x="427984" y="2902068"/>
                  <a:pt x="433818" y="2882242"/>
                </a:cubicBezTo>
                <a:cubicBezTo>
                  <a:pt x="439653" y="2868247"/>
                  <a:pt x="437319" y="2857750"/>
                  <a:pt x="422150" y="2851919"/>
                </a:cubicBezTo>
                <a:cubicBezTo>
                  <a:pt x="405814" y="2846088"/>
                  <a:pt x="395313" y="2837924"/>
                  <a:pt x="396480" y="2818098"/>
                </a:cubicBezTo>
                <a:cubicBezTo>
                  <a:pt x="396480" y="2799438"/>
                  <a:pt x="410482" y="2797105"/>
                  <a:pt x="424484" y="2793607"/>
                </a:cubicBezTo>
                <a:cubicBezTo>
                  <a:pt x="429151" y="2792440"/>
                  <a:pt x="437319" y="2792440"/>
                  <a:pt x="436152" y="2784277"/>
                </a:cubicBezTo>
                <a:cubicBezTo>
                  <a:pt x="436152" y="2774946"/>
                  <a:pt x="431485" y="2764450"/>
                  <a:pt x="422150" y="2762118"/>
                </a:cubicBezTo>
                <a:cubicBezTo>
                  <a:pt x="396480" y="2755120"/>
                  <a:pt x="398813" y="2738793"/>
                  <a:pt x="404648" y="2717800"/>
                </a:cubicBezTo>
                <a:cubicBezTo>
                  <a:pt x="411649" y="2686311"/>
                  <a:pt x="410482" y="2654823"/>
                  <a:pt x="401147" y="2623334"/>
                </a:cubicBezTo>
                <a:cubicBezTo>
                  <a:pt x="398813" y="2614004"/>
                  <a:pt x="397646" y="2605840"/>
                  <a:pt x="403481" y="2597676"/>
                </a:cubicBezTo>
                <a:cubicBezTo>
                  <a:pt x="418650" y="2574351"/>
                  <a:pt x="426817" y="2552192"/>
                  <a:pt x="409315" y="2525369"/>
                </a:cubicBezTo>
                <a:cubicBezTo>
                  <a:pt x="403481" y="2514872"/>
                  <a:pt x="415149" y="2509041"/>
                  <a:pt x="422150" y="2510207"/>
                </a:cubicBezTo>
                <a:cubicBezTo>
                  <a:pt x="460656" y="2518371"/>
                  <a:pt x="473491" y="2498545"/>
                  <a:pt x="475825" y="2464724"/>
                </a:cubicBezTo>
                <a:cubicBezTo>
                  <a:pt x="476991" y="2458892"/>
                  <a:pt x="481659" y="2454227"/>
                  <a:pt x="485159" y="2448396"/>
                </a:cubicBezTo>
                <a:cubicBezTo>
                  <a:pt x="503829" y="2416907"/>
                  <a:pt x="506162" y="2414575"/>
                  <a:pt x="542334" y="2422738"/>
                </a:cubicBezTo>
                <a:cubicBezTo>
                  <a:pt x="562171" y="2427403"/>
                  <a:pt x="575006" y="2425071"/>
                  <a:pt x="584340" y="2404078"/>
                </a:cubicBezTo>
                <a:cubicBezTo>
                  <a:pt x="591341" y="2388917"/>
                  <a:pt x="604177" y="2374922"/>
                  <a:pt x="622846" y="2372590"/>
                </a:cubicBezTo>
                <a:cubicBezTo>
                  <a:pt x="640349" y="2370257"/>
                  <a:pt x="641515" y="2358595"/>
                  <a:pt x="641515" y="2345766"/>
                </a:cubicBezTo>
                <a:cubicBezTo>
                  <a:pt x="641515" y="2332937"/>
                  <a:pt x="640349" y="2321275"/>
                  <a:pt x="648517" y="2310778"/>
                </a:cubicBezTo>
                <a:cubicBezTo>
                  <a:pt x="654351" y="2302615"/>
                  <a:pt x="648517" y="2296783"/>
                  <a:pt x="642682" y="2293285"/>
                </a:cubicBezTo>
                <a:cubicBezTo>
                  <a:pt x="633348" y="2289786"/>
                  <a:pt x="625180" y="2287453"/>
                  <a:pt x="615845" y="2286287"/>
                </a:cubicBezTo>
                <a:cubicBezTo>
                  <a:pt x="585507" y="2278123"/>
                  <a:pt x="584340" y="2275791"/>
                  <a:pt x="597176" y="2248967"/>
                </a:cubicBezTo>
                <a:cubicBezTo>
                  <a:pt x="603010" y="2234972"/>
                  <a:pt x="612345" y="2223309"/>
                  <a:pt x="619346" y="2210481"/>
                </a:cubicBezTo>
                <a:cubicBezTo>
                  <a:pt x="628680" y="2195319"/>
                  <a:pt x="638015" y="2180158"/>
                  <a:pt x="657851" y="2198818"/>
                </a:cubicBezTo>
                <a:cubicBezTo>
                  <a:pt x="664852" y="2204649"/>
                  <a:pt x="674187" y="2201151"/>
                  <a:pt x="676521" y="2190654"/>
                </a:cubicBezTo>
                <a:cubicBezTo>
                  <a:pt x="680021" y="2177826"/>
                  <a:pt x="684688" y="2163831"/>
                  <a:pt x="668353" y="2153334"/>
                </a:cubicBezTo>
                <a:cubicBezTo>
                  <a:pt x="667186" y="2153334"/>
                  <a:pt x="666019" y="2153334"/>
                  <a:pt x="663685" y="2152168"/>
                </a:cubicBezTo>
                <a:cubicBezTo>
                  <a:pt x="654351" y="2148669"/>
                  <a:pt x="638015" y="2156833"/>
                  <a:pt x="635681" y="2139339"/>
                </a:cubicBezTo>
                <a:cubicBezTo>
                  <a:pt x="633348" y="2123012"/>
                  <a:pt x="638015" y="2107850"/>
                  <a:pt x="648517" y="2093855"/>
                </a:cubicBezTo>
                <a:cubicBezTo>
                  <a:pt x="657851" y="2083359"/>
                  <a:pt x="670686" y="2076362"/>
                  <a:pt x="683522" y="2071697"/>
                </a:cubicBezTo>
                <a:cubicBezTo>
                  <a:pt x="694023" y="2068198"/>
                  <a:pt x="702191" y="2068198"/>
                  <a:pt x="703358" y="2082193"/>
                </a:cubicBezTo>
                <a:cubicBezTo>
                  <a:pt x="704525" y="2086858"/>
                  <a:pt x="706858" y="2091523"/>
                  <a:pt x="711526" y="2091523"/>
                </a:cubicBezTo>
                <a:cubicBezTo>
                  <a:pt x="719694" y="2091523"/>
                  <a:pt x="720860" y="2085692"/>
                  <a:pt x="720860" y="2081027"/>
                </a:cubicBezTo>
                <a:cubicBezTo>
                  <a:pt x="722027" y="2071697"/>
                  <a:pt x="722027" y="2063533"/>
                  <a:pt x="723194" y="2055369"/>
                </a:cubicBezTo>
                <a:cubicBezTo>
                  <a:pt x="726695" y="2027379"/>
                  <a:pt x="745364" y="2016883"/>
                  <a:pt x="771034" y="2027379"/>
                </a:cubicBezTo>
                <a:cubicBezTo>
                  <a:pt x="774535" y="2028545"/>
                  <a:pt x="776869" y="2029712"/>
                  <a:pt x="779202" y="2030878"/>
                </a:cubicBezTo>
                <a:cubicBezTo>
                  <a:pt x="816541" y="2050704"/>
                  <a:pt x="822375" y="2049538"/>
                  <a:pt x="839878" y="2009885"/>
                </a:cubicBezTo>
                <a:cubicBezTo>
                  <a:pt x="846879" y="1994724"/>
                  <a:pt x="855047" y="1986560"/>
                  <a:pt x="872549" y="1988893"/>
                </a:cubicBezTo>
                <a:cubicBezTo>
                  <a:pt x="879550" y="1990059"/>
                  <a:pt x="885385" y="1988893"/>
                  <a:pt x="891219" y="1987727"/>
                </a:cubicBezTo>
                <a:cubicBezTo>
                  <a:pt x="926224" y="1986560"/>
                  <a:pt x="953061" y="1973732"/>
                  <a:pt x="961229" y="1935245"/>
                </a:cubicBezTo>
                <a:cubicBezTo>
                  <a:pt x="964729" y="1921250"/>
                  <a:pt x="970564" y="1907255"/>
                  <a:pt x="979898" y="1895593"/>
                </a:cubicBezTo>
                <a:cubicBezTo>
                  <a:pt x="985733" y="1887429"/>
                  <a:pt x="995067" y="1882764"/>
                  <a:pt x="1004402" y="1886263"/>
                </a:cubicBezTo>
                <a:cubicBezTo>
                  <a:pt x="1016070" y="1889761"/>
                  <a:pt x="1011403" y="1900258"/>
                  <a:pt x="1010236" y="1908421"/>
                </a:cubicBezTo>
                <a:cubicBezTo>
                  <a:pt x="1005569" y="1959736"/>
                  <a:pt x="1005569" y="1959736"/>
                  <a:pt x="1054576" y="1949240"/>
                </a:cubicBezTo>
                <a:cubicBezTo>
                  <a:pt x="1072079" y="1945741"/>
                  <a:pt x="1088414" y="1944575"/>
                  <a:pt x="1105917" y="1948074"/>
                </a:cubicBezTo>
                <a:cubicBezTo>
                  <a:pt x="1123419" y="1952739"/>
                  <a:pt x="1137421" y="1956238"/>
                  <a:pt x="1144422" y="1978397"/>
                </a:cubicBezTo>
                <a:cubicBezTo>
                  <a:pt x="1156091" y="2009885"/>
                  <a:pt x="1200431" y="2019215"/>
                  <a:pt x="1237769" y="2001722"/>
                </a:cubicBezTo>
                <a:cubicBezTo>
                  <a:pt x="1243604" y="1999389"/>
                  <a:pt x="1248271" y="1995890"/>
                  <a:pt x="1255272" y="1992392"/>
                </a:cubicBezTo>
                <a:cubicBezTo>
                  <a:pt x="1259939" y="2019215"/>
                  <a:pt x="1266940" y="2043707"/>
                  <a:pt x="1293778" y="2055369"/>
                </a:cubicBezTo>
                <a:cubicBezTo>
                  <a:pt x="1318281" y="2065865"/>
                  <a:pt x="1341618" y="2060034"/>
                  <a:pt x="1366122" y="2055369"/>
                </a:cubicBezTo>
                <a:cubicBezTo>
                  <a:pt x="1368455" y="2062367"/>
                  <a:pt x="1363788" y="2064699"/>
                  <a:pt x="1361454" y="2068198"/>
                </a:cubicBezTo>
                <a:cubicBezTo>
                  <a:pt x="1338117" y="2093855"/>
                  <a:pt x="1347452" y="2123012"/>
                  <a:pt x="1381290" y="2133508"/>
                </a:cubicBezTo>
                <a:cubicBezTo>
                  <a:pt x="1416296" y="2144004"/>
                  <a:pt x="1416296" y="2144004"/>
                  <a:pt x="1404627" y="2178992"/>
                </a:cubicBezTo>
                <a:cubicBezTo>
                  <a:pt x="1396459" y="2203483"/>
                  <a:pt x="1410461" y="2229141"/>
                  <a:pt x="1436132" y="2232639"/>
                </a:cubicBezTo>
                <a:cubicBezTo>
                  <a:pt x="1448967" y="2234972"/>
                  <a:pt x="1450134" y="2223309"/>
                  <a:pt x="1452467" y="2215146"/>
                </a:cubicBezTo>
                <a:cubicBezTo>
                  <a:pt x="1455968" y="2201151"/>
                  <a:pt x="1458302" y="2184823"/>
                  <a:pt x="1475804" y="2180158"/>
                </a:cubicBezTo>
                <a:cubicBezTo>
                  <a:pt x="1487473" y="2177826"/>
                  <a:pt x="1495640" y="2176659"/>
                  <a:pt x="1490973" y="2194153"/>
                </a:cubicBezTo>
                <a:cubicBezTo>
                  <a:pt x="1480472" y="2238471"/>
                  <a:pt x="1492140" y="2253632"/>
                  <a:pt x="1536480" y="2257131"/>
                </a:cubicBezTo>
                <a:cubicBezTo>
                  <a:pt x="1592488" y="2261796"/>
                  <a:pt x="1640328" y="2281622"/>
                  <a:pt x="1682334" y="2317776"/>
                </a:cubicBezTo>
                <a:cubicBezTo>
                  <a:pt x="1703338" y="2336436"/>
                  <a:pt x="1725507" y="2351597"/>
                  <a:pt x="1752345" y="2360927"/>
                </a:cubicBezTo>
                <a:cubicBezTo>
                  <a:pt x="1766347" y="2365592"/>
                  <a:pt x="1779182" y="2365592"/>
                  <a:pt x="1790850" y="2355096"/>
                </a:cubicBezTo>
                <a:cubicBezTo>
                  <a:pt x="1801352" y="2345766"/>
                  <a:pt x="1814187" y="2339935"/>
                  <a:pt x="1825855" y="2351597"/>
                </a:cubicBezTo>
                <a:cubicBezTo>
                  <a:pt x="1837524" y="2364426"/>
                  <a:pt x="1824689" y="2373756"/>
                  <a:pt x="1817688" y="2380753"/>
                </a:cubicBezTo>
                <a:cubicBezTo>
                  <a:pt x="1800185" y="2398247"/>
                  <a:pt x="1799018" y="2414575"/>
                  <a:pt x="1807186" y="2436733"/>
                </a:cubicBezTo>
                <a:cubicBezTo>
                  <a:pt x="1822938" y="2481051"/>
                  <a:pt x="1831690" y="2525952"/>
                  <a:pt x="1836065" y="2571290"/>
                </a:cubicBezTo>
                <a:lnTo>
                  <a:pt x="1836900" y="2614907"/>
                </a:lnTo>
                <a:lnTo>
                  <a:pt x="2065106" y="2240082"/>
                </a:lnTo>
                <a:lnTo>
                  <a:pt x="2042723" y="2222711"/>
                </a:lnTo>
                <a:cubicBezTo>
                  <a:pt x="2031161" y="2219109"/>
                  <a:pt x="2018304" y="2219861"/>
                  <a:pt x="2003998" y="2224820"/>
                </a:cubicBezTo>
                <a:cubicBezTo>
                  <a:pt x="1999225" y="2226074"/>
                  <a:pt x="1993324" y="2233326"/>
                  <a:pt x="1989060" y="2226794"/>
                </a:cubicBezTo>
                <a:cubicBezTo>
                  <a:pt x="1984204" y="2220868"/>
                  <a:pt x="1988317" y="2214236"/>
                  <a:pt x="1993035" y="2208195"/>
                </a:cubicBezTo>
                <a:cubicBezTo>
                  <a:pt x="1993627" y="2207589"/>
                  <a:pt x="1994218" y="2206984"/>
                  <a:pt x="1994810" y="2206378"/>
                </a:cubicBezTo>
                <a:cubicBezTo>
                  <a:pt x="2006584" y="2189481"/>
                  <a:pt x="2004067" y="2178739"/>
                  <a:pt x="1985471" y="2174773"/>
                </a:cubicBezTo>
                <a:cubicBezTo>
                  <a:pt x="1968070" y="2170792"/>
                  <a:pt x="1961372" y="2160699"/>
                  <a:pt x="1958208" y="2145776"/>
                </a:cubicBezTo>
                <a:cubicBezTo>
                  <a:pt x="1953793" y="2126080"/>
                  <a:pt x="1946998" y="2107610"/>
                  <a:pt x="1928319" y="2096463"/>
                </a:cubicBezTo>
                <a:cubicBezTo>
                  <a:pt x="1919887" y="2091777"/>
                  <a:pt x="1923367" y="2082160"/>
                  <a:pt x="1926297" y="2076739"/>
                </a:cubicBezTo>
                <a:cubicBezTo>
                  <a:pt x="1936229" y="2055675"/>
                  <a:pt x="1933038" y="2038358"/>
                  <a:pt x="1919077" y="2021171"/>
                </a:cubicBezTo>
                <a:cubicBezTo>
                  <a:pt x="1910576" y="2010500"/>
                  <a:pt x="1912310" y="2005094"/>
                  <a:pt x="1927826" y="2001317"/>
                </a:cubicBezTo>
                <a:cubicBezTo>
                  <a:pt x="1960646" y="1993144"/>
                  <a:pt x="1981142" y="1954000"/>
                  <a:pt x="1968832" y="1924225"/>
                </a:cubicBezTo>
                <a:cubicBezTo>
                  <a:pt x="1966370" y="1918270"/>
                  <a:pt x="1963289" y="1910528"/>
                  <a:pt x="1955517" y="1911219"/>
                </a:cubicBezTo>
                <a:cubicBezTo>
                  <a:pt x="1947745" y="1911911"/>
                  <a:pt x="1940015" y="1916192"/>
                  <a:pt x="1938322" y="1925189"/>
                </a:cubicBezTo>
                <a:cubicBezTo>
                  <a:pt x="1936589" y="1930596"/>
                  <a:pt x="1936066" y="1937185"/>
                  <a:pt x="1934938" y="1943183"/>
                </a:cubicBezTo>
                <a:cubicBezTo>
                  <a:pt x="1934416" y="1949772"/>
                  <a:pt x="1932682" y="1955179"/>
                  <a:pt x="1926093" y="1954660"/>
                </a:cubicBezTo>
                <a:cubicBezTo>
                  <a:pt x="1918308" y="1954154"/>
                  <a:pt x="1917042" y="1948185"/>
                  <a:pt x="1916974" y="1942201"/>
                </a:cubicBezTo>
                <a:cubicBezTo>
                  <a:pt x="1916314" y="1936823"/>
                  <a:pt x="1917442" y="1930825"/>
                  <a:pt x="1917387" y="1926038"/>
                </a:cubicBezTo>
                <a:cubicBezTo>
                  <a:pt x="1917263" y="1915268"/>
                  <a:pt x="1912958" y="1905146"/>
                  <a:pt x="1901582" y="1904684"/>
                </a:cubicBezTo>
                <a:cubicBezTo>
                  <a:pt x="1892009" y="1904798"/>
                  <a:pt x="1890344" y="1916189"/>
                  <a:pt x="1889243" y="1924580"/>
                </a:cubicBezTo>
                <a:cubicBezTo>
                  <a:pt x="1888129" y="1931775"/>
                  <a:pt x="1890619" y="1940123"/>
                  <a:pt x="1887111" y="1947347"/>
                </a:cubicBezTo>
                <a:cubicBezTo>
                  <a:pt x="1882448" y="1958174"/>
                  <a:pt x="1876505" y="1961836"/>
                  <a:pt x="1867413" y="1951772"/>
                </a:cubicBezTo>
                <a:cubicBezTo>
                  <a:pt x="1854690" y="1938160"/>
                  <a:pt x="1849119" y="1922069"/>
                  <a:pt x="1845928" y="1904752"/>
                </a:cubicBezTo>
                <a:cubicBezTo>
                  <a:pt x="1841486" y="1882663"/>
                  <a:pt x="1834814" y="1874963"/>
                  <a:pt x="1812641" y="1872237"/>
                </a:cubicBezTo>
                <a:cubicBezTo>
                  <a:pt x="1804842" y="1870535"/>
                  <a:pt x="1795874" y="1871240"/>
                  <a:pt x="1787497" y="1871341"/>
                </a:cubicBezTo>
                <a:cubicBezTo>
                  <a:pt x="1783906" y="1871384"/>
                  <a:pt x="1779133" y="1872638"/>
                  <a:pt x="1777290" y="1868471"/>
                </a:cubicBezTo>
                <a:cubicBezTo>
                  <a:pt x="1774842" y="1863713"/>
                  <a:pt x="1777194" y="1860094"/>
                  <a:pt x="1780165" y="1858263"/>
                </a:cubicBezTo>
                <a:cubicBezTo>
                  <a:pt x="1793233" y="1849728"/>
                  <a:pt x="1790757" y="1842577"/>
                  <a:pt x="1780482" y="1833723"/>
                </a:cubicBezTo>
                <a:cubicBezTo>
                  <a:pt x="1767786" y="1822505"/>
                  <a:pt x="1767002" y="1806356"/>
                  <a:pt x="1768626" y="1791375"/>
                </a:cubicBezTo>
                <a:cubicBezTo>
                  <a:pt x="1769685" y="1779394"/>
                  <a:pt x="1766040" y="1774650"/>
                  <a:pt x="1754692" y="1776581"/>
                </a:cubicBezTo>
                <a:cubicBezTo>
                  <a:pt x="1748722" y="1777849"/>
                  <a:pt x="1743935" y="1777907"/>
                  <a:pt x="1740276" y="1771966"/>
                </a:cubicBezTo>
                <a:cubicBezTo>
                  <a:pt x="1734802" y="1764252"/>
                  <a:pt x="1740745" y="1760590"/>
                  <a:pt x="1743674" y="1755169"/>
                </a:cubicBezTo>
                <a:cubicBezTo>
                  <a:pt x="1745435" y="1752156"/>
                  <a:pt x="1748393" y="1749128"/>
                  <a:pt x="1750745" y="1745509"/>
                </a:cubicBezTo>
                <a:cubicBezTo>
                  <a:pt x="1764899" y="1727387"/>
                  <a:pt x="1759370" y="1714886"/>
                  <a:pt x="1735986" y="1710977"/>
                </a:cubicBezTo>
                <a:cubicBezTo>
                  <a:pt x="1732988" y="1710414"/>
                  <a:pt x="1730594" y="1710443"/>
                  <a:pt x="1728187" y="1709275"/>
                </a:cubicBezTo>
                <a:cubicBezTo>
                  <a:pt x="1722781" y="1707544"/>
                  <a:pt x="1716757" y="1704026"/>
                  <a:pt x="1717885" y="1698028"/>
                </a:cubicBezTo>
                <a:cubicBezTo>
                  <a:pt x="1718421" y="1692635"/>
                  <a:pt x="1724982" y="1690762"/>
                  <a:pt x="1729769" y="1690704"/>
                </a:cubicBezTo>
                <a:cubicBezTo>
                  <a:pt x="1734556" y="1690647"/>
                  <a:pt x="1738752" y="1691195"/>
                  <a:pt x="1743552" y="1692334"/>
                </a:cubicBezTo>
                <a:cubicBezTo>
                  <a:pt x="1751338" y="1692840"/>
                  <a:pt x="1756097" y="1690389"/>
                  <a:pt x="1757198" y="1681998"/>
                </a:cubicBezTo>
                <a:cubicBezTo>
                  <a:pt x="1760568" y="1662807"/>
                  <a:pt x="1771779" y="1648909"/>
                  <a:pt x="1783595" y="1635602"/>
                </a:cubicBezTo>
                <a:cubicBezTo>
                  <a:pt x="1797172" y="1619281"/>
                  <a:pt x="1814366" y="1605311"/>
                  <a:pt x="1825522" y="1586626"/>
                </a:cubicBezTo>
                <a:cubicBezTo>
                  <a:pt x="1829635" y="1579994"/>
                  <a:pt x="1836224" y="1580513"/>
                  <a:pt x="1841616" y="1581047"/>
                </a:cubicBezTo>
                <a:cubicBezTo>
                  <a:pt x="1859580" y="1582029"/>
                  <a:pt x="1876953" y="1583616"/>
                  <a:pt x="1886898" y="1563748"/>
                </a:cubicBezTo>
                <a:cubicBezTo>
                  <a:pt x="1889251" y="1560130"/>
                  <a:pt x="1893446" y="1560678"/>
                  <a:pt x="1897050" y="1561831"/>
                </a:cubicBezTo>
                <a:cubicBezTo>
                  <a:pt x="1915660" y="1566994"/>
                  <a:pt x="1935991" y="1565554"/>
                  <a:pt x="1955152" y="1566521"/>
                </a:cubicBezTo>
                <a:cubicBezTo>
                  <a:pt x="1984492" y="1567965"/>
                  <a:pt x="2009733" y="1577238"/>
                  <a:pt x="2025592" y="1603380"/>
                </a:cubicBezTo>
                <a:cubicBezTo>
                  <a:pt x="2032291" y="1613473"/>
                  <a:pt x="2042470" y="1613949"/>
                  <a:pt x="2052044" y="1613835"/>
                </a:cubicBezTo>
                <a:cubicBezTo>
                  <a:pt x="2074190" y="1614168"/>
                  <a:pt x="2079650" y="1620685"/>
                  <a:pt x="2076899" y="1641664"/>
                </a:cubicBezTo>
                <a:cubicBezTo>
                  <a:pt x="2072964" y="1663853"/>
                  <a:pt x="2072964" y="1663853"/>
                  <a:pt x="2096926" y="1665960"/>
                </a:cubicBezTo>
                <a:cubicBezTo>
                  <a:pt x="2102318" y="1666494"/>
                  <a:pt x="2106513" y="1667042"/>
                  <a:pt x="2106596" y="1674222"/>
                </a:cubicBezTo>
                <a:cubicBezTo>
                  <a:pt x="2108686" y="1699930"/>
                  <a:pt x="2111960" y="1724427"/>
                  <a:pt x="2112853" y="1750149"/>
                </a:cubicBezTo>
                <a:cubicBezTo>
                  <a:pt x="2114270" y="1769283"/>
                  <a:pt x="2109688" y="1787291"/>
                  <a:pt x="2099702" y="1803568"/>
                </a:cubicBezTo>
                <a:cubicBezTo>
                  <a:pt x="2093842" y="1814411"/>
                  <a:pt x="2099659" y="1852042"/>
                  <a:pt x="2108146" y="1861516"/>
                </a:cubicBezTo>
                <a:cubicBezTo>
                  <a:pt x="2111172" y="1864472"/>
                  <a:pt x="2113593" y="1866837"/>
                  <a:pt x="2118353" y="1864386"/>
                </a:cubicBezTo>
                <a:cubicBezTo>
                  <a:pt x="2145162" y="1853891"/>
                  <a:pt x="2170375" y="1860771"/>
                  <a:pt x="2195616" y="1870044"/>
                </a:cubicBezTo>
                <a:cubicBezTo>
                  <a:pt x="2201022" y="1871774"/>
                  <a:pt x="2205231" y="1873519"/>
                  <a:pt x="2210032" y="1874658"/>
                </a:cubicBezTo>
                <a:cubicBezTo>
                  <a:pt x="2225630" y="1878062"/>
                  <a:pt x="2237061" y="1883311"/>
                  <a:pt x="2245025" y="1899374"/>
                </a:cubicBezTo>
                <a:lnTo>
                  <a:pt x="2262548" y="1915785"/>
                </a:lnTo>
                <a:lnTo>
                  <a:pt x="3291650" y="225494"/>
                </a:lnTo>
                <a:lnTo>
                  <a:pt x="3646505" y="225494"/>
                </a:lnTo>
                <a:lnTo>
                  <a:pt x="3643558" y="219709"/>
                </a:lnTo>
                <a:cubicBezTo>
                  <a:pt x="3617161" y="181987"/>
                  <a:pt x="3647329" y="151808"/>
                  <a:pt x="3654871" y="121630"/>
                </a:cubicBezTo>
                <a:cubicBezTo>
                  <a:pt x="3669955" y="72590"/>
                  <a:pt x="3711437" y="68817"/>
                  <a:pt x="3752918" y="98996"/>
                </a:cubicBezTo>
                <a:cubicBezTo>
                  <a:pt x="3760460" y="102768"/>
                  <a:pt x="3764231" y="110313"/>
                  <a:pt x="3771774" y="106540"/>
                </a:cubicBezTo>
                <a:cubicBezTo>
                  <a:pt x="3798171" y="83907"/>
                  <a:pt x="3828339" y="87679"/>
                  <a:pt x="3858507" y="87679"/>
                </a:cubicBezTo>
                <a:cubicBezTo>
                  <a:pt x="3892447" y="42411"/>
                  <a:pt x="3933928" y="65045"/>
                  <a:pt x="3971639" y="80134"/>
                </a:cubicBezTo>
                <a:cubicBezTo>
                  <a:pt x="4031975" y="110313"/>
                  <a:pt x="4084770" y="102768"/>
                  <a:pt x="4137564" y="72590"/>
                </a:cubicBezTo>
                <a:cubicBezTo>
                  <a:pt x="4167733" y="53728"/>
                  <a:pt x="4190359" y="53728"/>
                  <a:pt x="4216756" y="72590"/>
                </a:cubicBezTo>
                <a:cubicBezTo>
                  <a:pt x="4216756" y="76362"/>
                  <a:pt x="4220527" y="76362"/>
                  <a:pt x="4220527" y="76362"/>
                </a:cubicBezTo>
                <a:cubicBezTo>
                  <a:pt x="4269551" y="106540"/>
                  <a:pt x="4273322" y="102768"/>
                  <a:pt x="4307261" y="57500"/>
                </a:cubicBezTo>
                <a:cubicBezTo>
                  <a:pt x="4322345" y="42411"/>
                  <a:pt x="4337430" y="27322"/>
                  <a:pt x="4360056" y="12233"/>
                </a:cubicBezTo>
                <a:cubicBezTo>
                  <a:pt x="4382682" y="916"/>
                  <a:pt x="4401537" y="916"/>
                  <a:pt x="4427934" y="16005"/>
                </a:cubicBezTo>
                <a:cubicBezTo>
                  <a:pt x="4488271" y="61273"/>
                  <a:pt x="4495813" y="61273"/>
                  <a:pt x="4556150" y="16005"/>
                </a:cubicBezTo>
                <a:cubicBezTo>
                  <a:pt x="4567463" y="7517"/>
                  <a:pt x="4574534" y="-970"/>
                  <a:pt x="4585316" y="9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64841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412253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 userDrawn="1"/>
        </p:nvGrpSpPr>
        <p:grpSpPr>
          <a:xfrm rot="16200000">
            <a:off x="-3112295" y="3112292"/>
            <a:ext cx="6858003" cy="633413"/>
            <a:chOff x="1477963" y="2432050"/>
            <a:chExt cx="8842375" cy="633413"/>
          </a:xfrm>
        </p:grpSpPr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477963" y="2432050"/>
              <a:ext cx="8842375" cy="633413"/>
            </a:xfrm>
            <a:prstGeom prst="rect">
              <a:avLst/>
            </a:prstGeom>
            <a:solidFill>
              <a:srgbClr val="673A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1477963" y="2530475"/>
              <a:ext cx="8842375" cy="1174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5" name="Grupo 14"/>
          <p:cNvGrpSpPr/>
          <p:nvPr userDrawn="1"/>
        </p:nvGrpSpPr>
        <p:grpSpPr>
          <a:xfrm rot="5400000">
            <a:off x="8446293" y="3112294"/>
            <a:ext cx="6858000" cy="633413"/>
            <a:chOff x="1477963" y="3476816"/>
            <a:chExt cx="8842375" cy="633413"/>
          </a:xfrm>
        </p:grpSpPr>
        <p:sp>
          <p:nvSpPr>
            <p:cNvPr id="13" name="Rectangle 9"/>
            <p:cNvSpPr>
              <a:spLocks noChangeArrowheads="1"/>
            </p:cNvSpPr>
            <p:nvPr userDrawn="1"/>
          </p:nvSpPr>
          <p:spPr bwMode="auto">
            <a:xfrm>
              <a:off x="1477963" y="3476816"/>
              <a:ext cx="8842375" cy="63341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Rectangle 10"/>
            <p:cNvSpPr>
              <a:spLocks noChangeArrowheads="1"/>
            </p:cNvSpPr>
            <p:nvPr userDrawn="1"/>
          </p:nvSpPr>
          <p:spPr bwMode="auto">
            <a:xfrm>
              <a:off x="1477963" y="3575241"/>
              <a:ext cx="8842375" cy="1174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xmlns="" id="{001BC926-532D-4A29-930A-236814050938}"/>
              </a:ext>
            </a:extLst>
          </p:cNvPr>
          <p:cNvSpPr>
            <a:spLocks noChangeAspect="1"/>
          </p:cNvSpPr>
          <p:nvPr userDrawn="1"/>
        </p:nvSpPr>
        <p:spPr>
          <a:xfrm>
            <a:off x="7119313" y="5067541"/>
            <a:ext cx="4297680" cy="4353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E3E906F-6E18-4B03-BE88-75566ECC92F8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xmlns="" id="{5EBDAAFC-71A9-4BA2-A27E-C4F1F4BA22EC}"/>
              </a:ext>
            </a:extLst>
          </p:cNvPr>
          <p:cNvGrpSpPr/>
          <p:nvPr userDrawn="1"/>
        </p:nvGrpSpPr>
        <p:grpSpPr>
          <a:xfrm>
            <a:off x="6867308" y="1360224"/>
            <a:ext cx="4999344" cy="3932069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16173859-0352-4FD9-B3BD-10167F74D9C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7945F6B7-E4A6-48B1-9406-9E425F295FF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37CA7AAB-8778-4F88-BE73-6CB5FA0E0E6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9BD4C418-0F80-4101-A919-833900A7CEF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EB2511B1-DF8F-4023-8CEE-586AEE878B8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2BDA56B7-7F45-4702-8E59-4222CE52086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6FA1173E-505A-4DD9-BBC4-17F19752B61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0ED9CBC3-5115-4FA9-AC8A-A42FC5D3EE6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1B9825C8-5D1C-4169-9149-8B4CB0E262B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103893" y="1624176"/>
            <a:ext cx="4580042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xmlns="" id="{CD05948B-F459-46FB-B9E4-88B7F7FCBE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6" name="Freeform 6"/>
          <p:cNvSpPr>
            <a:spLocks/>
          </p:cNvSpPr>
          <p:nvPr userDrawn="1"/>
        </p:nvSpPr>
        <p:spPr bwMode="auto">
          <a:xfrm>
            <a:off x="0" y="6165850"/>
            <a:ext cx="12195175" cy="692150"/>
          </a:xfrm>
          <a:custGeom>
            <a:avLst/>
            <a:gdLst>
              <a:gd name="T0" fmla="*/ 0 w 3841"/>
              <a:gd name="T1" fmla="*/ 218 h 218"/>
              <a:gd name="T2" fmla="*/ 3841 w 3841"/>
              <a:gd name="T3" fmla="*/ 218 h 218"/>
              <a:gd name="T4" fmla="*/ 3841 w 3841"/>
              <a:gd name="T5" fmla="*/ 0 h 218"/>
              <a:gd name="T6" fmla="*/ 177 w 3841"/>
              <a:gd name="T7" fmla="*/ 0 h 218"/>
              <a:gd name="T8" fmla="*/ 0 w 3841"/>
              <a:gd name="T9" fmla="*/ 177 h 218"/>
              <a:gd name="T10" fmla="*/ 0 w 3841"/>
              <a:gd name="T11" fmla="*/ 218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218">
                <a:moveTo>
                  <a:pt x="0" y="218"/>
                </a:moveTo>
                <a:cubicBezTo>
                  <a:pt x="3841" y="218"/>
                  <a:pt x="3841" y="218"/>
                  <a:pt x="3841" y="218"/>
                </a:cubicBezTo>
                <a:cubicBezTo>
                  <a:pt x="3841" y="0"/>
                  <a:pt x="3841" y="0"/>
                  <a:pt x="3841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80" y="0"/>
                  <a:pt x="0" y="79"/>
                  <a:pt x="0" y="177"/>
                </a:cubicBezTo>
                <a:lnTo>
                  <a:pt x="0" y="218"/>
                </a:lnTo>
                <a:close/>
              </a:path>
            </a:pathLst>
          </a:custGeom>
          <a:solidFill>
            <a:srgbClr val="EC6E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6"/>
          <p:cNvSpPr>
            <a:spLocks/>
          </p:cNvSpPr>
          <p:nvPr userDrawn="1"/>
        </p:nvSpPr>
        <p:spPr bwMode="auto">
          <a:xfrm>
            <a:off x="11262600" y="6223392"/>
            <a:ext cx="856572" cy="540656"/>
          </a:xfrm>
          <a:custGeom>
            <a:avLst/>
            <a:gdLst>
              <a:gd name="T0" fmla="*/ 154 w 281"/>
              <a:gd name="T1" fmla="*/ 12 h 178"/>
              <a:gd name="T2" fmla="*/ 55 w 281"/>
              <a:gd name="T3" fmla="*/ 68 h 178"/>
              <a:gd name="T4" fmla="*/ 60 w 281"/>
              <a:gd name="T5" fmla="*/ 81 h 178"/>
              <a:gd name="T6" fmla="*/ 64 w 281"/>
              <a:gd name="T7" fmla="*/ 92 h 178"/>
              <a:gd name="T8" fmla="*/ 65 w 281"/>
              <a:gd name="T9" fmla="*/ 161 h 178"/>
              <a:gd name="T10" fmla="*/ 50 w 281"/>
              <a:gd name="T11" fmla="*/ 173 h 178"/>
              <a:gd name="T12" fmla="*/ 11 w 281"/>
              <a:gd name="T13" fmla="*/ 109 h 178"/>
              <a:gd name="T14" fmla="*/ 25 w 281"/>
              <a:gd name="T15" fmla="*/ 92 h 178"/>
              <a:gd name="T16" fmla="*/ 43 w 281"/>
              <a:gd name="T17" fmla="*/ 70 h 178"/>
              <a:gd name="T18" fmla="*/ 143 w 281"/>
              <a:gd name="T19" fmla="*/ 0 h 178"/>
              <a:gd name="T20" fmla="*/ 240 w 281"/>
              <a:gd name="T21" fmla="*/ 71 h 178"/>
              <a:gd name="T22" fmla="*/ 256 w 281"/>
              <a:gd name="T23" fmla="*/ 91 h 178"/>
              <a:gd name="T24" fmla="*/ 259 w 281"/>
              <a:gd name="T25" fmla="*/ 161 h 178"/>
              <a:gd name="T26" fmla="*/ 236 w 281"/>
              <a:gd name="T27" fmla="*/ 172 h 178"/>
              <a:gd name="T28" fmla="*/ 218 w 281"/>
              <a:gd name="T29" fmla="*/ 160 h 178"/>
              <a:gd name="T30" fmla="*/ 218 w 281"/>
              <a:gd name="T31" fmla="*/ 93 h 178"/>
              <a:gd name="T32" fmla="*/ 221 w 281"/>
              <a:gd name="T33" fmla="*/ 82 h 178"/>
              <a:gd name="T34" fmla="*/ 224 w 281"/>
              <a:gd name="T35" fmla="*/ 62 h 178"/>
              <a:gd name="T36" fmla="*/ 154 w 281"/>
              <a:gd name="T37" fmla="*/ 12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81" h="178">
                <a:moveTo>
                  <a:pt x="154" y="12"/>
                </a:moveTo>
                <a:cubicBezTo>
                  <a:pt x="103" y="12"/>
                  <a:pt x="68" y="35"/>
                  <a:pt x="55" y="68"/>
                </a:cubicBezTo>
                <a:cubicBezTo>
                  <a:pt x="53" y="74"/>
                  <a:pt x="49" y="79"/>
                  <a:pt x="60" y="81"/>
                </a:cubicBezTo>
                <a:cubicBezTo>
                  <a:pt x="66" y="82"/>
                  <a:pt x="64" y="88"/>
                  <a:pt x="64" y="92"/>
                </a:cubicBezTo>
                <a:cubicBezTo>
                  <a:pt x="64" y="115"/>
                  <a:pt x="64" y="138"/>
                  <a:pt x="65" y="161"/>
                </a:cubicBezTo>
                <a:cubicBezTo>
                  <a:pt x="65" y="172"/>
                  <a:pt x="59" y="175"/>
                  <a:pt x="50" y="173"/>
                </a:cubicBezTo>
                <a:cubicBezTo>
                  <a:pt x="19" y="169"/>
                  <a:pt x="0" y="139"/>
                  <a:pt x="11" y="109"/>
                </a:cubicBezTo>
                <a:cubicBezTo>
                  <a:pt x="14" y="102"/>
                  <a:pt x="18" y="95"/>
                  <a:pt x="25" y="92"/>
                </a:cubicBezTo>
                <a:cubicBezTo>
                  <a:pt x="36" y="88"/>
                  <a:pt x="40" y="80"/>
                  <a:pt x="43" y="70"/>
                </a:cubicBezTo>
                <a:cubicBezTo>
                  <a:pt x="57" y="27"/>
                  <a:pt x="98" y="0"/>
                  <a:pt x="143" y="0"/>
                </a:cubicBezTo>
                <a:cubicBezTo>
                  <a:pt x="186" y="1"/>
                  <a:pt x="226" y="29"/>
                  <a:pt x="240" y="71"/>
                </a:cubicBezTo>
                <a:cubicBezTo>
                  <a:pt x="243" y="80"/>
                  <a:pt x="246" y="86"/>
                  <a:pt x="256" y="91"/>
                </a:cubicBezTo>
                <a:cubicBezTo>
                  <a:pt x="280" y="103"/>
                  <a:pt x="281" y="145"/>
                  <a:pt x="259" y="161"/>
                </a:cubicBezTo>
                <a:cubicBezTo>
                  <a:pt x="252" y="166"/>
                  <a:pt x="244" y="168"/>
                  <a:pt x="236" y="172"/>
                </a:cubicBezTo>
                <a:cubicBezTo>
                  <a:pt x="226" y="178"/>
                  <a:pt x="218" y="172"/>
                  <a:pt x="218" y="160"/>
                </a:cubicBezTo>
                <a:cubicBezTo>
                  <a:pt x="218" y="138"/>
                  <a:pt x="218" y="116"/>
                  <a:pt x="218" y="93"/>
                </a:cubicBezTo>
                <a:cubicBezTo>
                  <a:pt x="218" y="89"/>
                  <a:pt x="217" y="83"/>
                  <a:pt x="221" y="82"/>
                </a:cubicBezTo>
                <a:cubicBezTo>
                  <a:pt x="237" y="78"/>
                  <a:pt x="228" y="68"/>
                  <a:pt x="224" y="62"/>
                </a:cubicBezTo>
                <a:cubicBezTo>
                  <a:pt x="206" y="29"/>
                  <a:pt x="179" y="12"/>
                  <a:pt x="154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4963388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12">
            <a:extLst>
              <a:ext uri="{FF2B5EF4-FFF2-40B4-BE49-F238E27FC236}">
                <a16:creationId xmlns:a16="http://schemas.microsoft.com/office/drawing/2014/main" xmlns="" id="{DCA9BD29-3335-49FC-8BD0-26E45751AC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9070" y="1223317"/>
            <a:ext cx="5441094" cy="4721980"/>
          </a:xfrm>
          <a:custGeom>
            <a:avLst/>
            <a:gdLst>
              <a:gd name="connsiteX0" fmla="*/ 2090352 w 5441094"/>
              <a:gd name="connsiteY0" fmla="*/ 2977952 h 4721980"/>
              <a:gd name="connsiteX1" fmla="*/ 3101888 w 5441094"/>
              <a:gd name="connsiteY1" fmla="*/ 4721980 h 4721980"/>
              <a:gd name="connsiteX2" fmla="*/ 1078816 w 5441094"/>
              <a:gd name="connsiteY2" fmla="*/ 4721980 h 4721980"/>
              <a:gd name="connsiteX3" fmla="*/ 2191267 w 5441094"/>
              <a:gd name="connsiteY3" fmla="*/ 2940880 h 4721980"/>
              <a:gd name="connsiteX4" fmla="*/ 4155992 w 5441094"/>
              <a:gd name="connsiteY4" fmla="*/ 2940880 h 4721980"/>
              <a:gd name="connsiteX5" fmla="*/ 3173629 w 5441094"/>
              <a:gd name="connsiteY5" fmla="*/ 4634609 h 4721980"/>
              <a:gd name="connsiteX6" fmla="*/ 0 w 5441094"/>
              <a:gd name="connsiteY6" fmla="*/ 2928524 h 4721980"/>
              <a:gd name="connsiteX7" fmla="*/ 2023072 w 5441094"/>
              <a:gd name="connsiteY7" fmla="*/ 2928524 h 4721980"/>
              <a:gd name="connsiteX8" fmla="*/ 1011536 w 5441094"/>
              <a:gd name="connsiteY8" fmla="*/ 4672552 h 4721980"/>
              <a:gd name="connsiteX9" fmla="*/ 982363 w 5441094"/>
              <a:gd name="connsiteY9" fmla="*/ 1120204 h 4721980"/>
              <a:gd name="connsiteX10" fmla="*/ 1964725 w 5441094"/>
              <a:gd name="connsiteY10" fmla="*/ 2813933 h 4721980"/>
              <a:gd name="connsiteX11" fmla="*/ 0 w 5441094"/>
              <a:gd name="connsiteY11" fmla="*/ 2813933 h 4721980"/>
              <a:gd name="connsiteX12" fmla="*/ 3816180 w 5441094"/>
              <a:gd name="connsiteY12" fmla="*/ 12357 h 4721980"/>
              <a:gd name="connsiteX13" fmla="*/ 5441094 w 5441094"/>
              <a:gd name="connsiteY13" fmla="*/ 2813933 h 4721980"/>
              <a:gd name="connsiteX14" fmla="*/ 2191266 w 5441094"/>
              <a:gd name="connsiteY14" fmla="*/ 2813933 h 4721980"/>
              <a:gd name="connsiteX15" fmla="*/ 465439 w 5441094"/>
              <a:gd name="connsiteY15" fmla="*/ 0 h 4721980"/>
              <a:gd name="connsiteX16" fmla="*/ 3715267 w 5441094"/>
              <a:gd name="connsiteY16" fmla="*/ 0 h 4721980"/>
              <a:gd name="connsiteX17" fmla="*/ 2090353 w 5441094"/>
              <a:gd name="connsiteY17" fmla="*/ 2801576 h 472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441094" h="4721980">
                <a:moveTo>
                  <a:pt x="2090352" y="2977952"/>
                </a:moveTo>
                <a:lnTo>
                  <a:pt x="3101888" y="4721980"/>
                </a:lnTo>
                <a:lnTo>
                  <a:pt x="1078816" y="4721980"/>
                </a:lnTo>
                <a:close/>
                <a:moveTo>
                  <a:pt x="2191267" y="2940880"/>
                </a:moveTo>
                <a:lnTo>
                  <a:pt x="4155992" y="2940880"/>
                </a:lnTo>
                <a:lnTo>
                  <a:pt x="3173629" y="4634609"/>
                </a:lnTo>
                <a:close/>
                <a:moveTo>
                  <a:pt x="0" y="2928524"/>
                </a:moveTo>
                <a:lnTo>
                  <a:pt x="2023072" y="2928524"/>
                </a:lnTo>
                <a:lnTo>
                  <a:pt x="1011536" y="4672552"/>
                </a:lnTo>
                <a:close/>
                <a:moveTo>
                  <a:pt x="982363" y="1120204"/>
                </a:moveTo>
                <a:lnTo>
                  <a:pt x="1964725" y="2813933"/>
                </a:lnTo>
                <a:lnTo>
                  <a:pt x="0" y="2813933"/>
                </a:lnTo>
                <a:close/>
                <a:moveTo>
                  <a:pt x="3816180" y="12357"/>
                </a:moveTo>
                <a:lnTo>
                  <a:pt x="5441094" y="2813933"/>
                </a:lnTo>
                <a:lnTo>
                  <a:pt x="2191266" y="2813933"/>
                </a:lnTo>
                <a:close/>
                <a:moveTo>
                  <a:pt x="465439" y="0"/>
                </a:moveTo>
                <a:lnTo>
                  <a:pt x="3715267" y="0"/>
                </a:lnTo>
                <a:lnTo>
                  <a:pt x="2090353" y="28015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/>
            </a:lvl1pPr>
          </a:lstStyle>
          <a:p>
            <a:r>
              <a:rPr lang="en-US" altLang="ko-KR" dirty="0"/>
              <a:t>Your Picture Here send to back</a:t>
            </a:r>
            <a:endParaRPr lang="ko-KR" altLang="en-US" dirty="0"/>
          </a:p>
        </p:txBody>
      </p:sp>
      <p:sp>
        <p:nvSpPr>
          <p:cNvPr id="3" name="Freeform 6"/>
          <p:cNvSpPr>
            <a:spLocks/>
          </p:cNvSpPr>
          <p:nvPr userDrawn="1"/>
        </p:nvSpPr>
        <p:spPr bwMode="auto">
          <a:xfrm>
            <a:off x="0" y="6165850"/>
            <a:ext cx="12195175" cy="692150"/>
          </a:xfrm>
          <a:custGeom>
            <a:avLst/>
            <a:gdLst>
              <a:gd name="T0" fmla="*/ 0 w 3841"/>
              <a:gd name="T1" fmla="*/ 218 h 218"/>
              <a:gd name="T2" fmla="*/ 3841 w 3841"/>
              <a:gd name="T3" fmla="*/ 218 h 218"/>
              <a:gd name="T4" fmla="*/ 3841 w 3841"/>
              <a:gd name="T5" fmla="*/ 0 h 218"/>
              <a:gd name="T6" fmla="*/ 177 w 3841"/>
              <a:gd name="T7" fmla="*/ 0 h 218"/>
              <a:gd name="T8" fmla="*/ 0 w 3841"/>
              <a:gd name="T9" fmla="*/ 177 h 218"/>
              <a:gd name="T10" fmla="*/ 0 w 3841"/>
              <a:gd name="T11" fmla="*/ 218 h 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1" h="218">
                <a:moveTo>
                  <a:pt x="0" y="218"/>
                </a:moveTo>
                <a:cubicBezTo>
                  <a:pt x="3841" y="218"/>
                  <a:pt x="3841" y="218"/>
                  <a:pt x="3841" y="218"/>
                </a:cubicBezTo>
                <a:cubicBezTo>
                  <a:pt x="3841" y="0"/>
                  <a:pt x="3841" y="0"/>
                  <a:pt x="3841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80" y="0"/>
                  <a:pt x="0" y="79"/>
                  <a:pt x="0" y="177"/>
                </a:cubicBezTo>
                <a:lnTo>
                  <a:pt x="0" y="218"/>
                </a:lnTo>
                <a:close/>
              </a:path>
            </a:pathLst>
          </a:custGeom>
          <a:solidFill>
            <a:srgbClr val="EC6E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5862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57992" y="0"/>
            <a:ext cx="734008" cy="6858000"/>
          </a:xfrm>
          <a:prstGeom prst="rect">
            <a:avLst/>
          </a:prstGeom>
        </p:spPr>
      </p:pic>
      <p:sp>
        <p:nvSpPr>
          <p:cNvPr id="11" name="Rectangle 5"/>
          <p:cNvSpPr>
            <a:spLocks noChangeArrowheads="1"/>
          </p:cNvSpPr>
          <p:nvPr userDrawn="1"/>
        </p:nvSpPr>
        <p:spPr bwMode="auto">
          <a:xfrm>
            <a:off x="3175" y="0"/>
            <a:ext cx="1466850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Rectangle 5"/>
          <p:cNvSpPr>
            <a:spLocks noChangeArrowheads="1"/>
          </p:cNvSpPr>
          <p:nvPr userDrawn="1"/>
        </p:nvSpPr>
        <p:spPr bwMode="auto">
          <a:xfrm rot="16200000">
            <a:off x="6059197" y="1459204"/>
            <a:ext cx="706582" cy="1009101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544297" y="553701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8064908" y="3488723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D96107BE-A57B-43A2-8162-9CC825B80B47}"/>
              </a:ext>
            </a:extLst>
          </p:cNvPr>
          <p:cNvSpPr/>
          <p:nvPr userDrawn="1"/>
        </p:nvSpPr>
        <p:spPr>
          <a:xfrm>
            <a:off x="8064908" y="553701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rgbClr val="662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xmlns="" id="{B278EEC4-D011-4897-80FB-FEE45D61C9CB}"/>
              </a:ext>
            </a:extLst>
          </p:cNvPr>
          <p:cNvSpPr/>
          <p:nvPr userDrawn="1"/>
        </p:nvSpPr>
        <p:spPr>
          <a:xfrm>
            <a:off x="4544297" y="3489035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rgbClr val="FFE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607233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11516" y="216000"/>
            <a:ext cx="5228944" cy="64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20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2589C8AA-2D4C-4994-980A-55755859B752}"/>
              </a:ext>
            </a:extLst>
          </p:cNvPr>
          <p:cNvSpPr/>
          <p:nvPr userDrawn="1"/>
        </p:nvSpPr>
        <p:spPr>
          <a:xfrm>
            <a:off x="0" y="0"/>
            <a:ext cx="216000" cy="6858000"/>
          </a:xfrm>
          <a:prstGeom prst="rect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A449903D-1884-4F36-ADC7-5E445863E767}"/>
              </a:ext>
            </a:extLst>
          </p:cNvPr>
          <p:cNvSpPr/>
          <p:nvPr userDrawn="1"/>
        </p:nvSpPr>
        <p:spPr>
          <a:xfrm>
            <a:off x="11976000" y="0"/>
            <a:ext cx="216000" cy="6858000"/>
          </a:xfrm>
          <a:prstGeom prst="rect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43353408-014E-40E6-91DD-CB316B4EA769}"/>
              </a:ext>
            </a:extLst>
          </p:cNvPr>
          <p:cNvSpPr/>
          <p:nvPr userDrawn="1"/>
        </p:nvSpPr>
        <p:spPr>
          <a:xfrm>
            <a:off x="0" y="0"/>
            <a:ext cx="12192000" cy="216000"/>
          </a:xfrm>
          <a:prstGeom prst="rect">
            <a:avLst/>
          </a:prstGeom>
          <a:solidFill>
            <a:srgbClr val="FCA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E3769F56-512B-47D6-9A36-7436DFABFE7B}"/>
              </a:ext>
            </a:extLst>
          </p:cNvPr>
          <p:cNvSpPr/>
          <p:nvPr userDrawn="1"/>
        </p:nvSpPr>
        <p:spPr>
          <a:xfrm>
            <a:off x="0" y="6642000"/>
            <a:ext cx="12192000" cy="216000"/>
          </a:xfrm>
          <a:prstGeom prst="rect">
            <a:avLst/>
          </a:prstGeom>
          <a:solidFill>
            <a:srgbClr val="7D5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9050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311411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142837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 userDrawn="1"/>
        </p:nvGrpSpPr>
        <p:grpSpPr>
          <a:xfrm rot="16200000">
            <a:off x="-3112295" y="3112292"/>
            <a:ext cx="6858003" cy="633413"/>
            <a:chOff x="1477963" y="2432050"/>
            <a:chExt cx="8842375" cy="633413"/>
          </a:xfrm>
        </p:grpSpPr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477963" y="2432050"/>
              <a:ext cx="8842375" cy="633413"/>
            </a:xfrm>
            <a:prstGeom prst="rect">
              <a:avLst/>
            </a:prstGeom>
            <a:solidFill>
              <a:srgbClr val="673A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1477963" y="2530475"/>
              <a:ext cx="8842375" cy="1174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" name="Grupo 7"/>
          <p:cNvGrpSpPr/>
          <p:nvPr userDrawn="1"/>
        </p:nvGrpSpPr>
        <p:grpSpPr>
          <a:xfrm rot="5400000">
            <a:off x="8439625" y="3112291"/>
            <a:ext cx="6858003" cy="633413"/>
            <a:chOff x="1477963" y="2432050"/>
            <a:chExt cx="8842375" cy="633413"/>
          </a:xfrm>
        </p:grpSpPr>
        <p:sp>
          <p:nvSpPr>
            <p:cNvPr id="9" name="Rectangle 9"/>
            <p:cNvSpPr>
              <a:spLocks noChangeArrowheads="1"/>
            </p:cNvSpPr>
            <p:nvPr userDrawn="1"/>
          </p:nvSpPr>
          <p:spPr bwMode="auto">
            <a:xfrm>
              <a:off x="1477963" y="2432050"/>
              <a:ext cx="8842375" cy="633413"/>
            </a:xfrm>
            <a:prstGeom prst="rect">
              <a:avLst/>
            </a:prstGeom>
            <a:solidFill>
              <a:srgbClr val="673A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Rectangle 10"/>
            <p:cNvSpPr>
              <a:spLocks noChangeArrowheads="1"/>
            </p:cNvSpPr>
            <p:nvPr userDrawn="1"/>
          </p:nvSpPr>
          <p:spPr bwMode="auto">
            <a:xfrm>
              <a:off x="1477963" y="2530475"/>
              <a:ext cx="8842375" cy="1174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872955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 rot="16200000">
            <a:off x="5536872" y="757053"/>
            <a:ext cx="564078" cy="1163781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8" name="Grupo 7"/>
          <p:cNvGrpSpPr/>
          <p:nvPr userDrawn="1"/>
        </p:nvGrpSpPr>
        <p:grpSpPr>
          <a:xfrm rot="5400000">
            <a:off x="8446294" y="3112293"/>
            <a:ext cx="6858000" cy="633413"/>
            <a:chOff x="1477963" y="3476816"/>
            <a:chExt cx="8842375" cy="633413"/>
          </a:xfrm>
        </p:grpSpPr>
        <p:sp>
          <p:nvSpPr>
            <p:cNvPr id="9" name="Rectangle 9"/>
            <p:cNvSpPr>
              <a:spLocks noChangeArrowheads="1"/>
            </p:cNvSpPr>
            <p:nvPr userDrawn="1"/>
          </p:nvSpPr>
          <p:spPr bwMode="auto">
            <a:xfrm>
              <a:off x="1477963" y="3476816"/>
              <a:ext cx="8842375" cy="63341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Rectangle 10"/>
            <p:cNvSpPr>
              <a:spLocks noChangeArrowheads="1"/>
            </p:cNvSpPr>
            <p:nvPr userDrawn="1"/>
          </p:nvSpPr>
          <p:spPr bwMode="auto">
            <a:xfrm>
              <a:off x="1477963" y="3575241"/>
              <a:ext cx="8842375" cy="1174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14738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742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Rectangle 5"/>
          <p:cNvSpPr>
            <a:spLocks noChangeArrowheads="1"/>
          </p:cNvSpPr>
          <p:nvPr userDrawn="1"/>
        </p:nvSpPr>
        <p:spPr bwMode="auto">
          <a:xfrm>
            <a:off x="3175" y="-3175"/>
            <a:ext cx="739775" cy="6864350"/>
          </a:xfrm>
          <a:prstGeom prst="rect">
            <a:avLst/>
          </a:prstGeom>
          <a:solidFill>
            <a:srgbClr val="6624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7844" y="5899604"/>
            <a:ext cx="950479" cy="80966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5850" y="180919"/>
            <a:ext cx="371250" cy="3487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8558" y="710588"/>
            <a:ext cx="371250" cy="3487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8558" y="1264009"/>
            <a:ext cx="371250" cy="3487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1862" y="1769926"/>
            <a:ext cx="371250" cy="34875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6164" y="2293734"/>
            <a:ext cx="371250" cy="34875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5850" y="2818346"/>
            <a:ext cx="371250" cy="34875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8558" y="3303948"/>
            <a:ext cx="371250" cy="34875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8558" y="3784648"/>
            <a:ext cx="371250" cy="34875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8558" y="4265348"/>
            <a:ext cx="371250" cy="34875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5850" y="4746048"/>
            <a:ext cx="371250" cy="34875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2860" y="5212924"/>
            <a:ext cx="371250" cy="34875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7162" y="5654624"/>
            <a:ext cx="371250" cy="34875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7204" y="6147702"/>
            <a:ext cx="371250" cy="34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770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742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9700" y="98075"/>
            <a:ext cx="11889726" cy="103761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61926" y="5918150"/>
            <a:ext cx="967500" cy="7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99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0"/>
            <a:ext cx="742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13765" y="3275478"/>
            <a:ext cx="2235080" cy="177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745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9" Type="http://schemas.openxmlformats.org/officeDocument/2006/relationships/slideLayout" Target="../slideLayouts/slideLayout41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36.xml"/><Relationship Id="rId42" Type="http://schemas.openxmlformats.org/officeDocument/2006/relationships/slideLayout" Target="../slideLayouts/slideLayout44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openxmlformats.org/officeDocument/2006/relationships/slideLayout" Target="../slideLayouts/slideLayout35.xml"/><Relationship Id="rId38" Type="http://schemas.openxmlformats.org/officeDocument/2006/relationships/slideLayout" Target="../slideLayouts/slideLayout40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2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36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33.xml"/><Relationship Id="rId44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7.xml"/><Relationship Id="rId43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99" r:id="rId3"/>
    <p:sldLayoutId id="2147483690" r:id="rId4"/>
    <p:sldLayoutId id="2147483691" r:id="rId5"/>
    <p:sldLayoutId id="2147483697" r:id="rId6"/>
    <p:sldLayoutId id="2147483693" r:id="rId7"/>
    <p:sldLayoutId id="2147483692" r:id="rId8"/>
    <p:sldLayoutId id="2147483694" r:id="rId9"/>
    <p:sldLayoutId id="2147483695" r:id="rId10"/>
    <p:sldLayoutId id="2147483698" r:id="rId11"/>
    <p:sldLayoutId id="2147483696" r:id="rId12"/>
    <p:sldLayoutId id="2147483683" r:id="rId13"/>
    <p:sldLayoutId id="2147483685" r:id="rId14"/>
    <p:sldLayoutId id="2147483689" r:id="rId15"/>
    <p:sldLayoutId id="2147483684" r:id="rId16"/>
    <p:sldLayoutId id="2147483686" r:id="rId17"/>
    <p:sldLayoutId id="2147483681" r:id="rId18"/>
    <p:sldLayoutId id="2147483682" r:id="rId19"/>
    <p:sldLayoutId id="2147483675" r:id="rId20"/>
    <p:sldLayoutId id="2147483676" r:id="rId21"/>
    <p:sldLayoutId id="2147483677" r:id="rId22"/>
    <p:sldLayoutId id="2147483678" r:id="rId23"/>
    <p:sldLayoutId id="2147483687" r:id="rId24"/>
    <p:sldLayoutId id="2147483679" r:id="rId25"/>
    <p:sldLayoutId id="2147483680" r:id="rId26"/>
    <p:sldLayoutId id="2147483688" r:id="rId27"/>
    <p:sldLayoutId id="2147483671" r:id="rId28"/>
    <p:sldLayoutId id="2147483666" r:id="rId29"/>
    <p:sldLayoutId id="2147483659" r:id="rId30"/>
    <p:sldLayoutId id="2147483665" r:id="rId31"/>
    <p:sldLayoutId id="2147483667" r:id="rId32"/>
    <p:sldLayoutId id="2147483669" r:id="rId33"/>
    <p:sldLayoutId id="2147483662" r:id="rId34"/>
    <p:sldLayoutId id="2147483664" r:id="rId35"/>
    <p:sldLayoutId id="2147483663" r:id="rId36"/>
    <p:sldLayoutId id="2147483668" r:id="rId37"/>
    <p:sldLayoutId id="2147483674" r:id="rId38"/>
    <p:sldLayoutId id="2147483670" r:id="rId39"/>
    <p:sldLayoutId id="2147483672" r:id="rId40"/>
    <p:sldLayoutId id="2147483673" r:id="rId41"/>
    <p:sldLayoutId id="2147483660" r:id="rId42"/>
    <p:sldLayoutId id="2147483661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2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1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0.emf"/><Relationship Id="rId4" Type="http://schemas.openxmlformats.org/officeDocument/2006/relationships/chart" Target="../charts/char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4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8.emf"/><Relationship Id="rId4" Type="http://schemas.openxmlformats.org/officeDocument/2006/relationships/image" Target="../media/image67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3.emf"/><Relationship Id="rId4" Type="http://schemas.openxmlformats.org/officeDocument/2006/relationships/image" Target="../media/image72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emf"/><Relationship Id="rId13" Type="http://schemas.openxmlformats.org/officeDocument/2006/relationships/image" Target="../media/image87.emf"/><Relationship Id="rId3" Type="http://schemas.openxmlformats.org/officeDocument/2006/relationships/image" Target="../media/image77.emf"/><Relationship Id="rId7" Type="http://schemas.openxmlformats.org/officeDocument/2006/relationships/image" Target="../media/image81.emf"/><Relationship Id="rId12" Type="http://schemas.openxmlformats.org/officeDocument/2006/relationships/image" Target="../media/image86.emf"/><Relationship Id="rId2" Type="http://schemas.openxmlformats.org/officeDocument/2006/relationships/image" Target="../media/image76.emf"/><Relationship Id="rId16" Type="http://schemas.openxmlformats.org/officeDocument/2006/relationships/image" Target="../media/image90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emf"/><Relationship Id="rId11" Type="http://schemas.openxmlformats.org/officeDocument/2006/relationships/image" Target="../media/image85.emf"/><Relationship Id="rId5" Type="http://schemas.openxmlformats.org/officeDocument/2006/relationships/image" Target="../media/image79.emf"/><Relationship Id="rId15" Type="http://schemas.openxmlformats.org/officeDocument/2006/relationships/image" Target="../media/image89.emf"/><Relationship Id="rId10" Type="http://schemas.openxmlformats.org/officeDocument/2006/relationships/image" Target="../media/image84.emf"/><Relationship Id="rId4" Type="http://schemas.openxmlformats.org/officeDocument/2006/relationships/image" Target="../media/image78.emf"/><Relationship Id="rId9" Type="http://schemas.openxmlformats.org/officeDocument/2006/relationships/image" Target="../media/image83.emf"/><Relationship Id="rId14" Type="http://schemas.openxmlformats.org/officeDocument/2006/relationships/image" Target="../media/image88.e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emf"/><Relationship Id="rId13" Type="http://schemas.openxmlformats.org/officeDocument/2006/relationships/image" Target="../media/image102.emf"/><Relationship Id="rId3" Type="http://schemas.openxmlformats.org/officeDocument/2006/relationships/image" Target="../media/image92.emf"/><Relationship Id="rId7" Type="http://schemas.openxmlformats.org/officeDocument/2006/relationships/image" Target="../media/image96.emf"/><Relationship Id="rId12" Type="http://schemas.openxmlformats.org/officeDocument/2006/relationships/image" Target="../media/image101.emf"/><Relationship Id="rId17" Type="http://schemas.openxmlformats.org/officeDocument/2006/relationships/image" Target="../media/image106.emf"/><Relationship Id="rId2" Type="http://schemas.openxmlformats.org/officeDocument/2006/relationships/image" Target="../media/image91.emf"/><Relationship Id="rId16" Type="http://schemas.openxmlformats.org/officeDocument/2006/relationships/image" Target="../media/image105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5.emf"/><Relationship Id="rId11" Type="http://schemas.openxmlformats.org/officeDocument/2006/relationships/image" Target="../media/image100.emf"/><Relationship Id="rId5" Type="http://schemas.openxmlformats.org/officeDocument/2006/relationships/image" Target="../media/image94.emf"/><Relationship Id="rId15" Type="http://schemas.openxmlformats.org/officeDocument/2006/relationships/image" Target="../media/image104.emf"/><Relationship Id="rId10" Type="http://schemas.openxmlformats.org/officeDocument/2006/relationships/image" Target="../media/image99.emf"/><Relationship Id="rId4" Type="http://schemas.openxmlformats.org/officeDocument/2006/relationships/image" Target="../media/image93.emf"/><Relationship Id="rId9" Type="http://schemas.openxmlformats.org/officeDocument/2006/relationships/image" Target="../media/image98.emf"/><Relationship Id="rId14" Type="http://schemas.openxmlformats.org/officeDocument/2006/relationships/image" Target="../media/image10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emf"/><Relationship Id="rId13" Type="http://schemas.openxmlformats.org/officeDocument/2006/relationships/image" Target="../media/image117.emf"/><Relationship Id="rId3" Type="http://schemas.openxmlformats.org/officeDocument/2006/relationships/image" Target="../media/image108.emf"/><Relationship Id="rId7" Type="http://schemas.openxmlformats.org/officeDocument/2006/relationships/image" Target="../media/image112.emf"/><Relationship Id="rId12" Type="http://schemas.openxmlformats.org/officeDocument/2006/relationships/image" Target="../media/image77.emf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1.emf"/><Relationship Id="rId11" Type="http://schemas.openxmlformats.org/officeDocument/2006/relationships/image" Target="../media/image116.emf"/><Relationship Id="rId5" Type="http://schemas.openxmlformats.org/officeDocument/2006/relationships/image" Target="../media/image110.emf"/><Relationship Id="rId10" Type="http://schemas.openxmlformats.org/officeDocument/2006/relationships/image" Target="../media/image115.emf"/><Relationship Id="rId4" Type="http://schemas.openxmlformats.org/officeDocument/2006/relationships/image" Target="../media/image109.emf"/><Relationship Id="rId9" Type="http://schemas.openxmlformats.org/officeDocument/2006/relationships/image" Target="../media/image114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9.emf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2" Type="http://schemas.openxmlformats.org/officeDocument/2006/relationships/image" Target="../media/image12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3.emf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extBox 4">
            <a:extLst>
              <a:ext uri="{FF2B5EF4-FFF2-40B4-BE49-F238E27FC236}">
                <a16:creationId xmlns:a16="http://schemas.microsoft.com/office/drawing/2014/main" xmlns="" id="{E2C559B9-D98C-4A53-B487-921BAB20C290}"/>
              </a:ext>
            </a:extLst>
          </p:cNvPr>
          <p:cNvSpPr txBox="1"/>
          <p:nvPr/>
        </p:nvSpPr>
        <p:spPr>
          <a:xfrm>
            <a:off x="1459257" y="334595"/>
            <a:ext cx="946980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9600" dirty="0">
                <a:solidFill>
                  <a:srgbClr val="7030A0"/>
                </a:solidFill>
                <a:latin typeface="Arial Black" panose="020B0A04020102020204" pitchFamily="34" charset="0"/>
                <a:cs typeface="Arial" pitchFamily="34" charset="0"/>
              </a:rPr>
              <a:t>WAREHOUSE</a:t>
            </a:r>
            <a:endParaRPr lang="ko-KR" altLang="en-US" sz="9600" dirty="0">
              <a:solidFill>
                <a:srgbClr val="7030A0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1648608" y="5169731"/>
            <a:ext cx="5110275" cy="1155385"/>
            <a:chOff x="1569095" y="1705472"/>
            <a:chExt cx="5110275" cy="1155385"/>
          </a:xfrm>
        </p:grpSpPr>
        <p:sp>
          <p:nvSpPr>
            <p:cNvPr id="231" name="TextBox 5">
              <a:extLst>
                <a:ext uri="{FF2B5EF4-FFF2-40B4-BE49-F238E27FC236}">
                  <a16:creationId xmlns:a16="http://schemas.microsoft.com/office/drawing/2014/main" xmlns="" id="{2FA9F188-90E6-40A2-9335-DDFC6839B870}"/>
                </a:ext>
              </a:extLst>
            </p:cNvPr>
            <p:cNvSpPr txBox="1"/>
            <p:nvPr/>
          </p:nvSpPr>
          <p:spPr>
            <a:xfrm>
              <a:off x="1569095" y="1705472"/>
              <a:ext cx="511027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dirty="0">
                  <a:solidFill>
                    <a:srgbClr val="00B0F0"/>
                  </a:solidFill>
                  <a:latin typeface="Arial Rounded MT Bold" panose="020F0704030504030204" pitchFamily="34" charset="0"/>
                  <a:cs typeface="Arial" pitchFamily="34" charset="0"/>
                </a:rPr>
                <a:t>PowerPoint </a:t>
              </a:r>
              <a:r>
                <a:rPr lang="en-US" altLang="ko-KR" sz="2800" dirty="0" smtClean="0">
                  <a:solidFill>
                    <a:srgbClr val="00B0F0"/>
                  </a:solidFill>
                  <a:latin typeface="Arial Rounded MT Bold" panose="020F0704030504030204" pitchFamily="34" charset="0"/>
                  <a:cs typeface="Arial" pitchFamily="34" charset="0"/>
                </a:rPr>
                <a:t>Templates </a:t>
              </a:r>
              <a:r>
                <a:rPr lang="en-US" altLang="ko-KR" sz="2800" dirty="0" smtClean="0">
                  <a:solidFill>
                    <a:srgbClr val="00B0F0"/>
                  </a:solidFill>
                  <a:latin typeface="Arial Rounded MT Bold" panose="020F0704030504030204" pitchFamily="34" charset="0"/>
                  <a:cs typeface="Arial" pitchFamily="34" charset="0"/>
                </a:rPr>
                <a:t>Free</a:t>
              </a:r>
              <a:endParaRPr lang="ko-KR" altLang="en-US" sz="2800" dirty="0">
                <a:solidFill>
                  <a:srgbClr val="00B0F0"/>
                </a:solidFill>
                <a:latin typeface="Arial Rounded MT Bold" panose="020F0704030504030204" pitchFamily="34" charset="0"/>
                <a:cs typeface="Arial" pitchFamily="34" charset="0"/>
              </a:endParaRPr>
            </a:p>
          </p:txBody>
        </p:sp>
        <p:sp>
          <p:nvSpPr>
            <p:cNvPr id="236" name="TextBox 24">
              <a:extLst>
                <a:ext uri="{FF2B5EF4-FFF2-40B4-BE49-F238E27FC236}">
                  <a16:creationId xmlns:a16="http://schemas.microsoft.com/office/drawing/2014/main" xmlns="" id="{3D67D6A4-5513-4B78-82BC-5AE8CFA67E7E}"/>
                </a:ext>
              </a:extLst>
            </p:cNvPr>
            <p:cNvSpPr txBox="1"/>
            <p:nvPr/>
          </p:nvSpPr>
          <p:spPr>
            <a:xfrm>
              <a:off x="1569095" y="2283776"/>
              <a:ext cx="3448588" cy="5770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dirty="0">
                  <a:solidFill>
                    <a:srgbClr val="00B0F0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050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588" y="2879571"/>
            <a:ext cx="2896627" cy="189394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20" y="6413052"/>
            <a:ext cx="11164200" cy="46318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3743" y="1705472"/>
            <a:ext cx="5797941" cy="495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8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44488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4C8640D-6CC5-4E9B-8978-5C4F2F24A552}"/>
              </a:ext>
            </a:extLst>
          </p:cNvPr>
          <p:cNvSpPr txBox="1"/>
          <p:nvPr/>
        </p:nvSpPr>
        <p:spPr>
          <a:xfrm>
            <a:off x="4698402" y="2264877"/>
            <a:ext cx="2796225" cy="25113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465646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STRENGTHS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1E86681-DCF3-45CE-8732-0723376C6802}"/>
              </a:ext>
            </a:extLst>
          </p:cNvPr>
          <p:cNvSpPr txBox="1"/>
          <p:nvPr/>
        </p:nvSpPr>
        <p:spPr>
          <a:xfrm rot="5400000">
            <a:off x="5113324" y="2650639"/>
            <a:ext cx="2796225" cy="25113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465646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WEAKNESS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E41840C-DFB0-4E1A-8111-358E37664859}"/>
              </a:ext>
            </a:extLst>
          </p:cNvPr>
          <p:cNvSpPr txBox="1"/>
          <p:nvPr/>
        </p:nvSpPr>
        <p:spPr>
          <a:xfrm rot="16200000">
            <a:off x="4250202" y="2650639"/>
            <a:ext cx="2796225" cy="25113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465646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OPPORTUNITIES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F159DD7-8D2D-4635-B670-F26AA6D85739}"/>
              </a:ext>
            </a:extLst>
          </p:cNvPr>
          <p:cNvSpPr txBox="1"/>
          <p:nvPr/>
        </p:nvSpPr>
        <p:spPr>
          <a:xfrm rot="10800000">
            <a:off x="4698402" y="3048040"/>
            <a:ext cx="2796225" cy="25113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3465646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THREATS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Donut 6">
            <a:extLst>
              <a:ext uri="{FF2B5EF4-FFF2-40B4-BE49-F238E27FC236}">
                <a16:creationId xmlns:a16="http://schemas.microsoft.com/office/drawing/2014/main" xmlns="" id="{92A25C78-40AB-4447-97BE-78D4577D4FC4}"/>
              </a:ext>
            </a:extLst>
          </p:cNvPr>
          <p:cNvSpPr/>
          <p:nvPr/>
        </p:nvSpPr>
        <p:spPr>
          <a:xfrm>
            <a:off x="4071825" y="1887959"/>
            <a:ext cx="4032000" cy="4032000"/>
          </a:xfrm>
          <a:prstGeom prst="donut">
            <a:avLst>
              <a:gd name="adj" fmla="val 29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C47DFAB1-7CA7-45B2-BC42-5A368106CA0F}"/>
              </a:ext>
            </a:extLst>
          </p:cNvPr>
          <p:cNvSpPr/>
          <p:nvPr/>
        </p:nvSpPr>
        <p:spPr>
          <a:xfrm rot="2700000">
            <a:off x="5576990" y="1413447"/>
            <a:ext cx="1008000" cy="49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  <a:alpha val="3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BB93AC16-A738-412D-A884-4D67C937603F}"/>
              </a:ext>
            </a:extLst>
          </p:cNvPr>
          <p:cNvSpPr/>
          <p:nvPr/>
        </p:nvSpPr>
        <p:spPr>
          <a:xfrm rot="18900000">
            <a:off x="5576990" y="1413447"/>
            <a:ext cx="1008000" cy="4968000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  <a:alpha val="3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B0D461CE-5F1D-4C78-B7E0-B4E61BE49A0E}"/>
              </a:ext>
            </a:extLst>
          </p:cNvPr>
          <p:cNvSpPr/>
          <p:nvPr/>
        </p:nvSpPr>
        <p:spPr>
          <a:xfrm>
            <a:off x="5140630" y="2956051"/>
            <a:ext cx="1912524" cy="1912524"/>
          </a:xfrm>
          <a:prstGeom prst="ellipse">
            <a:avLst/>
          </a:prstGeom>
          <a:solidFill>
            <a:schemeClr val="tx1">
              <a:lumMod val="75000"/>
              <a:lumOff val="25000"/>
              <a:alpha val="30000"/>
            </a:schemeClr>
          </a:solidFill>
          <a:ln w="63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xmlns="" id="{1D047957-7482-43A8-B0BF-E1C52F51BC9B}"/>
              </a:ext>
            </a:extLst>
          </p:cNvPr>
          <p:cNvCxnSpPr/>
          <p:nvPr/>
        </p:nvCxnSpPr>
        <p:spPr>
          <a:xfrm>
            <a:off x="5109978" y="2932624"/>
            <a:ext cx="1944000" cy="194400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F5BF28EB-3818-41F1-8206-94E182F1EBD0}"/>
              </a:ext>
            </a:extLst>
          </p:cNvPr>
          <p:cNvCxnSpPr/>
          <p:nvPr/>
        </p:nvCxnSpPr>
        <p:spPr>
          <a:xfrm rot="5400000">
            <a:off x="5109978" y="2932624"/>
            <a:ext cx="1944000" cy="194400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0A9F72C1-259E-48B6-8D75-A089C4B2DDC7}"/>
              </a:ext>
            </a:extLst>
          </p:cNvPr>
          <p:cNvSpPr/>
          <p:nvPr/>
        </p:nvSpPr>
        <p:spPr>
          <a:xfrm>
            <a:off x="5385825" y="3201959"/>
            <a:ext cx="1404000" cy="140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63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02153930-82BE-47AD-924A-E480E0A71D99}"/>
              </a:ext>
            </a:extLst>
          </p:cNvPr>
          <p:cNvSpPr/>
          <p:nvPr/>
        </p:nvSpPr>
        <p:spPr>
          <a:xfrm>
            <a:off x="5511825" y="3327959"/>
            <a:ext cx="1152000" cy="1152000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384C74DA-011A-47B9-AB56-569ECCBE793D}"/>
              </a:ext>
            </a:extLst>
          </p:cNvPr>
          <p:cNvGrpSpPr/>
          <p:nvPr/>
        </p:nvGrpSpPr>
        <p:grpSpPr>
          <a:xfrm>
            <a:off x="910574" y="4936273"/>
            <a:ext cx="3082067" cy="1107996"/>
            <a:chOff x="3017859" y="4283314"/>
            <a:chExt cx="1890849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CF4BACCC-7BB9-4834-A846-FE50F26D0D0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798C6666-841E-4248-8F3D-4E361C165C1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F7E922BC-C5E1-44B5-8564-DE860D310104}"/>
              </a:ext>
            </a:extLst>
          </p:cNvPr>
          <p:cNvGrpSpPr/>
          <p:nvPr/>
        </p:nvGrpSpPr>
        <p:grpSpPr>
          <a:xfrm>
            <a:off x="910574" y="1823902"/>
            <a:ext cx="3049406" cy="1107996"/>
            <a:chOff x="3017859" y="4283314"/>
            <a:chExt cx="1870812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E2908F7C-EBA5-4131-8A45-D5CEDE62A7A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0C016E8-28BD-43F9-A519-1DA247461D2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2C9575C4-8AE6-4245-BF60-2BBB7D23769C}"/>
              </a:ext>
            </a:extLst>
          </p:cNvPr>
          <p:cNvGrpSpPr/>
          <p:nvPr/>
        </p:nvGrpSpPr>
        <p:grpSpPr>
          <a:xfrm>
            <a:off x="8235014" y="4936273"/>
            <a:ext cx="3082067" cy="1107996"/>
            <a:chOff x="3017859" y="4283314"/>
            <a:chExt cx="1890849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AB580E32-2B24-45E3-B2BA-589B260D6A0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AA3DBDC0-48BC-4385-89CF-1B0217041D8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75F8D62-44E6-49B0-A63F-FE72735F0408}"/>
              </a:ext>
            </a:extLst>
          </p:cNvPr>
          <p:cNvGrpSpPr/>
          <p:nvPr/>
        </p:nvGrpSpPr>
        <p:grpSpPr>
          <a:xfrm>
            <a:off x="8267676" y="1823902"/>
            <a:ext cx="3049406" cy="1107996"/>
            <a:chOff x="3017859" y="4283314"/>
            <a:chExt cx="1870812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F3950782-3B52-4A17-8C94-EA15893CD732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DF69FC66-C9F6-4F11-B3CA-B8CBE701211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9C5AB78D-66CC-48C6-8715-BAB5D0904F97}"/>
              </a:ext>
            </a:extLst>
          </p:cNvPr>
          <p:cNvSpPr/>
          <p:nvPr/>
        </p:nvSpPr>
        <p:spPr>
          <a:xfrm>
            <a:off x="4262456" y="2070379"/>
            <a:ext cx="828000" cy="828000"/>
          </a:xfrm>
          <a:prstGeom prst="ellipse">
            <a:avLst/>
          </a:prstGeom>
          <a:solidFill>
            <a:srgbClr val="EDC23C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549CD4A5-F9C5-4D00-ABE4-FD1326646B44}"/>
              </a:ext>
            </a:extLst>
          </p:cNvPr>
          <p:cNvSpPr/>
          <p:nvPr/>
        </p:nvSpPr>
        <p:spPr>
          <a:xfrm>
            <a:off x="7054150" y="2078028"/>
            <a:ext cx="828000" cy="828000"/>
          </a:xfrm>
          <a:prstGeom prst="ellipse">
            <a:avLst/>
          </a:prstGeom>
          <a:solidFill>
            <a:srgbClr val="7030A0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EC3E2E56-6DE5-461C-8C13-457F75B2660E}"/>
              </a:ext>
            </a:extLst>
          </p:cNvPr>
          <p:cNvSpPr/>
          <p:nvPr/>
        </p:nvSpPr>
        <p:spPr>
          <a:xfrm>
            <a:off x="4281978" y="4865217"/>
            <a:ext cx="828000" cy="828000"/>
          </a:xfrm>
          <a:prstGeom prst="ellipse">
            <a:avLst/>
          </a:prstGeom>
          <a:solidFill>
            <a:srgbClr val="7030A0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E1E48269-9840-463A-BA66-B501F8657409}"/>
              </a:ext>
            </a:extLst>
          </p:cNvPr>
          <p:cNvSpPr/>
          <p:nvPr/>
        </p:nvSpPr>
        <p:spPr>
          <a:xfrm>
            <a:off x="7053154" y="4865217"/>
            <a:ext cx="828000" cy="828000"/>
          </a:xfrm>
          <a:prstGeom prst="ellipse">
            <a:avLst/>
          </a:prstGeom>
          <a:solidFill>
            <a:srgbClr val="FFDE00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0C0B13C8-62BC-4282-9907-DABBE172BD49}"/>
              </a:ext>
            </a:extLst>
          </p:cNvPr>
          <p:cNvSpPr txBox="1"/>
          <p:nvPr/>
        </p:nvSpPr>
        <p:spPr>
          <a:xfrm>
            <a:off x="4269506" y="2138085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27729EE-19D0-47BD-85C1-9340C7332682}"/>
              </a:ext>
            </a:extLst>
          </p:cNvPr>
          <p:cNvSpPr txBox="1"/>
          <p:nvPr/>
        </p:nvSpPr>
        <p:spPr>
          <a:xfrm>
            <a:off x="7053382" y="2138085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2DB82761-739E-4B44-A25F-4DDA06F61C64}"/>
              </a:ext>
            </a:extLst>
          </p:cNvPr>
          <p:cNvSpPr txBox="1"/>
          <p:nvPr/>
        </p:nvSpPr>
        <p:spPr>
          <a:xfrm>
            <a:off x="4287754" y="4929343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B29B0D18-F9FD-414C-8E03-D4055B4FA394}"/>
              </a:ext>
            </a:extLst>
          </p:cNvPr>
          <p:cNvSpPr txBox="1"/>
          <p:nvPr/>
        </p:nvSpPr>
        <p:spPr>
          <a:xfrm>
            <a:off x="7055250" y="4962126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41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543D06B-48DF-4CBC-8D85-C99F3B9188E3}"/>
              </a:ext>
            </a:extLst>
          </p:cNvPr>
          <p:cNvSpPr/>
          <p:nvPr/>
        </p:nvSpPr>
        <p:spPr>
          <a:xfrm>
            <a:off x="857250" y="4114800"/>
            <a:ext cx="10077450" cy="676275"/>
          </a:xfrm>
          <a:prstGeom prst="rect">
            <a:avLst/>
          </a:prstGeom>
          <a:solidFill>
            <a:srgbClr val="7030A0">
              <a:alpha val="70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5898A35-9DEF-4280-92A9-60B0674C2634}"/>
              </a:ext>
            </a:extLst>
          </p:cNvPr>
          <p:cNvSpPr/>
          <p:nvPr/>
        </p:nvSpPr>
        <p:spPr>
          <a:xfrm>
            <a:off x="857250" y="4905375"/>
            <a:ext cx="10077450" cy="676275"/>
          </a:xfrm>
          <a:prstGeom prst="rect">
            <a:avLst/>
          </a:prstGeom>
          <a:solidFill>
            <a:srgbClr val="E9E7E8">
              <a:alpha val="70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98273D5-6C3F-4F01-8877-F3C4ED44480B}"/>
              </a:ext>
            </a:extLst>
          </p:cNvPr>
          <p:cNvSpPr/>
          <p:nvPr/>
        </p:nvSpPr>
        <p:spPr>
          <a:xfrm>
            <a:off x="857250" y="5695950"/>
            <a:ext cx="10077450" cy="676275"/>
          </a:xfrm>
          <a:prstGeom prst="rect">
            <a:avLst/>
          </a:prstGeom>
          <a:solidFill>
            <a:srgbClr val="FFDE00">
              <a:alpha val="70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0D26F6B-981D-4758-8242-64DE43B8BB70}"/>
              </a:ext>
            </a:extLst>
          </p:cNvPr>
          <p:cNvSpPr txBox="1"/>
          <p:nvPr/>
        </p:nvSpPr>
        <p:spPr>
          <a:xfrm>
            <a:off x="8921354" y="4191327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0B402E6-0B69-428B-ABA4-D1FB985E889F}"/>
              </a:ext>
            </a:extLst>
          </p:cNvPr>
          <p:cNvSpPr txBox="1"/>
          <p:nvPr/>
        </p:nvSpPr>
        <p:spPr>
          <a:xfrm>
            <a:off x="8921354" y="4948565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40E7433-AAE8-44C4-9480-BF363900A364}"/>
              </a:ext>
            </a:extLst>
          </p:cNvPr>
          <p:cNvSpPr txBox="1"/>
          <p:nvPr/>
        </p:nvSpPr>
        <p:spPr>
          <a:xfrm>
            <a:off x="8921354" y="5772477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E4B9566-7E05-4A8D-81AC-1A82FDF3E2C5}"/>
              </a:ext>
            </a:extLst>
          </p:cNvPr>
          <p:cNvSpPr txBox="1"/>
          <p:nvPr/>
        </p:nvSpPr>
        <p:spPr>
          <a:xfrm>
            <a:off x="6454778" y="4211493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7CCDFCE-89E3-4316-98B2-3F81A9E5012C}"/>
              </a:ext>
            </a:extLst>
          </p:cNvPr>
          <p:cNvSpPr txBox="1"/>
          <p:nvPr/>
        </p:nvSpPr>
        <p:spPr>
          <a:xfrm>
            <a:off x="4408344" y="4211493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E0FBE74-0C66-4E41-BD1F-7A5092390A9B}"/>
              </a:ext>
            </a:extLst>
          </p:cNvPr>
          <p:cNvSpPr txBox="1"/>
          <p:nvPr/>
        </p:nvSpPr>
        <p:spPr>
          <a:xfrm>
            <a:off x="1121430" y="4222105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666C96F-95E6-4A08-A249-7E7963AD516A}"/>
              </a:ext>
            </a:extLst>
          </p:cNvPr>
          <p:cNvSpPr txBox="1"/>
          <p:nvPr/>
        </p:nvSpPr>
        <p:spPr>
          <a:xfrm>
            <a:off x="6454778" y="5005735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8ED80A6-CD6B-4E4F-B1CB-4BF7AD095195}"/>
              </a:ext>
            </a:extLst>
          </p:cNvPr>
          <p:cNvSpPr txBox="1"/>
          <p:nvPr/>
        </p:nvSpPr>
        <p:spPr>
          <a:xfrm>
            <a:off x="4408344" y="5005735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76BC20F-485F-4845-AB13-29DACE7C4856}"/>
              </a:ext>
            </a:extLst>
          </p:cNvPr>
          <p:cNvSpPr txBox="1"/>
          <p:nvPr/>
        </p:nvSpPr>
        <p:spPr>
          <a:xfrm>
            <a:off x="1121430" y="5016347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3F39829-33E3-433D-8250-F037FC5F3FCB}"/>
              </a:ext>
            </a:extLst>
          </p:cNvPr>
          <p:cNvSpPr txBox="1"/>
          <p:nvPr/>
        </p:nvSpPr>
        <p:spPr>
          <a:xfrm>
            <a:off x="6454778" y="5799977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0A4679C-1D80-4DAA-9F16-1012CC748EBA}"/>
              </a:ext>
            </a:extLst>
          </p:cNvPr>
          <p:cNvSpPr txBox="1"/>
          <p:nvPr/>
        </p:nvSpPr>
        <p:spPr>
          <a:xfrm>
            <a:off x="4408344" y="5799977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F6B3E4E-48E0-46C8-B23B-136A20F285C1}"/>
              </a:ext>
            </a:extLst>
          </p:cNvPr>
          <p:cNvSpPr txBox="1"/>
          <p:nvPr/>
        </p:nvSpPr>
        <p:spPr>
          <a:xfrm>
            <a:off x="1121430" y="5810589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9B48D107-041E-4A3F-88D1-B65111F9042A}"/>
              </a:ext>
            </a:extLst>
          </p:cNvPr>
          <p:cNvSpPr txBox="1"/>
          <p:nvPr/>
        </p:nvSpPr>
        <p:spPr>
          <a:xfrm>
            <a:off x="803496" y="56189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rgbClr val="FFDE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rgbClr val="FFDE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rgbClr val="FFDE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LIDE</a:t>
            </a:r>
            <a:endParaRPr lang="ko-KR" altLang="en-US" sz="4800" b="1" dirty="0">
              <a:solidFill>
                <a:srgbClr val="FFDE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05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4130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78F8EAD4-7943-4E50-A701-B460A9F2BF5C}"/>
              </a:ext>
            </a:extLst>
          </p:cNvPr>
          <p:cNvGrpSpPr/>
          <p:nvPr/>
        </p:nvGrpSpPr>
        <p:grpSpPr>
          <a:xfrm>
            <a:off x="5164441" y="2551117"/>
            <a:ext cx="1902956" cy="1902956"/>
            <a:chOff x="5149010" y="2724110"/>
            <a:chExt cx="1902956" cy="1902956"/>
          </a:xfrm>
          <a:solidFill>
            <a:srgbClr val="00B0F0"/>
          </a:solidFill>
        </p:grpSpPr>
        <p:sp>
          <p:nvSpPr>
            <p:cNvPr id="4" name="Oval 10">
              <a:extLst>
                <a:ext uri="{FF2B5EF4-FFF2-40B4-BE49-F238E27FC236}">
                  <a16:creationId xmlns:a16="http://schemas.microsoft.com/office/drawing/2014/main" xmlns="" id="{96E8628F-5918-4491-A002-DD74845F8CA1}"/>
                </a:ext>
              </a:extLst>
            </p:cNvPr>
            <p:cNvSpPr/>
            <p:nvPr/>
          </p:nvSpPr>
          <p:spPr>
            <a:xfrm>
              <a:off x="5263310" y="2838410"/>
              <a:ext cx="1674356" cy="1674356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타원 1">
              <a:extLst>
                <a:ext uri="{FF2B5EF4-FFF2-40B4-BE49-F238E27FC236}">
                  <a16:creationId xmlns:a16="http://schemas.microsoft.com/office/drawing/2014/main" xmlns="" id="{035DC4BF-1861-49CD-A3C0-27B8806A7824}"/>
                </a:ext>
              </a:extLst>
            </p:cNvPr>
            <p:cNvSpPr/>
            <p:nvPr/>
          </p:nvSpPr>
          <p:spPr>
            <a:xfrm>
              <a:off x="5149010" y="2724110"/>
              <a:ext cx="1902956" cy="1902956"/>
            </a:xfrm>
            <a:prstGeom prst="ellipse">
              <a:avLst/>
            </a:prstGeom>
            <a:grp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4">
            <a:extLst>
              <a:ext uri="{FF2B5EF4-FFF2-40B4-BE49-F238E27FC236}">
                <a16:creationId xmlns:a16="http://schemas.microsoft.com/office/drawing/2014/main" xmlns="" id="{468E056E-D4F2-4818-9314-EEC4C4E7DBA5}"/>
              </a:ext>
            </a:extLst>
          </p:cNvPr>
          <p:cNvGrpSpPr/>
          <p:nvPr/>
        </p:nvGrpSpPr>
        <p:grpSpPr>
          <a:xfrm>
            <a:off x="7934289" y="2930204"/>
            <a:ext cx="1152000" cy="1152000"/>
            <a:chOff x="7547046" y="3129385"/>
            <a:chExt cx="1152000" cy="1152000"/>
          </a:xfrm>
        </p:grpSpPr>
        <p:sp>
          <p:nvSpPr>
            <p:cNvPr id="7" name="Oval 10">
              <a:extLst>
                <a:ext uri="{FF2B5EF4-FFF2-40B4-BE49-F238E27FC236}">
                  <a16:creationId xmlns:a16="http://schemas.microsoft.com/office/drawing/2014/main" xmlns="" id="{64BC5B6C-A634-43F3-9B8C-AEDF1C66C85C}"/>
                </a:ext>
              </a:extLst>
            </p:cNvPr>
            <p:cNvSpPr/>
            <p:nvPr/>
          </p:nvSpPr>
          <p:spPr>
            <a:xfrm>
              <a:off x="7619046" y="3201385"/>
              <a:ext cx="1008000" cy="1008000"/>
            </a:xfrm>
            <a:prstGeom prst="ellipse">
              <a:avLst/>
            </a:prstGeom>
            <a:solidFill>
              <a:srgbClr val="EC6E3D">
                <a:alpha val="80000"/>
              </a:srgb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타원 39">
              <a:extLst>
                <a:ext uri="{FF2B5EF4-FFF2-40B4-BE49-F238E27FC236}">
                  <a16:creationId xmlns:a16="http://schemas.microsoft.com/office/drawing/2014/main" xmlns="" id="{D61DF97A-4281-4378-8EE2-34AD58F54181}"/>
                </a:ext>
              </a:extLst>
            </p:cNvPr>
            <p:cNvSpPr/>
            <p:nvPr/>
          </p:nvSpPr>
          <p:spPr>
            <a:xfrm>
              <a:off x="7547046" y="3129385"/>
              <a:ext cx="1152000" cy="1152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6">
            <a:extLst>
              <a:ext uri="{FF2B5EF4-FFF2-40B4-BE49-F238E27FC236}">
                <a16:creationId xmlns:a16="http://schemas.microsoft.com/office/drawing/2014/main" xmlns="" id="{406DE1CC-3428-4109-A18F-8433E508AEB1}"/>
              </a:ext>
            </a:extLst>
          </p:cNvPr>
          <p:cNvGrpSpPr/>
          <p:nvPr/>
        </p:nvGrpSpPr>
        <p:grpSpPr>
          <a:xfrm>
            <a:off x="10016465" y="1968875"/>
            <a:ext cx="1008000" cy="1008000"/>
            <a:chOff x="8988825" y="2139525"/>
            <a:chExt cx="1008000" cy="1008000"/>
          </a:xfrm>
        </p:grpSpPr>
        <p:sp>
          <p:nvSpPr>
            <p:cNvPr id="10" name="Oval 10">
              <a:extLst>
                <a:ext uri="{FF2B5EF4-FFF2-40B4-BE49-F238E27FC236}">
                  <a16:creationId xmlns:a16="http://schemas.microsoft.com/office/drawing/2014/main" xmlns="" id="{29AFE53A-5A87-4FB7-AA83-B1A23C094BDF}"/>
                </a:ext>
              </a:extLst>
            </p:cNvPr>
            <p:cNvSpPr/>
            <p:nvPr/>
          </p:nvSpPr>
          <p:spPr>
            <a:xfrm>
              <a:off x="9060825" y="2211525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타원 42">
              <a:extLst>
                <a:ext uri="{FF2B5EF4-FFF2-40B4-BE49-F238E27FC236}">
                  <a16:creationId xmlns:a16="http://schemas.microsoft.com/office/drawing/2014/main" xmlns="" id="{AFCB4FF7-A911-40A2-B04A-50CADB36B249}"/>
                </a:ext>
              </a:extLst>
            </p:cNvPr>
            <p:cNvSpPr/>
            <p:nvPr/>
          </p:nvSpPr>
          <p:spPr>
            <a:xfrm>
              <a:off x="8988825" y="2139525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xmlns="" id="{85E8D5D4-B985-46F0-9186-A9D6D6A00C2D}"/>
              </a:ext>
            </a:extLst>
          </p:cNvPr>
          <p:cNvGrpSpPr/>
          <p:nvPr/>
        </p:nvGrpSpPr>
        <p:grpSpPr>
          <a:xfrm>
            <a:off x="10016465" y="4037875"/>
            <a:ext cx="1008000" cy="1008000"/>
            <a:chOff x="8988825" y="4210868"/>
            <a:chExt cx="1008000" cy="1008000"/>
          </a:xfrm>
        </p:grpSpPr>
        <p:sp>
          <p:nvSpPr>
            <p:cNvPr id="13" name="Oval 10">
              <a:extLst>
                <a:ext uri="{FF2B5EF4-FFF2-40B4-BE49-F238E27FC236}">
                  <a16:creationId xmlns:a16="http://schemas.microsoft.com/office/drawing/2014/main" xmlns="" id="{543C55EE-DFAA-44FF-BFCE-636014A8F928}"/>
                </a:ext>
              </a:extLst>
            </p:cNvPr>
            <p:cNvSpPr/>
            <p:nvPr/>
          </p:nvSpPr>
          <p:spPr>
            <a:xfrm>
              <a:off x="9060825" y="4282868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타원 44">
              <a:extLst>
                <a:ext uri="{FF2B5EF4-FFF2-40B4-BE49-F238E27FC236}">
                  <a16:creationId xmlns:a16="http://schemas.microsoft.com/office/drawing/2014/main" xmlns="" id="{80B04B90-E2A7-4795-BD63-4E5E1D12B796}"/>
                </a:ext>
              </a:extLst>
            </p:cNvPr>
            <p:cNvSpPr/>
            <p:nvPr/>
          </p:nvSpPr>
          <p:spPr>
            <a:xfrm>
              <a:off x="8988825" y="4210868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5" name="직선 연결선 5">
            <a:extLst>
              <a:ext uri="{FF2B5EF4-FFF2-40B4-BE49-F238E27FC236}">
                <a16:creationId xmlns:a16="http://schemas.microsoft.com/office/drawing/2014/main" xmlns="" id="{29B5F666-4B53-4C12-8797-D3017E49E01A}"/>
              </a:ext>
            </a:extLst>
          </p:cNvPr>
          <p:cNvCxnSpPr>
            <a:cxnSpLocks/>
            <a:stCxn id="5" idx="6"/>
            <a:endCxn id="8" idx="2"/>
          </p:cNvCxnSpPr>
          <p:nvPr/>
        </p:nvCxnSpPr>
        <p:spPr>
          <a:xfrm>
            <a:off x="7067397" y="3502596"/>
            <a:ext cx="866892" cy="3609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직선 연결선 8">
            <a:extLst>
              <a:ext uri="{FF2B5EF4-FFF2-40B4-BE49-F238E27FC236}">
                <a16:creationId xmlns:a16="http://schemas.microsoft.com/office/drawing/2014/main" xmlns="" id="{45A543D6-C2C5-4BF7-A76A-0C2ACF6460D7}"/>
              </a:ext>
            </a:extLst>
          </p:cNvPr>
          <p:cNvCxnSpPr>
            <a:cxnSpLocks/>
            <a:stCxn id="8" idx="6"/>
          </p:cNvCxnSpPr>
          <p:nvPr/>
        </p:nvCxnSpPr>
        <p:spPr>
          <a:xfrm>
            <a:off x="9086289" y="3506205"/>
            <a:ext cx="1434174" cy="10641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직선 연결선 11">
            <a:extLst>
              <a:ext uri="{FF2B5EF4-FFF2-40B4-BE49-F238E27FC236}">
                <a16:creationId xmlns:a16="http://schemas.microsoft.com/office/drawing/2014/main" xmlns="" id="{8CA922E0-049C-47EB-B156-5D133CC66ECC}"/>
              </a:ext>
            </a:extLst>
          </p:cNvPr>
          <p:cNvCxnSpPr/>
          <p:nvPr/>
        </p:nvCxnSpPr>
        <p:spPr>
          <a:xfrm>
            <a:off x="10520465" y="2974533"/>
            <a:ext cx="0" cy="1063343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8" name="그룹 9">
            <a:extLst>
              <a:ext uri="{FF2B5EF4-FFF2-40B4-BE49-F238E27FC236}">
                <a16:creationId xmlns:a16="http://schemas.microsoft.com/office/drawing/2014/main" xmlns="" id="{D7B448AE-1745-4DA5-A430-52CEBC7DFF2C}"/>
              </a:ext>
            </a:extLst>
          </p:cNvPr>
          <p:cNvGrpSpPr/>
          <p:nvPr/>
        </p:nvGrpSpPr>
        <p:grpSpPr>
          <a:xfrm>
            <a:off x="3145548" y="2930204"/>
            <a:ext cx="1152000" cy="1152000"/>
            <a:chOff x="3517627" y="3101123"/>
            <a:chExt cx="1152000" cy="1152000"/>
          </a:xfrm>
          <a:solidFill>
            <a:srgbClr val="FFDE00"/>
          </a:solidFill>
        </p:grpSpPr>
        <p:sp>
          <p:nvSpPr>
            <p:cNvPr id="19" name="Oval 10">
              <a:extLst>
                <a:ext uri="{FF2B5EF4-FFF2-40B4-BE49-F238E27FC236}">
                  <a16:creationId xmlns:a16="http://schemas.microsoft.com/office/drawing/2014/main" xmlns="" id="{78D0F881-235A-4AA5-889F-A71984574EFB}"/>
                </a:ext>
              </a:extLst>
            </p:cNvPr>
            <p:cNvSpPr/>
            <p:nvPr/>
          </p:nvSpPr>
          <p:spPr>
            <a:xfrm rot="10800000">
              <a:off x="3589627" y="3173123"/>
              <a:ext cx="1008000" cy="1008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타원 58">
              <a:extLst>
                <a:ext uri="{FF2B5EF4-FFF2-40B4-BE49-F238E27FC236}">
                  <a16:creationId xmlns:a16="http://schemas.microsoft.com/office/drawing/2014/main" xmlns="" id="{35FE7B7D-2EB2-4A8C-A3B0-A5EC0CC9314E}"/>
                </a:ext>
              </a:extLst>
            </p:cNvPr>
            <p:cNvSpPr/>
            <p:nvPr/>
          </p:nvSpPr>
          <p:spPr>
            <a:xfrm rot="10800000">
              <a:off x="3517627" y="3101123"/>
              <a:ext cx="1152000" cy="1152000"/>
            </a:xfrm>
            <a:prstGeom prst="ellipse">
              <a:avLst/>
            </a:prstGeom>
            <a:grp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12">
            <a:extLst>
              <a:ext uri="{FF2B5EF4-FFF2-40B4-BE49-F238E27FC236}">
                <a16:creationId xmlns:a16="http://schemas.microsoft.com/office/drawing/2014/main" xmlns="" id="{2BD9FE5F-33DE-4621-94CF-4AF7A97E4FAC}"/>
              </a:ext>
            </a:extLst>
          </p:cNvPr>
          <p:cNvGrpSpPr/>
          <p:nvPr/>
        </p:nvGrpSpPr>
        <p:grpSpPr>
          <a:xfrm>
            <a:off x="1333940" y="4037875"/>
            <a:ext cx="1008000" cy="1008000"/>
            <a:chOff x="2208962" y="4213211"/>
            <a:chExt cx="1008000" cy="1008000"/>
          </a:xfrm>
          <a:solidFill>
            <a:schemeClr val="bg1">
              <a:lumMod val="50000"/>
            </a:schemeClr>
          </a:solidFill>
        </p:grpSpPr>
        <p:sp>
          <p:nvSpPr>
            <p:cNvPr id="22" name="Oval 10">
              <a:extLst>
                <a:ext uri="{FF2B5EF4-FFF2-40B4-BE49-F238E27FC236}">
                  <a16:creationId xmlns:a16="http://schemas.microsoft.com/office/drawing/2014/main" xmlns="" id="{7399FB7D-3692-45D4-AA95-892854F0DE9B}"/>
                </a:ext>
              </a:extLst>
            </p:cNvPr>
            <p:cNvSpPr/>
            <p:nvPr/>
          </p:nvSpPr>
          <p:spPr>
            <a:xfrm rot="10800000">
              <a:off x="2280962" y="4285211"/>
              <a:ext cx="864000" cy="864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타원 59">
              <a:extLst>
                <a:ext uri="{FF2B5EF4-FFF2-40B4-BE49-F238E27FC236}">
                  <a16:creationId xmlns:a16="http://schemas.microsoft.com/office/drawing/2014/main" xmlns="" id="{4AE130D9-30BB-4D7C-B3C7-1B68DBC38841}"/>
                </a:ext>
              </a:extLst>
            </p:cNvPr>
            <p:cNvSpPr/>
            <p:nvPr/>
          </p:nvSpPr>
          <p:spPr>
            <a:xfrm rot="10800000">
              <a:off x="2208962" y="4213211"/>
              <a:ext cx="1008000" cy="1008000"/>
            </a:xfrm>
            <a:prstGeom prst="ellipse">
              <a:avLst/>
            </a:prstGeom>
            <a:grp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10">
            <a:extLst>
              <a:ext uri="{FF2B5EF4-FFF2-40B4-BE49-F238E27FC236}">
                <a16:creationId xmlns:a16="http://schemas.microsoft.com/office/drawing/2014/main" xmlns="" id="{DBA03A52-45BB-4078-AA2D-C9C8AEB5E59C}"/>
              </a:ext>
            </a:extLst>
          </p:cNvPr>
          <p:cNvGrpSpPr/>
          <p:nvPr/>
        </p:nvGrpSpPr>
        <p:grpSpPr>
          <a:xfrm>
            <a:off x="1333940" y="1968875"/>
            <a:ext cx="1008000" cy="1008000"/>
            <a:chOff x="2208962" y="2141868"/>
            <a:chExt cx="1008000" cy="1008000"/>
          </a:xfrm>
          <a:solidFill>
            <a:schemeClr val="bg1">
              <a:lumMod val="50000"/>
            </a:schemeClr>
          </a:solidFill>
        </p:grpSpPr>
        <p:sp>
          <p:nvSpPr>
            <p:cNvPr id="25" name="Oval 10">
              <a:extLst>
                <a:ext uri="{FF2B5EF4-FFF2-40B4-BE49-F238E27FC236}">
                  <a16:creationId xmlns:a16="http://schemas.microsoft.com/office/drawing/2014/main" xmlns="" id="{7C9B5E94-3EE3-412A-834D-6C58BF889637}"/>
                </a:ext>
              </a:extLst>
            </p:cNvPr>
            <p:cNvSpPr/>
            <p:nvPr/>
          </p:nvSpPr>
          <p:spPr>
            <a:xfrm rot="10800000">
              <a:off x="2280962" y="2213868"/>
              <a:ext cx="864000" cy="864000"/>
            </a:xfrm>
            <a:prstGeom prst="ellipse">
              <a:avLst/>
            </a:prstGeom>
            <a:grpFill/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타원 61">
              <a:extLst>
                <a:ext uri="{FF2B5EF4-FFF2-40B4-BE49-F238E27FC236}">
                  <a16:creationId xmlns:a16="http://schemas.microsoft.com/office/drawing/2014/main" xmlns="" id="{DD17F97F-80FB-4537-84EA-FC2A839D740A}"/>
                </a:ext>
              </a:extLst>
            </p:cNvPr>
            <p:cNvSpPr/>
            <p:nvPr/>
          </p:nvSpPr>
          <p:spPr>
            <a:xfrm rot="10800000">
              <a:off x="2208962" y="2141868"/>
              <a:ext cx="1008000" cy="1008000"/>
            </a:xfrm>
            <a:prstGeom prst="ellipse">
              <a:avLst/>
            </a:prstGeom>
            <a:grp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7" name="직선 연결선 62">
            <a:extLst>
              <a:ext uri="{FF2B5EF4-FFF2-40B4-BE49-F238E27FC236}">
                <a16:creationId xmlns:a16="http://schemas.microsoft.com/office/drawing/2014/main" xmlns="" id="{3A87BC68-F0FC-4CEE-9AC7-E3BD3FDB27F2}"/>
              </a:ext>
            </a:extLst>
          </p:cNvPr>
          <p:cNvCxnSpPr>
            <a:cxnSpLocks/>
            <a:stCxn id="5" idx="2"/>
            <a:endCxn id="20" idx="2"/>
          </p:cNvCxnSpPr>
          <p:nvPr/>
        </p:nvCxnSpPr>
        <p:spPr>
          <a:xfrm flipH="1">
            <a:off x="4297549" y="3502596"/>
            <a:ext cx="866893" cy="3609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8" name="직선 연결선 63">
            <a:extLst>
              <a:ext uri="{FF2B5EF4-FFF2-40B4-BE49-F238E27FC236}">
                <a16:creationId xmlns:a16="http://schemas.microsoft.com/office/drawing/2014/main" xmlns="" id="{176FA4F2-4602-4498-9B93-AA94ED1B7B38}"/>
              </a:ext>
            </a:extLst>
          </p:cNvPr>
          <p:cNvCxnSpPr>
            <a:cxnSpLocks/>
            <a:stCxn id="20" idx="6"/>
          </p:cNvCxnSpPr>
          <p:nvPr/>
        </p:nvCxnSpPr>
        <p:spPr>
          <a:xfrm flipH="1" flipV="1">
            <a:off x="1853899" y="3504130"/>
            <a:ext cx="1291650" cy="2074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직선 연결선 64">
            <a:extLst>
              <a:ext uri="{FF2B5EF4-FFF2-40B4-BE49-F238E27FC236}">
                <a16:creationId xmlns:a16="http://schemas.microsoft.com/office/drawing/2014/main" xmlns="" id="{5994ABDD-F6C1-4784-B842-73FD4D1594F8}"/>
              </a:ext>
            </a:extLst>
          </p:cNvPr>
          <p:cNvCxnSpPr/>
          <p:nvPr/>
        </p:nvCxnSpPr>
        <p:spPr>
          <a:xfrm flipV="1">
            <a:off x="1837940" y="2976876"/>
            <a:ext cx="0" cy="1063343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AD5599A-A0D9-4B98-8F2F-65E5427A1D09}"/>
              </a:ext>
            </a:extLst>
          </p:cNvPr>
          <p:cNvSpPr txBox="1"/>
          <p:nvPr/>
        </p:nvSpPr>
        <p:spPr>
          <a:xfrm>
            <a:off x="7691905" y="2642178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49AFB47-4CBA-4386-AB99-2C64EBE3A630}"/>
              </a:ext>
            </a:extLst>
          </p:cNvPr>
          <p:cNvSpPr txBox="1"/>
          <p:nvPr/>
        </p:nvSpPr>
        <p:spPr>
          <a:xfrm>
            <a:off x="9703928" y="1600096"/>
            <a:ext cx="1633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A289B295-56D8-4BE1-84E5-97B9A6A1C2D7}"/>
              </a:ext>
            </a:extLst>
          </p:cNvPr>
          <p:cNvSpPr txBox="1"/>
          <p:nvPr/>
        </p:nvSpPr>
        <p:spPr>
          <a:xfrm>
            <a:off x="9682288" y="5126044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1D7582E-976A-49D3-9E76-07A96307E5E5}"/>
              </a:ext>
            </a:extLst>
          </p:cNvPr>
          <p:cNvSpPr txBox="1"/>
          <p:nvPr/>
        </p:nvSpPr>
        <p:spPr>
          <a:xfrm>
            <a:off x="2877595" y="2620402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99ABC12-2906-4F84-8F17-6D72EAD4BE3E}"/>
              </a:ext>
            </a:extLst>
          </p:cNvPr>
          <p:cNvSpPr txBox="1"/>
          <p:nvPr/>
        </p:nvSpPr>
        <p:spPr>
          <a:xfrm>
            <a:off x="999763" y="1600096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BC12330-D3F0-4295-81BF-018CCFA7664B}"/>
              </a:ext>
            </a:extLst>
          </p:cNvPr>
          <p:cNvSpPr txBox="1"/>
          <p:nvPr/>
        </p:nvSpPr>
        <p:spPr>
          <a:xfrm>
            <a:off x="999763" y="5126044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2027152B-50C3-49A2-BDE1-87F411D6C8EF}"/>
              </a:ext>
            </a:extLst>
          </p:cNvPr>
          <p:cNvSpPr txBox="1"/>
          <p:nvPr/>
        </p:nvSpPr>
        <p:spPr>
          <a:xfrm>
            <a:off x="3593149" y="4798956"/>
            <a:ext cx="5104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Get a modern PowerPoint  Presentation that is beautifully designed.</a:t>
            </a:r>
          </a:p>
        </p:txBody>
      </p:sp>
      <p:sp>
        <p:nvSpPr>
          <p:cNvPr id="38" name="자유형 108">
            <a:extLst>
              <a:ext uri="{FF2B5EF4-FFF2-40B4-BE49-F238E27FC236}">
                <a16:creationId xmlns:a16="http://schemas.microsoft.com/office/drawing/2014/main" xmlns="" id="{84393F7B-5040-4EB4-A5D2-CFC03001D02D}"/>
              </a:ext>
            </a:extLst>
          </p:cNvPr>
          <p:cNvSpPr/>
          <p:nvPr/>
        </p:nvSpPr>
        <p:spPr>
          <a:xfrm flipV="1">
            <a:off x="3625427" y="4654069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자유형 109">
            <a:extLst>
              <a:ext uri="{FF2B5EF4-FFF2-40B4-BE49-F238E27FC236}">
                <a16:creationId xmlns:a16="http://schemas.microsoft.com/office/drawing/2014/main" xmlns="" id="{97569334-4689-4A7B-9A10-9482378C78B1}"/>
              </a:ext>
            </a:extLst>
          </p:cNvPr>
          <p:cNvSpPr/>
          <p:nvPr/>
        </p:nvSpPr>
        <p:spPr>
          <a:xfrm>
            <a:off x="3625427" y="5544454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Isosceles Triangle 8">
            <a:extLst>
              <a:ext uri="{FF2B5EF4-FFF2-40B4-BE49-F238E27FC236}">
                <a16:creationId xmlns:a16="http://schemas.microsoft.com/office/drawing/2014/main" xmlns="" id="{7C99EBF4-F6A9-4504-BED3-8F4525ED1DD9}"/>
              </a:ext>
            </a:extLst>
          </p:cNvPr>
          <p:cNvSpPr/>
          <p:nvPr/>
        </p:nvSpPr>
        <p:spPr>
          <a:xfrm rot="16200000">
            <a:off x="10350140" y="2271067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xmlns="" id="{F02C8556-D1E7-4E86-B029-331E684301EB}"/>
              </a:ext>
            </a:extLst>
          </p:cNvPr>
          <p:cNvSpPr/>
          <p:nvPr/>
        </p:nvSpPr>
        <p:spPr>
          <a:xfrm>
            <a:off x="10362257" y="4361237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11">
            <a:extLst>
              <a:ext uri="{FF2B5EF4-FFF2-40B4-BE49-F238E27FC236}">
                <a16:creationId xmlns:a16="http://schemas.microsoft.com/office/drawing/2014/main" xmlns="" id="{78B8C4E4-EE65-4691-87D9-CCEE64320624}"/>
              </a:ext>
            </a:extLst>
          </p:cNvPr>
          <p:cNvSpPr>
            <a:spLocks noChangeAspect="1"/>
          </p:cNvSpPr>
          <p:nvPr/>
        </p:nvSpPr>
        <p:spPr>
          <a:xfrm rot="9900000">
            <a:off x="3522245" y="334868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27">
            <a:extLst>
              <a:ext uri="{FF2B5EF4-FFF2-40B4-BE49-F238E27FC236}">
                <a16:creationId xmlns:a16="http://schemas.microsoft.com/office/drawing/2014/main" xmlns="" id="{F5B54970-D521-49A7-ABAC-6EA4F10332BD}"/>
              </a:ext>
            </a:extLst>
          </p:cNvPr>
          <p:cNvSpPr/>
          <p:nvPr/>
        </p:nvSpPr>
        <p:spPr>
          <a:xfrm>
            <a:off x="1672722" y="234109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xmlns="" id="{1C57E3FE-5A0D-4816-953F-213842AAE872}"/>
              </a:ext>
            </a:extLst>
          </p:cNvPr>
          <p:cNvSpPr/>
          <p:nvPr/>
        </p:nvSpPr>
        <p:spPr>
          <a:xfrm>
            <a:off x="1656839" y="443769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xmlns="" id="{79587214-E3F3-49DC-B600-F8F6A332949A}"/>
              </a:ext>
            </a:extLst>
          </p:cNvPr>
          <p:cNvSpPr>
            <a:spLocks noChangeAspect="1"/>
          </p:cNvSpPr>
          <p:nvPr/>
        </p:nvSpPr>
        <p:spPr>
          <a:xfrm>
            <a:off x="8328582" y="330316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948" y="2878675"/>
            <a:ext cx="1461100" cy="123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80366" y="231687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Infographic</a:t>
            </a:r>
            <a:r>
              <a:rPr lang="en-US" dirty="0">
                <a:solidFill>
                  <a:schemeClr val="bg1"/>
                </a:solidFill>
              </a:rPr>
              <a:t> Style</a:t>
            </a:r>
          </a:p>
        </p:txBody>
      </p:sp>
      <p:sp>
        <p:nvSpPr>
          <p:cNvPr id="32" name="Rectangle 8">
            <a:extLst>
              <a:ext uri="{FF2B5EF4-FFF2-40B4-BE49-F238E27FC236}">
                <a16:creationId xmlns:a16="http://schemas.microsoft.com/office/drawing/2014/main" xmlns="" id="{FE511432-342D-4662-9FF7-3417CD536470}"/>
              </a:ext>
            </a:extLst>
          </p:cNvPr>
          <p:cNvSpPr/>
          <p:nvPr/>
        </p:nvSpPr>
        <p:spPr>
          <a:xfrm>
            <a:off x="1196239" y="2806145"/>
            <a:ext cx="4968254" cy="1735840"/>
          </a:xfrm>
          <a:custGeom>
            <a:avLst/>
            <a:gdLst/>
            <a:ahLst/>
            <a:cxnLst/>
            <a:rect l="l" t="t" r="r" b="b"/>
            <a:pathLst>
              <a:path w="5400625" h="1368152">
                <a:moveTo>
                  <a:pt x="25" y="0"/>
                </a:moveTo>
                <a:lnTo>
                  <a:pt x="5400625" y="0"/>
                </a:lnTo>
                <a:lnTo>
                  <a:pt x="5400625" y="1368152"/>
                </a:lnTo>
                <a:lnTo>
                  <a:pt x="25" y="1368152"/>
                </a:lnTo>
                <a:lnTo>
                  <a:pt x="25" y="283042"/>
                </a:lnTo>
                <a:lnTo>
                  <a:pt x="0" y="283045"/>
                </a:lnTo>
                <a:lnTo>
                  <a:pt x="0" y="7798"/>
                </a:lnTo>
                <a:lnTo>
                  <a:pt x="25" y="7782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7" name="Rectangle 10">
            <a:extLst>
              <a:ext uri="{FF2B5EF4-FFF2-40B4-BE49-F238E27FC236}">
                <a16:creationId xmlns:a16="http://schemas.microsoft.com/office/drawing/2014/main" xmlns="" id="{7628033C-1276-4E4F-A4EE-EFA1795AF7B0}"/>
              </a:ext>
            </a:extLst>
          </p:cNvPr>
          <p:cNvSpPr/>
          <p:nvPr/>
        </p:nvSpPr>
        <p:spPr>
          <a:xfrm>
            <a:off x="1388995" y="2982391"/>
            <a:ext cx="45704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8" name="직사각형 3">
            <a:extLst>
              <a:ext uri="{FF2B5EF4-FFF2-40B4-BE49-F238E27FC236}">
                <a16:creationId xmlns:a16="http://schemas.microsoft.com/office/drawing/2014/main" xmlns="" id="{13083A27-9042-43CC-96E0-E3E3FF8792B5}"/>
              </a:ext>
            </a:extLst>
          </p:cNvPr>
          <p:cNvSpPr/>
          <p:nvPr/>
        </p:nvSpPr>
        <p:spPr>
          <a:xfrm>
            <a:off x="1266214" y="695987"/>
            <a:ext cx="39441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5400" b="1" dirty="0">
                <a:solidFill>
                  <a:srgbClr val="FFDE00"/>
                </a:solidFill>
                <a:latin typeface="+mj-lt"/>
              </a:rPr>
              <a:t>Team</a:t>
            </a:r>
            <a:endParaRPr lang="ko-KR" altLang="en-US" sz="5400" dirty="0">
              <a:solidFill>
                <a:srgbClr val="FFDE00"/>
              </a:solidFill>
              <a:latin typeface="+mj-lt"/>
            </a:endParaRPr>
          </a:p>
        </p:txBody>
      </p:sp>
      <p:sp>
        <p:nvSpPr>
          <p:cNvPr id="39" name="TextBox 7">
            <a:extLst>
              <a:ext uri="{FF2B5EF4-FFF2-40B4-BE49-F238E27FC236}">
                <a16:creationId xmlns:a16="http://schemas.microsoft.com/office/drawing/2014/main" xmlns="" id="{68D4EC2B-5E56-4A80-A455-9703D5892FC6}"/>
              </a:ext>
            </a:extLst>
          </p:cNvPr>
          <p:cNvSpPr txBox="1"/>
          <p:nvPr/>
        </p:nvSpPr>
        <p:spPr>
          <a:xfrm>
            <a:off x="1577689" y="4744925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8">
            <a:extLst>
              <a:ext uri="{FF2B5EF4-FFF2-40B4-BE49-F238E27FC236}">
                <a16:creationId xmlns:a16="http://schemas.microsoft.com/office/drawing/2014/main" xmlns="" id="{0133F271-BCD7-432A-A315-FEC9EFF9FA52}"/>
              </a:ext>
            </a:extLst>
          </p:cNvPr>
          <p:cNvSpPr txBox="1"/>
          <p:nvPr/>
        </p:nvSpPr>
        <p:spPr>
          <a:xfrm>
            <a:off x="4408720" y="4747641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Rounded Rectangle 2">
            <a:extLst>
              <a:ext uri="{FF2B5EF4-FFF2-40B4-BE49-F238E27FC236}">
                <a16:creationId xmlns:a16="http://schemas.microsoft.com/office/drawing/2014/main" xmlns="" id="{1D02A3ED-7CDD-4BAF-9704-EC7734DD3987}"/>
              </a:ext>
            </a:extLst>
          </p:cNvPr>
          <p:cNvSpPr/>
          <p:nvPr/>
        </p:nvSpPr>
        <p:spPr>
          <a:xfrm>
            <a:off x="4063252" y="474307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D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Rounded Rectangle 3">
            <a:extLst>
              <a:ext uri="{FF2B5EF4-FFF2-40B4-BE49-F238E27FC236}">
                <a16:creationId xmlns:a16="http://schemas.microsoft.com/office/drawing/2014/main" xmlns="" id="{8A8226D3-DDD7-47C9-B0E6-3FA2FFE01C30}"/>
              </a:ext>
            </a:extLst>
          </p:cNvPr>
          <p:cNvSpPr/>
          <p:nvPr/>
        </p:nvSpPr>
        <p:spPr>
          <a:xfrm>
            <a:off x="1266214" y="474307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D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TextBox 11">
            <a:extLst>
              <a:ext uri="{FF2B5EF4-FFF2-40B4-BE49-F238E27FC236}">
                <a16:creationId xmlns:a16="http://schemas.microsoft.com/office/drawing/2014/main" xmlns="" id="{9312FDCB-70CD-4F8C-ADD9-1D5451B3381E}"/>
              </a:ext>
            </a:extLst>
          </p:cNvPr>
          <p:cNvSpPr txBox="1"/>
          <p:nvPr/>
        </p:nvSpPr>
        <p:spPr>
          <a:xfrm>
            <a:off x="1180366" y="5054550"/>
            <a:ext cx="2157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12">
            <a:extLst>
              <a:ext uri="{FF2B5EF4-FFF2-40B4-BE49-F238E27FC236}">
                <a16:creationId xmlns:a16="http://schemas.microsoft.com/office/drawing/2014/main" xmlns="" id="{49D55435-9DA7-4EF7-AB1E-F858DC6F74A2}"/>
              </a:ext>
            </a:extLst>
          </p:cNvPr>
          <p:cNvSpPr txBox="1"/>
          <p:nvPr/>
        </p:nvSpPr>
        <p:spPr>
          <a:xfrm>
            <a:off x="4006930" y="5054550"/>
            <a:ext cx="2157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5916" y="168965"/>
            <a:ext cx="3214539" cy="636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20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1">
            <a:extLst>
              <a:ext uri="{FF2B5EF4-FFF2-40B4-BE49-F238E27FC236}">
                <a16:creationId xmlns:a16="http://schemas.microsoft.com/office/drawing/2014/main" xmlns="" id="{1FCC3583-1C58-417E-B31E-BE5DB129ACCB}"/>
              </a:ext>
            </a:extLst>
          </p:cNvPr>
          <p:cNvSpPr txBox="1"/>
          <p:nvPr/>
        </p:nvSpPr>
        <p:spPr>
          <a:xfrm>
            <a:off x="-153154" y="171609"/>
            <a:ext cx="1052450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rgbClr val="FFDE00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accent2">
                    <a:lumMod val="60000"/>
                    <a:lumOff val="40000"/>
                  </a:schemeClr>
                </a:solidFill>
                <a:cs typeface="Arial" pitchFamily="34" charset="0"/>
              </a:rPr>
              <a:t>Layout Clean Text </a:t>
            </a:r>
            <a:r>
              <a:rPr lang="en-GB" altLang="ko-KR" sz="3200" dirty="0">
                <a:solidFill>
                  <a:srgbClr val="FFDE00"/>
                </a:solidFill>
                <a:cs typeface="Arial" pitchFamily="34" charset="0"/>
              </a:rPr>
              <a:t>Slide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for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2">
            <a:extLst>
              <a:ext uri="{FF2B5EF4-FFF2-40B4-BE49-F238E27FC236}">
                <a16:creationId xmlns:a16="http://schemas.microsoft.com/office/drawing/2014/main" xmlns="" id="{462BF9D3-A5E3-477F-A7B8-35049F55BE76}"/>
              </a:ext>
            </a:extLst>
          </p:cNvPr>
          <p:cNvSpPr txBox="1"/>
          <p:nvPr/>
        </p:nvSpPr>
        <p:spPr>
          <a:xfrm>
            <a:off x="590310" y="5995895"/>
            <a:ext cx="10008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7030A0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rgbClr val="7030A0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rgbClr val="7030A0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rgbClr val="7030A0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endParaRPr lang="en-US" altLang="ko-KR" sz="1200" dirty="0">
              <a:solidFill>
                <a:srgbClr val="7030A0"/>
              </a:solidFill>
              <a:cs typeface="Arial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361708" y="2124790"/>
            <a:ext cx="11601690" cy="3652557"/>
            <a:chOff x="361708" y="1937752"/>
            <a:chExt cx="11601690" cy="3652557"/>
          </a:xfrm>
        </p:grpSpPr>
        <p:sp>
          <p:nvSpPr>
            <p:cNvPr id="5" name="Rectángulo 4"/>
            <p:cNvSpPr/>
            <p:nvPr/>
          </p:nvSpPr>
          <p:spPr>
            <a:xfrm>
              <a:off x="361708" y="1937752"/>
              <a:ext cx="11601690" cy="3652557"/>
            </a:xfrm>
            <a:prstGeom prst="rect">
              <a:avLst/>
            </a:prstGeom>
            <a:solidFill>
              <a:srgbClr val="6624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PE"/>
            </a:p>
          </p:txBody>
        </p:sp>
        <p:sp>
          <p:nvSpPr>
            <p:cNvPr id="70" name="Oval 6">
              <a:extLst>
                <a:ext uri="{FF2B5EF4-FFF2-40B4-BE49-F238E27FC236}">
                  <a16:creationId xmlns:a16="http://schemas.microsoft.com/office/drawing/2014/main" xmlns="" id="{5F0C3568-C222-4331-B1F0-92882F942A25}"/>
                </a:ext>
              </a:extLst>
            </p:cNvPr>
            <p:cNvSpPr/>
            <p:nvPr/>
          </p:nvSpPr>
          <p:spPr>
            <a:xfrm>
              <a:off x="1292888" y="3527048"/>
              <a:ext cx="152396" cy="1523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">
              <a:extLst>
                <a:ext uri="{FF2B5EF4-FFF2-40B4-BE49-F238E27FC236}">
                  <a16:creationId xmlns:a16="http://schemas.microsoft.com/office/drawing/2014/main" xmlns="" id="{8B679AF3-65C0-464A-B7DA-870F7453E8FA}"/>
                </a:ext>
              </a:extLst>
            </p:cNvPr>
            <p:cNvSpPr/>
            <p:nvPr/>
          </p:nvSpPr>
          <p:spPr>
            <a:xfrm>
              <a:off x="3171356" y="3527048"/>
              <a:ext cx="152396" cy="1523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8">
              <a:extLst>
                <a:ext uri="{FF2B5EF4-FFF2-40B4-BE49-F238E27FC236}">
                  <a16:creationId xmlns:a16="http://schemas.microsoft.com/office/drawing/2014/main" xmlns="" id="{15AA3DA7-3E14-47B2-8621-CB22BF560D15}"/>
                </a:ext>
              </a:extLst>
            </p:cNvPr>
            <p:cNvSpPr/>
            <p:nvPr/>
          </p:nvSpPr>
          <p:spPr>
            <a:xfrm>
              <a:off x="5049824" y="3527048"/>
              <a:ext cx="152396" cy="1523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9">
              <a:extLst>
                <a:ext uri="{FF2B5EF4-FFF2-40B4-BE49-F238E27FC236}">
                  <a16:creationId xmlns:a16="http://schemas.microsoft.com/office/drawing/2014/main" xmlns="" id="{95BC7725-60D3-47CB-B99D-2788094FBE92}"/>
                </a:ext>
              </a:extLst>
            </p:cNvPr>
            <p:cNvSpPr/>
            <p:nvPr/>
          </p:nvSpPr>
          <p:spPr>
            <a:xfrm>
              <a:off x="6928292" y="3527048"/>
              <a:ext cx="152396" cy="1523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">
              <a:extLst>
                <a:ext uri="{FF2B5EF4-FFF2-40B4-BE49-F238E27FC236}">
                  <a16:creationId xmlns:a16="http://schemas.microsoft.com/office/drawing/2014/main" xmlns="" id="{955F8ACA-1253-416B-A9D5-F88D80FEA31A}"/>
                </a:ext>
              </a:extLst>
            </p:cNvPr>
            <p:cNvSpPr/>
            <p:nvPr/>
          </p:nvSpPr>
          <p:spPr>
            <a:xfrm>
              <a:off x="8806760" y="3527048"/>
              <a:ext cx="152396" cy="1523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1">
              <a:extLst>
                <a:ext uri="{FF2B5EF4-FFF2-40B4-BE49-F238E27FC236}">
                  <a16:creationId xmlns:a16="http://schemas.microsoft.com/office/drawing/2014/main" xmlns="" id="{9B358D16-3DB6-49D8-87C7-77542710ACB0}"/>
                </a:ext>
              </a:extLst>
            </p:cNvPr>
            <p:cNvSpPr/>
            <p:nvPr/>
          </p:nvSpPr>
          <p:spPr>
            <a:xfrm>
              <a:off x="10685228" y="3527048"/>
              <a:ext cx="152396" cy="1523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ounded Rectangle 10">
              <a:extLst>
                <a:ext uri="{FF2B5EF4-FFF2-40B4-BE49-F238E27FC236}">
                  <a16:creationId xmlns:a16="http://schemas.microsoft.com/office/drawing/2014/main" xmlns="" id="{03CE3A7C-F799-4A06-998E-EC2C44BA0E58}"/>
                </a:ext>
              </a:extLst>
            </p:cNvPr>
            <p:cNvSpPr/>
            <p:nvPr/>
          </p:nvSpPr>
          <p:spPr>
            <a:xfrm>
              <a:off x="8696873" y="2718010"/>
              <a:ext cx="372169" cy="492524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1" name="Trapezoid 13">
              <a:extLst>
                <a:ext uri="{FF2B5EF4-FFF2-40B4-BE49-F238E27FC236}">
                  <a16:creationId xmlns:a16="http://schemas.microsoft.com/office/drawing/2014/main" xmlns="" id="{E789351B-F759-416D-93D2-CD9453CE7C9D}"/>
                </a:ext>
              </a:extLst>
            </p:cNvPr>
            <p:cNvSpPr/>
            <p:nvPr/>
          </p:nvSpPr>
          <p:spPr>
            <a:xfrm>
              <a:off x="2982632" y="4038665"/>
              <a:ext cx="529844" cy="448015"/>
            </a:xfrm>
            <a:custGeom>
              <a:avLst/>
              <a:gdLst/>
              <a:ahLst/>
              <a:cxnLst/>
              <a:rect l="l" t="t" r="r" b="b"/>
              <a:pathLst>
                <a:path w="2736304" h="2313707">
                  <a:moveTo>
                    <a:pt x="1046195" y="1945901"/>
                  </a:moveTo>
                  <a:lnTo>
                    <a:pt x="998316" y="2093032"/>
                  </a:lnTo>
                  <a:lnTo>
                    <a:pt x="1737988" y="2093032"/>
                  </a:lnTo>
                  <a:lnTo>
                    <a:pt x="1690109" y="1945901"/>
                  </a:lnTo>
                  <a:close/>
                  <a:moveTo>
                    <a:pt x="396044" y="89541"/>
                  </a:moveTo>
                  <a:lnTo>
                    <a:pt x="396044" y="1241668"/>
                  </a:lnTo>
                  <a:lnTo>
                    <a:pt x="2340260" y="1241668"/>
                  </a:lnTo>
                  <a:lnTo>
                    <a:pt x="2340260" y="89541"/>
                  </a:lnTo>
                  <a:close/>
                  <a:moveTo>
                    <a:pt x="252028" y="0"/>
                  </a:moveTo>
                  <a:lnTo>
                    <a:pt x="2484276" y="0"/>
                  </a:lnTo>
                  <a:lnTo>
                    <a:pt x="2484276" y="1331208"/>
                  </a:lnTo>
                  <a:lnTo>
                    <a:pt x="2484679" y="1331208"/>
                  </a:lnTo>
                  <a:lnTo>
                    <a:pt x="2736304" y="2195304"/>
                  </a:lnTo>
                  <a:lnTo>
                    <a:pt x="2736304" y="2313707"/>
                  </a:lnTo>
                  <a:lnTo>
                    <a:pt x="0" y="2313707"/>
                  </a:lnTo>
                  <a:lnTo>
                    <a:pt x="0" y="2195304"/>
                  </a:lnTo>
                  <a:lnTo>
                    <a:pt x="251625" y="1331208"/>
                  </a:lnTo>
                  <a:lnTo>
                    <a:pt x="252028" y="133120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2" name="Rounded Rectangle 7">
              <a:extLst>
                <a:ext uri="{FF2B5EF4-FFF2-40B4-BE49-F238E27FC236}">
                  <a16:creationId xmlns:a16="http://schemas.microsoft.com/office/drawing/2014/main" xmlns="" id="{862BC271-B0D4-4732-B2F1-8264295DE493}"/>
                </a:ext>
              </a:extLst>
            </p:cNvPr>
            <p:cNvSpPr/>
            <p:nvPr/>
          </p:nvSpPr>
          <p:spPr>
            <a:xfrm>
              <a:off x="6868843" y="4027925"/>
              <a:ext cx="271294" cy="469495"/>
            </a:xfrm>
            <a:custGeom>
              <a:avLst/>
              <a:gdLst/>
              <a:ahLst/>
              <a:cxnLst/>
              <a:rect l="l" t="t" r="r" b="b"/>
              <a:pathLst>
                <a:path w="1872208" h="3240000">
                  <a:moveTo>
                    <a:pt x="936104" y="2852499"/>
                  </a:moveTo>
                  <a:cubicBezTo>
                    <a:pt x="861605" y="2852499"/>
                    <a:pt x="801211" y="2912893"/>
                    <a:pt x="801211" y="2987392"/>
                  </a:cubicBezTo>
                  <a:cubicBezTo>
                    <a:pt x="801211" y="3061891"/>
                    <a:pt x="861605" y="3122285"/>
                    <a:pt x="936104" y="3122285"/>
                  </a:cubicBezTo>
                  <a:cubicBezTo>
                    <a:pt x="1010603" y="3122285"/>
                    <a:pt x="1070997" y="3061891"/>
                    <a:pt x="1070997" y="2987392"/>
                  </a:cubicBezTo>
                  <a:cubicBezTo>
                    <a:pt x="1070997" y="2912893"/>
                    <a:pt x="1010603" y="2852499"/>
                    <a:pt x="936104" y="2852499"/>
                  </a:cubicBezTo>
                  <a:close/>
                  <a:moveTo>
                    <a:pt x="144016" y="323096"/>
                  </a:moveTo>
                  <a:lnTo>
                    <a:pt x="144016" y="2699360"/>
                  </a:lnTo>
                  <a:lnTo>
                    <a:pt x="1728192" y="2699360"/>
                  </a:lnTo>
                  <a:lnTo>
                    <a:pt x="1728192" y="323096"/>
                  </a:lnTo>
                  <a:close/>
                  <a:moveTo>
                    <a:pt x="720104" y="107072"/>
                  </a:moveTo>
                  <a:cubicBezTo>
                    <a:pt x="690281" y="107072"/>
                    <a:pt x="666104" y="131249"/>
                    <a:pt x="666104" y="161072"/>
                  </a:cubicBezTo>
                  <a:cubicBezTo>
                    <a:pt x="666104" y="190895"/>
                    <a:pt x="690281" y="215072"/>
                    <a:pt x="720104" y="215072"/>
                  </a:cubicBezTo>
                  <a:lnTo>
                    <a:pt x="1152104" y="215072"/>
                  </a:lnTo>
                  <a:cubicBezTo>
                    <a:pt x="1181927" y="215072"/>
                    <a:pt x="1206104" y="190895"/>
                    <a:pt x="1206104" y="161072"/>
                  </a:cubicBezTo>
                  <a:cubicBezTo>
                    <a:pt x="1206104" y="131249"/>
                    <a:pt x="1181927" y="107072"/>
                    <a:pt x="1152104" y="107072"/>
                  </a:cubicBezTo>
                  <a:close/>
                  <a:moveTo>
                    <a:pt x="312041" y="0"/>
                  </a:moveTo>
                  <a:lnTo>
                    <a:pt x="1560167" y="0"/>
                  </a:lnTo>
                  <a:cubicBezTo>
                    <a:pt x="1732502" y="0"/>
                    <a:pt x="1872208" y="139706"/>
                    <a:pt x="1872208" y="312041"/>
                  </a:cubicBezTo>
                  <a:lnTo>
                    <a:pt x="1872208" y="2927959"/>
                  </a:lnTo>
                  <a:cubicBezTo>
                    <a:pt x="1872208" y="3100294"/>
                    <a:pt x="1732502" y="3240000"/>
                    <a:pt x="1560167" y="3240000"/>
                  </a:cubicBezTo>
                  <a:lnTo>
                    <a:pt x="312041" y="3240000"/>
                  </a:lnTo>
                  <a:cubicBezTo>
                    <a:pt x="139706" y="3240000"/>
                    <a:pt x="0" y="3100294"/>
                    <a:pt x="0" y="2927959"/>
                  </a:cubicBezTo>
                  <a:lnTo>
                    <a:pt x="0" y="312041"/>
                  </a:lnTo>
                  <a:cubicBezTo>
                    <a:pt x="0" y="139706"/>
                    <a:pt x="139706" y="0"/>
                    <a:pt x="3120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3" name="Rectangle 18">
              <a:extLst>
                <a:ext uri="{FF2B5EF4-FFF2-40B4-BE49-F238E27FC236}">
                  <a16:creationId xmlns:a16="http://schemas.microsoft.com/office/drawing/2014/main" xmlns="" id="{96EE3761-64C8-4FED-8B68-CB94617793B2}"/>
                </a:ext>
              </a:extLst>
            </p:cNvPr>
            <p:cNvSpPr/>
            <p:nvPr/>
          </p:nvSpPr>
          <p:spPr>
            <a:xfrm>
              <a:off x="4880495" y="2769196"/>
              <a:ext cx="491054" cy="390153"/>
            </a:xfrm>
            <a:custGeom>
              <a:avLst/>
              <a:gdLst/>
              <a:ahLst/>
              <a:cxnLst/>
              <a:rect l="l" t="t" r="r" b="b"/>
              <a:pathLst>
                <a:path w="3240000" h="2574247">
                  <a:moveTo>
                    <a:pt x="2393400" y="1814089"/>
                  </a:moveTo>
                  <a:cubicBezTo>
                    <a:pt x="2363577" y="1814089"/>
                    <a:pt x="2339400" y="1838266"/>
                    <a:pt x="2339400" y="1868089"/>
                  </a:cubicBezTo>
                  <a:cubicBezTo>
                    <a:pt x="2339400" y="1897912"/>
                    <a:pt x="2363577" y="1922089"/>
                    <a:pt x="2393400" y="1922089"/>
                  </a:cubicBezTo>
                  <a:lnTo>
                    <a:pt x="2573400" y="1922089"/>
                  </a:lnTo>
                  <a:cubicBezTo>
                    <a:pt x="2603223" y="1922089"/>
                    <a:pt x="2627400" y="1897912"/>
                    <a:pt x="2627400" y="1868089"/>
                  </a:cubicBezTo>
                  <a:cubicBezTo>
                    <a:pt x="2627400" y="1838266"/>
                    <a:pt x="2603223" y="1814089"/>
                    <a:pt x="2573400" y="1814089"/>
                  </a:cubicBezTo>
                  <a:close/>
                  <a:moveTo>
                    <a:pt x="173344" y="1814089"/>
                  </a:moveTo>
                  <a:cubicBezTo>
                    <a:pt x="143521" y="1814089"/>
                    <a:pt x="119344" y="1838266"/>
                    <a:pt x="119344" y="1868089"/>
                  </a:cubicBezTo>
                  <a:cubicBezTo>
                    <a:pt x="119344" y="1897912"/>
                    <a:pt x="143521" y="1922089"/>
                    <a:pt x="173344" y="1922089"/>
                  </a:cubicBezTo>
                  <a:lnTo>
                    <a:pt x="353344" y="1922089"/>
                  </a:lnTo>
                  <a:cubicBezTo>
                    <a:pt x="383167" y="1922089"/>
                    <a:pt x="407344" y="1897912"/>
                    <a:pt x="407344" y="1868089"/>
                  </a:cubicBezTo>
                  <a:cubicBezTo>
                    <a:pt x="407344" y="1838266"/>
                    <a:pt x="383167" y="1814089"/>
                    <a:pt x="353344" y="1814089"/>
                  </a:cubicBezTo>
                  <a:close/>
                  <a:moveTo>
                    <a:pt x="2933496" y="1796081"/>
                  </a:moveTo>
                  <a:cubicBezTo>
                    <a:pt x="2893727" y="1796081"/>
                    <a:pt x="2861488" y="1828320"/>
                    <a:pt x="2861488" y="1868089"/>
                  </a:cubicBezTo>
                  <a:cubicBezTo>
                    <a:pt x="2861488" y="1907858"/>
                    <a:pt x="2893727" y="1940097"/>
                    <a:pt x="2933496" y="1940097"/>
                  </a:cubicBezTo>
                  <a:cubicBezTo>
                    <a:pt x="2973265" y="1940097"/>
                    <a:pt x="3005504" y="1907858"/>
                    <a:pt x="3005504" y="1868089"/>
                  </a:cubicBezTo>
                  <a:cubicBezTo>
                    <a:pt x="3005504" y="1828320"/>
                    <a:pt x="2973265" y="1796081"/>
                    <a:pt x="2933496" y="1796081"/>
                  </a:cubicBezTo>
                  <a:close/>
                  <a:moveTo>
                    <a:pt x="119344" y="122856"/>
                  </a:moveTo>
                  <a:lnTo>
                    <a:pt x="119344" y="1728192"/>
                  </a:lnTo>
                  <a:lnTo>
                    <a:pt x="3120656" y="1728192"/>
                  </a:lnTo>
                  <a:lnTo>
                    <a:pt x="3120656" y="122856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2016224"/>
                  </a:lnTo>
                  <a:lnTo>
                    <a:pt x="1812079" y="2016224"/>
                  </a:lnTo>
                  <a:lnTo>
                    <a:pt x="1857107" y="2320159"/>
                  </a:lnTo>
                  <a:lnTo>
                    <a:pt x="2357140" y="2320159"/>
                  </a:lnTo>
                  <a:cubicBezTo>
                    <a:pt x="2427304" y="2320159"/>
                    <a:pt x="2484184" y="2377039"/>
                    <a:pt x="2484184" y="2447203"/>
                  </a:cubicBezTo>
                  <a:lnTo>
                    <a:pt x="2484184" y="2574247"/>
                  </a:lnTo>
                  <a:lnTo>
                    <a:pt x="755992" y="2574247"/>
                  </a:lnTo>
                  <a:lnTo>
                    <a:pt x="755992" y="2447203"/>
                  </a:lnTo>
                  <a:cubicBezTo>
                    <a:pt x="755992" y="2377039"/>
                    <a:pt x="812872" y="2320159"/>
                    <a:pt x="883036" y="2320159"/>
                  </a:cubicBezTo>
                  <a:lnTo>
                    <a:pt x="1382894" y="2320159"/>
                  </a:lnTo>
                  <a:lnTo>
                    <a:pt x="1427922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4" name="Rounded Rectangle 6">
              <a:extLst>
                <a:ext uri="{FF2B5EF4-FFF2-40B4-BE49-F238E27FC236}">
                  <a16:creationId xmlns:a16="http://schemas.microsoft.com/office/drawing/2014/main" xmlns="" id="{A2329C95-2C8C-42F8-99C4-6BDCE2564CEB}"/>
                </a:ext>
              </a:extLst>
            </p:cNvPr>
            <p:cNvSpPr/>
            <p:nvPr/>
          </p:nvSpPr>
          <p:spPr>
            <a:xfrm>
              <a:off x="1115009" y="2705956"/>
              <a:ext cx="508153" cy="516633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5" name="Freeform 53">
              <a:extLst>
                <a:ext uri="{FF2B5EF4-FFF2-40B4-BE49-F238E27FC236}">
                  <a16:creationId xmlns:a16="http://schemas.microsoft.com/office/drawing/2014/main" xmlns="" id="{3D69D997-6574-4413-A9E5-32224CC7C14F}"/>
                </a:ext>
              </a:extLst>
            </p:cNvPr>
            <p:cNvSpPr/>
            <p:nvPr/>
          </p:nvSpPr>
          <p:spPr>
            <a:xfrm>
              <a:off x="10652173" y="4072536"/>
              <a:ext cx="370902" cy="380272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80220 w 2296986"/>
                <a:gd name="connsiteY0" fmla="*/ 1747818 h 2354521"/>
                <a:gd name="connsiteX1" fmla="*/ 1828126 w 2296986"/>
                <a:gd name="connsiteY1" fmla="*/ 1826304 h 2354521"/>
                <a:gd name="connsiteX2" fmla="*/ 1955684 w 2296986"/>
                <a:gd name="connsiteY2" fmla="*/ 2095900 h 2354521"/>
                <a:gd name="connsiteX3" fmla="*/ 1683117 w 2296986"/>
                <a:gd name="connsiteY3" fmla="*/ 1962549 h 2354521"/>
                <a:gd name="connsiteX4" fmla="*/ 1529193 w 2296986"/>
                <a:gd name="connsiteY4" fmla="*/ 2354521 h 2354521"/>
                <a:gd name="connsiteX5" fmla="*/ 1381062 w 2296986"/>
                <a:gd name="connsiteY5" fmla="*/ 2120816 h 2354521"/>
                <a:gd name="connsiteX6" fmla="*/ 1496122 w 2296986"/>
                <a:gd name="connsiteY6" fmla="*/ 1788127 h 2354521"/>
                <a:gd name="connsiteX7" fmla="*/ 910069 w 2296986"/>
                <a:gd name="connsiteY7" fmla="*/ 1225390 h 2354521"/>
                <a:gd name="connsiteX8" fmla="*/ 415531 w 2296986"/>
                <a:gd name="connsiteY8" fmla="*/ 2322212 h 2354521"/>
                <a:gd name="connsiteX9" fmla="*/ 293764 w 2296986"/>
                <a:gd name="connsiteY9" fmla="*/ 2052845 h 2354521"/>
                <a:gd name="connsiteX10" fmla="*/ 497994 w 2296986"/>
                <a:gd name="connsiteY10" fmla="*/ 836420 h 2354521"/>
                <a:gd name="connsiteX11" fmla="*/ 11747 w 2296986"/>
                <a:gd name="connsiteY11" fmla="*/ 5505 h 2354521"/>
                <a:gd name="connsiteX12" fmla="*/ 772299 w 2296986"/>
                <a:gd name="connsiteY12" fmla="*/ 578452 h 2354521"/>
                <a:gd name="connsiteX13" fmla="*/ 2042020 w 2296986"/>
                <a:gd name="connsiteY13" fmla="*/ 514597 h 2354521"/>
                <a:gd name="connsiteX14" fmla="*/ 2296986 w 2296986"/>
                <a:gd name="connsiteY14" fmla="*/ 662729 h 2354521"/>
                <a:gd name="connsiteX15" fmla="*/ 1125486 w 2296986"/>
                <a:gd name="connsiteY15" fmla="*/ 1004182 h 2354521"/>
                <a:gd name="connsiteX16" fmla="*/ 1677097 w 2296986"/>
                <a:gd name="connsiteY16" fmla="*/ 1608523 h 2354521"/>
                <a:gd name="connsiteX17" fmla="*/ 2095511 w 2296986"/>
                <a:gd name="connsiteY17" fmla="*/ 1557316 h 2354521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910069 w 2296986"/>
                <a:gd name="connsiteY7" fmla="*/ 1225483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125486 w 2296986"/>
                <a:gd name="connsiteY15" fmla="*/ 1004275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864075 w 2296986"/>
                <a:gd name="connsiteY7" fmla="*/ 1325138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125486 w 2296986"/>
                <a:gd name="connsiteY15" fmla="*/ 1004275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864075 w 2296986"/>
                <a:gd name="connsiteY7" fmla="*/ 1325138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209809 w 2296986"/>
                <a:gd name="connsiteY15" fmla="*/ 996610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79828 w 2296594"/>
                <a:gd name="connsiteY0" fmla="*/ 1747911 h 2354614"/>
                <a:gd name="connsiteX1" fmla="*/ 1827734 w 2296594"/>
                <a:gd name="connsiteY1" fmla="*/ 1826397 h 2354614"/>
                <a:gd name="connsiteX2" fmla="*/ 1955292 w 2296594"/>
                <a:gd name="connsiteY2" fmla="*/ 2095993 h 2354614"/>
                <a:gd name="connsiteX3" fmla="*/ 1682725 w 2296594"/>
                <a:gd name="connsiteY3" fmla="*/ 1962642 h 2354614"/>
                <a:gd name="connsiteX4" fmla="*/ 1528801 w 2296594"/>
                <a:gd name="connsiteY4" fmla="*/ 2354614 h 2354614"/>
                <a:gd name="connsiteX5" fmla="*/ 1380670 w 2296594"/>
                <a:gd name="connsiteY5" fmla="*/ 2120909 h 2354614"/>
                <a:gd name="connsiteX6" fmla="*/ 1495730 w 2296594"/>
                <a:gd name="connsiteY6" fmla="*/ 1788220 h 2354614"/>
                <a:gd name="connsiteX7" fmla="*/ 863683 w 2296594"/>
                <a:gd name="connsiteY7" fmla="*/ 1325138 h 2354614"/>
                <a:gd name="connsiteX8" fmla="*/ 415139 w 2296594"/>
                <a:gd name="connsiteY8" fmla="*/ 2322305 h 2354614"/>
                <a:gd name="connsiteX9" fmla="*/ 293372 w 2296594"/>
                <a:gd name="connsiteY9" fmla="*/ 2052938 h 2354614"/>
                <a:gd name="connsiteX10" fmla="*/ 512934 w 2296594"/>
                <a:gd name="connsiteY10" fmla="*/ 874842 h 2354614"/>
                <a:gd name="connsiteX11" fmla="*/ 11355 w 2296594"/>
                <a:gd name="connsiteY11" fmla="*/ 5598 h 2354614"/>
                <a:gd name="connsiteX12" fmla="*/ 840899 w 2296594"/>
                <a:gd name="connsiteY12" fmla="*/ 570880 h 2354614"/>
                <a:gd name="connsiteX13" fmla="*/ 2041628 w 2296594"/>
                <a:gd name="connsiteY13" fmla="*/ 514690 h 2354614"/>
                <a:gd name="connsiteX14" fmla="*/ 2296594 w 2296594"/>
                <a:gd name="connsiteY14" fmla="*/ 662822 h 2354614"/>
                <a:gd name="connsiteX15" fmla="*/ 1209417 w 2296594"/>
                <a:gd name="connsiteY15" fmla="*/ 996610 h 2354614"/>
                <a:gd name="connsiteX16" fmla="*/ 1676705 w 2296594"/>
                <a:gd name="connsiteY16" fmla="*/ 1608616 h 2354614"/>
                <a:gd name="connsiteX17" fmla="*/ 2095119 w 2296594"/>
                <a:gd name="connsiteY17" fmla="*/ 1557409 h 2354614"/>
                <a:gd name="connsiteX0" fmla="*/ 2279828 w 2296594"/>
                <a:gd name="connsiteY0" fmla="*/ 1747911 h 2354614"/>
                <a:gd name="connsiteX1" fmla="*/ 1827734 w 2296594"/>
                <a:gd name="connsiteY1" fmla="*/ 1826397 h 2354614"/>
                <a:gd name="connsiteX2" fmla="*/ 1955292 w 2296594"/>
                <a:gd name="connsiteY2" fmla="*/ 2095993 h 2354614"/>
                <a:gd name="connsiteX3" fmla="*/ 1682725 w 2296594"/>
                <a:gd name="connsiteY3" fmla="*/ 1962642 h 2354614"/>
                <a:gd name="connsiteX4" fmla="*/ 1528801 w 2296594"/>
                <a:gd name="connsiteY4" fmla="*/ 2354614 h 2354614"/>
                <a:gd name="connsiteX5" fmla="*/ 1380670 w 2296594"/>
                <a:gd name="connsiteY5" fmla="*/ 2120909 h 2354614"/>
                <a:gd name="connsiteX6" fmla="*/ 1495730 w 2296594"/>
                <a:gd name="connsiteY6" fmla="*/ 1788220 h 2354614"/>
                <a:gd name="connsiteX7" fmla="*/ 856016 w 2296594"/>
                <a:gd name="connsiteY7" fmla="*/ 1302141 h 2354614"/>
                <a:gd name="connsiteX8" fmla="*/ 415139 w 2296594"/>
                <a:gd name="connsiteY8" fmla="*/ 2322305 h 2354614"/>
                <a:gd name="connsiteX9" fmla="*/ 293372 w 2296594"/>
                <a:gd name="connsiteY9" fmla="*/ 2052938 h 2354614"/>
                <a:gd name="connsiteX10" fmla="*/ 512934 w 2296594"/>
                <a:gd name="connsiteY10" fmla="*/ 874842 h 2354614"/>
                <a:gd name="connsiteX11" fmla="*/ 11355 w 2296594"/>
                <a:gd name="connsiteY11" fmla="*/ 5598 h 2354614"/>
                <a:gd name="connsiteX12" fmla="*/ 840899 w 2296594"/>
                <a:gd name="connsiteY12" fmla="*/ 570880 h 2354614"/>
                <a:gd name="connsiteX13" fmla="*/ 2041628 w 2296594"/>
                <a:gd name="connsiteY13" fmla="*/ 514690 h 2354614"/>
                <a:gd name="connsiteX14" fmla="*/ 2296594 w 2296594"/>
                <a:gd name="connsiteY14" fmla="*/ 662822 h 2354614"/>
                <a:gd name="connsiteX15" fmla="*/ 1209417 w 2296594"/>
                <a:gd name="connsiteY15" fmla="*/ 996610 h 2354614"/>
                <a:gd name="connsiteX16" fmla="*/ 1676705 w 2296594"/>
                <a:gd name="connsiteY16" fmla="*/ 1608616 h 2354614"/>
                <a:gd name="connsiteX17" fmla="*/ 2095119 w 2296594"/>
                <a:gd name="connsiteY17" fmla="*/ 1557409 h 235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96594" h="2354614">
                  <a:moveTo>
                    <a:pt x="2279828" y="1747911"/>
                  </a:moveTo>
                  <a:lnTo>
                    <a:pt x="1827734" y="1826397"/>
                  </a:lnTo>
                  <a:cubicBezTo>
                    <a:pt x="1873911" y="1907728"/>
                    <a:pt x="1985925" y="2047581"/>
                    <a:pt x="1955292" y="2095993"/>
                  </a:cubicBezTo>
                  <a:cubicBezTo>
                    <a:pt x="1897354" y="2139325"/>
                    <a:pt x="1773581" y="2007092"/>
                    <a:pt x="1682725" y="1962642"/>
                  </a:cubicBezTo>
                  <a:lnTo>
                    <a:pt x="1528801" y="2354614"/>
                  </a:lnTo>
                  <a:lnTo>
                    <a:pt x="1380670" y="2120909"/>
                  </a:lnTo>
                  <a:lnTo>
                    <a:pt x="1495730" y="1788220"/>
                  </a:lnTo>
                  <a:lnTo>
                    <a:pt x="856016" y="1302141"/>
                  </a:lnTo>
                  <a:lnTo>
                    <a:pt x="415139" y="2322305"/>
                  </a:lnTo>
                  <a:lnTo>
                    <a:pt x="293372" y="2052938"/>
                  </a:lnTo>
                  <a:cubicBezTo>
                    <a:pt x="369114" y="1624466"/>
                    <a:pt x="437192" y="1303314"/>
                    <a:pt x="512934" y="874842"/>
                  </a:cubicBezTo>
                  <a:cubicBezTo>
                    <a:pt x="317583" y="650129"/>
                    <a:pt x="-71270" y="102295"/>
                    <a:pt x="11355" y="5598"/>
                  </a:cubicBezTo>
                  <a:cubicBezTo>
                    <a:pt x="111253" y="-52136"/>
                    <a:pt x="623957" y="350637"/>
                    <a:pt x="840899" y="570880"/>
                  </a:cubicBezTo>
                  <a:lnTo>
                    <a:pt x="2041628" y="514690"/>
                  </a:lnTo>
                  <a:lnTo>
                    <a:pt x="2296594" y="662822"/>
                  </a:lnTo>
                  <a:lnTo>
                    <a:pt x="1209417" y="996610"/>
                  </a:lnTo>
                  <a:lnTo>
                    <a:pt x="1676705" y="1608616"/>
                  </a:lnTo>
                  <a:cubicBezTo>
                    <a:pt x="1795450" y="1589109"/>
                    <a:pt x="2095119" y="1557409"/>
                    <a:pt x="2095119" y="1557409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116" name="Group 21">
              <a:extLst>
                <a:ext uri="{FF2B5EF4-FFF2-40B4-BE49-F238E27FC236}">
                  <a16:creationId xmlns:a16="http://schemas.microsoft.com/office/drawing/2014/main" xmlns="" id="{1B264A8F-5DC5-42E3-BD94-26729A369DA1}"/>
                </a:ext>
              </a:extLst>
            </p:cNvPr>
            <p:cNvGrpSpPr/>
            <p:nvPr/>
          </p:nvGrpSpPr>
          <p:grpSpPr>
            <a:xfrm>
              <a:off x="519161" y="3922724"/>
              <a:ext cx="1699847" cy="1048024"/>
              <a:chOff x="803640" y="3362835"/>
              <a:chExt cx="2059657" cy="1048024"/>
            </a:xfrm>
          </p:grpSpPr>
          <p:sp>
            <p:nvSpPr>
              <p:cNvPr id="117" name="TextBox 22">
                <a:extLst>
                  <a:ext uri="{FF2B5EF4-FFF2-40B4-BE49-F238E27FC236}">
                    <a16:creationId xmlns:a16="http://schemas.microsoft.com/office/drawing/2014/main" xmlns="" id="{9DF545F8-70BD-41FA-9A2F-EF24910CFD4E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18" name="TextBox 23">
                <a:extLst>
                  <a:ext uri="{FF2B5EF4-FFF2-40B4-BE49-F238E27FC236}">
                    <a16:creationId xmlns:a16="http://schemas.microsoft.com/office/drawing/2014/main" xmlns="" id="{B77D024A-A07F-407B-B455-F5AC2A75FA47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9" name="Group 25">
              <a:extLst>
                <a:ext uri="{FF2B5EF4-FFF2-40B4-BE49-F238E27FC236}">
                  <a16:creationId xmlns:a16="http://schemas.microsoft.com/office/drawing/2014/main" xmlns="" id="{2D1186BC-9138-4AE1-9ECE-F735106794E9}"/>
                </a:ext>
              </a:extLst>
            </p:cNvPr>
            <p:cNvGrpSpPr/>
            <p:nvPr/>
          </p:nvGrpSpPr>
          <p:grpSpPr>
            <a:xfrm>
              <a:off x="4276100" y="3922724"/>
              <a:ext cx="1699847" cy="1048024"/>
              <a:chOff x="803640" y="3362835"/>
              <a:chExt cx="2059657" cy="1048024"/>
            </a:xfrm>
          </p:grpSpPr>
          <p:sp>
            <p:nvSpPr>
              <p:cNvPr id="120" name="TextBox 26">
                <a:extLst>
                  <a:ext uri="{FF2B5EF4-FFF2-40B4-BE49-F238E27FC236}">
                    <a16:creationId xmlns:a16="http://schemas.microsoft.com/office/drawing/2014/main" xmlns="" id="{10C9CA8D-C9AE-467F-847A-0DE88A4A5D5C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21" name="TextBox 27">
                <a:extLst>
                  <a:ext uri="{FF2B5EF4-FFF2-40B4-BE49-F238E27FC236}">
                    <a16:creationId xmlns:a16="http://schemas.microsoft.com/office/drawing/2014/main" xmlns="" id="{820CEB32-3FCB-4FE5-9767-C6D7D75A8194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2" name="Group 28">
              <a:extLst>
                <a:ext uri="{FF2B5EF4-FFF2-40B4-BE49-F238E27FC236}">
                  <a16:creationId xmlns:a16="http://schemas.microsoft.com/office/drawing/2014/main" xmlns="" id="{3911D25F-6824-4F21-9497-F194EC746996}"/>
                </a:ext>
              </a:extLst>
            </p:cNvPr>
            <p:cNvGrpSpPr/>
            <p:nvPr/>
          </p:nvGrpSpPr>
          <p:grpSpPr>
            <a:xfrm>
              <a:off x="8033039" y="3922724"/>
              <a:ext cx="1699847" cy="1048024"/>
              <a:chOff x="803640" y="3362835"/>
              <a:chExt cx="2059657" cy="1048024"/>
            </a:xfrm>
          </p:grpSpPr>
          <p:sp>
            <p:nvSpPr>
              <p:cNvPr id="123" name="TextBox 29">
                <a:extLst>
                  <a:ext uri="{FF2B5EF4-FFF2-40B4-BE49-F238E27FC236}">
                    <a16:creationId xmlns:a16="http://schemas.microsoft.com/office/drawing/2014/main" xmlns="" id="{29A5F06C-AFE7-4283-95CE-7FA6D5BB8C2C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24" name="TextBox 30">
                <a:extLst>
                  <a:ext uri="{FF2B5EF4-FFF2-40B4-BE49-F238E27FC236}">
                    <a16:creationId xmlns:a16="http://schemas.microsoft.com/office/drawing/2014/main" xmlns="" id="{3BDCA4FE-BDCF-4C24-8C78-D774B5506043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5" name="Group 31">
              <a:extLst>
                <a:ext uri="{FF2B5EF4-FFF2-40B4-BE49-F238E27FC236}">
                  <a16:creationId xmlns:a16="http://schemas.microsoft.com/office/drawing/2014/main" xmlns="" id="{BE09C1ED-0F39-42FE-BB6B-12AA8AE1B0D2}"/>
                </a:ext>
              </a:extLst>
            </p:cNvPr>
            <p:cNvGrpSpPr/>
            <p:nvPr/>
          </p:nvGrpSpPr>
          <p:grpSpPr>
            <a:xfrm>
              <a:off x="2391765" y="2257549"/>
              <a:ext cx="1699847" cy="1048024"/>
              <a:chOff x="803640" y="3362835"/>
              <a:chExt cx="2059657" cy="1048024"/>
            </a:xfrm>
          </p:grpSpPr>
          <p:sp>
            <p:nvSpPr>
              <p:cNvPr id="126" name="TextBox 32">
                <a:extLst>
                  <a:ext uri="{FF2B5EF4-FFF2-40B4-BE49-F238E27FC236}">
                    <a16:creationId xmlns:a16="http://schemas.microsoft.com/office/drawing/2014/main" xmlns="" id="{A904BF27-B90C-4462-A423-83DF8187D892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27" name="TextBox 33">
                <a:extLst>
                  <a:ext uri="{FF2B5EF4-FFF2-40B4-BE49-F238E27FC236}">
                    <a16:creationId xmlns:a16="http://schemas.microsoft.com/office/drawing/2014/main" xmlns="" id="{360A9BD4-4FF5-4C42-96DF-2C966D08E929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8" name="Group 34">
              <a:extLst>
                <a:ext uri="{FF2B5EF4-FFF2-40B4-BE49-F238E27FC236}">
                  <a16:creationId xmlns:a16="http://schemas.microsoft.com/office/drawing/2014/main" xmlns="" id="{70535216-B227-4C53-A09B-86114F180501}"/>
                </a:ext>
              </a:extLst>
            </p:cNvPr>
            <p:cNvGrpSpPr/>
            <p:nvPr/>
          </p:nvGrpSpPr>
          <p:grpSpPr>
            <a:xfrm>
              <a:off x="6148704" y="2257549"/>
              <a:ext cx="1699847" cy="1048024"/>
              <a:chOff x="803640" y="3362835"/>
              <a:chExt cx="2059657" cy="1048024"/>
            </a:xfrm>
          </p:grpSpPr>
          <p:sp>
            <p:nvSpPr>
              <p:cNvPr id="129" name="TextBox 35">
                <a:extLst>
                  <a:ext uri="{FF2B5EF4-FFF2-40B4-BE49-F238E27FC236}">
                    <a16:creationId xmlns:a16="http://schemas.microsoft.com/office/drawing/2014/main" xmlns="" id="{AD3776F5-3061-472C-8925-9256C0BB0EAD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30" name="TextBox 36">
                <a:extLst>
                  <a:ext uri="{FF2B5EF4-FFF2-40B4-BE49-F238E27FC236}">
                    <a16:creationId xmlns:a16="http://schemas.microsoft.com/office/drawing/2014/main" xmlns="" id="{A2F722E1-5046-4049-A1BA-0E13A2A97F18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1" name="Group 37">
              <a:extLst>
                <a:ext uri="{FF2B5EF4-FFF2-40B4-BE49-F238E27FC236}">
                  <a16:creationId xmlns:a16="http://schemas.microsoft.com/office/drawing/2014/main" xmlns="" id="{DFC1D902-C495-47D5-B474-E18B8B488445}"/>
                </a:ext>
              </a:extLst>
            </p:cNvPr>
            <p:cNvGrpSpPr/>
            <p:nvPr/>
          </p:nvGrpSpPr>
          <p:grpSpPr>
            <a:xfrm>
              <a:off x="9905643" y="2257549"/>
              <a:ext cx="1699847" cy="1048024"/>
              <a:chOff x="803640" y="3362835"/>
              <a:chExt cx="2059657" cy="1048024"/>
            </a:xfrm>
          </p:grpSpPr>
          <p:sp>
            <p:nvSpPr>
              <p:cNvPr id="132" name="TextBox 38">
                <a:extLst>
                  <a:ext uri="{FF2B5EF4-FFF2-40B4-BE49-F238E27FC236}">
                    <a16:creationId xmlns:a16="http://schemas.microsoft.com/office/drawing/2014/main" xmlns="" id="{35184F55-45E0-4B12-878E-1C79E8E1DAAF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33" name="TextBox 39">
                <a:extLst>
                  <a:ext uri="{FF2B5EF4-FFF2-40B4-BE49-F238E27FC236}">
                    <a16:creationId xmlns:a16="http://schemas.microsoft.com/office/drawing/2014/main" xmlns="" id="{D6BA4965-5C28-4E42-B253-3764E9A5AAB0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7" name="Conector recto 6"/>
            <p:cNvCxnSpPr/>
            <p:nvPr/>
          </p:nvCxnSpPr>
          <p:spPr>
            <a:xfrm>
              <a:off x="766821" y="3596498"/>
              <a:ext cx="1056768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2">
            <a:extLst>
              <a:ext uri="{FF2B5EF4-FFF2-40B4-BE49-F238E27FC236}">
                <a16:creationId xmlns:a16="http://schemas.microsoft.com/office/drawing/2014/main" xmlns="" id="{462BF9D3-A5E3-477F-A7B8-35049F55BE76}"/>
              </a:ext>
            </a:extLst>
          </p:cNvPr>
          <p:cNvSpPr txBox="1"/>
          <p:nvPr/>
        </p:nvSpPr>
        <p:spPr>
          <a:xfrm>
            <a:off x="590310" y="1303745"/>
            <a:ext cx="10008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7030A0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rgbClr val="7030A0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rgbClr val="7030A0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rgbClr val="7030A0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endParaRPr lang="en-US" altLang="ko-KR" sz="1200" dirty="0">
              <a:solidFill>
                <a:srgbClr val="7030A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72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463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xmlns="" id="{3ADC52C1-59CB-4D96-9BD2-37D33A345347}"/>
              </a:ext>
            </a:extLst>
          </p:cNvPr>
          <p:cNvSpPr/>
          <p:nvPr/>
        </p:nvSpPr>
        <p:spPr>
          <a:xfrm>
            <a:off x="4939470" y="1217343"/>
            <a:ext cx="2313062" cy="5370012"/>
          </a:xfrm>
          <a:prstGeom prst="round2SameRect">
            <a:avLst>
              <a:gd name="adj1" fmla="val 24056"/>
              <a:gd name="adj2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xmlns="" id="{3CA5133F-96A6-4712-BAE1-471195350FDE}"/>
              </a:ext>
            </a:extLst>
          </p:cNvPr>
          <p:cNvSpPr/>
          <p:nvPr/>
        </p:nvSpPr>
        <p:spPr>
          <a:xfrm>
            <a:off x="7925082" y="5239646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D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3F0D56D0-A692-4E9C-91A1-66EB2CF7BF9C}"/>
              </a:ext>
            </a:extLst>
          </p:cNvPr>
          <p:cNvSpPr/>
          <p:nvPr/>
        </p:nvSpPr>
        <p:spPr>
          <a:xfrm>
            <a:off x="7925082" y="2451856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FFD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xmlns="" id="{8622594E-8FA6-47E5-8C77-44A8A871913E}"/>
              </a:ext>
            </a:extLst>
          </p:cNvPr>
          <p:cNvSpPr/>
          <p:nvPr/>
        </p:nvSpPr>
        <p:spPr>
          <a:xfrm>
            <a:off x="7890016" y="3902349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FFD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8853C9C-65B4-4732-BCD6-AD8EF421077E}"/>
              </a:ext>
            </a:extLst>
          </p:cNvPr>
          <p:cNvGrpSpPr/>
          <p:nvPr/>
        </p:nvGrpSpPr>
        <p:grpSpPr>
          <a:xfrm>
            <a:off x="8538896" y="2222424"/>
            <a:ext cx="3046352" cy="858180"/>
            <a:chOff x="2113657" y="4283314"/>
            <a:chExt cx="3647460" cy="85818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B1F5CC0-82B6-42F6-843E-261B6B599197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36A9ABE-DDA4-4752-801C-37B639C929D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49CBD197-1431-4287-BDE5-A57A1C4B988A}"/>
              </a:ext>
            </a:extLst>
          </p:cNvPr>
          <p:cNvGrpSpPr/>
          <p:nvPr/>
        </p:nvGrpSpPr>
        <p:grpSpPr>
          <a:xfrm>
            <a:off x="8538896" y="3604526"/>
            <a:ext cx="3046352" cy="858180"/>
            <a:chOff x="2113657" y="4283314"/>
            <a:chExt cx="3647460" cy="8581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FD0258A-AA0C-4788-B090-CEA42BD31AB1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F691C3B9-E49C-4F86-B49C-61B01305BA4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342CA898-076B-4587-8F31-CFF6D37C0ADA}"/>
              </a:ext>
            </a:extLst>
          </p:cNvPr>
          <p:cNvGrpSpPr/>
          <p:nvPr/>
        </p:nvGrpSpPr>
        <p:grpSpPr>
          <a:xfrm>
            <a:off x="8538896" y="4986627"/>
            <a:ext cx="3046352" cy="858180"/>
            <a:chOff x="2113657" y="4283314"/>
            <a:chExt cx="3647460" cy="85818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0C27BCAD-57A2-42AC-979D-E55FDA61A012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AC94CF7-7F32-45FA-9505-126341C5620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Oval 21">
            <a:extLst>
              <a:ext uri="{FF2B5EF4-FFF2-40B4-BE49-F238E27FC236}">
                <a16:creationId xmlns:a16="http://schemas.microsoft.com/office/drawing/2014/main" xmlns="" id="{14674B9F-A6F7-41D9-9CD2-ADB722D0899D}"/>
              </a:ext>
            </a:extLst>
          </p:cNvPr>
          <p:cNvSpPr>
            <a:spLocks noChangeAspect="1"/>
          </p:cNvSpPr>
          <p:nvPr/>
        </p:nvSpPr>
        <p:spPr>
          <a:xfrm>
            <a:off x="4060029" y="2440432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FD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xmlns="" id="{557FD289-ADC1-434E-BEDD-CD84DECD29C0}"/>
              </a:ext>
            </a:extLst>
          </p:cNvPr>
          <p:cNvSpPr/>
          <p:nvPr/>
        </p:nvSpPr>
        <p:spPr>
          <a:xfrm>
            <a:off x="4060061" y="5254947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FFD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xmlns="" id="{19EC62D7-9165-4E25-866D-C1557EFBB5A6}"/>
              </a:ext>
            </a:extLst>
          </p:cNvPr>
          <p:cNvSpPr/>
          <p:nvPr/>
        </p:nvSpPr>
        <p:spPr>
          <a:xfrm>
            <a:off x="4071908" y="386321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FD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C7BCB261-7182-47A0-93F7-E727EBD0C7B3}"/>
              </a:ext>
            </a:extLst>
          </p:cNvPr>
          <p:cNvGrpSpPr/>
          <p:nvPr/>
        </p:nvGrpSpPr>
        <p:grpSpPr>
          <a:xfrm>
            <a:off x="606751" y="2222424"/>
            <a:ext cx="3046353" cy="858180"/>
            <a:chOff x="2113657" y="4283314"/>
            <a:chExt cx="3647460" cy="8581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D56B45D3-E966-4847-9C42-4246EBCA537F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45DBFEDD-40A3-4B1F-AB64-A1C7DFAF971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3721617D-9919-4012-9E92-DE60F53FAD0C}"/>
              </a:ext>
            </a:extLst>
          </p:cNvPr>
          <p:cNvGrpSpPr/>
          <p:nvPr/>
        </p:nvGrpSpPr>
        <p:grpSpPr>
          <a:xfrm>
            <a:off x="606751" y="3604526"/>
            <a:ext cx="3046353" cy="858180"/>
            <a:chOff x="2113657" y="4283314"/>
            <a:chExt cx="3647460" cy="8581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FD8D8B2-8B2E-4E47-97AB-6DF3BC8AD804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AD379FFC-8245-4C94-A0E1-3F68ECE10940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EA00DC88-379A-45EB-806B-57D03443E23D}"/>
              </a:ext>
            </a:extLst>
          </p:cNvPr>
          <p:cNvGrpSpPr/>
          <p:nvPr/>
        </p:nvGrpSpPr>
        <p:grpSpPr>
          <a:xfrm>
            <a:off x="606751" y="4986627"/>
            <a:ext cx="3046353" cy="858180"/>
            <a:chOff x="2113657" y="4283314"/>
            <a:chExt cx="3647460" cy="8581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69D39D2-3514-4DE3-86CE-301FBF748458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DD1CDC86-0D75-4D4D-AD38-3D0C20EDF1F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283B061F-DC80-4165-A6CF-5DB3470E1BA1}"/>
              </a:ext>
            </a:extLst>
          </p:cNvPr>
          <p:cNvSpPr txBox="1"/>
          <p:nvPr/>
        </p:nvSpPr>
        <p:spPr>
          <a:xfrm>
            <a:off x="4939470" y="5765886"/>
            <a:ext cx="2313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Industrial automation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2" r="38142"/>
          <a:stretch/>
        </p:blipFill>
        <p:spPr>
          <a:xfrm>
            <a:off x="5104296" y="2446997"/>
            <a:ext cx="1866898" cy="320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4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92100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5AD0C27-B1EE-41C7-8B1E-89B125339539}"/>
              </a:ext>
            </a:extLst>
          </p:cNvPr>
          <p:cNvSpPr txBox="1"/>
          <p:nvPr/>
        </p:nvSpPr>
        <p:spPr>
          <a:xfrm>
            <a:off x="860819" y="387038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662483"/>
                </a:solidFill>
                <a:cs typeface="Arial" pitchFamily="34" charset="0"/>
              </a:rPr>
              <a:t>1st</a:t>
            </a:r>
            <a:endParaRPr lang="ko-KR" altLang="en-US" sz="5400" b="1" dirty="0">
              <a:solidFill>
                <a:srgbClr val="662483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C834E0F-BFF4-4374-B675-37C4B3702F05}"/>
              </a:ext>
            </a:extLst>
          </p:cNvPr>
          <p:cNvSpPr txBox="1"/>
          <p:nvPr/>
        </p:nvSpPr>
        <p:spPr>
          <a:xfrm>
            <a:off x="860819" y="516887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662483"/>
                </a:solidFill>
                <a:cs typeface="Arial" pitchFamily="34" charset="0"/>
              </a:rPr>
              <a:t>2st</a:t>
            </a:r>
            <a:endParaRPr lang="ko-KR" altLang="en-US" sz="5400" b="1" dirty="0">
              <a:solidFill>
                <a:srgbClr val="66248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2BBD9E3-732E-4094-856A-64857FD13C20}"/>
              </a:ext>
            </a:extLst>
          </p:cNvPr>
          <p:cNvSpPr txBox="1"/>
          <p:nvPr/>
        </p:nvSpPr>
        <p:spPr>
          <a:xfrm>
            <a:off x="6248400" y="3870389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662483"/>
                </a:solidFill>
                <a:cs typeface="Arial" pitchFamily="34" charset="0"/>
              </a:rPr>
              <a:t>3st</a:t>
            </a:r>
            <a:endParaRPr lang="ko-KR" altLang="en-US" sz="5400" b="1" dirty="0">
              <a:solidFill>
                <a:srgbClr val="66248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8620AE-F76D-488E-A664-88C01DB0A834}"/>
              </a:ext>
            </a:extLst>
          </p:cNvPr>
          <p:cNvSpPr txBox="1"/>
          <p:nvPr/>
        </p:nvSpPr>
        <p:spPr>
          <a:xfrm>
            <a:off x="6248400" y="5168870"/>
            <a:ext cx="120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rgbClr val="662483"/>
                </a:solidFill>
                <a:cs typeface="Arial" pitchFamily="34" charset="0"/>
              </a:rPr>
              <a:t>4st</a:t>
            </a:r>
            <a:endParaRPr lang="ko-KR" altLang="en-US" sz="5400" b="1" dirty="0">
              <a:solidFill>
                <a:srgbClr val="662483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2803FDC-10DD-438A-B784-C4295550D488}"/>
              </a:ext>
            </a:extLst>
          </p:cNvPr>
          <p:cNvGrpSpPr/>
          <p:nvPr/>
        </p:nvGrpSpPr>
        <p:grpSpPr>
          <a:xfrm>
            <a:off x="2160114" y="3870388"/>
            <a:ext cx="3770918" cy="923330"/>
            <a:chOff x="2551705" y="4283314"/>
            <a:chExt cx="2152229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107A6864-9F94-40E6-B02E-84014A25B05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3676B41C-58E0-43A0-8986-D80F94F6F0C9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51D7A769-0B90-4EC9-BE53-142D44DEBB79}"/>
              </a:ext>
            </a:extLst>
          </p:cNvPr>
          <p:cNvGrpSpPr/>
          <p:nvPr/>
        </p:nvGrpSpPr>
        <p:grpSpPr>
          <a:xfrm>
            <a:off x="7547694" y="3870388"/>
            <a:ext cx="3770918" cy="923330"/>
            <a:chOff x="2551705" y="4283314"/>
            <a:chExt cx="2152229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44619C7-114B-45F9-9332-12292CBE0F30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481F554-23C9-4CC9-873D-379A5B55611B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A30C8C65-5F9C-44A5-8531-BAC07A73ACC5}"/>
              </a:ext>
            </a:extLst>
          </p:cNvPr>
          <p:cNvGrpSpPr/>
          <p:nvPr/>
        </p:nvGrpSpPr>
        <p:grpSpPr>
          <a:xfrm>
            <a:off x="2160114" y="5168869"/>
            <a:ext cx="3770918" cy="923330"/>
            <a:chOff x="2551705" y="4283314"/>
            <a:chExt cx="215222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1A948FAE-7272-4A00-AE96-0DA7BB35D34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32AE36EE-DE98-47A7-B8D1-B9E1ABE92421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2EAB6999-4124-4974-9048-28C234152914}"/>
              </a:ext>
            </a:extLst>
          </p:cNvPr>
          <p:cNvGrpSpPr/>
          <p:nvPr/>
        </p:nvGrpSpPr>
        <p:grpSpPr>
          <a:xfrm>
            <a:off x="7547694" y="5168869"/>
            <a:ext cx="3770918" cy="923330"/>
            <a:chOff x="2551705" y="4283314"/>
            <a:chExt cx="2152229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4FCD9016-823B-47AC-9DBB-CA119ADF13C6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412A8DC-5995-46AB-878E-65799D10FFAE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ight Arrow Callout 4">
            <a:extLst>
              <a:ext uri="{FF2B5EF4-FFF2-40B4-BE49-F238E27FC236}">
                <a16:creationId xmlns:a16="http://schemas.microsoft.com/office/drawing/2014/main" xmlns="" id="{FCFD924B-CE0F-4AAE-AC99-B7BDCFE9E269}"/>
              </a:ext>
            </a:extLst>
          </p:cNvPr>
          <p:cNvSpPr/>
          <p:nvPr/>
        </p:nvSpPr>
        <p:spPr>
          <a:xfrm>
            <a:off x="7456529" y="1891771"/>
            <a:ext cx="3032205" cy="1602140"/>
          </a:xfrm>
          <a:prstGeom prst="rightArrowCallout">
            <a:avLst>
              <a:gd name="adj1" fmla="val 30293"/>
              <a:gd name="adj2" fmla="val 25630"/>
              <a:gd name="adj3" fmla="val 24276"/>
              <a:gd name="adj4" fmla="val 70595"/>
            </a:avLst>
          </a:prstGeom>
          <a:solidFill>
            <a:schemeClr val="bg1"/>
          </a:solidFill>
          <a:ln w="63500">
            <a:solidFill>
              <a:srgbClr val="662483"/>
            </a:solidFill>
          </a:ln>
          <a:effectLst>
            <a:outerShdw blurRad="25400" dist="254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Right Arrow Callout 5">
            <a:extLst>
              <a:ext uri="{FF2B5EF4-FFF2-40B4-BE49-F238E27FC236}">
                <a16:creationId xmlns:a16="http://schemas.microsoft.com/office/drawing/2014/main" xmlns="" id="{AD4F5DD1-3523-4E78-A087-5CEB87F97355}"/>
              </a:ext>
            </a:extLst>
          </p:cNvPr>
          <p:cNvSpPr/>
          <p:nvPr/>
        </p:nvSpPr>
        <p:spPr>
          <a:xfrm>
            <a:off x="5044221" y="1893097"/>
            <a:ext cx="3032205" cy="1602140"/>
          </a:xfrm>
          <a:prstGeom prst="rightArrowCallout">
            <a:avLst>
              <a:gd name="adj1" fmla="val 30293"/>
              <a:gd name="adj2" fmla="val 25630"/>
              <a:gd name="adj3" fmla="val 24276"/>
              <a:gd name="adj4" fmla="val 70272"/>
            </a:avLst>
          </a:prstGeom>
          <a:solidFill>
            <a:schemeClr val="bg1"/>
          </a:solidFill>
          <a:ln w="63500">
            <a:solidFill>
              <a:srgbClr val="662483"/>
            </a:solidFill>
          </a:ln>
          <a:effectLst>
            <a:outerShdw blurRad="25400" dist="254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Right Arrow Callout 6">
            <a:extLst>
              <a:ext uri="{FF2B5EF4-FFF2-40B4-BE49-F238E27FC236}">
                <a16:creationId xmlns:a16="http://schemas.microsoft.com/office/drawing/2014/main" xmlns="" id="{1915F009-AEE8-4443-89A2-1BB6A5862A92}"/>
              </a:ext>
            </a:extLst>
          </p:cNvPr>
          <p:cNvSpPr/>
          <p:nvPr/>
        </p:nvSpPr>
        <p:spPr>
          <a:xfrm>
            <a:off x="2631913" y="1893096"/>
            <a:ext cx="3032205" cy="1602140"/>
          </a:xfrm>
          <a:prstGeom prst="rightArrowCallout">
            <a:avLst>
              <a:gd name="adj1" fmla="val 30293"/>
              <a:gd name="adj2" fmla="val 25630"/>
              <a:gd name="adj3" fmla="val 24276"/>
              <a:gd name="adj4" fmla="val 71258"/>
            </a:avLst>
          </a:prstGeom>
          <a:solidFill>
            <a:schemeClr val="bg1"/>
          </a:solidFill>
          <a:ln w="63500">
            <a:solidFill>
              <a:srgbClr val="662483"/>
            </a:solidFill>
          </a:ln>
          <a:effectLst>
            <a:outerShdw blurRad="25400" dist="254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ight Arrow Callout 7">
            <a:extLst>
              <a:ext uri="{FF2B5EF4-FFF2-40B4-BE49-F238E27FC236}">
                <a16:creationId xmlns:a16="http://schemas.microsoft.com/office/drawing/2014/main" xmlns="" id="{0317B4CC-8150-49AF-8F0D-4D21F2461FB5}"/>
              </a:ext>
            </a:extLst>
          </p:cNvPr>
          <p:cNvSpPr/>
          <p:nvPr/>
        </p:nvSpPr>
        <p:spPr>
          <a:xfrm>
            <a:off x="219606" y="1893095"/>
            <a:ext cx="3032205" cy="1602140"/>
          </a:xfrm>
          <a:prstGeom prst="rightArrowCallout">
            <a:avLst>
              <a:gd name="adj1" fmla="val 30293"/>
              <a:gd name="adj2" fmla="val 25630"/>
              <a:gd name="adj3" fmla="val 24276"/>
              <a:gd name="adj4" fmla="val 70927"/>
            </a:avLst>
          </a:prstGeom>
          <a:solidFill>
            <a:schemeClr val="bg1"/>
          </a:solidFill>
          <a:ln w="63500">
            <a:solidFill>
              <a:srgbClr val="662483"/>
            </a:solidFill>
          </a:ln>
          <a:effectLst>
            <a:outerShdw blurRad="25400" dist="254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8978" y="1391151"/>
            <a:ext cx="1620115" cy="2206708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0683" y="2227761"/>
            <a:ext cx="1068750" cy="101250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218" y="2362761"/>
            <a:ext cx="1237500" cy="87750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1351" y="2371839"/>
            <a:ext cx="868422" cy="868422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2918" y="2343595"/>
            <a:ext cx="884998" cy="86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87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147564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54362EF8-E3E3-4F1C-B04B-CAB308B6274C}"/>
              </a:ext>
            </a:extLst>
          </p:cNvPr>
          <p:cNvSpPr/>
          <p:nvPr/>
        </p:nvSpPr>
        <p:spPr>
          <a:xfrm>
            <a:off x="2063181" y="2669398"/>
            <a:ext cx="792088" cy="792088"/>
          </a:xfrm>
          <a:prstGeom prst="ellipse">
            <a:avLst/>
          </a:pr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F53F40C8-8010-4108-9F73-2A5D4A82ACEE}"/>
              </a:ext>
            </a:extLst>
          </p:cNvPr>
          <p:cNvSpPr/>
          <p:nvPr/>
        </p:nvSpPr>
        <p:spPr>
          <a:xfrm>
            <a:off x="9350920" y="2669398"/>
            <a:ext cx="792088" cy="792088"/>
          </a:xfrm>
          <a:prstGeom prst="ellipse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D00ACF17-5B62-4CCD-9969-2CD787F39748}"/>
              </a:ext>
            </a:extLst>
          </p:cNvPr>
          <p:cNvSpPr/>
          <p:nvPr/>
        </p:nvSpPr>
        <p:spPr>
          <a:xfrm>
            <a:off x="9350920" y="4193556"/>
            <a:ext cx="792088" cy="792088"/>
          </a:xfrm>
          <a:prstGeom prst="ellipse">
            <a:avLst/>
          </a:pr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CC365984-D2D0-4F97-94B8-3E6E3E66E63B}"/>
              </a:ext>
            </a:extLst>
          </p:cNvPr>
          <p:cNvSpPr/>
          <p:nvPr/>
        </p:nvSpPr>
        <p:spPr>
          <a:xfrm>
            <a:off x="2063181" y="4193556"/>
            <a:ext cx="792088" cy="79208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0AD8D1E-31DA-4C46-A886-33650C157319}"/>
              </a:ext>
            </a:extLst>
          </p:cNvPr>
          <p:cNvSpPr txBox="1"/>
          <p:nvPr/>
        </p:nvSpPr>
        <p:spPr>
          <a:xfrm>
            <a:off x="5346253" y="4008953"/>
            <a:ext cx="14279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cs typeface="Arial" pitchFamily="34" charset="0"/>
              </a:rPr>
              <a:t>Safety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449999F5-41A2-4363-9382-34B5571ED4EC}"/>
              </a:ext>
            </a:extLst>
          </p:cNvPr>
          <p:cNvGrpSpPr/>
          <p:nvPr/>
        </p:nvGrpSpPr>
        <p:grpSpPr>
          <a:xfrm>
            <a:off x="914400" y="5198583"/>
            <a:ext cx="3089650" cy="863358"/>
            <a:chOff x="803640" y="3362835"/>
            <a:chExt cx="2059657" cy="86335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25E5BCA4-E702-4251-A909-9EFAFF3BE3D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910988EA-F759-4CA9-B778-11CCEEA0BA4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4A2A7C9F-1649-48F0-9BC0-6B34BFB3519B}"/>
              </a:ext>
            </a:extLst>
          </p:cNvPr>
          <p:cNvGrpSpPr/>
          <p:nvPr/>
        </p:nvGrpSpPr>
        <p:grpSpPr>
          <a:xfrm>
            <a:off x="8202140" y="5198583"/>
            <a:ext cx="3089650" cy="863358"/>
            <a:chOff x="803640" y="3362835"/>
            <a:chExt cx="2059657" cy="86335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D201B335-A283-4D4C-B76B-15ED1739011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DC50B21A-2BC2-4B51-AAAF-32439C010BA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7D510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7D5100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3F08F97F-CC96-4532-91C4-C70B06DDE118}"/>
              </a:ext>
            </a:extLst>
          </p:cNvPr>
          <p:cNvGrpSpPr/>
          <p:nvPr/>
        </p:nvGrpSpPr>
        <p:grpSpPr>
          <a:xfrm>
            <a:off x="8202140" y="1731714"/>
            <a:ext cx="3089650" cy="863358"/>
            <a:chOff x="803640" y="3362835"/>
            <a:chExt cx="2059657" cy="86335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83C59261-F70E-4D0F-A631-1D681F3A076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D3E9BD1-0965-488E-AC1B-98A36E1ABE8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FC86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FFC864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BEA89DBA-4F67-47F5-9ACC-8107986C6C7F}"/>
              </a:ext>
            </a:extLst>
          </p:cNvPr>
          <p:cNvGrpSpPr/>
          <p:nvPr/>
        </p:nvGrpSpPr>
        <p:grpSpPr>
          <a:xfrm>
            <a:off x="914400" y="1731714"/>
            <a:ext cx="3089650" cy="863358"/>
            <a:chOff x="803640" y="3362835"/>
            <a:chExt cx="2059657" cy="86335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E9DFFEBF-DCA0-4CDB-9289-3F10BBBFDF4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8D80E282-6051-48C1-9D22-C32924B3CBE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BA200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FBA200"/>
                </a:solidFill>
                <a:cs typeface="Arial" pitchFamily="34" charset="0"/>
              </a:endParaRPr>
            </a:p>
          </p:txBody>
        </p:sp>
      </p:grpSp>
      <p:sp>
        <p:nvSpPr>
          <p:cNvPr id="26" name="Donut 2">
            <a:extLst>
              <a:ext uri="{FF2B5EF4-FFF2-40B4-BE49-F238E27FC236}">
                <a16:creationId xmlns:a16="http://schemas.microsoft.com/office/drawing/2014/main" xmlns="" id="{02043B42-7927-4089-BD3F-E8EA7E5B3827}"/>
              </a:ext>
            </a:extLst>
          </p:cNvPr>
          <p:cNvSpPr/>
          <p:nvPr/>
        </p:nvSpPr>
        <p:spPr>
          <a:xfrm>
            <a:off x="4218763" y="1750319"/>
            <a:ext cx="3632775" cy="3632775"/>
          </a:xfrm>
          <a:prstGeom prst="donut">
            <a:avLst>
              <a:gd name="adj" fmla="val 3866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1B3D007A-D82A-49D7-B3B8-18453E891372}"/>
              </a:ext>
            </a:extLst>
          </p:cNvPr>
          <p:cNvGrpSpPr/>
          <p:nvPr/>
        </p:nvGrpSpPr>
        <p:grpSpPr>
          <a:xfrm>
            <a:off x="5256734" y="3123640"/>
            <a:ext cx="1689597" cy="840075"/>
            <a:chOff x="6670497" y="4267516"/>
            <a:chExt cx="4190656" cy="2083613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F03E3A74-7550-42F6-B91B-C021B5D15F86}"/>
                </a:ext>
              </a:extLst>
            </p:cNvPr>
            <p:cNvSpPr/>
            <p:nvPr/>
          </p:nvSpPr>
          <p:spPr>
            <a:xfrm>
              <a:off x="6670497" y="4910589"/>
              <a:ext cx="2028518" cy="1440540"/>
            </a:xfrm>
            <a:custGeom>
              <a:avLst/>
              <a:gdLst>
                <a:gd name="connsiteX0" fmla="*/ 1359605 w 2028518"/>
                <a:gd name="connsiteY0" fmla="*/ 1366447 h 1440540"/>
                <a:gd name="connsiteX1" fmla="*/ 1359605 w 2028518"/>
                <a:gd name="connsiteY1" fmla="*/ 1406271 h 1440540"/>
                <a:gd name="connsiteX2" fmla="*/ 1942246 w 2028518"/>
                <a:gd name="connsiteY2" fmla="*/ 1406271 h 1440540"/>
                <a:gd name="connsiteX3" fmla="*/ 1942246 w 2028518"/>
                <a:gd name="connsiteY3" fmla="*/ 1366447 h 1440540"/>
                <a:gd name="connsiteX4" fmla="*/ 1359605 w 2028518"/>
                <a:gd name="connsiteY4" fmla="*/ 1305350 h 1440540"/>
                <a:gd name="connsiteX5" fmla="*/ 1359605 w 2028518"/>
                <a:gd name="connsiteY5" fmla="*/ 1345174 h 1440540"/>
                <a:gd name="connsiteX6" fmla="*/ 1942246 w 2028518"/>
                <a:gd name="connsiteY6" fmla="*/ 1345174 h 1440540"/>
                <a:gd name="connsiteX7" fmla="*/ 1942246 w 2028518"/>
                <a:gd name="connsiteY7" fmla="*/ 1305350 h 1440540"/>
                <a:gd name="connsiteX8" fmla="*/ 1359605 w 2028518"/>
                <a:gd name="connsiteY8" fmla="*/ 1244254 h 1440540"/>
                <a:gd name="connsiteX9" fmla="*/ 1359605 w 2028518"/>
                <a:gd name="connsiteY9" fmla="*/ 1284078 h 1440540"/>
                <a:gd name="connsiteX10" fmla="*/ 1942246 w 2028518"/>
                <a:gd name="connsiteY10" fmla="*/ 1284078 h 1440540"/>
                <a:gd name="connsiteX11" fmla="*/ 1942246 w 2028518"/>
                <a:gd name="connsiteY11" fmla="*/ 1244254 h 1440540"/>
                <a:gd name="connsiteX12" fmla="*/ 1359605 w 2028518"/>
                <a:gd name="connsiteY12" fmla="*/ 1183157 h 1440540"/>
                <a:gd name="connsiteX13" fmla="*/ 1359605 w 2028518"/>
                <a:gd name="connsiteY13" fmla="*/ 1222981 h 1440540"/>
                <a:gd name="connsiteX14" fmla="*/ 1942246 w 2028518"/>
                <a:gd name="connsiteY14" fmla="*/ 1222981 h 1440540"/>
                <a:gd name="connsiteX15" fmla="*/ 1942246 w 2028518"/>
                <a:gd name="connsiteY15" fmla="*/ 1183157 h 1440540"/>
                <a:gd name="connsiteX16" fmla="*/ 1003047 w 2028518"/>
                <a:gd name="connsiteY16" fmla="*/ 821458 h 1440540"/>
                <a:gd name="connsiteX17" fmla="*/ 1003047 w 2028518"/>
                <a:gd name="connsiteY17" fmla="*/ 1439143 h 1440540"/>
                <a:gd name="connsiteX18" fmla="*/ 1259865 w 2028518"/>
                <a:gd name="connsiteY18" fmla="*/ 1439143 h 1440540"/>
                <a:gd name="connsiteX19" fmla="*/ 1259865 w 2028518"/>
                <a:gd name="connsiteY19" fmla="*/ 821458 h 1440540"/>
                <a:gd name="connsiteX20" fmla="*/ 640721 w 2028518"/>
                <a:gd name="connsiteY20" fmla="*/ 818736 h 1440540"/>
                <a:gd name="connsiteX21" fmla="*/ 640721 w 2028518"/>
                <a:gd name="connsiteY21" fmla="*/ 1436421 h 1440540"/>
                <a:gd name="connsiteX22" fmla="*/ 860983 w 2028518"/>
                <a:gd name="connsiteY22" fmla="*/ 1436421 h 1440540"/>
                <a:gd name="connsiteX23" fmla="*/ 860983 w 2028518"/>
                <a:gd name="connsiteY23" fmla="*/ 818736 h 1440540"/>
                <a:gd name="connsiteX24" fmla="*/ 1818380 w 2028518"/>
                <a:gd name="connsiteY24" fmla="*/ 734607 h 1440540"/>
                <a:gd name="connsiteX25" fmla="*/ 1818380 w 2028518"/>
                <a:gd name="connsiteY25" fmla="*/ 807677 h 1440540"/>
                <a:gd name="connsiteX26" fmla="*/ 1916476 w 2028518"/>
                <a:gd name="connsiteY26" fmla="*/ 807677 h 1440540"/>
                <a:gd name="connsiteX27" fmla="*/ 1916476 w 2028518"/>
                <a:gd name="connsiteY27" fmla="*/ 734607 h 1440540"/>
                <a:gd name="connsiteX28" fmla="*/ 1634779 w 2028518"/>
                <a:gd name="connsiteY28" fmla="*/ 734607 h 1440540"/>
                <a:gd name="connsiteX29" fmla="*/ 1634779 w 2028518"/>
                <a:gd name="connsiteY29" fmla="*/ 807677 h 1440540"/>
                <a:gd name="connsiteX30" fmla="*/ 1732875 w 2028518"/>
                <a:gd name="connsiteY30" fmla="*/ 807677 h 1440540"/>
                <a:gd name="connsiteX31" fmla="*/ 1732875 w 2028518"/>
                <a:gd name="connsiteY31" fmla="*/ 734607 h 1440540"/>
                <a:gd name="connsiteX32" fmla="*/ 1451179 w 2028518"/>
                <a:gd name="connsiteY32" fmla="*/ 734607 h 1440540"/>
                <a:gd name="connsiteX33" fmla="*/ 1451179 w 2028518"/>
                <a:gd name="connsiteY33" fmla="*/ 807677 h 1440540"/>
                <a:gd name="connsiteX34" fmla="*/ 1549275 w 2028518"/>
                <a:gd name="connsiteY34" fmla="*/ 807677 h 1440540"/>
                <a:gd name="connsiteX35" fmla="*/ 1549275 w 2028518"/>
                <a:gd name="connsiteY35" fmla="*/ 734607 h 1440540"/>
                <a:gd name="connsiteX36" fmla="*/ 1818380 w 2028518"/>
                <a:gd name="connsiteY36" fmla="*/ 582994 h 1440540"/>
                <a:gd name="connsiteX37" fmla="*/ 1818380 w 2028518"/>
                <a:gd name="connsiteY37" fmla="*/ 656064 h 1440540"/>
                <a:gd name="connsiteX38" fmla="*/ 1916476 w 2028518"/>
                <a:gd name="connsiteY38" fmla="*/ 656064 h 1440540"/>
                <a:gd name="connsiteX39" fmla="*/ 1916476 w 2028518"/>
                <a:gd name="connsiteY39" fmla="*/ 582994 h 1440540"/>
                <a:gd name="connsiteX40" fmla="*/ 1634779 w 2028518"/>
                <a:gd name="connsiteY40" fmla="*/ 582994 h 1440540"/>
                <a:gd name="connsiteX41" fmla="*/ 1634779 w 2028518"/>
                <a:gd name="connsiteY41" fmla="*/ 656064 h 1440540"/>
                <a:gd name="connsiteX42" fmla="*/ 1732875 w 2028518"/>
                <a:gd name="connsiteY42" fmla="*/ 656064 h 1440540"/>
                <a:gd name="connsiteX43" fmla="*/ 1732875 w 2028518"/>
                <a:gd name="connsiteY43" fmla="*/ 582994 h 1440540"/>
                <a:gd name="connsiteX44" fmla="*/ 1451179 w 2028518"/>
                <a:gd name="connsiteY44" fmla="*/ 582994 h 1440540"/>
                <a:gd name="connsiteX45" fmla="*/ 1451179 w 2028518"/>
                <a:gd name="connsiteY45" fmla="*/ 656064 h 1440540"/>
                <a:gd name="connsiteX46" fmla="*/ 1549275 w 2028518"/>
                <a:gd name="connsiteY46" fmla="*/ 656064 h 1440540"/>
                <a:gd name="connsiteX47" fmla="*/ 1549275 w 2028518"/>
                <a:gd name="connsiteY47" fmla="*/ 582994 h 1440540"/>
                <a:gd name="connsiteX48" fmla="*/ 403424 w 2028518"/>
                <a:gd name="connsiteY48" fmla="*/ 499916 h 1440540"/>
                <a:gd name="connsiteX49" fmla="*/ 348620 w 2028518"/>
                <a:gd name="connsiteY49" fmla="*/ 554720 h 1440540"/>
                <a:gd name="connsiteX50" fmla="*/ 348620 w 2028518"/>
                <a:gd name="connsiteY50" fmla="*/ 1438886 h 1440540"/>
                <a:gd name="connsiteX51" fmla="*/ 458227 w 2028518"/>
                <a:gd name="connsiteY51" fmla="*/ 1438886 h 1440540"/>
                <a:gd name="connsiteX52" fmla="*/ 458228 w 2028518"/>
                <a:gd name="connsiteY52" fmla="*/ 554720 h 1440540"/>
                <a:gd name="connsiteX53" fmla="*/ 403424 w 2028518"/>
                <a:gd name="connsiteY53" fmla="*/ 499916 h 1440540"/>
                <a:gd name="connsiteX54" fmla="*/ 169200 w 2028518"/>
                <a:gd name="connsiteY54" fmla="*/ 496212 h 1440540"/>
                <a:gd name="connsiteX55" fmla="*/ 114396 w 2028518"/>
                <a:gd name="connsiteY55" fmla="*/ 551016 h 1440540"/>
                <a:gd name="connsiteX56" fmla="*/ 114396 w 2028518"/>
                <a:gd name="connsiteY56" fmla="*/ 1435182 h 1440540"/>
                <a:gd name="connsiteX57" fmla="*/ 224003 w 2028518"/>
                <a:gd name="connsiteY57" fmla="*/ 1435182 h 1440540"/>
                <a:gd name="connsiteX58" fmla="*/ 224004 w 2028518"/>
                <a:gd name="connsiteY58" fmla="*/ 551016 h 1440540"/>
                <a:gd name="connsiteX59" fmla="*/ 169200 w 2028518"/>
                <a:gd name="connsiteY59" fmla="*/ 496212 h 1440540"/>
                <a:gd name="connsiteX60" fmla="*/ 1818380 w 2028518"/>
                <a:gd name="connsiteY60" fmla="*/ 431380 h 1440540"/>
                <a:gd name="connsiteX61" fmla="*/ 1818380 w 2028518"/>
                <a:gd name="connsiteY61" fmla="*/ 504450 h 1440540"/>
                <a:gd name="connsiteX62" fmla="*/ 1916476 w 2028518"/>
                <a:gd name="connsiteY62" fmla="*/ 504450 h 1440540"/>
                <a:gd name="connsiteX63" fmla="*/ 1916476 w 2028518"/>
                <a:gd name="connsiteY63" fmla="*/ 431380 h 1440540"/>
                <a:gd name="connsiteX64" fmla="*/ 1634779 w 2028518"/>
                <a:gd name="connsiteY64" fmla="*/ 431380 h 1440540"/>
                <a:gd name="connsiteX65" fmla="*/ 1634779 w 2028518"/>
                <a:gd name="connsiteY65" fmla="*/ 504450 h 1440540"/>
                <a:gd name="connsiteX66" fmla="*/ 1732875 w 2028518"/>
                <a:gd name="connsiteY66" fmla="*/ 504450 h 1440540"/>
                <a:gd name="connsiteX67" fmla="*/ 1732875 w 2028518"/>
                <a:gd name="connsiteY67" fmla="*/ 431380 h 1440540"/>
                <a:gd name="connsiteX68" fmla="*/ 1451179 w 2028518"/>
                <a:gd name="connsiteY68" fmla="*/ 431380 h 1440540"/>
                <a:gd name="connsiteX69" fmla="*/ 1451179 w 2028518"/>
                <a:gd name="connsiteY69" fmla="*/ 504450 h 1440540"/>
                <a:gd name="connsiteX70" fmla="*/ 1549275 w 2028518"/>
                <a:gd name="connsiteY70" fmla="*/ 504450 h 1440540"/>
                <a:gd name="connsiteX71" fmla="*/ 1549275 w 2028518"/>
                <a:gd name="connsiteY71" fmla="*/ 431380 h 1440540"/>
                <a:gd name="connsiteX72" fmla="*/ 1254606 w 2028518"/>
                <a:gd name="connsiteY72" fmla="*/ 431380 h 1440540"/>
                <a:gd name="connsiteX73" fmla="*/ 1254606 w 2028518"/>
                <a:gd name="connsiteY73" fmla="*/ 504450 h 1440540"/>
                <a:gd name="connsiteX74" fmla="*/ 1352702 w 2028518"/>
                <a:gd name="connsiteY74" fmla="*/ 504450 h 1440540"/>
                <a:gd name="connsiteX75" fmla="*/ 1352702 w 2028518"/>
                <a:gd name="connsiteY75" fmla="*/ 431380 h 1440540"/>
                <a:gd name="connsiteX76" fmla="*/ 1071005 w 2028518"/>
                <a:gd name="connsiteY76" fmla="*/ 431380 h 1440540"/>
                <a:gd name="connsiteX77" fmla="*/ 1071005 w 2028518"/>
                <a:gd name="connsiteY77" fmla="*/ 504450 h 1440540"/>
                <a:gd name="connsiteX78" fmla="*/ 1169101 w 2028518"/>
                <a:gd name="connsiteY78" fmla="*/ 504450 h 1440540"/>
                <a:gd name="connsiteX79" fmla="*/ 1169101 w 2028518"/>
                <a:gd name="connsiteY79" fmla="*/ 431380 h 1440540"/>
                <a:gd name="connsiteX80" fmla="*/ 887405 w 2028518"/>
                <a:gd name="connsiteY80" fmla="*/ 431380 h 1440540"/>
                <a:gd name="connsiteX81" fmla="*/ 887405 w 2028518"/>
                <a:gd name="connsiteY81" fmla="*/ 504450 h 1440540"/>
                <a:gd name="connsiteX82" fmla="*/ 985501 w 2028518"/>
                <a:gd name="connsiteY82" fmla="*/ 504450 h 1440540"/>
                <a:gd name="connsiteX83" fmla="*/ 985501 w 2028518"/>
                <a:gd name="connsiteY83" fmla="*/ 431380 h 1440540"/>
                <a:gd name="connsiteX84" fmla="*/ 726849 w 2028518"/>
                <a:gd name="connsiteY84" fmla="*/ 431380 h 1440540"/>
                <a:gd name="connsiteX85" fmla="*/ 726849 w 2028518"/>
                <a:gd name="connsiteY85" fmla="*/ 504450 h 1440540"/>
                <a:gd name="connsiteX86" fmla="*/ 824945 w 2028518"/>
                <a:gd name="connsiteY86" fmla="*/ 504450 h 1440540"/>
                <a:gd name="connsiteX87" fmla="*/ 824945 w 2028518"/>
                <a:gd name="connsiteY87" fmla="*/ 431380 h 1440540"/>
                <a:gd name="connsiteX88" fmla="*/ 543248 w 2028518"/>
                <a:gd name="connsiteY88" fmla="*/ 431380 h 1440540"/>
                <a:gd name="connsiteX89" fmla="*/ 543248 w 2028518"/>
                <a:gd name="connsiteY89" fmla="*/ 504450 h 1440540"/>
                <a:gd name="connsiteX90" fmla="*/ 641344 w 2028518"/>
                <a:gd name="connsiteY90" fmla="*/ 504450 h 1440540"/>
                <a:gd name="connsiteX91" fmla="*/ 641344 w 2028518"/>
                <a:gd name="connsiteY91" fmla="*/ 431380 h 1440540"/>
                <a:gd name="connsiteX92" fmla="*/ 525663 w 2028518"/>
                <a:gd name="connsiteY92" fmla="*/ 0 h 1440540"/>
                <a:gd name="connsiteX93" fmla="*/ 525663 w 2028518"/>
                <a:gd name="connsiteY93" fmla="*/ 296929 h 1440540"/>
                <a:gd name="connsiteX94" fmla="*/ 1026614 w 2028518"/>
                <a:gd name="connsiteY94" fmla="*/ 0 h 1440540"/>
                <a:gd name="connsiteX95" fmla="*/ 1026614 w 2028518"/>
                <a:gd name="connsiteY95" fmla="*/ 296930 h 1440540"/>
                <a:gd name="connsiteX96" fmla="*/ 1527566 w 2028518"/>
                <a:gd name="connsiteY96" fmla="*/ 0 h 1440540"/>
                <a:gd name="connsiteX97" fmla="*/ 1527566 w 2028518"/>
                <a:gd name="connsiteY97" fmla="*/ 296930 h 1440540"/>
                <a:gd name="connsiteX98" fmla="*/ 2028518 w 2028518"/>
                <a:gd name="connsiteY98" fmla="*/ 0 h 1440540"/>
                <a:gd name="connsiteX99" fmla="*/ 2028518 w 2028518"/>
                <a:gd name="connsiteY99" fmla="*/ 311577 h 1440540"/>
                <a:gd name="connsiteX100" fmla="*/ 2028518 w 2028518"/>
                <a:gd name="connsiteY100" fmla="*/ 1440540 h 1440540"/>
                <a:gd name="connsiteX101" fmla="*/ 0 w 2028518"/>
                <a:gd name="connsiteY101" fmla="*/ 1440540 h 1440540"/>
                <a:gd name="connsiteX102" fmla="*/ 0 w 2028518"/>
                <a:gd name="connsiteY102" fmla="*/ 311577 h 1440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028518" h="1440540">
                  <a:moveTo>
                    <a:pt x="1359605" y="1366447"/>
                  </a:moveTo>
                  <a:lnTo>
                    <a:pt x="1359605" y="1406271"/>
                  </a:lnTo>
                  <a:lnTo>
                    <a:pt x="1942246" y="1406271"/>
                  </a:lnTo>
                  <a:lnTo>
                    <a:pt x="1942246" y="1366447"/>
                  </a:lnTo>
                  <a:close/>
                  <a:moveTo>
                    <a:pt x="1359605" y="1305350"/>
                  </a:moveTo>
                  <a:lnTo>
                    <a:pt x="1359605" y="1345174"/>
                  </a:lnTo>
                  <a:lnTo>
                    <a:pt x="1942246" y="1345174"/>
                  </a:lnTo>
                  <a:lnTo>
                    <a:pt x="1942246" y="1305350"/>
                  </a:lnTo>
                  <a:close/>
                  <a:moveTo>
                    <a:pt x="1359605" y="1244254"/>
                  </a:moveTo>
                  <a:lnTo>
                    <a:pt x="1359605" y="1284078"/>
                  </a:lnTo>
                  <a:lnTo>
                    <a:pt x="1942246" y="1284078"/>
                  </a:lnTo>
                  <a:lnTo>
                    <a:pt x="1942246" y="1244254"/>
                  </a:lnTo>
                  <a:close/>
                  <a:moveTo>
                    <a:pt x="1359605" y="1183157"/>
                  </a:moveTo>
                  <a:lnTo>
                    <a:pt x="1359605" y="1222981"/>
                  </a:lnTo>
                  <a:lnTo>
                    <a:pt x="1942246" y="1222981"/>
                  </a:lnTo>
                  <a:lnTo>
                    <a:pt x="1942246" y="1183157"/>
                  </a:lnTo>
                  <a:close/>
                  <a:moveTo>
                    <a:pt x="1003047" y="821458"/>
                  </a:moveTo>
                  <a:lnTo>
                    <a:pt x="1003047" y="1439143"/>
                  </a:lnTo>
                  <a:lnTo>
                    <a:pt x="1259865" y="1439143"/>
                  </a:lnTo>
                  <a:lnTo>
                    <a:pt x="1259865" y="821458"/>
                  </a:lnTo>
                  <a:close/>
                  <a:moveTo>
                    <a:pt x="640721" y="818736"/>
                  </a:moveTo>
                  <a:lnTo>
                    <a:pt x="640721" y="1436421"/>
                  </a:lnTo>
                  <a:lnTo>
                    <a:pt x="860983" y="1436421"/>
                  </a:lnTo>
                  <a:lnTo>
                    <a:pt x="860983" y="818736"/>
                  </a:lnTo>
                  <a:close/>
                  <a:moveTo>
                    <a:pt x="1818380" y="734607"/>
                  </a:moveTo>
                  <a:lnTo>
                    <a:pt x="1818380" y="807677"/>
                  </a:lnTo>
                  <a:lnTo>
                    <a:pt x="1916476" y="807677"/>
                  </a:lnTo>
                  <a:lnTo>
                    <a:pt x="1916476" y="734607"/>
                  </a:lnTo>
                  <a:close/>
                  <a:moveTo>
                    <a:pt x="1634779" y="734607"/>
                  </a:moveTo>
                  <a:lnTo>
                    <a:pt x="1634779" y="807677"/>
                  </a:lnTo>
                  <a:lnTo>
                    <a:pt x="1732875" y="807677"/>
                  </a:lnTo>
                  <a:lnTo>
                    <a:pt x="1732875" y="734607"/>
                  </a:lnTo>
                  <a:close/>
                  <a:moveTo>
                    <a:pt x="1451179" y="734607"/>
                  </a:moveTo>
                  <a:lnTo>
                    <a:pt x="1451179" y="807677"/>
                  </a:lnTo>
                  <a:lnTo>
                    <a:pt x="1549275" y="807677"/>
                  </a:lnTo>
                  <a:lnTo>
                    <a:pt x="1549275" y="734607"/>
                  </a:lnTo>
                  <a:close/>
                  <a:moveTo>
                    <a:pt x="1818380" y="582994"/>
                  </a:moveTo>
                  <a:lnTo>
                    <a:pt x="1818380" y="656064"/>
                  </a:lnTo>
                  <a:lnTo>
                    <a:pt x="1916476" y="656064"/>
                  </a:lnTo>
                  <a:lnTo>
                    <a:pt x="1916476" y="582994"/>
                  </a:lnTo>
                  <a:close/>
                  <a:moveTo>
                    <a:pt x="1634779" y="582994"/>
                  </a:moveTo>
                  <a:lnTo>
                    <a:pt x="1634779" y="656064"/>
                  </a:lnTo>
                  <a:lnTo>
                    <a:pt x="1732875" y="656064"/>
                  </a:lnTo>
                  <a:lnTo>
                    <a:pt x="1732875" y="582994"/>
                  </a:lnTo>
                  <a:close/>
                  <a:moveTo>
                    <a:pt x="1451179" y="582994"/>
                  </a:moveTo>
                  <a:lnTo>
                    <a:pt x="1451179" y="656064"/>
                  </a:lnTo>
                  <a:lnTo>
                    <a:pt x="1549275" y="656064"/>
                  </a:lnTo>
                  <a:lnTo>
                    <a:pt x="1549275" y="582994"/>
                  </a:lnTo>
                  <a:close/>
                  <a:moveTo>
                    <a:pt x="403424" y="499916"/>
                  </a:moveTo>
                  <a:cubicBezTo>
                    <a:pt x="373157" y="499916"/>
                    <a:pt x="348620" y="524453"/>
                    <a:pt x="348620" y="554720"/>
                  </a:cubicBezTo>
                  <a:lnTo>
                    <a:pt x="348620" y="1438886"/>
                  </a:lnTo>
                  <a:lnTo>
                    <a:pt x="458227" y="1438886"/>
                  </a:lnTo>
                  <a:cubicBezTo>
                    <a:pt x="458227" y="1144164"/>
                    <a:pt x="458228" y="849442"/>
                    <a:pt x="458228" y="554720"/>
                  </a:cubicBezTo>
                  <a:cubicBezTo>
                    <a:pt x="458228" y="524453"/>
                    <a:pt x="433691" y="499916"/>
                    <a:pt x="403424" y="499916"/>
                  </a:cubicBezTo>
                  <a:close/>
                  <a:moveTo>
                    <a:pt x="169200" y="496212"/>
                  </a:moveTo>
                  <a:cubicBezTo>
                    <a:pt x="138933" y="496212"/>
                    <a:pt x="114396" y="520749"/>
                    <a:pt x="114396" y="551016"/>
                  </a:cubicBezTo>
                  <a:lnTo>
                    <a:pt x="114396" y="1435182"/>
                  </a:lnTo>
                  <a:lnTo>
                    <a:pt x="224003" y="1435182"/>
                  </a:lnTo>
                  <a:cubicBezTo>
                    <a:pt x="224003" y="1140460"/>
                    <a:pt x="224004" y="845738"/>
                    <a:pt x="224004" y="551016"/>
                  </a:cubicBezTo>
                  <a:cubicBezTo>
                    <a:pt x="224004" y="520749"/>
                    <a:pt x="199467" y="496212"/>
                    <a:pt x="169200" y="496212"/>
                  </a:cubicBezTo>
                  <a:close/>
                  <a:moveTo>
                    <a:pt x="1818380" y="431380"/>
                  </a:moveTo>
                  <a:lnTo>
                    <a:pt x="1818380" y="504450"/>
                  </a:lnTo>
                  <a:lnTo>
                    <a:pt x="1916476" y="504450"/>
                  </a:lnTo>
                  <a:lnTo>
                    <a:pt x="1916476" y="431380"/>
                  </a:lnTo>
                  <a:close/>
                  <a:moveTo>
                    <a:pt x="1634779" y="431380"/>
                  </a:moveTo>
                  <a:lnTo>
                    <a:pt x="1634779" y="504450"/>
                  </a:lnTo>
                  <a:lnTo>
                    <a:pt x="1732875" y="504450"/>
                  </a:lnTo>
                  <a:lnTo>
                    <a:pt x="1732875" y="431380"/>
                  </a:lnTo>
                  <a:close/>
                  <a:moveTo>
                    <a:pt x="1451179" y="431380"/>
                  </a:moveTo>
                  <a:lnTo>
                    <a:pt x="1451179" y="504450"/>
                  </a:lnTo>
                  <a:lnTo>
                    <a:pt x="1549275" y="504450"/>
                  </a:lnTo>
                  <a:lnTo>
                    <a:pt x="1549275" y="431380"/>
                  </a:lnTo>
                  <a:close/>
                  <a:moveTo>
                    <a:pt x="1254606" y="431380"/>
                  </a:moveTo>
                  <a:lnTo>
                    <a:pt x="1254606" y="504450"/>
                  </a:lnTo>
                  <a:lnTo>
                    <a:pt x="1352702" y="504450"/>
                  </a:lnTo>
                  <a:lnTo>
                    <a:pt x="1352702" y="431380"/>
                  </a:lnTo>
                  <a:close/>
                  <a:moveTo>
                    <a:pt x="1071005" y="431380"/>
                  </a:moveTo>
                  <a:lnTo>
                    <a:pt x="1071005" y="504450"/>
                  </a:lnTo>
                  <a:lnTo>
                    <a:pt x="1169101" y="504450"/>
                  </a:lnTo>
                  <a:lnTo>
                    <a:pt x="1169101" y="431380"/>
                  </a:lnTo>
                  <a:close/>
                  <a:moveTo>
                    <a:pt x="887405" y="431380"/>
                  </a:moveTo>
                  <a:lnTo>
                    <a:pt x="887405" y="504450"/>
                  </a:lnTo>
                  <a:lnTo>
                    <a:pt x="985501" y="504450"/>
                  </a:lnTo>
                  <a:lnTo>
                    <a:pt x="985501" y="431380"/>
                  </a:lnTo>
                  <a:close/>
                  <a:moveTo>
                    <a:pt x="726849" y="431380"/>
                  </a:moveTo>
                  <a:lnTo>
                    <a:pt x="726849" y="504450"/>
                  </a:lnTo>
                  <a:lnTo>
                    <a:pt x="824945" y="504450"/>
                  </a:lnTo>
                  <a:lnTo>
                    <a:pt x="824945" y="431380"/>
                  </a:lnTo>
                  <a:close/>
                  <a:moveTo>
                    <a:pt x="543248" y="431380"/>
                  </a:moveTo>
                  <a:lnTo>
                    <a:pt x="543248" y="504450"/>
                  </a:lnTo>
                  <a:lnTo>
                    <a:pt x="641344" y="504450"/>
                  </a:lnTo>
                  <a:lnTo>
                    <a:pt x="641344" y="431380"/>
                  </a:lnTo>
                  <a:close/>
                  <a:moveTo>
                    <a:pt x="525663" y="0"/>
                  </a:moveTo>
                  <a:lnTo>
                    <a:pt x="525663" y="296929"/>
                  </a:lnTo>
                  <a:lnTo>
                    <a:pt x="1026614" y="0"/>
                  </a:lnTo>
                  <a:lnTo>
                    <a:pt x="1026614" y="296930"/>
                  </a:lnTo>
                  <a:lnTo>
                    <a:pt x="1527566" y="0"/>
                  </a:lnTo>
                  <a:lnTo>
                    <a:pt x="1527566" y="296930"/>
                  </a:lnTo>
                  <a:lnTo>
                    <a:pt x="2028518" y="0"/>
                  </a:lnTo>
                  <a:lnTo>
                    <a:pt x="2028518" y="311577"/>
                  </a:lnTo>
                  <a:lnTo>
                    <a:pt x="2028518" y="1440540"/>
                  </a:lnTo>
                  <a:lnTo>
                    <a:pt x="0" y="1440540"/>
                  </a:lnTo>
                  <a:lnTo>
                    <a:pt x="0" y="3115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C0E38D91-E45F-4EB9-8423-C4C5FA1698F8}"/>
                </a:ext>
              </a:extLst>
            </p:cNvPr>
            <p:cNvSpPr/>
            <p:nvPr/>
          </p:nvSpPr>
          <p:spPr>
            <a:xfrm>
              <a:off x="8698073" y="4267516"/>
              <a:ext cx="2163080" cy="2082019"/>
            </a:xfrm>
            <a:custGeom>
              <a:avLst/>
              <a:gdLst>
                <a:gd name="connsiteX0" fmla="*/ 1708938 w 2163080"/>
                <a:gd name="connsiteY0" fmla="*/ 2004560 h 2082019"/>
                <a:gd name="connsiteX1" fmla="*/ 1708938 w 2163080"/>
                <a:gd name="connsiteY1" fmla="*/ 2044384 h 2082019"/>
                <a:gd name="connsiteX2" fmla="*/ 2059441 w 2163080"/>
                <a:gd name="connsiteY2" fmla="*/ 2044384 h 2082019"/>
                <a:gd name="connsiteX3" fmla="*/ 2059441 w 2163080"/>
                <a:gd name="connsiteY3" fmla="*/ 2004560 h 2082019"/>
                <a:gd name="connsiteX4" fmla="*/ 1293406 w 2163080"/>
                <a:gd name="connsiteY4" fmla="*/ 2004560 h 2082019"/>
                <a:gd name="connsiteX5" fmla="*/ 1293406 w 2163080"/>
                <a:gd name="connsiteY5" fmla="*/ 2044384 h 2082019"/>
                <a:gd name="connsiteX6" fmla="*/ 1643909 w 2163080"/>
                <a:gd name="connsiteY6" fmla="*/ 2044384 h 2082019"/>
                <a:gd name="connsiteX7" fmla="*/ 1643909 w 2163080"/>
                <a:gd name="connsiteY7" fmla="*/ 2004560 h 2082019"/>
                <a:gd name="connsiteX8" fmla="*/ 1708938 w 2163080"/>
                <a:gd name="connsiteY8" fmla="*/ 1943463 h 2082019"/>
                <a:gd name="connsiteX9" fmla="*/ 1708938 w 2163080"/>
                <a:gd name="connsiteY9" fmla="*/ 1983287 h 2082019"/>
                <a:gd name="connsiteX10" fmla="*/ 2059441 w 2163080"/>
                <a:gd name="connsiteY10" fmla="*/ 1983287 h 2082019"/>
                <a:gd name="connsiteX11" fmla="*/ 2059441 w 2163080"/>
                <a:gd name="connsiteY11" fmla="*/ 1943463 h 2082019"/>
                <a:gd name="connsiteX12" fmla="*/ 1293406 w 2163080"/>
                <a:gd name="connsiteY12" fmla="*/ 1943463 h 2082019"/>
                <a:gd name="connsiteX13" fmla="*/ 1293406 w 2163080"/>
                <a:gd name="connsiteY13" fmla="*/ 1983287 h 2082019"/>
                <a:gd name="connsiteX14" fmla="*/ 1643909 w 2163080"/>
                <a:gd name="connsiteY14" fmla="*/ 1983287 h 2082019"/>
                <a:gd name="connsiteX15" fmla="*/ 1643909 w 2163080"/>
                <a:gd name="connsiteY15" fmla="*/ 1943463 h 2082019"/>
                <a:gd name="connsiteX16" fmla="*/ 1708938 w 2163080"/>
                <a:gd name="connsiteY16" fmla="*/ 1882367 h 2082019"/>
                <a:gd name="connsiteX17" fmla="*/ 1708938 w 2163080"/>
                <a:gd name="connsiteY17" fmla="*/ 1922191 h 2082019"/>
                <a:gd name="connsiteX18" fmla="*/ 2059441 w 2163080"/>
                <a:gd name="connsiteY18" fmla="*/ 1922191 h 2082019"/>
                <a:gd name="connsiteX19" fmla="*/ 2059441 w 2163080"/>
                <a:gd name="connsiteY19" fmla="*/ 1882367 h 2082019"/>
                <a:gd name="connsiteX20" fmla="*/ 1293406 w 2163080"/>
                <a:gd name="connsiteY20" fmla="*/ 1882367 h 2082019"/>
                <a:gd name="connsiteX21" fmla="*/ 1293406 w 2163080"/>
                <a:gd name="connsiteY21" fmla="*/ 1922191 h 2082019"/>
                <a:gd name="connsiteX22" fmla="*/ 1643909 w 2163080"/>
                <a:gd name="connsiteY22" fmla="*/ 1922191 h 2082019"/>
                <a:gd name="connsiteX23" fmla="*/ 1643909 w 2163080"/>
                <a:gd name="connsiteY23" fmla="*/ 1882367 h 2082019"/>
                <a:gd name="connsiteX24" fmla="*/ 1024178 w 2163080"/>
                <a:gd name="connsiteY24" fmla="*/ 1873675 h 2082019"/>
                <a:gd name="connsiteX25" fmla="*/ 1024178 w 2163080"/>
                <a:gd name="connsiteY25" fmla="*/ 1939321 h 2082019"/>
                <a:gd name="connsiteX26" fmla="*/ 1122274 w 2163080"/>
                <a:gd name="connsiteY26" fmla="*/ 1939321 h 2082019"/>
                <a:gd name="connsiteX27" fmla="*/ 1122274 w 2163080"/>
                <a:gd name="connsiteY27" fmla="*/ 1873675 h 2082019"/>
                <a:gd name="connsiteX28" fmla="*/ 840577 w 2163080"/>
                <a:gd name="connsiteY28" fmla="*/ 1873675 h 2082019"/>
                <a:gd name="connsiteX29" fmla="*/ 840577 w 2163080"/>
                <a:gd name="connsiteY29" fmla="*/ 1939321 h 2082019"/>
                <a:gd name="connsiteX30" fmla="*/ 938673 w 2163080"/>
                <a:gd name="connsiteY30" fmla="*/ 1939321 h 2082019"/>
                <a:gd name="connsiteX31" fmla="*/ 938673 w 2163080"/>
                <a:gd name="connsiteY31" fmla="*/ 1873675 h 2082019"/>
                <a:gd name="connsiteX32" fmla="*/ 656977 w 2163080"/>
                <a:gd name="connsiteY32" fmla="*/ 1873675 h 2082019"/>
                <a:gd name="connsiteX33" fmla="*/ 656977 w 2163080"/>
                <a:gd name="connsiteY33" fmla="*/ 1939321 h 2082019"/>
                <a:gd name="connsiteX34" fmla="*/ 755073 w 2163080"/>
                <a:gd name="connsiteY34" fmla="*/ 1939321 h 2082019"/>
                <a:gd name="connsiteX35" fmla="*/ 755073 w 2163080"/>
                <a:gd name="connsiteY35" fmla="*/ 1873675 h 2082019"/>
                <a:gd name="connsiteX36" fmla="*/ 1708938 w 2163080"/>
                <a:gd name="connsiteY36" fmla="*/ 1821270 h 2082019"/>
                <a:gd name="connsiteX37" fmla="*/ 1708938 w 2163080"/>
                <a:gd name="connsiteY37" fmla="*/ 1861094 h 2082019"/>
                <a:gd name="connsiteX38" fmla="*/ 2059441 w 2163080"/>
                <a:gd name="connsiteY38" fmla="*/ 1861094 h 2082019"/>
                <a:gd name="connsiteX39" fmla="*/ 2059441 w 2163080"/>
                <a:gd name="connsiteY39" fmla="*/ 1821270 h 2082019"/>
                <a:gd name="connsiteX40" fmla="*/ 1293406 w 2163080"/>
                <a:gd name="connsiteY40" fmla="*/ 1821270 h 2082019"/>
                <a:gd name="connsiteX41" fmla="*/ 1293406 w 2163080"/>
                <a:gd name="connsiteY41" fmla="*/ 1861094 h 2082019"/>
                <a:gd name="connsiteX42" fmla="*/ 1643909 w 2163080"/>
                <a:gd name="connsiteY42" fmla="*/ 1861094 h 2082019"/>
                <a:gd name="connsiteX43" fmla="*/ 1643909 w 2163080"/>
                <a:gd name="connsiteY43" fmla="*/ 1821270 h 2082019"/>
                <a:gd name="connsiteX44" fmla="*/ 1024178 w 2163080"/>
                <a:gd name="connsiteY44" fmla="*/ 1737466 h 2082019"/>
                <a:gd name="connsiteX45" fmla="*/ 1024178 w 2163080"/>
                <a:gd name="connsiteY45" fmla="*/ 1803112 h 2082019"/>
                <a:gd name="connsiteX46" fmla="*/ 1122274 w 2163080"/>
                <a:gd name="connsiteY46" fmla="*/ 1803112 h 2082019"/>
                <a:gd name="connsiteX47" fmla="*/ 1122274 w 2163080"/>
                <a:gd name="connsiteY47" fmla="*/ 1737466 h 2082019"/>
                <a:gd name="connsiteX48" fmla="*/ 840577 w 2163080"/>
                <a:gd name="connsiteY48" fmla="*/ 1737466 h 2082019"/>
                <a:gd name="connsiteX49" fmla="*/ 840577 w 2163080"/>
                <a:gd name="connsiteY49" fmla="*/ 1803112 h 2082019"/>
                <a:gd name="connsiteX50" fmla="*/ 938673 w 2163080"/>
                <a:gd name="connsiteY50" fmla="*/ 1803112 h 2082019"/>
                <a:gd name="connsiteX51" fmla="*/ 938673 w 2163080"/>
                <a:gd name="connsiteY51" fmla="*/ 1737466 h 2082019"/>
                <a:gd name="connsiteX52" fmla="*/ 656977 w 2163080"/>
                <a:gd name="connsiteY52" fmla="*/ 1737466 h 2082019"/>
                <a:gd name="connsiteX53" fmla="*/ 656977 w 2163080"/>
                <a:gd name="connsiteY53" fmla="*/ 1803112 h 2082019"/>
                <a:gd name="connsiteX54" fmla="*/ 755073 w 2163080"/>
                <a:gd name="connsiteY54" fmla="*/ 1803112 h 2082019"/>
                <a:gd name="connsiteX55" fmla="*/ 755073 w 2163080"/>
                <a:gd name="connsiteY55" fmla="*/ 1737466 h 2082019"/>
                <a:gd name="connsiteX56" fmla="*/ 1024178 w 2163080"/>
                <a:gd name="connsiteY56" fmla="*/ 1601257 h 2082019"/>
                <a:gd name="connsiteX57" fmla="*/ 1024178 w 2163080"/>
                <a:gd name="connsiteY57" fmla="*/ 1666903 h 2082019"/>
                <a:gd name="connsiteX58" fmla="*/ 1122274 w 2163080"/>
                <a:gd name="connsiteY58" fmla="*/ 1666903 h 2082019"/>
                <a:gd name="connsiteX59" fmla="*/ 1122274 w 2163080"/>
                <a:gd name="connsiteY59" fmla="*/ 1601257 h 2082019"/>
                <a:gd name="connsiteX60" fmla="*/ 840577 w 2163080"/>
                <a:gd name="connsiteY60" fmla="*/ 1601257 h 2082019"/>
                <a:gd name="connsiteX61" fmla="*/ 840577 w 2163080"/>
                <a:gd name="connsiteY61" fmla="*/ 1666903 h 2082019"/>
                <a:gd name="connsiteX62" fmla="*/ 938673 w 2163080"/>
                <a:gd name="connsiteY62" fmla="*/ 1666903 h 2082019"/>
                <a:gd name="connsiteX63" fmla="*/ 938673 w 2163080"/>
                <a:gd name="connsiteY63" fmla="*/ 1601257 h 2082019"/>
                <a:gd name="connsiteX64" fmla="*/ 656977 w 2163080"/>
                <a:gd name="connsiteY64" fmla="*/ 1601257 h 2082019"/>
                <a:gd name="connsiteX65" fmla="*/ 656977 w 2163080"/>
                <a:gd name="connsiteY65" fmla="*/ 1666903 h 2082019"/>
                <a:gd name="connsiteX66" fmla="*/ 755073 w 2163080"/>
                <a:gd name="connsiteY66" fmla="*/ 1666903 h 2082019"/>
                <a:gd name="connsiteX67" fmla="*/ 755073 w 2163080"/>
                <a:gd name="connsiteY67" fmla="*/ 1601257 h 2082019"/>
                <a:gd name="connsiteX68" fmla="*/ 1949811 w 2163080"/>
                <a:gd name="connsiteY68" fmla="*/ 1437108 h 2082019"/>
                <a:gd name="connsiteX69" fmla="*/ 1949811 w 2163080"/>
                <a:gd name="connsiteY69" fmla="*/ 1502754 h 2082019"/>
                <a:gd name="connsiteX70" fmla="*/ 2047907 w 2163080"/>
                <a:gd name="connsiteY70" fmla="*/ 1502754 h 2082019"/>
                <a:gd name="connsiteX71" fmla="*/ 2047907 w 2163080"/>
                <a:gd name="connsiteY71" fmla="*/ 1437108 h 2082019"/>
                <a:gd name="connsiteX72" fmla="*/ 1766210 w 2163080"/>
                <a:gd name="connsiteY72" fmla="*/ 1437108 h 2082019"/>
                <a:gd name="connsiteX73" fmla="*/ 1766210 w 2163080"/>
                <a:gd name="connsiteY73" fmla="*/ 1502754 h 2082019"/>
                <a:gd name="connsiteX74" fmla="*/ 1864306 w 2163080"/>
                <a:gd name="connsiteY74" fmla="*/ 1502754 h 2082019"/>
                <a:gd name="connsiteX75" fmla="*/ 1864306 w 2163080"/>
                <a:gd name="connsiteY75" fmla="*/ 1437108 h 2082019"/>
                <a:gd name="connsiteX76" fmla="*/ 1582610 w 2163080"/>
                <a:gd name="connsiteY76" fmla="*/ 1437108 h 2082019"/>
                <a:gd name="connsiteX77" fmla="*/ 1582610 w 2163080"/>
                <a:gd name="connsiteY77" fmla="*/ 1502754 h 2082019"/>
                <a:gd name="connsiteX78" fmla="*/ 1680706 w 2163080"/>
                <a:gd name="connsiteY78" fmla="*/ 1502754 h 2082019"/>
                <a:gd name="connsiteX79" fmla="*/ 1680706 w 2163080"/>
                <a:gd name="connsiteY79" fmla="*/ 1437108 h 2082019"/>
                <a:gd name="connsiteX80" fmla="*/ 1386037 w 2163080"/>
                <a:gd name="connsiteY80" fmla="*/ 1437108 h 2082019"/>
                <a:gd name="connsiteX81" fmla="*/ 1386037 w 2163080"/>
                <a:gd name="connsiteY81" fmla="*/ 1502754 h 2082019"/>
                <a:gd name="connsiteX82" fmla="*/ 1484133 w 2163080"/>
                <a:gd name="connsiteY82" fmla="*/ 1502754 h 2082019"/>
                <a:gd name="connsiteX83" fmla="*/ 1484133 w 2163080"/>
                <a:gd name="connsiteY83" fmla="*/ 1437108 h 2082019"/>
                <a:gd name="connsiteX84" fmla="*/ 1202437 w 2163080"/>
                <a:gd name="connsiteY84" fmla="*/ 1437108 h 2082019"/>
                <a:gd name="connsiteX85" fmla="*/ 1202437 w 2163080"/>
                <a:gd name="connsiteY85" fmla="*/ 1502754 h 2082019"/>
                <a:gd name="connsiteX86" fmla="*/ 1300533 w 2163080"/>
                <a:gd name="connsiteY86" fmla="*/ 1502754 h 2082019"/>
                <a:gd name="connsiteX87" fmla="*/ 1300533 w 2163080"/>
                <a:gd name="connsiteY87" fmla="*/ 1437108 h 2082019"/>
                <a:gd name="connsiteX88" fmla="*/ 1024178 w 2163080"/>
                <a:gd name="connsiteY88" fmla="*/ 1437108 h 2082019"/>
                <a:gd name="connsiteX89" fmla="*/ 1024178 w 2163080"/>
                <a:gd name="connsiteY89" fmla="*/ 1502754 h 2082019"/>
                <a:gd name="connsiteX90" fmla="*/ 1122274 w 2163080"/>
                <a:gd name="connsiteY90" fmla="*/ 1502754 h 2082019"/>
                <a:gd name="connsiteX91" fmla="*/ 1122274 w 2163080"/>
                <a:gd name="connsiteY91" fmla="*/ 1437108 h 2082019"/>
                <a:gd name="connsiteX92" fmla="*/ 840577 w 2163080"/>
                <a:gd name="connsiteY92" fmla="*/ 1437108 h 2082019"/>
                <a:gd name="connsiteX93" fmla="*/ 840577 w 2163080"/>
                <a:gd name="connsiteY93" fmla="*/ 1502754 h 2082019"/>
                <a:gd name="connsiteX94" fmla="*/ 938673 w 2163080"/>
                <a:gd name="connsiteY94" fmla="*/ 1502754 h 2082019"/>
                <a:gd name="connsiteX95" fmla="*/ 938673 w 2163080"/>
                <a:gd name="connsiteY95" fmla="*/ 1437108 h 2082019"/>
                <a:gd name="connsiteX96" fmla="*/ 656977 w 2163080"/>
                <a:gd name="connsiteY96" fmla="*/ 1437108 h 2082019"/>
                <a:gd name="connsiteX97" fmla="*/ 656977 w 2163080"/>
                <a:gd name="connsiteY97" fmla="*/ 1502754 h 2082019"/>
                <a:gd name="connsiteX98" fmla="*/ 755073 w 2163080"/>
                <a:gd name="connsiteY98" fmla="*/ 1502754 h 2082019"/>
                <a:gd name="connsiteX99" fmla="*/ 755073 w 2163080"/>
                <a:gd name="connsiteY99" fmla="*/ 1437108 h 2082019"/>
                <a:gd name="connsiteX100" fmla="*/ 1037978 w 2163080"/>
                <a:gd name="connsiteY100" fmla="*/ 331011 h 2082019"/>
                <a:gd name="connsiteX101" fmla="*/ 1037978 w 2163080"/>
                <a:gd name="connsiteY101" fmla="*/ 465308 h 2082019"/>
                <a:gd name="connsiteX102" fmla="*/ 1059098 w 2163080"/>
                <a:gd name="connsiteY102" fmla="*/ 468502 h 2082019"/>
                <a:gd name="connsiteX103" fmla="*/ 1162875 w 2163080"/>
                <a:gd name="connsiteY103" fmla="*/ 562591 h 2082019"/>
                <a:gd name="connsiteX104" fmla="*/ 1173239 w 2163080"/>
                <a:gd name="connsiteY104" fmla="*/ 613926 h 2082019"/>
                <a:gd name="connsiteX105" fmla="*/ 1175942 w 2163080"/>
                <a:gd name="connsiteY105" fmla="*/ 613926 h 2082019"/>
                <a:gd name="connsiteX106" fmla="*/ 1175942 w 2163080"/>
                <a:gd name="connsiteY106" fmla="*/ 627317 h 2082019"/>
                <a:gd name="connsiteX107" fmla="*/ 1175943 w 2163080"/>
                <a:gd name="connsiteY107" fmla="*/ 627321 h 2082019"/>
                <a:gd name="connsiteX108" fmla="*/ 1175942 w 2163080"/>
                <a:gd name="connsiteY108" fmla="*/ 1063497 h 2082019"/>
                <a:gd name="connsiteX109" fmla="*/ 1283069 w 2163080"/>
                <a:gd name="connsiteY109" fmla="*/ 1063497 h 2082019"/>
                <a:gd name="connsiteX110" fmla="*/ 1283069 w 2163080"/>
                <a:gd name="connsiteY110" fmla="*/ 627216 h 2082019"/>
                <a:gd name="connsiteX111" fmla="*/ 1384635 w 2163080"/>
                <a:gd name="connsiteY111" fmla="*/ 473988 h 2082019"/>
                <a:gd name="connsiteX112" fmla="*/ 1437863 w 2163080"/>
                <a:gd name="connsiteY112" fmla="*/ 463242 h 2082019"/>
                <a:gd name="connsiteX113" fmla="*/ 1437863 w 2163080"/>
                <a:gd name="connsiteY113" fmla="*/ 331011 h 2082019"/>
                <a:gd name="connsiteX114" fmla="*/ 785279 w 2163080"/>
                <a:gd name="connsiteY114" fmla="*/ 331011 h 2082019"/>
                <a:gd name="connsiteX115" fmla="*/ 785279 w 2163080"/>
                <a:gd name="connsiteY115" fmla="*/ 1063497 h 2082019"/>
                <a:gd name="connsiteX116" fmla="*/ 843351 w 2163080"/>
                <a:gd name="connsiteY116" fmla="*/ 1063497 h 2082019"/>
                <a:gd name="connsiteX117" fmla="*/ 843351 w 2163080"/>
                <a:gd name="connsiteY117" fmla="*/ 627321 h 2082019"/>
                <a:gd name="connsiteX118" fmla="*/ 944917 w 2163080"/>
                <a:gd name="connsiteY118" fmla="*/ 474094 h 2082019"/>
                <a:gd name="connsiteX119" fmla="*/ 996379 w 2163080"/>
                <a:gd name="connsiteY119" fmla="*/ 463704 h 2082019"/>
                <a:gd name="connsiteX120" fmla="*/ 996379 w 2163080"/>
                <a:gd name="connsiteY120" fmla="*/ 331011 h 2082019"/>
                <a:gd name="connsiteX121" fmla="*/ 683756 w 2163080"/>
                <a:gd name="connsiteY121" fmla="*/ 0 h 2082019"/>
                <a:gd name="connsiteX122" fmla="*/ 785279 w 2163080"/>
                <a:gd name="connsiteY122" fmla="*/ 0 h 2082019"/>
                <a:gd name="connsiteX123" fmla="*/ 785279 w 2163080"/>
                <a:gd name="connsiteY123" fmla="*/ 1 h 2082019"/>
                <a:gd name="connsiteX124" fmla="*/ 785279 w 2163080"/>
                <a:gd name="connsiteY124" fmla="*/ 150699 h 2082019"/>
                <a:gd name="connsiteX125" fmla="*/ 785279 w 2163080"/>
                <a:gd name="connsiteY125" fmla="*/ 150703 h 2082019"/>
                <a:gd name="connsiteX126" fmla="*/ 785279 w 2163080"/>
                <a:gd name="connsiteY126" fmla="*/ 185573 h 2082019"/>
                <a:gd name="connsiteX127" fmla="*/ 785279 w 2163080"/>
                <a:gd name="connsiteY127" fmla="*/ 268612 h 2082019"/>
                <a:gd name="connsiteX128" fmla="*/ 1437863 w 2163080"/>
                <a:gd name="connsiteY128" fmla="*/ 268612 h 2082019"/>
                <a:gd name="connsiteX129" fmla="*/ 1437863 w 2163080"/>
                <a:gd name="connsiteY129" fmla="*/ 268180 h 2082019"/>
                <a:gd name="connsiteX130" fmla="*/ 1479462 w 2163080"/>
                <a:gd name="connsiteY130" fmla="*/ 268180 h 2082019"/>
                <a:gd name="connsiteX131" fmla="*/ 1479462 w 2163080"/>
                <a:gd name="connsiteY131" fmla="*/ 466997 h 2082019"/>
                <a:gd name="connsiteX132" fmla="*/ 1514095 w 2163080"/>
                <a:gd name="connsiteY132" fmla="*/ 473988 h 2082019"/>
                <a:gd name="connsiteX133" fmla="*/ 1608185 w 2163080"/>
                <a:gd name="connsiteY133" fmla="*/ 577765 h 2082019"/>
                <a:gd name="connsiteX134" fmla="*/ 1613636 w 2163080"/>
                <a:gd name="connsiteY134" fmla="*/ 613821 h 2082019"/>
                <a:gd name="connsiteX135" fmla="*/ 1615660 w 2163080"/>
                <a:gd name="connsiteY135" fmla="*/ 613821 h 2082019"/>
                <a:gd name="connsiteX136" fmla="*/ 1615660 w 2163080"/>
                <a:gd name="connsiteY136" fmla="*/ 627210 h 2082019"/>
                <a:gd name="connsiteX137" fmla="*/ 1615661 w 2163080"/>
                <a:gd name="connsiteY137" fmla="*/ 627216 h 2082019"/>
                <a:gd name="connsiteX138" fmla="*/ 1615660 w 2163080"/>
                <a:gd name="connsiteY138" fmla="*/ 1063497 h 2082019"/>
                <a:gd name="connsiteX139" fmla="*/ 2163080 w 2163080"/>
                <a:gd name="connsiteY139" fmla="*/ 1063497 h 2082019"/>
                <a:gd name="connsiteX140" fmla="*/ 2163080 w 2163080"/>
                <a:gd name="connsiteY140" fmla="*/ 1184656 h 2082019"/>
                <a:gd name="connsiteX141" fmla="*/ 2163080 w 2163080"/>
                <a:gd name="connsiteY141" fmla="*/ 1530190 h 2082019"/>
                <a:gd name="connsiteX142" fmla="*/ 2163080 w 2163080"/>
                <a:gd name="connsiteY142" fmla="*/ 2078653 h 2082019"/>
                <a:gd name="connsiteX143" fmla="*/ 2163080 w 2163080"/>
                <a:gd name="connsiteY143" fmla="*/ 2082019 h 2082019"/>
                <a:gd name="connsiteX144" fmla="*/ 499194 w 2163080"/>
                <a:gd name="connsiteY144" fmla="*/ 2082019 h 2082019"/>
                <a:gd name="connsiteX145" fmla="*/ 499105 w 2163080"/>
                <a:gd name="connsiteY145" fmla="*/ 2082019 h 2082019"/>
                <a:gd name="connsiteX146" fmla="*/ 421721 w 2163080"/>
                <a:gd name="connsiteY146" fmla="*/ 2082019 h 2082019"/>
                <a:gd name="connsiteX147" fmla="*/ 421721 w 2163080"/>
                <a:gd name="connsiteY147" fmla="*/ 1864776 h 2082019"/>
                <a:gd name="connsiteX148" fmla="*/ 327071 w 2163080"/>
                <a:gd name="connsiteY148" fmla="*/ 1864776 h 2082019"/>
                <a:gd name="connsiteX149" fmla="*/ 327071 w 2163080"/>
                <a:gd name="connsiteY149" fmla="*/ 2082019 h 2082019"/>
                <a:gd name="connsiteX150" fmla="*/ 249597 w 2163080"/>
                <a:gd name="connsiteY150" fmla="*/ 2082019 h 2082019"/>
                <a:gd name="connsiteX151" fmla="*/ 249597 w 2163080"/>
                <a:gd name="connsiteY151" fmla="*/ 2082018 h 2082019"/>
                <a:gd name="connsiteX152" fmla="*/ 163326 w 2163080"/>
                <a:gd name="connsiteY152" fmla="*/ 2082018 h 2082019"/>
                <a:gd name="connsiteX153" fmla="*/ 163326 w 2163080"/>
                <a:gd name="connsiteY153" fmla="*/ 1864776 h 2082019"/>
                <a:gd name="connsiteX154" fmla="*/ 68676 w 2163080"/>
                <a:gd name="connsiteY154" fmla="*/ 1864776 h 2082019"/>
                <a:gd name="connsiteX155" fmla="*/ 68676 w 2163080"/>
                <a:gd name="connsiteY155" fmla="*/ 2082018 h 2082019"/>
                <a:gd name="connsiteX156" fmla="*/ 0 w 2163080"/>
                <a:gd name="connsiteY156" fmla="*/ 2082018 h 2082019"/>
                <a:gd name="connsiteX157" fmla="*/ 0 w 2163080"/>
                <a:gd name="connsiteY157" fmla="*/ 1070653 h 2082019"/>
                <a:gd name="connsiteX158" fmla="*/ 0 w 2163080"/>
                <a:gd name="connsiteY158" fmla="*/ 957871 h 2082019"/>
                <a:gd name="connsiteX159" fmla="*/ 0 w 2163080"/>
                <a:gd name="connsiteY159" fmla="*/ 957207 h 2082019"/>
                <a:gd name="connsiteX160" fmla="*/ 91842 w 2163080"/>
                <a:gd name="connsiteY160" fmla="*/ 957207 h 2082019"/>
                <a:gd name="connsiteX161" fmla="*/ 91842 w 2163080"/>
                <a:gd name="connsiteY161" fmla="*/ 351653 h 2082019"/>
                <a:gd name="connsiteX162" fmla="*/ 91841 w 2163080"/>
                <a:gd name="connsiteY162" fmla="*/ 351653 h 2082019"/>
                <a:gd name="connsiteX163" fmla="*/ 91841 w 2163080"/>
                <a:gd name="connsiteY163" fmla="*/ 185571 h 2082019"/>
                <a:gd name="connsiteX164" fmla="*/ 237438 w 2163080"/>
                <a:gd name="connsiteY164" fmla="*/ 185571 h 2082019"/>
                <a:gd name="connsiteX165" fmla="*/ 383036 w 2163080"/>
                <a:gd name="connsiteY165" fmla="*/ 185571 h 2082019"/>
                <a:gd name="connsiteX166" fmla="*/ 383037 w 2163080"/>
                <a:gd name="connsiteY166" fmla="*/ 185571 h 2082019"/>
                <a:gd name="connsiteX167" fmla="*/ 383037 w 2163080"/>
                <a:gd name="connsiteY167" fmla="*/ 337527 h 2082019"/>
                <a:gd name="connsiteX168" fmla="*/ 383038 w 2163080"/>
                <a:gd name="connsiteY168" fmla="*/ 337527 h 2082019"/>
                <a:gd name="connsiteX169" fmla="*/ 383038 w 2163080"/>
                <a:gd name="connsiteY169" fmla="*/ 337530 h 2082019"/>
                <a:gd name="connsiteX170" fmla="*/ 383038 w 2163080"/>
                <a:gd name="connsiteY170" fmla="*/ 955499 h 2082019"/>
                <a:gd name="connsiteX171" fmla="*/ 499194 w 2163080"/>
                <a:gd name="connsiteY171" fmla="*/ 955499 h 2082019"/>
                <a:gd name="connsiteX172" fmla="*/ 499194 w 2163080"/>
                <a:gd name="connsiteY172" fmla="*/ 956944 h 2082019"/>
                <a:gd name="connsiteX173" fmla="*/ 499194 w 2163080"/>
                <a:gd name="connsiteY173" fmla="*/ 1063497 h 2082019"/>
                <a:gd name="connsiteX174" fmla="*/ 591966 w 2163080"/>
                <a:gd name="connsiteY174" fmla="*/ 1063497 h 2082019"/>
                <a:gd name="connsiteX175" fmla="*/ 591966 w 2163080"/>
                <a:gd name="connsiteY175" fmla="*/ 185573 h 2082019"/>
                <a:gd name="connsiteX176" fmla="*/ 591966 w 2163080"/>
                <a:gd name="connsiteY176" fmla="*/ 150703 h 2082019"/>
                <a:gd name="connsiteX177" fmla="*/ 591966 w 2163080"/>
                <a:gd name="connsiteY177" fmla="*/ 1 h 2082019"/>
                <a:gd name="connsiteX178" fmla="*/ 683756 w 2163080"/>
                <a:gd name="connsiteY178" fmla="*/ 1 h 208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2163080" h="2082019">
                  <a:moveTo>
                    <a:pt x="1708938" y="2004560"/>
                  </a:moveTo>
                  <a:lnTo>
                    <a:pt x="1708938" y="2044384"/>
                  </a:lnTo>
                  <a:lnTo>
                    <a:pt x="2059441" y="2044384"/>
                  </a:lnTo>
                  <a:lnTo>
                    <a:pt x="2059441" y="2004560"/>
                  </a:lnTo>
                  <a:close/>
                  <a:moveTo>
                    <a:pt x="1293406" y="2004560"/>
                  </a:moveTo>
                  <a:lnTo>
                    <a:pt x="1293406" y="2044384"/>
                  </a:lnTo>
                  <a:lnTo>
                    <a:pt x="1643909" y="2044384"/>
                  </a:lnTo>
                  <a:lnTo>
                    <a:pt x="1643909" y="2004560"/>
                  </a:lnTo>
                  <a:close/>
                  <a:moveTo>
                    <a:pt x="1708938" y="1943463"/>
                  </a:moveTo>
                  <a:lnTo>
                    <a:pt x="1708938" y="1983287"/>
                  </a:lnTo>
                  <a:lnTo>
                    <a:pt x="2059441" y="1983287"/>
                  </a:lnTo>
                  <a:lnTo>
                    <a:pt x="2059441" y="1943463"/>
                  </a:lnTo>
                  <a:close/>
                  <a:moveTo>
                    <a:pt x="1293406" y="1943463"/>
                  </a:moveTo>
                  <a:lnTo>
                    <a:pt x="1293406" y="1983287"/>
                  </a:lnTo>
                  <a:lnTo>
                    <a:pt x="1643909" y="1983287"/>
                  </a:lnTo>
                  <a:lnTo>
                    <a:pt x="1643909" y="1943463"/>
                  </a:lnTo>
                  <a:close/>
                  <a:moveTo>
                    <a:pt x="1708938" y="1882367"/>
                  </a:moveTo>
                  <a:lnTo>
                    <a:pt x="1708938" y="1922191"/>
                  </a:lnTo>
                  <a:lnTo>
                    <a:pt x="2059441" y="1922191"/>
                  </a:lnTo>
                  <a:lnTo>
                    <a:pt x="2059441" y="1882367"/>
                  </a:lnTo>
                  <a:close/>
                  <a:moveTo>
                    <a:pt x="1293406" y="1882367"/>
                  </a:moveTo>
                  <a:lnTo>
                    <a:pt x="1293406" y="1922191"/>
                  </a:lnTo>
                  <a:lnTo>
                    <a:pt x="1643909" y="1922191"/>
                  </a:lnTo>
                  <a:lnTo>
                    <a:pt x="1643909" y="1882367"/>
                  </a:lnTo>
                  <a:close/>
                  <a:moveTo>
                    <a:pt x="1024178" y="1873675"/>
                  </a:moveTo>
                  <a:lnTo>
                    <a:pt x="1024178" y="1939321"/>
                  </a:lnTo>
                  <a:lnTo>
                    <a:pt x="1122274" y="1939321"/>
                  </a:lnTo>
                  <a:lnTo>
                    <a:pt x="1122274" y="1873675"/>
                  </a:lnTo>
                  <a:close/>
                  <a:moveTo>
                    <a:pt x="840577" y="1873675"/>
                  </a:moveTo>
                  <a:lnTo>
                    <a:pt x="840577" y="1939321"/>
                  </a:lnTo>
                  <a:lnTo>
                    <a:pt x="938673" y="1939321"/>
                  </a:lnTo>
                  <a:lnTo>
                    <a:pt x="938673" y="1873675"/>
                  </a:lnTo>
                  <a:close/>
                  <a:moveTo>
                    <a:pt x="656977" y="1873675"/>
                  </a:moveTo>
                  <a:lnTo>
                    <a:pt x="656977" y="1939321"/>
                  </a:lnTo>
                  <a:lnTo>
                    <a:pt x="755073" y="1939321"/>
                  </a:lnTo>
                  <a:lnTo>
                    <a:pt x="755073" y="1873675"/>
                  </a:lnTo>
                  <a:close/>
                  <a:moveTo>
                    <a:pt x="1708938" y="1821270"/>
                  </a:moveTo>
                  <a:lnTo>
                    <a:pt x="1708938" y="1861094"/>
                  </a:lnTo>
                  <a:lnTo>
                    <a:pt x="2059441" y="1861094"/>
                  </a:lnTo>
                  <a:lnTo>
                    <a:pt x="2059441" y="1821270"/>
                  </a:lnTo>
                  <a:close/>
                  <a:moveTo>
                    <a:pt x="1293406" y="1821270"/>
                  </a:moveTo>
                  <a:lnTo>
                    <a:pt x="1293406" y="1861094"/>
                  </a:lnTo>
                  <a:lnTo>
                    <a:pt x="1643909" y="1861094"/>
                  </a:lnTo>
                  <a:lnTo>
                    <a:pt x="1643909" y="1821270"/>
                  </a:lnTo>
                  <a:close/>
                  <a:moveTo>
                    <a:pt x="1024178" y="1737466"/>
                  </a:moveTo>
                  <a:lnTo>
                    <a:pt x="1024178" y="1803112"/>
                  </a:lnTo>
                  <a:lnTo>
                    <a:pt x="1122274" y="1803112"/>
                  </a:lnTo>
                  <a:lnTo>
                    <a:pt x="1122274" y="1737466"/>
                  </a:lnTo>
                  <a:close/>
                  <a:moveTo>
                    <a:pt x="840577" y="1737466"/>
                  </a:moveTo>
                  <a:lnTo>
                    <a:pt x="840577" y="1803112"/>
                  </a:lnTo>
                  <a:lnTo>
                    <a:pt x="938673" y="1803112"/>
                  </a:lnTo>
                  <a:lnTo>
                    <a:pt x="938673" y="1737466"/>
                  </a:lnTo>
                  <a:close/>
                  <a:moveTo>
                    <a:pt x="656977" y="1737466"/>
                  </a:moveTo>
                  <a:lnTo>
                    <a:pt x="656977" y="1803112"/>
                  </a:lnTo>
                  <a:lnTo>
                    <a:pt x="755073" y="1803112"/>
                  </a:lnTo>
                  <a:lnTo>
                    <a:pt x="755073" y="1737466"/>
                  </a:lnTo>
                  <a:close/>
                  <a:moveTo>
                    <a:pt x="1024178" y="1601257"/>
                  </a:moveTo>
                  <a:lnTo>
                    <a:pt x="1024178" y="1666903"/>
                  </a:lnTo>
                  <a:lnTo>
                    <a:pt x="1122274" y="1666903"/>
                  </a:lnTo>
                  <a:lnTo>
                    <a:pt x="1122274" y="1601257"/>
                  </a:lnTo>
                  <a:close/>
                  <a:moveTo>
                    <a:pt x="840577" y="1601257"/>
                  </a:moveTo>
                  <a:lnTo>
                    <a:pt x="840577" y="1666903"/>
                  </a:lnTo>
                  <a:lnTo>
                    <a:pt x="938673" y="1666903"/>
                  </a:lnTo>
                  <a:lnTo>
                    <a:pt x="938673" y="1601257"/>
                  </a:lnTo>
                  <a:close/>
                  <a:moveTo>
                    <a:pt x="656977" y="1601257"/>
                  </a:moveTo>
                  <a:lnTo>
                    <a:pt x="656977" y="1666903"/>
                  </a:lnTo>
                  <a:lnTo>
                    <a:pt x="755073" y="1666903"/>
                  </a:lnTo>
                  <a:lnTo>
                    <a:pt x="755073" y="1601257"/>
                  </a:lnTo>
                  <a:close/>
                  <a:moveTo>
                    <a:pt x="1949811" y="1437108"/>
                  </a:moveTo>
                  <a:lnTo>
                    <a:pt x="1949811" y="1502754"/>
                  </a:lnTo>
                  <a:lnTo>
                    <a:pt x="2047907" y="1502754"/>
                  </a:lnTo>
                  <a:lnTo>
                    <a:pt x="2047907" y="1437108"/>
                  </a:lnTo>
                  <a:close/>
                  <a:moveTo>
                    <a:pt x="1766210" y="1437108"/>
                  </a:moveTo>
                  <a:lnTo>
                    <a:pt x="1766210" y="1502754"/>
                  </a:lnTo>
                  <a:lnTo>
                    <a:pt x="1864306" y="1502754"/>
                  </a:lnTo>
                  <a:lnTo>
                    <a:pt x="1864306" y="1437108"/>
                  </a:lnTo>
                  <a:close/>
                  <a:moveTo>
                    <a:pt x="1582610" y="1437108"/>
                  </a:moveTo>
                  <a:lnTo>
                    <a:pt x="1582610" y="1502754"/>
                  </a:lnTo>
                  <a:lnTo>
                    <a:pt x="1680706" y="1502754"/>
                  </a:lnTo>
                  <a:lnTo>
                    <a:pt x="1680706" y="1437108"/>
                  </a:lnTo>
                  <a:close/>
                  <a:moveTo>
                    <a:pt x="1386037" y="1437108"/>
                  </a:moveTo>
                  <a:lnTo>
                    <a:pt x="1386037" y="1502754"/>
                  </a:lnTo>
                  <a:lnTo>
                    <a:pt x="1484133" y="1502754"/>
                  </a:lnTo>
                  <a:lnTo>
                    <a:pt x="1484133" y="1437108"/>
                  </a:lnTo>
                  <a:close/>
                  <a:moveTo>
                    <a:pt x="1202437" y="1437108"/>
                  </a:moveTo>
                  <a:lnTo>
                    <a:pt x="1202437" y="1502754"/>
                  </a:lnTo>
                  <a:lnTo>
                    <a:pt x="1300533" y="1502754"/>
                  </a:lnTo>
                  <a:lnTo>
                    <a:pt x="1300533" y="1437108"/>
                  </a:lnTo>
                  <a:close/>
                  <a:moveTo>
                    <a:pt x="1024178" y="1437108"/>
                  </a:moveTo>
                  <a:lnTo>
                    <a:pt x="1024178" y="1502754"/>
                  </a:lnTo>
                  <a:lnTo>
                    <a:pt x="1122274" y="1502754"/>
                  </a:lnTo>
                  <a:lnTo>
                    <a:pt x="1122274" y="1437108"/>
                  </a:lnTo>
                  <a:close/>
                  <a:moveTo>
                    <a:pt x="840577" y="1437108"/>
                  </a:moveTo>
                  <a:lnTo>
                    <a:pt x="840577" y="1502754"/>
                  </a:lnTo>
                  <a:lnTo>
                    <a:pt x="938673" y="1502754"/>
                  </a:lnTo>
                  <a:lnTo>
                    <a:pt x="938673" y="1437108"/>
                  </a:lnTo>
                  <a:close/>
                  <a:moveTo>
                    <a:pt x="656977" y="1437108"/>
                  </a:moveTo>
                  <a:lnTo>
                    <a:pt x="656977" y="1502754"/>
                  </a:lnTo>
                  <a:lnTo>
                    <a:pt x="755073" y="1502754"/>
                  </a:lnTo>
                  <a:lnTo>
                    <a:pt x="755073" y="1437108"/>
                  </a:lnTo>
                  <a:close/>
                  <a:moveTo>
                    <a:pt x="1037978" y="331011"/>
                  </a:moveTo>
                  <a:lnTo>
                    <a:pt x="1037978" y="465308"/>
                  </a:lnTo>
                  <a:lnTo>
                    <a:pt x="1059098" y="468502"/>
                  </a:lnTo>
                  <a:cubicBezTo>
                    <a:pt x="1105963" y="483078"/>
                    <a:pt x="1143941" y="517827"/>
                    <a:pt x="1162875" y="562591"/>
                  </a:cubicBezTo>
                  <a:lnTo>
                    <a:pt x="1173239" y="613926"/>
                  </a:lnTo>
                  <a:lnTo>
                    <a:pt x="1175942" y="613926"/>
                  </a:lnTo>
                  <a:lnTo>
                    <a:pt x="1175942" y="627317"/>
                  </a:lnTo>
                  <a:lnTo>
                    <a:pt x="1175943" y="627321"/>
                  </a:lnTo>
                  <a:lnTo>
                    <a:pt x="1175942" y="1063497"/>
                  </a:lnTo>
                  <a:lnTo>
                    <a:pt x="1283069" y="1063497"/>
                  </a:lnTo>
                  <a:lnTo>
                    <a:pt x="1283069" y="627216"/>
                  </a:lnTo>
                  <a:cubicBezTo>
                    <a:pt x="1283069" y="558334"/>
                    <a:pt x="1324949" y="499233"/>
                    <a:pt x="1384635" y="473988"/>
                  </a:cubicBezTo>
                  <a:lnTo>
                    <a:pt x="1437863" y="463242"/>
                  </a:lnTo>
                  <a:lnTo>
                    <a:pt x="1437863" y="331011"/>
                  </a:lnTo>
                  <a:close/>
                  <a:moveTo>
                    <a:pt x="785279" y="331011"/>
                  </a:moveTo>
                  <a:lnTo>
                    <a:pt x="785279" y="1063497"/>
                  </a:lnTo>
                  <a:lnTo>
                    <a:pt x="843351" y="1063497"/>
                  </a:lnTo>
                  <a:lnTo>
                    <a:pt x="843351" y="627321"/>
                  </a:lnTo>
                  <a:cubicBezTo>
                    <a:pt x="843351" y="558439"/>
                    <a:pt x="885231" y="499339"/>
                    <a:pt x="944917" y="474094"/>
                  </a:cubicBezTo>
                  <a:lnTo>
                    <a:pt x="996379" y="463704"/>
                  </a:lnTo>
                  <a:lnTo>
                    <a:pt x="996379" y="331011"/>
                  </a:lnTo>
                  <a:close/>
                  <a:moveTo>
                    <a:pt x="683756" y="0"/>
                  </a:moveTo>
                  <a:lnTo>
                    <a:pt x="785279" y="0"/>
                  </a:lnTo>
                  <a:lnTo>
                    <a:pt x="785279" y="1"/>
                  </a:lnTo>
                  <a:lnTo>
                    <a:pt x="785279" y="150699"/>
                  </a:lnTo>
                  <a:lnTo>
                    <a:pt x="785279" y="150703"/>
                  </a:lnTo>
                  <a:lnTo>
                    <a:pt x="785279" y="185573"/>
                  </a:lnTo>
                  <a:lnTo>
                    <a:pt x="785279" y="268612"/>
                  </a:lnTo>
                  <a:lnTo>
                    <a:pt x="1437863" y="268612"/>
                  </a:lnTo>
                  <a:lnTo>
                    <a:pt x="1437863" y="268180"/>
                  </a:lnTo>
                  <a:lnTo>
                    <a:pt x="1479462" y="268180"/>
                  </a:lnTo>
                  <a:lnTo>
                    <a:pt x="1479462" y="466997"/>
                  </a:lnTo>
                  <a:lnTo>
                    <a:pt x="1514095" y="473988"/>
                  </a:lnTo>
                  <a:cubicBezTo>
                    <a:pt x="1558860" y="492922"/>
                    <a:pt x="1593608" y="530900"/>
                    <a:pt x="1608185" y="577765"/>
                  </a:cubicBezTo>
                  <a:lnTo>
                    <a:pt x="1613636" y="613821"/>
                  </a:lnTo>
                  <a:lnTo>
                    <a:pt x="1615660" y="613821"/>
                  </a:lnTo>
                  <a:lnTo>
                    <a:pt x="1615660" y="627210"/>
                  </a:lnTo>
                  <a:lnTo>
                    <a:pt x="1615661" y="627216"/>
                  </a:lnTo>
                  <a:lnTo>
                    <a:pt x="1615660" y="1063497"/>
                  </a:lnTo>
                  <a:lnTo>
                    <a:pt x="2163080" y="1063497"/>
                  </a:lnTo>
                  <a:lnTo>
                    <a:pt x="2163080" y="1184656"/>
                  </a:lnTo>
                  <a:lnTo>
                    <a:pt x="2163080" y="1530190"/>
                  </a:lnTo>
                  <a:lnTo>
                    <a:pt x="2163080" y="2078653"/>
                  </a:lnTo>
                  <a:lnTo>
                    <a:pt x="2163080" y="2082019"/>
                  </a:lnTo>
                  <a:lnTo>
                    <a:pt x="499194" y="2082019"/>
                  </a:lnTo>
                  <a:lnTo>
                    <a:pt x="499105" y="2082019"/>
                  </a:lnTo>
                  <a:lnTo>
                    <a:pt x="421721" y="2082019"/>
                  </a:lnTo>
                  <a:lnTo>
                    <a:pt x="421721" y="1864776"/>
                  </a:lnTo>
                  <a:lnTo>
                    <a:pt x="327071" y="1864776"/>
                  </a:lnTo>
                  <a:lnTo>
                    <a:pt x="327071" y="2082019"/>
                  </a:lnTo>
                  <a:lnTo>
                    <a:pt x="249597" y="2082019"/>
                  </a:lnTo>
                  <a:lnTo>
                    <a:pt x="249597" y="2082018"/>
                  </a:lnTo>
                  <a:lnTo>
                    <a:pt x="163326" y="2082018"/>
                  </a:lnTo>
                  <a:lnTo>
                    <a:pt x="163326" y="1864776"/>
                  </a:lnTo>
                  <a:lnTo>
                    <a:pt x="68676" y="1864776"/>
                  </a:lnTo>
                  <a:lnTo>
                    <a:pt x="68676" y="2082018"/>
                  </a:lnTo>
                  <a:lnTo>
                    <a:pt x="0" y="2082018"/>
                  </a:lnTo>
                  <a:lnTo>
                    <a:pt x="0" y="1070653"/>
                  </a:lnTo>
                  <a:lnTo>
                    <a:pt x="0" y="957871"/>
                  </a:lnTo>
                  <a:lnTo>
                    <a:pt x="0" y="957207"/>
                  </a:lnTo>
                  <a:lnTo>
                    <a:pt x="91842" y="957207"/>
                  </a:lnTo>
                  <a:lnTo>
                    <a:pt x="91842" y="351653"/>
                  </a:lnTo>
                  <a:lnTo>
                    <a:pt x="91841" y="351653"/>
                  </a:lnTo>
                  <a:lnTo>
                    <a:pt x="91841" y="185571"/>
                  </a:lnTo>
                  <a:lnTo>
                    <a:pt x="237438" y="185571"/>
                  </a:lnTo>
                  <a:lnTo>
                    <a:pt x="383036" y="185571"/>
                  </a:lnTo>
                  <a:lnTo>
                    <a:pt x="383037" y="185571"/>
                  </a:lnTo>
                  <a:lnTo>
                    <a:pt x="383037" y="337527"/>
                  </a:lnTo>
                  <a:lnTo>
                    <a:pt x="383038" y="337527"/>
                  </a:lnTo>
                  <a:lnTo>
                    <a:pt x="383038" y="337530"/>
                  </a:lnTo>
                  <a:lnTo>
                    <a:pt x="383038" y="955499"/>
                  </a:lnTo>
                  <a:lnTo>
                    <a:pt x="499194" y="955499"/>
                  </a:lnTo>
                  <a:lnTo>
                    <a:pt x="499194" y="956944"/>
                  </a:lnTo>
                  <a:lnTo>
                    <a:pt x="499194" y="1063497"/>
                  </a:lnTo>
                  <a:lnTo>
                    <a:pt x="591966" y="1063497"/>
                  </a:lnTo>
                  <a:lnTo>
                    <a:pt x="591966" y="185573"/>
                  </a:lnTo>
                  <a:lnTo>
                    <a:pt x="591966" y="150703"/>
                  </a:lnTo>
                  <a:lnTo>
                    <a:pt x="591966" y="1"/>
                  </a:lnTo>
                  <a:lnTo>
                    <a:pt x="68375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9" name="Freeform 6"/>
          <p:cNvSpPr>
            <a:spLocks/>
          </p:cNvSpPr>
          <p:nvPr/>
        </p:nvSpPr>
        <p:spPr bwMode="auto">
          <a:xfrm>
            <a:off x="-1989138" y="-169863"/>
            <a:ext cx="831850" cy="525463"/>
          </a:xfrm>
          <a:custGeom>
            <a:avLst/>
            <a:gdLst>
              <a:gd name="T0" fmla="*/ 120 w 220"/>
              <a:gd name="T1" fmla="*/ 9 h 140"/>
              <a:gd name="T2" fmla="*/ 43 w 220"/>
              <a:gd name="T3" fmla="*/ 53 h 140"/>
              <a:gd name="T4" fmla="*/ 46 w 220"/>
              <a:gd name="T5" fmla="*/ 63 h 140"/>
              <a:gd name="T6" fmla="*/ 50 w 220"/>
              <a:gd name="T7" fmla="*/ 72 h 140"/>
              <a:gd name="T8" fmla="*/ 50 w 220"/>
              <a:gd name="T9" fmla="*/ 126 h 140"/>
              <a:gd name="T10" fmla="*/ 38 w 220"/>
              <a:gd name="T11" fmla="*/ 136 h 140"/>
              <a:gd name="T12" fmla="*/ 8 w 220"/>
              <a:gd name="T13" fmla="*/ 85 h 140"/>
              <a:gd name="T14" fmla="*/ 19 w 220"/>
              <a:gd name="T15" fmla="*/ 72 h 140"/>
              <a:gd name="T16" fmla="*/ 33 w 220"/>
              <a:gd name="T17" fmla="*/ 54 h 140"/>
              <a:gd name="T18" fmla="*/ 111 w 220"/>
              <a:gd name="T19" fmla="*/ 0 h 140"/>
              <a:gd name="T20" fmla="*/ 188 w 220"/>
              <a:gd name="T21" fmla="*/ 56 h 140"/>
              <a:gd name="T22" fmla="*/ 200 w 220"/>
              <a:gd name="T23" fmla="*/ 71 h 140"/>
              <a:gd name="T24" fmla="*/ 202 w 220"/>
              <a:gd name="T25" fmla="*/ 126 h 140"/>
              <a:gd name="T26" fmla="*/ 185 w 220"/>
              <a:gd name="T27" fmla="*/ 135 h 140"/>
              <a:gd name="T28" fmla="*/ 170 w 220"/>
              <a:gd name="T29" fmla="*/ 126 h 140"/>
              <a:gd name="T30" fmla="*/ 170 w 220"/>
              <a:gd name="T31" fmla="*/ 73 h 140"/>
              <a:gd name="T32" fmla="*/ 172 w 220"/>
              <a:gd name="T33" fmla="*/ 64 h 140"/>
              <a:gd name="T34" fmla="*/ 175 w 220"/>
              <a:gd name="T35" fmla="*/ 49 h 140"/>
              <a:gd name="T36" fmla="*/ 120 w 220"/>
              <a:gd name="T37" fmla="*/ 9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20" h="140">
                <a:moveTo>
                  <a:pt x="120" y="9"/>
                </a:moveTo>
                <a:cubicBezTo>
                  <a:pt x="80" y="9"/>
                  <a:pt x="53" y="27"/>
                  <a:pt x="43" y="53"/>
                </a:cubicBezTo>
                <a:cubicBezTo>
                  <a:pt x="41" y="58"/>
                  <a:pt x="38" y="62"/>
                  <a:pt x="46" y="63"/>
                </a:cubicBezTo>
                <a:cubicBezTo>
                  <a:pt x="51" y="64"/>
                  <a:pt x="50" y="69"/>
                  <a:pt x="50" y="72"/>
                </a:cubicBezTo>
                <a:cubicBezTo>
                  <a:pt x="50" y="90"/>
                  <a:pt x="49" y="108"/>
                  <a:pt x="50" y="126"/>
                </a:cubicBezTo>
                <a:cubicBezTo>
                  <a:pt x="50" y="135"/>
                  <a:pt x="46" y="137"/>
                  <a:pt x="38" y="136"/>
                </a:cubicBezTo>
                <a:cubicBezTo>
                  <a:pt x="14" y="132"/>
                  <a:pt x="0" y="109"/>
                  <a:pt x="8" y="85"/>
                </a:cubicBezTo>
                <a:cubicBezTo>
                  <a:pt x="10" y="80"/>
                  <a:pt x="13" y="74"/>
                  <a:pt x="19" y="72"/>
                </a:cubicBezTo>
                <a:cubicBezTo>
                  <a:pt x="27" y="69"/>
                  <a:pt x="31" y="63"/>
                  <a:pt x="33" y="54"/>
                </a:cubicBezTo>
                <a:cubicBezTo>
                  <a:pt x="44" y="21"/>
                  <a:pt x="76" y="0"/>
                  <a:pt x="111" y="0"/>
                </a:cubicBezTo>
                <a:cubicBezTo>
                  <a:pt x="145" y="0"/>
                  <a:pt x="177" y="23"/>
                  <a:pt x="188" y="56"/>
                </a:cubicBezTo>
                <a:cubicBezTo>
                  <a:pt x="190" y="63"/>
                  <a:pt x="192" y="67"/>
                  <a:pt x="200" y="71"/>
                </a:cubicBezTo>
                <a:cubicBezTo>
                  <a:pt x="219" y="80"/>
                  <a:pt x="220" y="114"/>
                  <a:pt x="202" y="126"/>
                </a:cubicBezTo>
                <a:cubicBezTo>
                  <a:pt x="197" y="130"/>
                  <a:pt x="190" y="131"/>
                  <a:pt x="185" y="135"/>
                </a:cubicBezTo>
                <a:cubicBezTo>
                  <a:pt x="177" y="140"/>
                  <a:pt x="170" y="135"/>
                  <a:pt x="170" y="126"/>
                </a:cubicBezTo>
                <a:cubicBezTo>
                  <a:pt x="170" y="108"/>
                  <a:pt x="170" y="90"/>
                  <a:pt x="170" y="73"/>
                </a:cubicBezTo>
                <a:cubicBezTo>
                  <a:pt x="170" y="70"/>
                  <a:pt x="170" y="65"/>
                  <a:pt x="172" y="64"/>
                </a:cubicBezTo>
                <a:cubicBezTo>
                  <a:pt x="185" y="61"/>
                  <a:pt x="178" y="54"/>
                  <a:pt x="175" y="49"/>
                </a:cubicBezTo>
                <a:cubicBezTo>
                  <a:pt x="161" y="23"/>
                  <a:pt x="139" y="9"/>
                  <a:pt x="120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7"/>
          <p:cNvSpPr>
            <a:spLocks/>
          </p:cNvSpPr>
          <p:nvPr/>
        </p:nvSpPr>
        <p:spPr bwMode="auto">
          <a:xfrm>
            <a:off x="-1978025" y="1533525"/>
            <a:ext cx="777875" cy="260350"/>
          </a:xfrm>
          <a:custGeom>
            <a:avLst/>
            <a:gdLst>
              <a:gd name="T0" fmla="*/ 141 w 206"/>
              <a:gd name="T1" fmla="*/ 68 h 69"/>
              <a:gd name="T2" fmla="*/ 121 w 206"/>
              <a:gd name="T3" fmla="*/ 56 h 69"/>
              <a:gd name="T4" fmla="*/ 112 w 206"/>
              <a:gd name="T5" fmla="*/ 36 h 69"/>
              <a:gd name="T6" fmla="*/ 97 w 206"/>
              <a:gd name="T7" fmla="*/ 36 h 69"/>
              <a:gd name="T8" fmla="*/ 88 w 206"/>
              <a:gd name="T9" fmla="*/ 57 h 69"/>
              <a:gd name="T10" fmla="*/ 71 w 206"/>
              <a:gd name="T11" fmla="*/ 68 h 69"/>
              <a:gd name="T12" fmla="*/ 29 w 206"/>
              <a:gd name="T13" fmla="*/ 63 h 69"/>
              <a:gd name="T14" fmla="*/ 19 w 206"/>
              <a:gd name="T15" fmla="*/ 56 h 69"/>
              <a:gd name="T16" fmla="*/ 6 w 206"/>
              <a:gd name="T17" fmla="*/ 26 h 69"/>
              <a:gd name="T18" fmla="*/ 15 w 206"/>
              <a:gd name="T19" fmla="*/ 10 h 69"/>
              <a:gd name="T20" fmla="*/ 133 w 206"/>
              <a:gd name="T21" fmla="*/ 2 h 69"/>
              <a:gd name="T22" fmla="*/ 193 w 206"/>
              <a:gd name="T23" fmla="*/ 10 h 69"/>
              <a:gd name="T24" fmla="*/ 204 w 206"/>
              <a:gd name="T25" fmla="*/ 18 h 69"/>
              <a:gd name="T26" fmla="*/ 198 w 206"/>
              <a:gd name="T27" fmla="*/ 32 h 69"/>
              <a:gd name="T28" fmla="*/ 195 w 206"/>
              <a:gd name="T29" fmla="*/ 43 h 69"/>
              <a:gd name="T30" fmla="*/ 172 w 206"/>
              <a:gd name="T31" fmla="*/ 64 h 69"/>
              <a:gd name="T32" fmla="*/ 141 w 206"/>
              <a:gd name="T33" fmla="*/ 68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06" h="69">
                <a:moveTo>
                  <a:pt x="141" y="68"/>
                </a:moveTo>
                <a:cubicBezTo>
                  <a:pt x="131" y="69"/>
                  <a:pt x="125" y="65"/>
                  <a:pt x="121" y="56"/>
                </a:cubicBezTo>
                <a:cubicBezTo>
                  <a:pt x="118" y="49"/>
                  <a:pt x="115" y="43"/>
                  <a:pt x="112" y="36"/>
                </a:cubicBezTo>
                <a:cubicBezTo>
                  <a:pt x="108" y="29"/>
                  <a:pt x="101" y="29"/>
                  <a:pt x="97" y="36"/>
                </a:cubicBezTo>
                <a:cubicBezTo>
                  <a:pt x="94" y="43"/>
                  <a:pt x="91" y="50"/>
                  <a:pt x="88" y="57"/>
                </a:cubicBezTo>
                <a:cubicBezTo>
                  <a:pt x="85" y="64"/>
                  <a:pt x="79" y="68"/>
                  <a:pt x="71" y="68"/>
                </a:cubicBezTo>
                <a:cubicBezTo>
                  <a:pt x="57" y="67"/>
                  <a:pt x="43" y="66"/>
                  <a:pt x="29" y="63"/>
                </a:cubicBezTo>
                <a:cubicBezTo>
                  <a:pt x="25" y="61"/>
                  <a:pt x="21" y="61"/>
                  <a:pt x="19" y="56"/>
                </a:cubicBezTo>
                <a:cubicBezTo>
                  <a:pt x="15" y="46"/>
                  <a:pt x="15" y="35"/>
                  <a:pt x="6" y="26"/>
                </a:cubicBezTo>
                <a:cubicBezTo>
                  <a:pt x="0" y="20"/>
                  <a:pt x="5" y="12"/>
                  <a:pt x="15" y="10"/>
                </a:cubicBezTo>
                <a:cubicBezTo>
                  <a:pt x="54" y="1"/>
                  <a:pt x="93" y="0"/>
                  <a:pt x="133" y="2"/>
                </a:cubicBezTo>
                <a:cubicBezTo>
                  <a:pt x="153" y="3"/>
                  <a:pt x="173" y="4"/>
                  <a:pt x="193" y="10"/>
                </a:cubicBezTo>
                <a:cubicBezTo>
                  <a:pt x="198" y="11"/>
                  <a:pt x="204" y="11"/>
                  <a:pt x="204" y="18"/>
                </a:cubicBezTo>
                <a:cubicBezTo>
                  <a:pt x="205" y="23"/>
                  <a:pt x="206" y="30"/>
                  <a:pt x="198" y="32"/>
                </a:cubicBezTo>
                <a:cubicBezTo>
                  <a:pt x="193" y="34"/>
                  <a:pt x="195" y="39"/>
                  <a:pt x="195" y="43"/>
                </a:cubicBezTo>
                <a:cubicBezTo>
                  <a:pt x="191" y="60"/>
                  <a:pt x="190" y="61"/>
                  <a:pt x="172" y="64"/>
                </a:cubicBezTo>
                <a:cubicBezTo>
                  <a:pt x="162" y="66"/>
                  <a:pt x="152" y="67"/>
                  <a:pt x="141" y="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8"/>
          <p:cNvSpPr>
            <a:spLocks/>
          </p:cNvSpPr>
          <p:nvPr/>
        </p:nvSpPr>
        <p:spPr bwMode="auto">
          <a:xfrm>
            <a:off x="-735013" y="555625"/>
            <a:ext cx="161925" cy="387350"/>
          </a:xfrm>
          <a:custGeom>
            <a:avLst/>
            <a:gdLst>
              <a:gd name="T0" fmla="*/ 41 w 43"/>
              <a:gd name="T1" fmla="*/ 52 h 103"/>
              <a:gd name="T2" fmla="*/ 41 w 43"/>
              <a:gd name="T3" fmla="*/ 95 h 103"/>
              <a:gd name="T4" fmla="*/ 33 w 43"/>
              <a:gd name="T5" fmla="*/ 103 h 103"/>
              <a:gd name="T6" fmla="*/ 0 w 43"/>
              <a:gd name="T7" fmla="*/ 102 h 103"/>
              <a:gd name="T8" fmla="*/ 8 w 43"/>
              <a:gd name="T9" fmla="*/ 71 h 103"/>
              <a:gd name="T10" fmla="*/ 26 w 43"/>
              <a:gd name="T11" fmla="*/ 9 h 103"/>
              <a:gd name="T12" fmla="*/ 36 w 43"/>
              <a:gd name="T13" fmla="*/ 0 h 103"/>
              <a:gd name="T14" fmla="*/ 41 w 43"/>
              <a:gd name="T15" fmla="*/ 11 h 103"/>
              <a:gd name="T16" fmla="*/ 41 w 43"/>
              <a:gd name="T17" fmla="*/ 52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" h="103">
                <a:moveTo>
                  <a:pt x="41" y="52"/>
                </a:moveTo>
                <a:cubicBezTo>
                  <a:pt x="41" y="67"/>
                  <a:pt x="41" y="81"/>
                  <a:pt x="41" y="95"/>
                </a:cubicBezTo>
                <a:cubicBezTo>
                  <a:pt x="41" y="101"/>
                  <a:pt x="39" y="103"/>
                  <a:pt x="33" y="103"/>
                </a:cubicBezTo>
                <a:cubicBezTo>
                  <a:pt x="22" y="102"/>
                  <a:pt x="11" y="102"/>
                  <a:pt x="0" y="102"/>
                </a:cubicBezTo>
                <a:cubicBezTo>
                  <a:pt x="0" y="91"/>
                  <a:pt x="5" y="81"/>
                  <a:pt x="8" y="71"/>
                </a:cubicBezTo>
                <a:cubicBezTo>
                  <a:pt x="14" y="50"/>
                  <a:pt x="20" y="30"/>
                  <a:pt x="26" y="9"/>
                </a:cubicBezTo>
                <a:cubicBezTo>
                  <a:pt x="27" y="4"/>
                  <a:pt x="29" y="0"/>
                  <a:pt x="36" y="0"/>
                </a:cubicBezTo>
                <a:cubicBezTo>
                  <a:pt x="43" y="1"/>
                  <a:pt x="41" y="7"/>
                  <a:pt x="41" y="11"/>
                </a:cubicBezTo>
                <a:cubicBezTo>
                  <a:pt x="41" y="25"/>
                  <a:pt x="41" y="39"/>
                  <a:pt x="41" y="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9"/>
          <p:cNvSpPr>
            <a:spLocks/>
          </p:cNvSpPr>
          <p:nvPr/>
        </p:nvSpPr>
        <p:spPr bwMode="auto">
          <a:xfrm>
            <a:off x="-860425" y="555625"/>
            <a:ext cx="139700" cy="398463"/>
          </a:xfrm>
          <a:custGeom>
            <a:avLst/>
            <a:gdLst>
              <a:gd name="T0" fmla="*/ 2 w 37"/>
              <a:gd name="T1" fmla="*/ 51 h 106"/>
              <a:gd name="T2" fmla="*/ 2 w 37"/>
              <a:gd name="T3" fmla="*/ 8 h 106"/>
              <a:gd name="T4" fmla="*/ 6 w 37"/>
              <a:gd name="T5" fmla="*/ 1 h 106"/>
              <a:gd name="T6" fmla="*/ 16 w 37"/>
              <a:gd name="T7" fmla="*/ 5 h 106"/>
              <a:gd name="T8" fmla="*/ 35 w 37"/>
              <a:gd name="T9" fmla="*/ 60 h 106"/>
              <a:gd name="T10" fmla="*/ 24 w 37"/>
              <a:gd name="T11" fmla="*/ 100 h 106"/>
              <a:gd name="T12" fmla="*/ 6 w 37"/>
              <a:gd name="T13" fmla="*/ 102 h 106"/>
              <a:gd name="T14" fmla="*/ 2 w 37"/>
              <a:gd name="T15" fmla="*/ 93 h 106"/>
              <a:gd name="T16" fmla="*/ 2 w 37"/>
              <a:gd name="T17" fmla="*/ 51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" h="106">
                <a:moveTo>
                  <a:pt x="2" y="51"/>
                </a:moveTo>
                <a:cubicBezTo>
                  <a:pt x="2" y="37"/>
                  <a:pt x="2" y="22"/>
                  <a:pt x="2" y="8"/>
                </a:cubicBezTo>
                <a:cubicBezTo>
                  <a:pt x="2" y="5"/>
                  <a:pt x="1" y="1"/>
                  <a:pt x="6" y="1"/>
                </a:cubicBezTo>
                <a:cubicBezTo>
                  <a:pt x="10" y="0"/>
                  <a:pt x="14" y="0"/>
                  <a:pt x="16" y="5"/>
                </a:cubicBezTo>
                <a:cubicBezTo>
                  <a:pt x="23" y="23"/>
                  <a:pt x="33" y="41"/>
                  <a:pt x="35" y="60"/>
                </a:cubicBezTo>
                <a:cubicBezTo>
                  <a:pt x="37" y="73"/>
                  <a:pt x="30" y="88"/>
                  <a:pt x="24" y="100"/>
                </a:cubicBezTo>
                <a:cubicBezTo>
                  <a:pt x="22" y="106"/>
                  <a:pt x="12" y="103"/>
                  <a:pt x="6" y="102"/>
                </a:cubicBezTo>
                <a:cubicBezTo>
                  <a:pt x="0" y="102"/>
                  <a:pt x="2" y="97"/>
                  <a:pt x="2" y="93"/>
                </a:cubicBezTo>
                <a:cubicBezTo>
                  <a:pt x="2" y="79"/>
                  <a:pt x="2" y="65"/>
                  <a:pt x="2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10"/>
          <p:cNvSpPr>
            <a:spLocks/>
          </p:cNvSpPr>
          <p:nvPr/>
        </p:nvSpPr>
        <p:spPr bwMode="auto">
          <a:xfrm>
            <a:off x="-973138" y="541337"/>
            <a:ext cx="101600" cy="401638"/>
          </a:xfrm>
          <a:custGeom>
            <a:avLst/>
            <a:gdLst>
              <a:gd name="T0" fmla="*/ 26 w 27"/>
              <a:gd name="T1" fmla="*/ 57 h 107"/>
              <a:gd name="T2" fmla="*/ 26 w 27"/>
              <a:gd name="T3" fmla="*/ 100 h 107"/>
              <a:gd name="T4" fmla="*/ 22 w 27"/>
              <a:gd name="T5" fmla="*/ 106 h 107"/>
              <a:gd name="T6" fmla="*/ 19 w 27"/>
              <a:gd name="T7" fmla="*/ 100 h 107"/>
              <a:gd name="T8" fmla="*/ 6 w 27"/>
              <a:gd name="T9" fmla="*/ 86 h 107"/>
              <a:gd name="T10" fmla="*/ 0 w 27"/>
              <a:gd name="T11" fmla="*/ 79 h 107"/>
              <a:gd name="T12" fmla="*/ 0 w 27"/>
              <a:gd name="T13" fmla="*/ 13 h 107"/>
              <a:gd name="T14" fmla="*/ 17 w 27"/>
              <a:gd name="T15" fmla="*/ 4 h 107"/>
              <a:gd name="T16" fmla="*/ 26 w 27"/>
              <a:gd name="T17" fmla="*/ 13 h 107"/>
              <a:gd name="T18" fmla="*/ 26 w 27"/>
              <a:gd name="T19" fmla="*/ 57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7" h="107">
                <a:moveTo>
                  <a:pt x="26" y="57"/>
                </a:moveTo>
                <a:cubicBezTo>
                  <a:pt x="26" y="71"/>
                  <a:pt x="26" y="85"/>
                  <a:pt x="26" y="100"/>
                </a:cubicBezTo>
                <a:cubicBezTo>
                  <a:pt x="26" y="103"/>
                  <a:pt x="27" y="107"/>
                  <a:pt x="22" y="106"/>
                </a:cubicBezTo>
                <a:cubicBezTo>
                  <a:pt x="18" y="106"/>
                  <a:pt x="19" y="103"/>
                  <a:pt x="19" y="100"/>
                </a:cubicBezTo>
                <a:cubicBezTo>
                  <a:pt x="19" y="91"/>
                  <a:pt x="17" y="85"/>
                  <a:pt x="6" y="86"/>
                </a:cubicBezTo>
                <a:cubicBezTo>
                  <a:pt x="1" y="86"/>
                  <a:pt x="0" y="83"/>
                  <a:pt x="0" y="79"/>
                </a:cubicBezTo>
                <a:cubicBezTo>
                  <a:pt x="0" y="57"/>
                  <a:pt x="0" y="35"/>
                  <a:pt x="0" y="13"/>
                </a:cubicBezTo>
                <a:cubicBezTo>
                  <a:pt x="0" y="0"/>
                  <a:pt x="10" y="5"/>
                  <a:pt x="17" y="4"/>
                </a:cubicBezTo>
                <a:cubicBezTo>
                  <a:pt x="23" y="3"/>
                  <a:pt x="27" y="6"/>
                  <a:pt x="26" y="13"/>
                </a:cubicBezTo>
                <a:cubicBezTo>
                  <a:pt x="26" y="28"/>
                  <a:pt x="26" y="42"/>
                  <a:pt x="26" y="5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11"/>
          <p:cNvSpPr>
            <a:spLocks/>
          </p:cNvSpPr>
          <p:nvPr/>
        </p:nvSpPr>
        <p:spPr bwMode="auto">
          <a:xfrm>
            <a:off x="-561975" y="541337"/>
            <a:ext cx="106362" cy="401638"/>
          </a:xfrm>
          <a:custGeom>
            <a:avLst/>
            <a:gdLst>
              <a:gd name="T0" fmla="*/ 1 w 28"/>
              <a:gd name="T1" fmla="*/ 55 h 107"/>
              <a:gd name="T2" fmla="*/ 1 w 28"/>
              <a:gd name="T3" fmla="*/ 13 h 107"/>
              <a:gd name="T4" fmla="*/ 9 w 28"/>
              <a:gd name="T5" fmla="*/ 4 h 107"/>
              <a:gd name="T6" fmla="*/ 27 w 28"/>
              <a:gd name="T7" fmla="*/ 12 h 107"/>
              <a:gd name="T8" fmla="*/ 27 w 28"/>
              <a:gd name="T9" fmla="*/ 81 h 107"/>
              <a:gd name="T10" fmla="*/ 21 w 28"/>
              <a:gd name="T11" fmla="*/ 86 h 107"/>
              <a:gd name="T12" fmla="*/ 8 w 28"/>
              <a:gd name="T13" fmla="*/ 100 h 107"/>
              <a:gd name="T14" fmla="*/ 4 w 28"/>
              <a:gd name="T15" fmla="*/ 106 h 107"/>
              <a:gd name="T16" fmla="*/ 1 w 28"/>
              <a:gd name="T17" fmla="*/ 100 h 107"/>
              <a:gd name="T18" fmla="*/ 1 w 28"/>
              <a:gd name="T19" fmla="*/ 55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" h="107">
                <a:moveTo>
                  <a:pt x="1" y="55"/>
                </a:moveTo>
                <a:cubicBezTo>
                  <a:pt x="1" y="41"/>
                  <a:pt x="1" y="27"/>
                  <a:pt x="1" y="13"/>
                </a:cubicBezTo>
                <a:cubicBezTo>
                  <a:pt x="1" y="7"/>
                  <a:pt x="2" y="3"/>
                  <a:pt x="9" y="4"/>
                </a:cubicBezTo>
                <a:cubicBezTo>
                  <a:pt x="16" y="6"/>
                  <a:pt x="26" y="0"/>
                  <a:pt x="27" y="12"/>
                </a:cubicBezTo>
                <a:cubicBezTo>
                  <a:pt x="28" y="35"/>
                  <a:pt x="27" y="58"/>
                  <a:pt x="27" y="81"/>
                </a:cubicBezTo>
                <a:cubicBezTo>
                  <a:pt x="27" y="85"/>
                  <a:pt x="25" y="86"/>
                  <a:pt x="21" y="86"/>
                </a:cubicBezTo>
                <a:cubicBezTo>
                  <a:pt x="10" y="85"/>
                  <a:pt x="8" y="91"/>
                  <a:pt x="8" y="100"/>
                </a:cubicBezTo>
                <a:cubicBezTo>
                  <a:pt x="8" y="103"/>
                  <a:pt x="9" y="107"/>
                  <a:pt x="4" y="106"/>
                </a:cubicBezTo>
                <a:cubicBezTo>
                  <a:pt x="0" y="106"/>
                  <a:pt x="1" y="102"/>
                  <a:pt x="1" y="100"/>
                </a:cubicBezTo>
                <a:cubicBezTo>
                  <a:pt x="1" y="85"/>
                  <a:pt x="1" y="70"/>
                  <a:pt x="1" y="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12"/>
          <p:cNvSpPr>
            <a:spLocks/>
          </p:cNvSpPr>
          <p:nvPr/>
        </p:nvSpPr>
        <p:spPr bwMode="auto">
          <a:xfrm>
            <a:off x="-735013" y="965200"/>
            <a:ext cx="169862" cy="166688"/>
          </a:xfrm>
          <a:custGeom>
            <a:avLst/>
            <a:gdLst>
              <a:gd name="T0" fmla="*/ 41 w 45"/>
              <a:gd name="T1" fmla="*/ 23 h 44"/>
              <a:gd name="T2" fmla="*/ 38 w 45"/>
              <a:gd name="T3" fmla="*/ 41 h 44"/>
              <a:gd name="T4" fmla="*/ 12 w 45"/>
              <a:gd name="T5" fmla="*/ 42 h 44"/>
              <a:gd name="T6" fmla="*/ 8 w 45"/>
              <a:gd name="T7" fmla="*/ 37 h 44"/>
              <a:gd name="T8" fmla="*/ 1 w 45"/>
              <a:gd name="T9" fmla="*/ 7 h 44"/>
              <a:gd name="T10" fmla="*/ 7 w 45"/>
              <a:gd name="T11" fmla="*/ 0 h 44"/>
              <a:gd name="T12" fmla="*/ 20 w 45"/>
              <a:gd name="T13" fmla="*/ 0 h 44"/>
              <a:gd name="T14" fmla="*/ 41 w 45"/>
              <a:gd name="T15" fmla="*/ 23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" h="44">
                <a:moveTo>
                  <a:pt x="41" y="23"/>
                </a:moveTo>
                <a:cubicBezTo>
                  <a:pt x="39" y="28"/>
                  <a:pt x="45" y="38"/>
                  <a:pt x="38" y="41"/>
                </a:cubicBezTo>
                <a:cubicBezTo>
                  <a:pt x="31" y="44"/>
                  <a:pt x="21" y="42"/>
                  <a:pt x="12" y="42"/>
                </a:cubicBezTo>
                <a:cubicBezTo>
                  <a:pt x="9" y="42"/>
                  <a:pt x="8" y="40"/>
                  <a:pt x="8" y="37"/>
                </a:cubicBezTo>
                <a:cubicBezTo>
                  <a:pt x="5" y="27"/>
                  <a:pt x="3" y="17"/>
                  <a:pt x="1" y="7"/>
                </a:cubicBezTo>
                <a:cubicBezTo>
                  <a:pt x="0" y="1"/>
                  <a:pt x="2" y="0"/>
                  <a:pt x="7" y="0"/>
                </a:cubicBezTo>
                <a:cubicBezTo>
                  <a:pt x="11" y="0"/>
                  <a:pt x="15" y="0"/>
                  <a:pt x="20" y="0"/>
                </a:cubicBezTo>
                <a:cubicBezTo>
                  <a:pt x="41" y="0"/>
                  <a:pt x="41" y="0"/>
                  <a:pt x="41" y="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13"/>
          <p:cNvSpPr>
            <a:spLocks/>
          </p:cNvSpPr>
          <p:nvPr/>
        </p:nvSpPr>
        <p:spPr bwMode="auto">
          <a:xfrm>
            <a:off x="-866775" y="950912"/>
            <a:ext cx="139700" cy="187325"/>
          </a:xfrm>
          <a:custGeom>
            <a:avLst/>
            <a:gdLst>
              <a:gd name="T0" fmla="*/ 4 w 37"/>
              <a:gd name="T1" fmla="*/ 26 h 50"/>
              <a:gd name="T2" fmla="*/ 4 w 37"/>
              <a:gd name="T3" fmla="*/ 20 h 50"/>
              <a:gd name="T4" fmla="*/ 24 w 37"/>
              <a:gd name="T5" fmla="*/ 4 h 50"/>
              <a:gd name="T6" fmla="*/ 29 w 37"/>
              <a:gd name="T7" fmla="*/ 11 h 50"/>
              <a:gd name="T8" fmla="*/ 36 w 37"/>
              <a:gd name="T9" fmla="*/ 38 h 50"/>
              <a:gd name="T10" fmla="*/ 29 w 37"/>
              <a:gd name="T11" fmla="*/ 46 h 50"/>
              <a:gd name="T12" fmla="*/ 25 w 37"/>
              <a:gd name="T13" fmla="*/ 46 h 50"/>
              <a:gd name="T14" fmla="*/ 4 w 37"/>
              <a:gd name="T15" fmla="*/ 26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" h="50">
                <a:moveTo>
                  <a:pt x="4" y="26"/>
                </a:moveTo>
                <a:cubicBezTo>
                  <a:pt x="4" y="24"/>
                  <a:pt x="4" y="22"/>
                  <a:pt x="4" y="20"/>
                </a:cubicBezTo>
                <a:cubicBezTo>
                  <a:pt x="4" y="5"/>
                  <a:pt x="10" y="0"/>
                  <a:pt x="24" y="4"/>
                </a:cubicBezTo>
                <a:cubicBezTo>
                  <a:pt x="28" y="5"/>
                  <a:pt x="29" y="8"/>
                  <a:pt x="29" y="11"/>
                </a:cubicBezTo>
                <a:cubicBezTo>
                  <a:pt x="31" y="20"/>
                  <a:pt x="33" y="29"/>
                  <a:pt x="36" y="38"/>
                </a:cubicBezTo>
                <a:cubicBezTo>
                  <a:pt x="37" y="45"/>
                  <a:pt x="35" y="47"/>
                  <a:pt x="29" y="46"/>
                </a:cubicBezTo>
                <a:cubicBezTo>
                  <a:pt x="28" y="46"/>
                  <a:pt x="26" y="46"/>
                  <a:pt x="25" y="46"/>
                </a:cubicBezTo>
                <a:cubicBezTo>
                  <a:pt x="0" y="46"/>
                  <a:pt x="4" y="50"/>
                  <a:pt x="4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14"/>
          <p:cNvSpPr>
            <a:spLocks/>
          </p:cNvSpPr>
          <p:nvPr/>
        </p:nvSpPr>
        <p:spPr bwMode="auto">
          <a:xfrm>
            <a:off x="-568325" y="965200"/>
            <a:ext cx="120650" cy="169863"/>
          </a:xfrm>
          <a:custGeom>
            <a:avLst/>
            <a:gdLst>
              <a:gd name="T0" fmla="*/ 3 w 32"/>
              <a:gd name="T1" fmla="*/ 22 h 45"/>
              <a:gd name="T2" fmla="*/ 3 w 32"/>
              <a:gd name="T3" fmla="*/ 5 h 45"/>
              <a:gd name="T4" fmla="*/ 6 w 32"/>
              <a:gd name="T5" fmla="*/ 0 h 45"/>
              <a:gd name="T6" fmla="*/ 10 w 32"/>
              <a:gd name="T7" fmla="*/ 5 h 45"/>
              <a:gd name="T8" fmla="*/ 25 w 32"/>
              <a:gd name="T9" fmla="*/ 21 h 45"/>
              <a:gd name="T10" fmla="*/ 29 w 32"/>
              <a:gd name="T11" fmla="*/ 26 h 45"/>
              <a:gd name="T12" fmla="*/ 26 w 32"/>
              <a:gd name="T13" fmla="*/ 41 h 45"/>
              <a:gd name="T14" fmla="*/ 6 w 32"/>
              <a:gd name="T15" fmla="*/ 42 h 45"/>
              <a:gd name="T16" fmla="*/ 3 w 32"/>
              <a:gd name="T17" fmla="*/ 30 h 45"/>
              <a:gd name="T18" fmla="*/ 2 w 32"/>
              <a:gd name="T19" fmla="*/ 22 h 45"/>
              <a:gd name="T20" fmla="*/ 3 w 32"/>
              <a:gd name="T21" fmla="*/ 22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" h="45">
                <a:moveTo>
                  <a:pt x="3" y="22"/>
                </a:moveTo>
                <a:cubicBezTo>
                  <a:pt x="3" y="16"/>
                  <a:pt x="3" y="11"/>
                  <a:pt x="3" y="5"/>
                </a:cubicBezTo>
                <a:cubicBezTo>
                  <a:pt x="3" y="3"/>
                  <a:pt x="3" y="0"/>
                  <a:pt x="6" y="0"/>
                </a:cubicBezTo>
                <a:cubicBezTo>
                  <a:pt x="9" y="0"/>
                  <a:pt x="11" y="2"/>
                  <a:pt x="10" y="5"/>
                </a:cubicBezTo>
                <a:cubicBezTo>
                  <a:pt x="9" y="16"/>
                  <a:pt x="13" y="22"/>
                  <a:pt x="25" y="21"/>
                </a:cubicBezTo>
                <a:cubicBezTo>
                  <a:pt x="28" y="21"/>
                  <a:pt x="30" y="23"/>
                  <a:pt x="29" y="26"/>
                </a:cubicBezTo>
                <a:cubicBezTo>
                  <a:pt x="29" y="31"/>
                  <a:pt x="32" y="37"/>
                  <a:pt x="26" y="41"/>
                </a:cubicBezTo>
                <a:cubicBezTo>
                  <a:pt x="20" y="45"/>
                  <a:pt x="13" y="43"/>
                  <a:pt x="6" y="42"/>
                </a:cubicBezTo>
                <a:cubicBezTo>
                  <a:pt x="0" y="40"/>
                  <a:pt x="3" y="34"/>
                  <a:pt x="3" y="30"/>
                </a:cubicBezTo>
                <a:cubicBezTo>
                  <a:pt x="2" y="27"/>
                  <a:pt x="2" y="24"/>
                  <a:pt x="2" y="22"/>
                </a:cubicBezTo>
                <a:cubicBezTo>
                  <a:pt x="3" y="22"/>
                  <a:pt x="3" y="22"/>
                  <a:pt x="3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15"/>
          <p:cNvSpPr>
            <a:spLocks/>
          </p:cNvSpPr>
          <p:nvPr/>
        </p:nvSpPr>
        <p:spPr bwMode="auto">
          <a:xfrm>
            <a:off x="-981075" y="969962"/>
            <a:ext cx="109537" cy="173038"/>
          </a:xfrm>
          <a:custGeom>
            <a:avLst/>
            <a:gdLst>
              <a:gd name="T0" fmla="*/ 28 w 29"/>
              <a:gd name="T1" fmla="*/ 21 h 46"/>
              <a:gd name="T2" fmla="*/ 28 w 29"/>
              <a:gd name="T3" fmla="*/ 27 h 46"/>
              <a:gd name="T4" fmla="*/ 7 w 29"/>
              <a:gd name="T5" fmla="*/ 41 h 46"/>
              <a:gd name="T6" fmla="*/ 2 w 29"/>
              <a:gd name="T7" fmla="*/ 28 h 46"/>
              <a:gd name="T8" fmla="*/ 8 w 29"/>
              <a:gd name="T9" fmla="*/ 20 h 46"/>
              <a:gd name="T10" fmla="*/ 21 w 29"/>
              <a:gd name="T11" fmla="*/ 7 h 46"/>
              <a:gd name="T12" fmla="*/ 25 w 29"/>
              <a:gd name="T13" fmla="*/ 0 h 46"/>
              <a:gd name="T14" fmla="*/ 28 w 29"/>
              <a:gd name="T15" fmla="*/ 7 h 46"/>
              <a:gd name="T16" fmla="*/ 28 w 29"/>
              <a:gd name="T17" fmla="*/ 21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" h="46">
                <a:moveTo>
                  <a:pt x="28" y="21"/>
                </a:moveTo>
                <a:cubicBezTo>
                  <a:pt x="28" y="23"/>
                  <a:pt x="28" y="25"/>
                  <a:pt x="28" y="27"/>
                </a:cubicBezTo>
                <a:cubicBezTo>
                  <a:pt x="28" y="41"/>
                  <a:pt x="22" y="46"/>
                  <a:pt x="7" y="41"/>
                </a:cubicBezTo>
                <a:cubicBezTo>
                  <a:pt x="0" y="39"/>
                  <a:pt x="3" y="33"/>
                  <a:pt x="2" y="28"/>
                </a:cubicBezTo>
                <a:cubicBezTo>
                  <a:pt x="2" y="23"/>
                  <a:pt x="2" y="20"/>
                  <a:pt x="8" y="20"/>
                </a:cubicBezTo>
                <a:cubicBezTo>
                  <a:pt x="17" y="21"/>
                  <a:pt x="21" y="16"/>
                  <a:pt x="21" y="7"/>
                </a:cubicBezTo>
                <a:cubicBezTo>
                  <a:pt x="21" y="4"/>
                  <a:pt x="20" y="0"/>
                  <a:pt x="25" y="0"/>
                </a:cubicBezTo>
                <a:cubicBezTo>
                  <a:pt x="29" y="0"/>
                  <a:pt x="28" y="4"/>
                  <a:pt x="28" y="7"/>
                </a:cubicBezTo>
                <a:cubicBezTo>
                  <a:pt x="28" y="11"/>
                  <a:pt x="28" y="16"/>
                  <a:pt x="28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16"/>
          <p:cNvSpPr>
            <a:spLocks/>
          </p:cNvSpPr>
          <p:nvPr/>
        </p:nvSpPr>
        <p:spPr bwMode="auto">
          <a:xfrm>
            <a:off x="-1000125" y="882650"/>
            <a:ext cx="79375" cy="142875"/>
          </a:xfrm>
          <a:custGeom>
            <a:avLst/>
            <a:gdLst>
              <a:gd name="T0" fmla="*/ 20 w 21"/>
              <a:gd name="T1" fmla="*/ 20 h 38"/>
              <a:gd name="T2" fmla="*/ 20 w 21"/>
              <a:gd name="T3" fmla="*/ 28 h 38"/>
              <a:gd name="T4" fmla="*/ 11 w 21"/>
              <a:gd name="T5" fmla="*/ 37 h 38"/>
              <a:gd name="T6" fmla="*/ 1 w 21"/>
              <a:gd name="T7" fmla="*/ 28 h 38"/>
              <a:gd name="T8" fmla="*/ 1 w 21"/>
              <a:gd name="T9" fmla="*/ 13 h 38"/>
              <a:gd name="T10" fmla="*/ 11 w 21"/>
              <a:gd name="T11" fmla="*/ 0 h 38"/>
              <a:gd name="T12" fmla="*/ 20 w 21"/>
              <a:gd name="T13" fmla="*/ 13 h 38"/>
              <a:gd name="T14" fmla="*/ 20 w 21"/>
              <a:gd name="T15" fmla="*/ 20 h 38"/>
              <a:gd name="T16" fmla="*/ 20 w 21"/>
              <a:gd name="T17" fmla="*/ 2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1" h="38">
                <a:moveTo>
                  <a:pt x="20" y="20"/>
                </a:moveTo>
                <a:cubicBezTo>
                  <a:pt x="20" y="22"/>
                  <a:pt x="20" y="25"/>
                  <a:pt x="20" y="28"/>
                </a:cubicBezTo>
                <a:cubicBezTo>
                  <a:pt x="21" y="35"/>
                  <a:pt x="18" y="38"/>
                  <a:pt x="11" y="37"/>
                </a:cubicBezTo>
                <a:cubicBezTo>
                  <a:pt x="4" y="37"/>
                  <a:pt x="0" y="36"/>
                  <a:pt x="1" y="28"/>
                </a:cubicBezTo>
                <a:cubicBezTo>
                  <a:pt x="1" y="23"/>
                  <a:pt x="1" y="18"/>
                  <a:pt x="1" y="13"/>
                </a:cubicBezTo>
                <a:cubicBezTo>
                  <a:pt x="1" y="6"/>
                  <a:pt x="1" y="0"/>
                  <a:pt x="11" y="0"/>
                </a:cubicBezTo>
                <a:cubicBezTo>
                  <a:pt x="21" y="0"/>
                  <a:pt x="20" y="6"/>
                  <a:pt x="20" y="13"/>
                </a:cubicBezTo>
                <a:cubicBezTo>
                  <a:pt x="20" y="15"/>
                  <a:pt x="20" y="17"/>
                  <a:pt x="20" y="20"/>
                </a:cubicBezTo>
                <a:cubicBezTo>
                  <a:pt x="20" y="20"/>
                  <a:pt x="20" y="20"/>
                  <a:pt x="20" y="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17"/>
          <p:cNvSpPr>
            <a:spLocks/>
          </p:cNvSpPr>
          <p:nvPr/>
        </p:nvSpPr>
        <p:spPr bwMode="auto">
          <a:xfrm>
            <a:off x="-523875" y="887412"/>
            <a:ext cx="95250" cy="134938"/>
          </a:xfrm>
          <a:custGeom>
            <a:avLst/>
            <a:gdLst>
              <a:gd name="T0" fmla="*/ 4 w 25"/>
              <a:gd name="T1" fmla="*/ 18 h 36"/>
              <a:gd name="T2" fmla="*/ 4 w 25"/>
              <a:gd name="T3" fmla="*/ 8 h 36"/>
              <a:gd name="T4" fmla="*/ 12 w 25"/>
              <a:gd name="T5" fmla="*/ 0 h 36"/>
              <a:gd name="T6" fmla="*/ 23 w 25"/>
              <a:gd name="T7" fmla="*/ 9 h 36"/>
              <a:gd name="T8" fmla="*/ 23 w 25"/>
              <a:gd name="T9" fmla="*/ 23 h 36"/>
              <a:gd name="T10" fmla="*/ 13 w 25"/>
              <a:gd name="T11" fmla="*/ 36 h 36"/>
              <a:gd name="T12" fmla="*/ 4 w 25"/>
              <a:gd name="T13" fmla="*/ 22 h 36"/>
              <a:gd name="T14" fmla="*/ 4 w 25"/>
              <a:gd name="T15" fmla="*/ 18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" h="36">
                <a:moveTo>
                  <a:pt x="4" y="18"/>
                </a:moveTo>
                <a:cubicBezTo>
                  <a:pt x="4" y="14"/>
                  <a:pt x="4" y="11"/>
                  <a:pt x="4" y="8"/>
                </a:cubicBezTo>
                <a:cubicBezTo>
                  <a:pt x="3" y="1"/>
                  <a:pt x="6" y="0"/>
                  <a:pt x="12" y="0"/>
                </a:cubicBezTo>
                <a:cubicBezTo>
                  <a:pt x="19" y="0"/>
                  <a:pt x="23" y="1"/>
                  <a:pt x="23" y="9"/>
                </a:cubicBezTo>
                <a:cubicBezTo>
                  <a:pt x="22" y="13"/>
                  <a:pt x="23" y="18"/>
                  <a:pt x="23" y="23"/>
                </a:cubicBezTo>
                <a:cubicBezTo>
                  <a:pt x="23" y="29"/>
                  <a:pt x="25" y="36"/>
                  <a:pt x="13" y="36"/>
                </a:cubicBezTo>
                <a:cubicBezTo>
                  <a:pt x="0" y="36"/>
                  <a:pt x="4" y="28"/>
                  <a:pt x="4" y="22"/>
                </a:cubicBezTo>
                <a:cubicBezTo>
                  <a:pt x="4" y="21"/>
                  <a:pt x="4" y="19"/>
                  <a:pt x="4" y="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4290" y="3088937"/>
            <a:ext cx="1790274" cy="1464770"/>
          </a:xfrm>
          <a:prstGeom prst="rect">
            <a:avLst/>
          </a:prstGeom>
        </p:spPr>
      </p:pic>
      <p:sp>
        <p:nvSpPr>
          <p:cNvPr id="58" name="Donut 2">
            <a:extLst>
              <a:ext uri="{FF2B5EF4-FFF2-40B4-BE49-F238E27FC236}">
                <a16:creationId xmlns:a16="http://schemas.microsoft.com/office/drawing/2014/main" xmlns="" id="{02043B42-7927-4089-BD3F-E8EA7E5B3827}"/>
              </a:ext>
            </a:extLst>
          </p:cNvPr>
          <p:cNvSpPr/>
          <p:nvPr/>
        </p:nvSpPr>
        <p:spPr>
          <a:xfrm>
            <a:off x="3648969" y="1143000"/>
            <a:ext cx="4835803" cy="4835803"/>
          </a:xfrm>
          <a:prstGeom prst="donut">
            <a:avLst>
              <a:gd name="adj" fmla="val 3866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9" name="Donut 2">
            <a:extLst>
              <a:ext uri="{FF2B5EF4-FFF2-40B4-BE49-F238E27FC236}">
                <a16:creationId xmlns:a16="http://schemas.microsoft.com/office/drawing/2014/main" xmlns="" id="{02043B42-7927-4089-BD3F-E8EA7E5B3827}"/>
              </a:ext>
            </a:extLst>
          </p:cNvPr>
          <p:cNvSpPr/>
          <p:nvPr/>
        </p:nvSpPr>
        <p:spPr>
          <a:xfrm>
            <a:off x="3982025" y="1485279"/>
            <a:ext cx="4151243" cy="4151243"/>
          </a:xfrm>
          <a:prstGeom prst="donut">
            <a:avLst>
              <a:gd name="adj" fmla="val 3866"/>
            </a:avLst>
          </a:pr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0" name="Donut 2">
            <a:extLst>
              <a:ext uri="{FF2B5EF4-FFF2-40B4-BE49-F238E27FC236}">
                <a16:creationId xmlns:a16="http://schemas.microsoft.com/office/drawing/2014/main" xmlns="" id="{02043B42-7927-4089-BD3F-E8EA7E5B3827}"/>
              </a:ext>
            </a:extLst>
          </p:cNvPr>
          <p:cNvSpPr/>
          <p:nvPr/>
        </p:nvSpPr>
        <p:spPr>
          <a:xfrm>
            <a:off x="4526779" y="2091414"/>
            <a:ext cx="3004777" cy="3004777"/>
          </a:xfrm>
          <a:prstGeom prst="donut">
            <a:avLst>
              <a:gd name="adj" fmla="val 3866"/>
            </a:avLst>
          </a:prstGeom>
          <a:solidFill>
            <a:srgbClr val="EDC2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5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42888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1937F4EC-89C5-49C9-B969-25494F3EF3BC}"/>
              </a:ext>
            </a:extLst>
          </p:cNvPr>
          <p:cNvGrpSpPr/>
          <p:nvPr/>
        </p:nvGrpSpPr>
        <p:grpSpPr>
          <a:xfrm>
            <a:off x="7541476" y="2363339"/>
            <a:ext cx="3139396" cy="1077218"/>
            <a:chOff x="8481110" y="2440898"/>
            <a:chExt cx="3139396" cy="107721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F97D35B-2359-4A60-861E-D9C0ADEB8AB4}"/>
                </a:ext>
              </a:extLst>
            </p:cNvPr>
            <p:cNvSpPr txBox="1"/>
            <p:nvPr/>
          </p:nvSpPr>
          <p:spPr>
            <a:xfrm>
              <a:off x="8497216" y="2687119"/>
              <a:ext cx="22944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E954EAE7-4514-4493-B948-59E0E9D04414}"/>
                </a:ext>
              </a:extLst>
            </p:cNvPr>
            <p:cNvSpPr txBox="1"/>
            <p:nvPr/>
          </p:nvSpPr>
          <p:spPr>
            <a:xfrm>
              <a:off x="8481110" y="2440898"/>
              <a:ext cx="313939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D4CD68F1-0912-422F-BACB-5AE0E88EA270}"/>
              </a:ext>
            </a:extLst>
          </p:cNvPr>
          <p:cNvGrpSpPr/>
          <p:nvPr/>
        </p:nvGrpSpPr>
        <p:grpSpPr>
          <a:xfrm>
            <a:off x="7541476" y="4644484"/>
            <a:ext cx="3139396" cy="1077218"/>
            <a:chOff x="1715369" y="1766707"/>
            <a:chExt cx="1780544" cy="107721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915C4E9-6D40-48B1-94E4-FD98483FCABE}"/>
                </a:ext>
              </a:extLst>
            </p:cNvPr>
            <p:cNvSpPr txBox="1"/>
            <p:nvPr/>
          </p:nvSpPr>
          <p:spPr>
            <a:xfrm>
              <a:off x="1724503" y="2012928"/>
              <a:ext cx="1301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0FDCCCF9-6F23-430E-A1CB-FE1309A59E07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6811313B-379A-4685-AB4F-F231570CB104}"/>
              </a:ext>
            </a:extLst>
          </p:cNvPr>
          <p:cNvGrpSpPr/>
          <p:nvPr/>
        </p:nvGrpSpPr>
        <p:grpSpPr>
          <a:xfrm>
            <a:off x="-107859" y="3465649"/>
            <a:ext cx="3144280" cy="1077218"/>
            <a:chOff x="1715369" y="1766707"/>
            <a:chExt cx="1783314" cy="107721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A133E99-2F1B-461A-A4CE-F38FA120072B}"/>
                </a:ext>
              </a:extLst>
            </p:cNvPr>
            <p:cNvSpPr txBox="1"/>
            <p:nvPr/>
          </p:nvSpPr>
          <p:spPr>
            <a:xfrm>
              <a:off x="2226002" y="2012928"/>
              <a:ext cx="12726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CD8753E-C8F4-412D-AB64-40487770D6EE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Freeform 65">
            <a:extLst>
              <a:ext uri="{FF2B5EF4-FFF2-40B4-BE49-F238E27FC236}">
                <a16:creationId xmlns:a16="http://schemas.microsoft.com/office/drawing/2014/main" xmlns="" id="{FE5E6AD3-3D85-4639-99FE-C82031315256}"/>
              </a:ext>
            </a:extLst>
          </p:cNvPr>
          <p:cNvSpPr/>
          <p:nvPr/>
        </p:nvSpPr>
        <p:spPr>
          <a:xfrm>
            <a:off x="5050269" y="2231505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rgbClr val="FFE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66">
            <a:extLst>
              <a:ext uri="{FF2B5EF4-FFF2-40B4-BE49-F238E27FC236}">
                <a16:creationId xmlns:a16="http://schemas.microsoft.com/office/drawing/2014/main" xmlns="" id="{98179F7F-6EF5-4A5F-9239-D5436AE57A64}"/>
              </a:ext>
            </a:extLst>
          </p:cNvPr>
          <p:cNvSpPr/>
          <p:nvPr/>
        </p:nvSpPr>
        <p:spPr>
          <a:xfrm flipH="1">
            <a:off x="3114573" y="3355467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rgbClr val="FFE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Freeform 67">
            <a:extLst>
              <a:ext uri="{FF2B5EF4-FFF2-40B4-BE49-F238E27FC236}">
                <a16:creationId xmlns:a16="http://schemas.microsoft.com/office/drawing/2014/main" xmlns="" id="{2D923EA8-C29E-4304-95DE-179DF439515E}"/>
              </a:ext>
            </a:extLst>
          </p:cNvPr>
          <p:cNvSpPr/>
          <p:nvPr/>
        </p:nvSpPr>
        <p:spPr>
          <a:xfrm>
            <a:off x="5050269" y="4512650"/>
            <a:ext cx="2331539" cy="1156220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rgbClr val="FFE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" name="Freeform 5"/>
          <p:cNvSpPr>
            <a:spLocks noEditPoints="1"/>
          </p:cNvSpPr>
          <p:nvPr/>
        </p:nvSpPr>
        <p:spPr bwMode="auto">
          <a:xfrm>
            <a:off x="5634808" y="2914547"/>
            <a:ext cx="943140" cy="950715"/>
          </a:xfrm>
          <a:custGeom>
            <a:avLst/>
            <a:gdLst>
              <a:gd name="T0" fmla="*/ 316 w 316"/>
              <a:gd name="T1" fmla="*/ 158 h 317"/>
              <a:gd name="T2" fmla="*/ 305 w 316"/>
              <a:gd name="T3" fmla="*/ 178 h 317"/>
              <a:gd name="T4" fmla="*/ 177 w 316"/>
              <a:gd name="T5" fmla="*/ 306 h 317"/>
              <a:gd name="T6" fmla="*/ 140 w 316"/>
              <a:gd name="T7" fmla="*/ 306 h 317"/>
              <a:gd name="T8" fmla="*/ 12 w 316"/>
              <a:gd name="T9" fmla="*/ 178 h 317"/>
              <a:gd name="T10" fmla="*/ 13 w 316"/>
              <a:gd name="T11" fmla="*/ 139 h 317"/>
              <a:gd name="T12" fmla="*/ 138 w 316"/>
              <a:gd name="T13" fmla="*/ 14 h 317"/>
              <a:gd name="T14" fmla="*/ 179 w 316"/>
              <a:gd name="T15" fmla="*/ 14 h 317"/>
              <a:gd name="T16" fmla="*/ 304 w 316"/>
              <a:gd name="T17" fmla="*/ 139 h 317"/>
              <a:gd name="T18" fmla="*/ 316 w 316"/>
              <a:gd name="T19" fmla="*/ 158 h 317"/>
              <a:gd name="T20" fmla="*/ 182 w 316"/>
              <a:gd name="T21" fmla="*/ 102 h 317"/>
              <a:gd name="T22" fmla="*/ 159 w 316"/>
              <a:gd name="T23" fmla="*/ 74 h 317"/>
              <a:gd name="T24" fmla="*/ 135 w 316"/>
              <a:gd name="T25" fmla="*/ 99 h 317"/>
              <a:gd name="T26" fmla="*/ 147 w 316"/>
              <a:gd name="T27" fmla="*/ 182 h 317"/>
              <a:gd name="T28" fmla="*/ 159 w 316"/>
              <a:gd name="T29" fmla="*/ 192 h 317"/>
              <a:gd name="T30" fmla="*/ 171 w 316"/>
              <a:gd name="T31" fmla="*/ 182 h 317"/>
              <a:gd name="T32" fmla="*/ 182 w 316"/>
              <a:gd name="T33" fmla="*/ 102 h 317"/>
              <a:gd name="T34" fmla="*/ 177 w 316"/>
              <a:gd name="T35" fmla="*/ 226 h 317"/>
              <a:gd name="T36" fmla="*/ 159 w 316"/>
              <a:gd name="T37" fmla="*/ 207 h 317"/>
              <a:gd name="T38" fmla="*/ 140 w 316"/>
              <a:gd name="T39" fmla="*/ 225 h 317"/>
              <a:gd name="T40" fmla="*/ 158 w 316"/>
              <a:gd name="T41" fmla="*/ 244 h 317"/>
              <a:gd name="T42" fmla="*/ 177 w 316"/>
              <a:gd name="T43" fmla="*/ 226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16" h="317">
                <a:moveTo>
                  <a:pt x="316" y="158"/>
                </a:moveTo>
                <a:cubicBezTo>
                  <a:pt x="312" y="166"/>
                  <a:pt x="310" y="173"/>
                  <a:pt x="305" y="178"/>
                </a:cubicBezTo>
                <a:cubicBezTo>
                  <a:pt x="263" y="221"/>
                  <a:pt x="220" y="263"/>
                  <a:pt x="177" y="306"/>
                </a:cubicBezTo>
                <a:cubicBezTo>
                  <a:pt x="166" y="317"/>
                  <a:pt x="151" y="317"/>
                  <a:pt x="140" y="306"/>
                </a:cubicBezTo>
                <a:cubicBezTo>
                  <a:pt x="97" y="263"/>
                  <a:pt x="54" y="221"/>
                  <a:pt x="12" y="178"/>
                </a:cubicBezTo>
                <a:cubicBezTo>
                  <a:pt x="0" y="166"/>
                  <a:pt x="1" y="151"/>
                  <a:pt x="13" y="139"/>
                </a:cubicBezTo>
                <a:cubicBezTo>
                  <a:pt x="54" y="97"/>
                  <a:pt x="96" y="56"/>
                  <a:pt x="138" y="14"/>
                </a:cubicBezTo>
                <a:cubicBezTo>
                  <a:pt x="151" y="0"/>
                  <a:pt x="166" y="0"/>
                  <a:pt x="179" y="14"/>
                </a:cubicBezTo>
                <a:cubicBezTo>
                  <a:pt x="221" y="55"/>
                  <a:pt x="262" y="97"/>
                  <a:pt x="304" y="139"/>
                </a:cubicBezTo>
                <a:cubicBezTo>
                  <a:pt x="309" y="144"/>
                  <a:pt x="312" y="151"/>
                  <a:pt x="316" y="158"/>
                </a:cubicBezTo>
                <a:close/>
                <a:moveTo>
                  <a:pt x="182" y="102"/>
                </a:moveTo>
                <a:cubicBezTo>
                  <a:pt x="183" y="83"/>
                  <a:pt x="174" y="74"/>
                  <a:pt x="159" y="74"/>
                </a:cubicBezTo>
                <a:cubicBezTo>
                  <a:pt x="143" y="74"/>
                  <a:pt x="133" y="83"/>
                  <a:pt x="135" y="99"/>
                </a:cubicBezTo>
                <a:cubicBezTo>
                  <a:pt x="138" y="127"/>
                  <a:pt x="142" y="155"/>
                  <a:pt x="147" y="182"/>
                </a:cubicBezTo>
                <a:cubicBezTo>
                  <a:pt x="148" y="189"/>
                  <a:pt x="152" y="192"/>
                  <a:pt x="159" y="192"/>
                </a:cubicBezTo>
                <a:cubicBezTo>
                  <a:pt x="165" y="192"/>
                  <a:pt x="170" y="189"/>
                  <a:pt x="171" y="182"/>
                </a:cubicBezTo>
                <a:cubicBezTo>
                  <a:pt x="175" y="155"/>
                  <a:pt x="179" y="127"/>
                  <a:pt x="182" y="102"/>
                </a:cubicBezTo>
                <a:close/>
                <a:moveTo>
                  <a:pt x="177" y="226"/>
                </a:moveTo>
                <a:cubicBezTo>
                  <a:pt x="177" y="214"/>
                  <a:pt x="170" y="207"/>
                  <a:pt x="159" y="207"/>
                </a:cubicBezTo>
                <a:cubicBezTo>
                  <a:pt x="147" y="207"/>
                  <a:pt x="140" y="214"/>
                  <a:pt x="140" y="225"/>
                </a:cubicBezTo>
                <a:cubicBezTo>
                  <a:pt x="140" y="237"/>
                  <a:pt x="147" y="244"/>
                  <a:pt x="158" y="244"/>
                </a:cubicBezTo>
                <a:cubicBezTo>
                  <a:pt x="170" y="244"/>
                  <a:pt x="177" y="237"/>
                  <a:pt x="177" y="226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1" name="Freeform 6"/>
          <p:cNvSpPr>
            <a:spLocks noEditPoints="1"/>
          </p:cNvSpPr>
          <p:nvPr/>
        </p:nvSpPr>
        <p:spPr bwMode="auto">
          <a:xfrm>
            <a:off x="3788217" y="1736998"/>
            <a:ext cx="984250" cy="989013"/>
          </a:xfrm>
          <a:custGeom>
            <a:avLst/>
            <a:gdLst>
              <a:gd name="T0" fmla="*/ 130 w 262"/>
              <a:gd name="T1" fmla="*/ 261 h 262"/>
              <a:gd name="T2" fmla="*/ 1 w 262"/>
              <a:gd name="T3" fmla="*/ 131 h 262"/>
              <a:gd name="T4" fmla="*/ 132 w 262"/>
              <a:gd name="T5" fmla="*/ 1 h 262"/>
              <a:gd name="T6" fmla="*/ 261 w 262"/>
              <a:gd name="T7" fmla="*/ 132 h 262"/>
              <a:gd name="T8" fmla="*/ 130 w 262"/>
              <a:gd name="T9" fmla="*/ 261 h 262"/>
              <a:gd name="T10" fmla="*/ 131 w 262"/>
              <a:gd name="T11" fmla="*/ 46 h 262"/>
              <a:gd name="T12" fmla="*/ 107 w 262"/>
              <a:gd name="T13" fmla="*/ 71 h 262"/>
              <a:gd name="T14" fmla="*/ 118 w 262"/>
              <a:gd name="T15" fmla="*/ 152 h 262"/>
              <a:gd name="T16" fmla="*/ 131 w 262"/>
              <a:gd name="T17" fmla="*/ 164 h 262"/>
              <a:gd name="T18" fmla="*/ 143 w 262"/>
              <a:gd name="T19" fmla="*/ 151 h 262"/>
              <a:gd name="T20" fmla="*/ 155 w 262"/>
              <a:gd name="T21" fmla="*/ 72 h 262"/>
              <a:gd name="T22" fmla="*/ 131 w 262"/>
              <a:gd name="T23" fmla="*/ 46 h 262"/>
              <a:gd name="T24" fmla="*/ 131 w 262"/>
              <a:gd name="T25" fmla="*/ 179 h 262"/>
              <a:gd name="T26" fmla="*/ 112 w 262"/>
              <a:gd name="T27" fmla="*/ 197 h 262"/>
              <a:gd name="T28" fmla="*/ 130 w 262"/>
              <a:gd name="T29" fmla="*/ 216 h 262"/>
              <a:gd name="T30" fmla="*/ 150 w 262"/>
              <a:gd name="T31" fmla="*/ 198 h 262"/>
              <a:gd name="T32" fmla="*/ 131 w 262"/>
              <a:gd name="T33" fmla="*/ 179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62" h="262">
                <a:moveTo>
                  <a:pt x="130" y="261"/>
                </a:moveTo>
                <a:cubicBezTo>
                  <a:pt x="58" y="260"/>
                  <a:pt x="0" y="202"/>
                  <a:pt x="1" y="131"/>
                </a:cubicBezTo>
                <a:cubicBezTo>
                  <a:pt x="1" y="58"/>
                  <a:pt x="59" y="0"/>
                  <a:pt x="132" y="1"/>
                </a:cubicBezTo>
                <a:cubicBezTo>
                  <a:pt x="204" y="1"/>
                  <a:pt x="262" y="60"/>
                  <a:pt x="261" y="132"/>
                </a:cubicBezTo>
                <a:cubicBezTo>
                  <a:pt x="260" y="204"/>
                  <a:pt x="202" y="262"/>
                  <a:pt x="130" y="261"/>
                </a:cubicBezTo>
                <a:close/>
                <a:moveTo>
                  <a:pt x="131" y="46"/>
                </a:moveTo>
                <a:cubicBezTo>
                  <a:pt x="116" y="46"/>
                  <a:pt x="105" y="56"/>
                  <a:pt x="107" y="71"/>
                </a:cubicBezTo>
                <a:cubicBezTo>
                  <a:pt x="110" y="98"/>
                  <a:pt x="114" y="125"/>
                  <a:pt x="118" y="152"/>
                </a:cubicBezTo>
                <a:cubicBezTo>
                  <a:pt x="119" y="159"/>
                  <a:pt x="123" y="164"/>
                  <a:pt x="131" y="164"/>
                </a:cubicBezTo>
                <a:cubicBezTo>
                  <a:pt x="139" y="164"/>
                  <a:pt x="142" y="159"/>
                  <a:pt x="143" y="151"/>
                </a:cubicBezTo>
                <a:cubicBezTo>
                  <a:pt x="147" y="125"/>
                  <a:pt x="151" y="98"/>
                  <a:pt x="155" y="72"/>
                </a:cubicBezTo>
                <a:cubicBezTo>
                  <a:pt x="157" y="57"/>
                  <a:pt x="147" y="46"/>
                  <a:pt x="131" y="46"/>
                </a:cubicBezTo>
                <a:close/>
                <a:moveTo>
                  <a:pt x="131" y="179"/>
                </a:moveTo>
                <a:cubicBezTo>
                  <a:pt x="120" y="179"/>
                  <a:pt x="112" y="186"/>
                  <a:pt x="112" y="197"/>
                </a:cubicBezTo>
                <a:cubicBezTo>
                  <a:pt x="112" y="208"/>
                  <a:pt x="119" y="216"/>
                  <a:pt x="130" y="216"/>
                </a:cubicBezTo>
                <a:cubicBezTo>
                  <a:pt x="142" y="216"/>
                  <a:pt x="149" y="209"/>
                  <a:pt x="150" y="198"/>
                </a:cubicBezTo>
                <a:cubicBezTo>
                  <a:pt x="150" y="187"/>
                  <a:pt x="143" y="179"/>
                  <a:pt x="131" y="179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2" name="Freeform 7"/>
          <p:cNvSpPr>
            <a:spLocks noEditPoints="1"/>
          </p:cNvSpPr>
          <p:nvPr/>
        </p:nvSpPr>
        <p:spPr bwMode="auto">
          <a:xfrm>
            <a:off x="3843662" y="3982494"/>
            <a:ext cx="930668" cy="815878"/>
          </a:xfrm>
          <a:custGeom>
            <a:avLst/>
            <a:gdLst>
              <a:gd name="T0" fmla="*/ 160 w 319"/>
              <a:gd name="T1" fmla="*/ 277 h 278"/>
              <a:gd name="T2" fmla="*/ 38 w 319"/>
              <a:gd name="T3" fmla="*/ 277 h 278"/>
              <a:gd name="T4" fmla="*/ 13 w 319"/>
              <a:gd name="T5" fmla="*/ 234 h 278"/>
              <a:gd name="T6" fmla="*/ 136 w 319"/>
              <a:gd name="T7" fmla="*/ 22 h 278"/>
              <a:gd name="T8" fmla="*/ 185 w 319"/>
              <a:gd name="T9" fmla="*/ 22 h 278"/>
              <a:gd name="T10" fmla="*/ 307 w 319"/>
              <a:gd name="T11" fmla="*/ 234 h 278"/>
              <a:gd name="T12" fmla="*/ 282 w 319"/>
              <a:gd name="T13" fmla="*/ 277 h 278"/>
              <a:gd name="T14" fmla="*/ 160 w 319"/>
              <a:gd name="T15" fmla="*/ 277 h 278"/>
              <a:gd name="T16" fmla="*/ 184 w 319"/>
              <a:gd name="T17" fmla="*/ 103 h 278"/>
              <a:gd name="T18" fmla="*/ 160 w 319"/>
              <a:gd name="T19" fmla="*/ 75 h 278"/>
              <a:gd name="T20" fmla="*/ 136 w 319"/>
              <a:gd name="T21" fmla="*/ 100 h 278"/>
              <a:gd name="T22" fmla="*/ 138 w 319"/>
              <a:gd name="T23" fmla="*/ 115 h 278"/>
              <a:gd name="T24" fmla="*/ 148 w 319"/>
              <a:gd name="T25" fmla="*/ 182 h 278"/>
              <a:gd name="T26" fmla="*/ 159 w 319"/>
              <a:gd name="T27" fmla="*/ 193 h 278"/>
              <a:gd name="T28" fmla="*/ 172 w 319"/>
              <a:gd name="T29" fmla="*/ 183 h 278"/>
              <a:gd name="T30" fmla="*/ 184 w 319"/>
              <a:gd name="T31" fmla="*/ 103 h 278"/>
              <a:gd name="T32" fmla="*/ 160 w 319"/>
              <a:gd name="T33" fmla="*/ 245 h 278"/>
              <a:gd name="T34" fmla="*/ 179 w 319"/>
              <a:gd name="T35" fmla="*/ 227 h 278"/>
              <a:gd name="T36" fmla="*/ 160 w 319"/>
              <a:gd name="T37" fmla="*/ 208 h 278"/>
              <a:gd name="T38" fmla="*/ 142 w 319"/>
              <a:gd name="T39" fmla="*/ 226 h 278"/>
              <a:gd name="T40" fmla="*/ 160 w 319"/>
              <a:gd name="T41" fmla="*/ 245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19" h="278">
                <a:moveTo>
                  <a:pt x="160" y="277"/>
                </a:moveTo>
                <a:cubicBezTo>
                  <a:pt x="119" y="277"/>
                  <a:pt x="79" y="277"/>
                  <a:pt x="38" y="277"/>
                </a:cubicBezTo>
                <a:cubicBezTo>
                  <a:pt x="11" y="277"/>
                  <a:pt x="0" y="258"/>
                  <a:pt x="13" y="234"/>
                </a:cubicBezTo>
                <a:cubicBezTo>
                  <a:pt x="54" y="163"/>
                  <a:pt x="95" y="92"/>
                  <a:pt x="136" y="22"/>
                </a:cubicBezTo>
                <a:cubicBezTo>
                  <a:pt x="149" y="0"/>
                  <a:pt x="172" y="0"/>
                  <a:pt x="185" y="22"/>
                </a:cubicBezTo>
                <a:cubicBezTo>
                  <a:pt x="225" y="92"/>
                  <a:pt x="266" y="164"/>
                  <a:pt x="307" y="234"/>
                </a:cubicBezTo>
                <a:cubicBezTo>
                  <a:pt x="319" y="253"/>
                  <a:pt x="309" y="278"/>
                  <a:pt x="282" y="277"/>
                </a:cubicBezTo>
                <a:cubicBezTo>
                  <a:pt x="241" y="276"/>
                  <a:pt x="201" y="277"/>
                  <a:pt x="160" y="277"/>
                </a:cubicBezTo>
                <a:close/>
                <a:moveTo>
                  <a:pt x="184" y="103"/>
                </a:moveTo>
                <a:cubicBezTo>
                  <a:pt x="184" y="84"/>
                  <a:pt x="176" y="75"/>
                  <a:pt x="160" y="75"/>
                </a:cubicBezTo>
                <a:cubicBezTo>
                  <a:pt x="145" y="75"/>
                  <a:pt x="136" y="84"/>
                  <a:pt x="136" y="100"/>
                </a:cubicBezTo>
                <a:cubicBezTo>
                  <a:pt x="136" y="105"/>
                  <a:pt x="137" y="110"/>
                  <a:pt x="138" y="115"/>
                </a:cubicBezTo>
                <a:cubicBezTo>
                  <a:pt x="141" y="137"/>
                  <a:pt x="144" y="160"/>
                  <a:pt x="148" y="182"/>
                </a:cubicBezTo>
                <a:cubicBezTo>
                  <a:pt x="149" y="188"/>
                  <a:pt x="152" y="193"/>
                  <a:pt x="159" y="193"/>
                </a:cubicBezTo>
                <a:cubicBezTo>
                  <a:pt x="166" y="193"/>
                  <a:pt x="171" y="190"/>
                  <a:pt x="172" y="183"/>
                </a:cubicBezTo>
                <a:cubicBezTo>
                  <a:pt x="176" y="156"/>
                  <a:pt x="180" y="128"/>
                  <a:pt x="184" y="103"/>
                </a:cubicBezTo>
                <a:close/>
                <a:moveTo>
                  <a:pt x="160" y="245"/>
                </a:moveTo>
                <a:cubicBezTo>
                  <a:pt x="172" y="245"/>
                  <a:pt x="179" y="238"/>
                  <a:pt x="179" y="227"/>
                </a:cubicBezTo>
                <a:cubicBezTo>
                  <a:pt x="179" y="215"/>
                  <a:pt x="172" y="208"/>
                  <a:pt x="160" y="208"/>
                </a:cubicBezTo>
                <a:cubicBezTo>
                  <a:pt x="148" y="208"/>
                  <a:pt x="142" y="215"/>
                  <a:pt x="142" y="226"/>
                </a:cubicBezTo>
                <a:cubicBezTo>
                  <a:pt x="142" y="238"/>
                  <a:pt x="148" y="245"/>
                  <a:pt x="160" y="245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16" name="Grupo 115"/>
          <p:cNvGrpSpPr/>
          <p:nvPr/>
        </p:nvGrpSpPr>
        <p:grpSpPr>
          <a:xfrm>
            <a:off x="5813919" y="5064431"/>
            <a:ext cx="638104" cy="853876"/>
            <a:chOff x="1495425" y="-2582863"/>
            <a:chExt cx="1539875" cy="2060576"/>
          </a:xfrm>
          <a:solidFill>
            <a:srgbClr val="662483"/>
          </a:solidFill>
        </p:grpSpPr>
        <p:sp>
          <p:nvSpPr>
            <p:cNvPr id="113" name="Freeform 8"/>
            <p:cNvSpPr>
              <a:spLocks noEditPoints="1"/>
            </p:cNvSpPr>
            <p:nvPr/>
          </p:nvSpPr>
          <p:spPr bwMode="auto">
            <a:xfrm>
              <a:off x="1495425" y="-2582863"/>
              <a:ext cx="1539875" cy="2060576"/>
            </a:xfrm>
            <a:custGeom>
              <a:avLst/>
              <a:gdLst>
                <a:gd name="T0" fmla="*/ 410 w 410"/>
                <a:gd name="T1" fmla="*/ 491 h 546"/>
                <a:gd name="T2" fmla="*/ 54 w 410"/>
                <a:gd name="T3" fmla="*/ 546 h 546"/>
                <a:gd name="T4" fmla="*/ 0 w 410"/>
                <a:gd name="T5" fmla="*/ 53 h 546"/>
                <a:gd name="T6" fmla="*/ 356 w 410"/>
                <a:gd name="T7" fmla="*/ 0 h 546"/>
                <a:gd name="T8" fmla="*/ 410 w 410"/>
                <a:gd name="T9" fmla="*/ 275 h 546"/>
                <a:gd name="T10" fmla="*/ 386 w 410"/>
                <a:gd name="T11" fmla="*/ 156 h 546"/>
                <a:gd name="T12" fmla="*/ 42 w 410"/>
                <a:gd name="T13" fmla="*/ 137 h 546"/>
                <a:gd name="T14" fmla="*/ 24 w 410"/>
                <a:gd name="T15" fmla="*/ 494 h 546"/>
                <a:gd name="T16" fmla="*/ 357 w 410"/>
                <a:gd name="T17" fmla="*/ 522 h 546"/>
                <a:gd name="T18" fmla="*/ 386 w 410"/>
                <a:gd name="T19" fmla="*/ 326 h 546"/>
                <a:gd name="T20" fmla="*/ 346 w 410"/>
                <a:gd name="T21" fmla="*/ 81 h 546"/>
                <a:gd name="T22" fmla="*/ 363 w 410"/>
                <a:gd name="T23" fmla="*/ 108 h 546"/>
                <a:gd name="T24" fmla="*/ 367 w 410"/>
                <a:gd name="T25" fmla="*/ 46 h 546"/>
                <a:gd name="T26" fmla="*/ 354 w 410"/>
                <a:gd name="T27" fmla="*/ 47 h 546"/>
                <a:gd name="T28" fmla="*/ 340 w 410"/>
                <a:gd name="T29" fmla="*/ 41 h 546"/>
                <a:gd name="T30" fmla="*/ 328 w 410"/>
                <a:gd name="T31" fmla="*/ 43 h 546"/>
                <a:gd name="T32" fmla="*/ 335 w 410"/>
                <a:gd name="T33" fmla="*/ 108 h 546"/>
                <a:gd name="T34" fmla="*/ 342 w 410"/>
                <a:gd name="T35" fmla="*/ 81 h 546"/>
                <a:gd name="T36" fmla="*/ 166 w 410"/>
                <a:gd name="T37" fmla="*/ 97 h 546"/>
                <a:gd name="T38" fmla="*/ 162 w 410"/>
                <a:gd name="T39" fmla="*/ 46 h 546"/>
                <a:gd name="T40" fmla="*/ 147 w 410"/>
                <a:gd name="T41" fmla="*/ 45 h 546"/>
                <a:gd name="T42" fmla="*/ 169 w 410"/>
                <a:gd name="T43" fmla="*/ 109 h 546"/>
                <a:gd name="T44" fmla="*/ 188 w 410"/>
                <a:gd name="T45" fmla="*/ 48 h 546"/>
                <a:gd name="T46" fmla="*/ 173 w 410"/>
                <a:gd name="T47" fmla="*/ 48 h 546"/>
                <a:gd name="T48" fmla="*/ 274 w 410"/>
                <a:gd name="T49" fmla="*/ 72 h 546"/>
                <a:gd name="T50" fmla="*/ 274 w 410"/>
                <a:gd name="T51" fmla="*/ 89 h 546"/>
                <a:gd name="T52" fmla="*/ 316 w 410"/>
                <a:gd name="T53" fmla="*/ 89 h 546"/>
                <a:gd name="T54" fmla="*/ 295 w 410"/>
                <a:gd name="T55" fmla="*/ 35 h 546"/>
                <a:gd name="T56" fmla="*/ 274 w 410"/>
                <a:gd name="T57" fmla="*/ 72 h 546"/>
                <a:gd name="T58" fmla="*/ 98 w 410"/>
                <a:gd name="T59" fmla="*/ 109 h 546"/>
                <a:gd name="T60" fmla="*/ 124 w 410"/>
                <a:gd name="T61" fmla="*/ 103 h 546"/>
                <a:gd name="T62" fmla="*/ 136 w 410"/>
                <a:gd name="T63" fmla="*/ 99 h 546"/>
                <a:gd name="T64" fmla="*/ 117 w 410"/>
                <a:gd name="T65" fmla="*/ 36 h 546"/>
                <a:gd name="T66" fmla="*/ 94 w 410"/>
                <a:gd name="T67" fmla="*/ 106 h 546"/>
                <a:gd name="T68" fmla="*/ 69 w 410"/>
                <a:gd name="T69" fmla="*/ 51 h 546"/>
                <a:gd name="T70" fmla="*/ 83 w 410"/>
                <a:gd name="T71" fmla="*/ 45 h 546"/>
                <a:gd name="T72" fmla="*/ 44 w 410"/>
                <a:gd name="T73" fmla="*/ 52 h 546"/>
                <a:gd name="T74" fmla="*/ 78 w 410"/>
                <a:gd name="T75" fmla="*/ 105 h 546"/>
                <a:gd name="T76" fmla="*/ 77 w 410"/>
                <a:gd name="T77" fmla="*/ 84 h 546"/>
                <a:gd name="T78" fmla="*/ 64 w 410"/>
                <a:gd name="T79" fmla="*/ 97 h 546"/>
                <a:gd name="T80" fmla="*/ 209 w 410"/>
                <a:gd name="T81" fmla="*/ 76 h 546"/>
                <a:gd name="T82" fmla="*/ 217 w 410"/>
                <a:gd name="T83" fmla="*/ 108 h 546"/>
                <a:gd name="T84" fmla="*/ 235 w 410"/>
                <a:gd name="T85" fmla="*/ 43 h 546"/>
                <a:gd name="T86" fmla="*/ 202 w 410"/>
                <a:gd name="T87" fmla="*/ 38 h 546"/>
                <a:gd name="T88" fmla="*/ 209 w 410"/>
                <a:gd name="T89" fmla="*/ 76 h 546"/>
                <a:gd name="T90" fmla="*/ 261 w 410"/>
                <a:gd name="T91" fmla="*/ 106 h 546"/>
                <a:gd name="T92" fmla="*/ 253 w 410"/>
                <a:gd name="T93" fmla="*/ 36 h 546"/>
                <a:gd name="T94" fmla="*/ 246 w 410"/>
                <a:gd name="T95" fmla="*/ 98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10" h="546">
                  <a:moveTo>
                    <a:pt x="410" y="275"/>
                  </a:moveTo>
                  <a:cubicBezTo>
                    <a:pt x="410" y="347"/>
                    <a:pt x="410" y="419"/>
                    <a:pt x="410" y="491"/>
                  </a:cubicBezTo>
                  <a:cubicBezTo>
                    <a:pt x="410" y="530"/>
                    <a:pt x="394" y="546"/>
                    <a:pt x="355" y="546"/>
                  </a:cubicBezTo>
                  <a:cubicBezTo>
                    <a:pt x="255" y="546"/>
                    <a:pt x="154" y="546"/>
                    <a:pt x="54" y="546"/>
                  </a:cubicBezTo>
                  <a:cubicBezTo>
                    <a:pt x="17" y="546"/>
                    <a:pt x="0" y="529"/>
                    <a:pt x="0" y="492"/>
                  </a:cubicBezTo>
                  <a:cubicBezTo>
                    <a:pt x="0" y="345"/>
                    <a:pt x="0" y="199"/>
                    <a:pt x="0" y="53"/>
                  </a:cubicBezTo>
                  <a:cubicBezTo>
                    <a:pt x="1" y="17"/>
                    <a:pt x="18" y="0"/>
                    <a:pt x="54" y="0"/>
                  </a:cubicBezTo>
                  <a:cubicBezTo>
                    <a:pt x="155" y="0"/>
                    <a:pt x="255" y="0"/>
                    <a:pt x="356" y="0"/>
                  </a:cubicBezTo>
                  <a:cubicBezTo>
                    <a:pt x="393" y="0"/>
                    <a:pt x="410" y="17"/>
                    <a:pt x="410" y="53"/>
                  </a:cubicBezTo>
                  <a:cubicBezTo>
                    <a:pt x="410" y="127"/>
                    <a:pt x="410" y="201"/>
                    <a:pt x="410" y="275"/>
                  </a:cubicBezTo>
                  <a:close/>
                  <a:moveTo>
                    <a:pt x="386" y="326"/>
                  </a:moveTo>
                  <a:cubicBezTo>
                    <a:pt x="386" y="269"/>
                    <a:pt x="385" y="213"/>
                    <a:pt x="386" y="156"/>
                  </a:cubicBezTo>
                  <a:cubicBezTo>
                    <a:pt x="386" y="141"/>
                    <a:pt x="383" y="137"/>
                    <a:pt x="367" y="137"/>
                  </a:cubicBezTo>
                  <a:cubicBezTo>
                    <a:pt x="259" y="137"/>
                    <a:pt x="150" y="137"/>
                    <a:pt x="42" y="137"/>
                  </a:cubicBezTo>
                  <a:cubicBezTo>
                    <a:pt x="28" y="137"/>
                    <a:pt x="24" y="140"/>
                    <a:pt x="24" y="154"/>
                  </a:cubicBezTo>
                  <a:cubicBezTo>
                    <a:pt x="25" y="267"/>
                    <a:pt x="24" y="381"/>
                    <a:pt x="24" y="494"/>
                  </a:cubicBezTo>
                  <a:cubicBezTo>
                    <a:pt x="24" y="516"/>
                    <a:pt x="31" y="522"/>
                    <a:pt x="53" y="522"/>
                  </a:cubicBezTo>
                  <a:cubicBezTo>
                    <a:pt x="154" y="522"/>
                    <a:pt x="256" y="522"/>
                    <a:pt x="357" y="522"/>
                  </a:cubicBezTo>
                  <a:cubicBezTo>
                    <a:pt x="380" y="522"/>
                    <a:pt x="386" y="516"/>
                    <a:pt x="386" y="493"/>
                  </a:cubicBezTo>
                  <a:cubicBezTo>
                    <a:pt x="386" y="437"/>
                    <a:pt x="386" y="382"/>
                    <a:pt x="386" y="326"/>
                  </a:cubicBezTo>
                  <a:close/>
                  <a:moveTo>
                    <a:pt x="342" y="81"/>
                  </a:moveTo>
                  <a:cubicBezTo>
                    <a:pt x="343" y="81"/>
                    <a:pt x="344" y="81"/>
                    <a:pt x="346" y="81"/>
                  </a:cubicBezTo>
                  <a:cubicBezTo>
                    <a:pt x="348" y="88"/>
                    <a:pt x="351" y="95"/>
                    <a:pt x="354" y="102"/>
                  </a:cubicBezTo>
                  <a:cubicBezTo>
                    <a:pt x="356" y="105"/>
                    <a:pt x="360" y="106"/>
                    <a:pt x="363" y="108"/>
                  </a:cubicBezTo>
                  <a:cubicBezTo>
                    <a:pt x="364" y="105"/>
                    <a:pt x="367" y="102"/>
                    <a:pt x="367" y="100"/>
                  </a:cubicBezTo>
                  <a:cubicBezTo>
                    <a:pt x="367" y="82"/>
                    <a:pt x="367" y="64"/>
                    <a:pt x="367" y="46"/>
                  </a:cubicBezTo>
                  <a:cubicBezTo>
                    <a:pt x="367" y="43"/>
                    <a:pt x="363" y="39"/>
                    <a:pt x="361" y="36"/>
                  </a:cubicBezTo>
                  <a:cubicBezTo>
                    <a:pt x="358" y="40"/>
                    <a:pt x="355" y="43"/>
                    <a:pt x="354" y="47"/>
                  </a:cubicBezTo>
                  <a:cubicBezTo>
                    <a:pt x="353" y="51"/>
                    <a:pt x="353" y="56"/>
                    <a:pt x="353" y="60"/>
                  </a:cubicBezTo>
                  <a:cubicBezTo>
                    <a:pt x="347" y="54"/>
                    <a:pt x="344" y="47"/>
                    <a:pt x="340" y="41"/>
                  </a:cubicBezTo>
                  <a:cubicBezTo>
                    <a:pt x="339" y="39"/>
                    <a:pt x="335" y="36"/>
                    <a:pt x="333" y="37"/>
                  </a:cubicBezTo>
                  <a:cubicBezTo>
                    <a:pt x="331" y="37"/>
                    <a:pt x="328" y="41"/>
                    <a:pt x="328" y="43"/>
                  </a:cubicBezTo>
                  <a:cubicBezTo>
                    <a:pt x="327" y="62"/>
                    <a:pt x="327" y="81"/>
                    <a:pt x="328" y="100"/>
                  </a:cubicBezTo>
                  <a:cubicBezTo>
                    <a:pt x="328" y="103"/>
                    <a:pt x="333" y="105"/>
                    <a:pt x="335" y="108"/>
                  </a:cubicBezTo>
                  <a:cubicBezTo>
                    <a:pt x="337" y="105"/>
                    <a:pt x="341" y="103"/>
                    <a:pt x="341" y="100"/>
                  </a:cubicBezTo>
                  <a:cubicBezTo>
                    <a:pt x="342" y="94"/>
                    <a:pt x="342" y="88"/>
                    <a:pt x="342" y="81"/>
                  </a:cubicBezTo>
                  <a:close/>
                  <a:moveTo>
                    <a:pt x="173" y="96"/>
                  </a:moveTo>
                  <a:cubicBezTo>
                    <a:pt x="171" y="97"/>
                    <a:pt x="168" y="97"/>
                    <a:pt x="166" y="97"/>
                  </a:cubicBezTo>
                  <a:cubicBezTo>
                    <a:pt x="165" y="93"/>
                    <a:pt x="162" y="88"/>
                    <a:pt x="162" y="84"/>
                  </a:cubicBezTo>
                  <a:cubicBezTo>
                    <a:pt x="162" y="71"/>
                    <a:pt x="163" y="59"/>
                    <a:pt x="162" y="46"/>
                  </a:cubicBezTo>
                  <a:cubicBezTo>
                    <a:pt x="162" y="43"/>
                    <a:pt x="157" y="40"/>
                    <a:pt x="155" y="36"/>
                  </a:cubicBezTo>
                  <a:cubicBezTo>
                    <a:pt x="152" y="39"/>
                    <a:pt x="147" y="42"/>
                    <a:pt x="147" y="45"/>
                  </a:cubicBezTo>
                  <a:cubicBezTo>
                    <a:pt x="146" y="61"/>
                    <a:pt x="146" y="76"/>
                    <a:pt x="147" y="91"/>
                  </a:cubicBezTo>
                  <a:cubicBezTo>
                    <a:pt x="147" y="105"/>
                    <a:pt x="156" y="110"/>
                    <a:pt x="169" y="109"/>
                  </a:cubicBezTo>
                  <a:cubicBezTo>
                    <a:pt x="181" y="109"/>
                    <a:pt x="189" y="103"/>
                    <a:pt x="189" y="91"/>
                  </a:cubicBezTo>
                  <a:cubicBezTo>
                    <a:pt x="189" y="76"/>
                    <a:pt x="189" y="62"/>
                    <a:pt x="188" y="48"/>
                  </a:cubicBezTo>
                  <a:cubicBezTo>
                    <a:pt x="188" y="44"/>
                    <a:pt x="183" y="40"/>
                    <a:pt x="180" y="36"/>
                  </a:cubicBezTo>
                  <a:cubicBezTo>
                    <a:pt x="178" y="40"/>
                    <a:pt x="174" y="44"/>
                    <a:pt x="173" y="48"/>
                  </a:cubicBezTo>
                  <a:cubicBezTo>
                    <a:pt x="173" y="64"/>
                    <a:pt x="173" y="80"/>
                    <a:pt x="173" y="96"/>
                  </a:cubicBezTo>
                  <a:close/>
                  <a:moveTo>
                    <a:pt x="274" y="72"/>
                  </a:moveTo>
                  <a:cubicBezTo>
                    <a:pt x="274" y="72"/>
                    <a:pt x="274" y="72"/>
                    <a:pt x="274" y="72"/>
                  </a:cubicBezTo>
                  <a:cubicBezTo>
                    <a:pt x="274" y="78"/>
                    <a:pt x="274" y="83"/>
                    <a:pt x="274" y="89"/>
                  </a:cubicBezTo>
                  <a:cubicBezTo>
                    <a:pt x="274" y="103"/>
                    <a:pt x="282" y="109"/>
                    <a:pt x="295" y="109"/>
                  </a:cubicBezTo>
                  <a:cubicBezTo>
                    <a:pt x="308" y="109"/>
                    <a:pt x="316" y="103"/>
                    <a:pt x="316" y="89"/>
                  </a:cubicBezTo>
                  <a:cubicBezTo>
                    <a:pt x="316" y="78"/>
                    <a:pt x="316" y="66"/>
                    <a:pt x="316" y="55"/>
                  </a:cubicBezTo>
                  <a:cubicBezTo>
                    <a:pt x="316" y="42"/>
                    <a:pt x="308" y="35"/>
                    <a:pt x="295" y="35"/>
                  </a:cubicBezTo>
                  <a:cubicBezTo>
                    <a:pt x="282" y="35"/>
                    <a:pt x="274" y="41"/>
                    <a:pt x="274" y="54"/>
                  </a:cubicBezTo>
                  <a:cubicBezTo>
                    <a:pt x="274" y="60"/>
                    <a:pt x="274" y="66"/>
                    <a:pt x="274" y="72"/>
                  </a:cubicBezTo>
                  <a:close/>
                  <a:moveTo>
                    <a:pt x="94" y="106"/>
                  </a:moveTo>
                  <a:cubicBezTo>
                    <a:pt x="95" y="107"/>
                    <a:pt x="96" y="108"/>
                    <a:pt x="98" y="109"/>
                  </a:cubicBezTo>
                  <a:cubicBezTo>
                    <a:pt x="102" y="107"/>
                    <a:pt x="107" y="105"/>
                    <a:pt x="108" y="102"/>
                  </a:cubicBezTo>
                  <a:cubicBezTo>
                    <a:pt x="115" y="86"/>
                    <a:pt x="119" y="92"/>
                    <a:pt x="124" y="103"/>
                  </a:cubicBezTo>
                  <a:cubicBezTo>
                    <a:pt x="125" y="105"/>
                    <a:pt x="129" y="106"/>
                    <a:pt x="132" y="108"/>
                  </a:cubicBezTo>
                  <a:cubicBezTo>
                    <a:pt x="133" y="105"/>
                    <a:pt x="136" y="102"/>
                    <a:pt x="136" y="99"/>
                  </a:cubicBezTo>
                  <a:cubicBezTo>
                    <a:pt x="133" y="80"/>
                    <a:pt x="130" y="61"/>
                    <a:pt x="126" y="43"/>
                  </a:cubicBezTo>
                  <a:cubicBezTo>
                    <a:pt x="125" y="40"/>
                    <a:pt x="120" y="36"/>
                    <a:pt x="117" y="36"/>
                  </a:cubicBezTo>
                  <a:cubicBezTo>
                    <a:pt x="113" y="37"/>
                    <a:pt x="106" y="39"/>
                    <a:pt x="105" y="42"/>
                  </a:cubicBezTo>
                  <a:cubicBezTo>
                    <a:pt x="101" y="63"/>
                    <a:pt x="97" y="84"/>
                    <a:pt x="94" y="106"/>
                  </a:cubicBezTo>
                  <a:close/>
                  <a:moveTo>
                    <a:pt x="65" y="46"/>
                  </a:moveTo>
                  <a:cubicBezTo>
                    <a:pt x="67" y="49"/>
                    <a:pt x="67" y="50"/>
                    <a:pt x="69" y="51"/>
                  </a:cubicBezTo>
                  <a:cubicBezTo>
                    <a:pt x="72" y="54"/>
                    <a:pt x="76" y="57"/>
                    <a:pt x="80" y="60"/>
                  </a:cubicBezTo>
                  <a:cubicBezTo>
                    <a:pt x="81" y="55"/>
                    <a:pt x="84" y="47"/>
                    <a:pt x="83" y="45"/>
                  </a:cubicBezTo>
                  <a:cubicBezTo>
                    <a:pt x="76" y="41"/>
                    <a:pt x="67" y="35"/>
                    <a:pt x="61" y="36"/>
                  </a:cubicBezTo>
                  <a:cubicBezTo>
                    <a:pt x="54" y="37"/>
                    <a:pt x="45" y="45"/>
                    <a:pt x="44" y="52"/>
                  </a:cubicBezTo>
                  <a:cubicBezTo>
                    <a:pt x="41" y="65"/>
                    <a:pt x="41" y="79"/>
                    <a:pt x="43" y="92"/>
                  </a:cubicBezTo>
                  <a:cubicBezTo>
                    <a:pt x="45" y="108"/>
                    <a:pt x="66" y="116"/>
                    <a:pt x="78" y="105"/>
                  </a:cubicBezTo>
                  <a:cubicBezTo>
                    <a:pt x="82" y="101"/>
                    <a:pt x="83" y="94"/>
                    <a:pt x="84" y="89"/>
                  </a:cubicBezTo>
                  <a:cubicBezTo>
                    <a:pt x="84" y="88"/>
                    <a:pt x="78" y="84"/>
                    <a:pt x="77" y="84"/>
                  </a:cubicBezTo>
                  <a:cubicBezTo>
                    <a:pt x="74" y="87"/>
                    <a:pt x="71" y="91"/>
                    <a:pt x="68" y="95"/>
                  </a:cubicBezTo>
                  <a:cubicBezTo>
                    <a:pt x="67" y="96"/>
                    <a:pt x="65" y="96"/>
                    <a:pt x="64" y="97"/>
                  </a:cubicBezTo>
                  <a:cubicBezTo>
                    <a:pt x="56" y="85"/>
                    <a:pt x="56" y="58"/>
                    <a:pt x="65" y="46"/>
                  </a:cubicBezTo>
                  <a:close/>
                  <a:moveTo>
                    <a:pt x="209" y="76"/>
                  </a:moveTo>
                  <a:cubicBezTo>
                    <a:pt x="209" y="83"/>
                    <a:pt x="208" y="90"/>
                    <a:pt x="209" y="95"/>
                  </a:cubicBezTo>
                  <a:cubicBezTo>
                    <a:pt x="210" y="100"/>
                    <a:pt x="214" y="104"/>
                    <a:pt x="217" y="108"/>
                  </a:cubicBezTo>
                  <a:cubicBezTo>
                    <a:pt x="220" y="104"/>
                    <a:pt x="223" y="100"/>
                    <a:pt x="225" y="95"/>
                  </a:cubicBezTo>
                  <a:cubicBezTo>
                    <a:pt x="229" y="78"/>
                    <a:pt x="215" y="57"/>
                    <a:pt x="235" y="43"/>
                  </a:cubicBezTo>
                  <a:cubicBezTo>
                    <a:pt x="236" y="43"/>
                    <a:pt x="233" y="37"/>
                    <a:pt x="232" y="37"/>
                  </a:cubicBezTo>
                  <a:cubicBezTo>
                    <a:pt x="222" y="37"/>
                    <a:pt x="212" y="37"/>
                    <a:pt x="202" y="38"/>
                  </a:cubicBezTo>
                  <a:cubicBezTo>
                    <a:pt x="201" y="38"/>
                    <a:pt x="199" y="44"/>
                    <a:pt x="200" y="44"/>
                  </a:cubicBezTo>
                  <a:cubicBezTo>
                    <a:pt x="216" y="52"/>
                    <a:pt x="206" y="66"/>
                    <a:pt x="209" y="76"/>
                  </a:cubicBezTo>
                  <a:close/>
                  <a:moveTo>
                    <a:pt x="255" y="110"/>
                  </a:moveTo>
                  <a:cubicBezTo>
                    <a:pt x="257" y="108"/>
                    <a:pt x="259" y="107"/>
                    <a:pt x="261" y="106"/>
                  </a:cubicBezTo>
                  <a:cubicBezTo>
                    <a:pt x="261" y="86"/>
                    <a:pt x="262" y="66"/>
                    <a:pt x="261" y="46"/>
                  </a:cubicBezTo>
                  <a:cubicBezTo>
                    <a:pt x="261" y="42"/>
                    <a:pt x="256" y="39"/>
                    <a:pt x="253" y="36"/>
                  </a:cubicBezTo>
                  <a:cubicBezTo>
                    <a:pt x="250" y="39"/>
                    <a:pt x="246" y="43"/>
                    <a:pt x="246" y="46"/>
                  </a:cubicBezTo>
                  <a:cubicBezTo>
                    <a:pt x="245" y="63"/>
                    <a:pt x="245" y="81"/>
                    <a:pt x="246" y="98"/>
                  </a:cubicBezTo>
                  <a:cubicBezTo>
                    <a:pt x="246" y="102"/>
                    <a:pt x="252" y="106"/>
                    <a:pt x="255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9"/>
            <p:cNvSpPr>
              <a:spLocks/>
            </p:cNvSpPr>
            <p:nvPr/>
          </p:nvSpPr>
          <p:spPr bwMode="auto">
            <a:xfrm>
              <a:off x="2133600" y="-1862138"/>
              <a:ext cx="258763" cy="773113"/>
            </a:xfrm>
            <a:custGeom>
              <a:avLst/>
              <a:gdLst>
                <a:gd name="T0" fmla="*/ 68 w 69"/>
                <a:gd name="T1" fmla="*/ 37 h 205"/>
                <a:gd name="T2" fmla="*/ 50 w 69"/>
                <a:gd name="T3" fmla="*/ 187 h 205"/>
                <a:gd name="T4" fmla="*/ 36 w 69"/>
                <a:gd name="T5" fmla="*/ 203 h 205"/>
                <a:gd name="T6" fmla="*/ 20 w 69"/>
                <a:gd name="T7" fmla="*/ 187 h 205"/>
                <a:gd name="T8" fmla="*/ 2 w 69"/>
                <a:gd name="T9" fmla="*/ 38 h 205"/>
                <a:gd name="T10" fmla="*/ 34 w 69"/>
                <a:gd name="T11" fmla="*/ 1 h 205"/>
                <a:gd name="T12" fmla="*/ 68 w 69"/>
                <a:gd name="T13" fmla="*/ 37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5">
                  <a:moveTo>
                    <a:pt x="68" y="37"/>
                  </a:moveTo>
                  <a:cubicBezTo>
                    <a:pt x="62" y="88"/>
                    <a:pt x="57" y="137"/>
                    <a:pt x="50" y="187"/>
                  </a:cubicBezTo>
                  <a:cubicBezTo>
                    <a:pt x="49" y="193"/>
                    <a:pt x="41" y="202"/>
                    <a:pt x="36" y="203"/>
                  </a:cubicBezTo>
                  <a:cubicBezTo>
                    <a:pt x="25" y="205"/>
                    <a:pt x="21" y="196"/>
                    <a:pt x="20" y="187"/>
                  </a:cubicBezTo>
                  <a:cubicBezTo>
                    <a:pt x="14" y="137"/>
                    <a:pt x="8" y="87"/>
                    <a:pt x="2" y="38"/>
                  </a:cubicBezTo>
                  <a:cubicBezTo>
                    <a:pt x="0" y="16"/>
                    <a:pt x="14" y="1"/>
                    <a:pt x="34" y="1"/>
                  </a:cubicBezTo>
                  <a:cubicBezTo>
                    <a:pt x="55" y="0"/>
                    <a:pt x="69" y="16"/>
                    <a:pt x="68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10"/>
            <p:cNvSpPr>
              <a:spLocks/>
            </p:cNvSpPr>
            <p:nvPr/>
          </p:nvSpPr>
          <p:spPr bwMode="auto">
            <a:xfrm>
              <a:off x="2178050" y="-1017588"/>
              <a:ext cx="176213" cy="185738"/>
            </a:xfrm>
            <a:custGeom>
              <a:avLst/>
              <a:gdLst>
                <a:gd name="T0" fmla="*/ 23 w 47"/>
                <a:gd name="T1" fmla="*/ 0 h 49"/>
                <a:gd name="T2" fmla="*/ 47 w 47"/>
                <a:gd name="T3" fmla="*/ 24 h 49"/>
                <a:gd name="T4" fmla="*/ 22 w 47"/>
                <a:gd name="T5" fmla="*/ 48 h 49"/>
                <a:gd name="T6" fmla="*/ 0 w 47"/>
                <a:gd name="T7" fmla="*/ 24 h 49"/>
                <a:gd name="T8" fmla="*/ 23 w 47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9">
                  <a:moveTo>
                    <a:pt x="23" y="0"/>
                  </a:moveTo>
                  <a:cubicBezTo>
                    <a:pt x="37" y="0"/>
                    <a:pt x="46" y="10"/>
                    <a:pt x="47" y="24"/>
                  </a:cubicBezTo>
                  <a:cubicBezTo>
                    <a:pt x="47" y="38"/>
                    <a:pt x="37" y="49"/>
                    <a:pt x="22" y="48"/>
                  </a:cubicBezTo>
                  <a:cubicBezTo>
                    <a:pt x="9" y="48"/>
                    <a:pt x="0" y="38"/>
                    <a:pt x="0" y="24"/>
                  </a:cubicBezTo>
                  <a:cubicBezTo>
                    <a:pt x="0" y="10"/>
                    <a:pt x="9" y="0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364123"/>
            <a:ext cx="12192000" cy="50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6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2" name="Grupo 21"/>
          <p:cNvGrpSpPr/>
          <p:nvPr/>
        </p:nvGrpSpPr>
        <p:grpSpPr>
          <a:xfrm>
            <a:off x="2060992" y="869488"/>
            <a:ext cx="2797964" cy="2459466"/>
            <a:chOff x="1416692" y="2026038"/>
            <a:chExt cx="2797964" cy="2459466"/>
          </a:xfrm>
        </p:grpSpPr>
        <p:grpSp>
          <p:nvGrpSpPr>
            <p:cNvPr id="23" name="Group 11">
              <a:extLst>
                <a:ext uri="{FF2B5EF4-FFF2-40B4-BE49-F238E27FC236}">
                  <a16:creationId xmlns:a16="http://schemas.microsoft.com/office/drawing/2014/main" xmlns="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26" name="TextBox 12">
                <a:extLst>
                  <a:ext uri="{FF2B5EF4-FFF2-40B4-BE49-F238E27FC236}">
                    <a16:creationId xmlns:a16="http://schemas.microsoft.com/office/drawing/2014/main" xmlns="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13">
                <a:extLst>
                  <a:ext uri="{FF2B5EF4-FFF2-40B4-BE49-F238E27FC236}">
                    <a16:creationId xmlns:a16="http://schemas.microsoft.com/office/drawing/2014/main" xmlns="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impress your audience and add a unique zing and appeal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to You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4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EDC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Rectangle 16">
              <a:extLst>
                <a:ext uri="{FF2B5EF4-FFF2-40B4-BE49-F238E27FC236}">
                  <a16:creationId xmlns:a16="http://schemas.microsoft.com/office/drawing/2014/main" xmlns="" id="{8988F35D-DA2F-45DB-8AFF-B32B1D9D18B7}"/>
                </a:ext>
              </a:extLst>
            </p:cNvPr>
            <p:cNvSpPr/>
            <p:nvPr/>
          </p:nvSpPr>
          <p:spPr>
            <a:xfrm>
              <a:off x="3203826" y="3962676"/>
              <a:ext cx="535936" cy="352224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7920368" y="793069"/>
            <a:ext cx="2797964" cy="2459466"/>
            <a:chOff x="1416692" y="2026038"/>
            <a:chExt cx="2797964" cy="2459466"/>
          </a:xfrm>
        </p:grpSpPr>
        <p:grpSp>
          <p:nvGrpSpPr>
            <p:cNvPr id="29" name="Group 11">
              <a:extLst>
                <a:ext uri="{FF2B5EF4-FFF2-40B4-BE49-F238E27FC236}">
                  <a16:creationId xmlns:a16="http://schemas.microsoft.com/office/drawing/2014/main" xmlns="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31" name="TextBox 12">
                <a:extLst>
                  <a:ext uri="{FF2B5EF4-FFF2-40B4-BE49-F238E27FC236}">
                    <a16:creationId xmlns:a16="http://schemas.microsoft.com/office/drawing/2014/main" xmlns="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13">
                <a:extLst>
                  <a:ext uri="{FF2B5EF4-FFF2-40B4-BE49-F238E27FC236}">
                    <a16:creationId xmlns:a16="http://schemas.microsoft.com/office/drawing/2014/main" xmlns="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impress your audience and add a unique zing and appeal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to You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EDC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2060992" y="3512775"/>
            <a:ext cx="2797964" cy="2459466"/>
            <a:chOff x="1416692" y="2026038"/>
            <a:chExt cx="2797964" cy="2459466"/>
          </a:xfrm>
        </p:grpSpPr>
        <p:grpSp>
          <p:nvGrpSpPr>
            <p:cNvPr id="34" name="Group 11">
              <a:extLst>
                <a:ext uri="{FF2B5EF4-FFF2-40B4-BE49-F238E27FC236}">
                  <a16:creationId xmlns:a16="http://schemas.microsoft.com/office/drawing/2014/main" xmlns="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36" name="TextBox 12">
                <a:extLst>
                  <a:ext uri="{FF2B5EF4-FFF2-40B4-BE49-F238E27FC236}">
                    <a16:creationId xmlns:a16="http://schemas.microsoft.com/office/drawing/2014/main" xmlns="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13">
                <a:extLst>
                  <a:ext uri="{FF2B5EF4-FFF2-40B4-BE49-F238E27FC236}">
                    <a16:creationId xmlns:a16="http://schemas.microsoft.com/office/drawing/2014/main" xmlns="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impress your audience and add a unique zing and appeal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to You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5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EDC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8" name="Grupo 37"/>
          <p:cNvGrpSpPr/>
          <p:nvPr/>
        </p:nvGrpSpPr>
        <p:grpSpPr>
          <a:xfrm>
            <a:off x="7920367" y="3448592"/>
            <a:ext cx="2797964" cy="2459466"/>
            <a:chOff x="1416692" y="2026038"/>
            <a:chExt cx="2797964" cy="2459466"/>
          </a:xfrm>
        </p:grpSpPr>
        <p:grpSp>
          <p:nvGrpSpPr>
            <p:cNvPr id="39" name="Group 11">
              <a:extLst>
                <a:ext uri="{FF2B5EF4-FFF2-40B4-BE49-F238E27FC236}">
                  <a16:creationId xmlns:a16="http://schemas.microsoft.com/office/drawing/2014/main" xmlns="" id="{00CFB743-5095-4E6A-B4DC-24AA7D0F2FAB}"/>
                </a:ext>
              </a:extLst>
            </p:cNvPr>
            <p:cNvGrpSpPr/>
            <p:nvPr/>
          </p:nvGrpSpPr>
          <p:grpSpPr>
            <a:xfrm>
              <a:off x="1576908" y="2222095"/>
              <a:ext cx="2477531" cy="1617810"/>
              <a:chOff x="-475010" y="1129566"/>
              <a:chExt cx="4241713" cy="1460384"/>
            </a:xfrm>
          </p:grpSpPr>
          <p:sp>
            <p:nvSpPr>
              <p:cNvPr id="41" name="TextBox 12">
                <a:extLst>
                  <a:ext uri="{FF2B5EF4-FFF2-40B4-BE49-F238E27FC236}">
                    <a16:creationId xmlns:a16="http://schemas.microsoft.com/office/drawing/2014/main" xmlns="" id="{4352AE7F-53D9-4506-A377-87A04ECC08F4}"/>
                  </a:ext>
                </a:extLst>
              </p:cNvPr>
              <p:cNvSpPr txBox="1"/>
              <p:nvPr/>
            </p:nvSpPr>
            <p:spPr>
              <a:xfrm>
                <a:off x="-475010" y="1129566"/>
                <a:ext cx="424171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2" name="TextBox 13">
                <a:extLst>
                  <a:ext uri="{FF2B5EF4-FFF2-40B4-BE49-F238E27FC236}">
                    <a16:creationId xmlns:a16="http://schemas.microsoft.com/office/drawing/2014/main" xmlns="" id="{7A5FEF52-51C3-45A7-8C3B-8585056DF4A9}"/>
                  </a:ext>
                </a:extLst>
              </p:cNvPr>
              <p:cNvSpPr txBox="1"/>
              <p:nvPr/>
            </p:nvSpPr>
            <p:spPr>
              <a:xfrm>
                <a:off x="-475010" y="1339726"/>
                <a:ext cx="3946906" cy="1250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impress your audience and add a unique zing and appeal </a:t>
                </a:r>
                <a:r>
                  <a:rPr lang="en-US" altLang="ko-KR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to You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can simply impress your audience and add a unique zing and appeal to your Presentations.  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0" name="Freeform 10"/>
            <p:cNvSpPr>
              <a:spLocks/>
            </p:cNvSpPr>
            <p:nvPr/>
          </p:nvSpPr>
          <p:spPr bwMode="auto">
            <a:xfrm>
              <a:off x="1416692" y="2026038"/>
              <a:ext cx="2797964" cy="2459466"/>
            </a:xfrm>
            <a:custGeom>
              <a:avLst/>
              <a:gdLst>
                <a:gd name="T0" fmla="*/ 434 w 1692"/>
                <a:gd name="T1" fmla="*/ 4 h 1488"/>
                <a:gd name="T2" fmla="*/ 464 w 1692"/>
                <a:gd name="T3" fmla="*/ 5 h 1488"/>
                <a:gd name="T4" fmla="*/ 1522 w 1692"/>
                <a:gd name="T5" fmla="*/ 5 h 1488"/>
                <a:gd name="T6" fmla="*/ 1550 w 1692"/>
                <a:gd name="T7" fmla="*/ 33 h 1488"/>
                <a:gd name="T8" fmla="*/ 1550 w 1692"/>
                <a:gd name="T9" fmla="*/ 968 h 1488"/>
                <a:gd name="T10" fmla="*/ 1549 w 1692"/>
                <a:gd name="T11" fmla="*/ 1036 h 1488"/>
                <a:gd name="T12" fmla="*/ 1566 w 1692"/>
                <a:gd name="T13" fmla="*/ 1053 h 1488"/>
                <a:gd name="T14" fmla="*/ 1662 w 1692"/>
                <a:gd name="T15" fmla="*/ 1053 h 1488"/>
                <a:gd name="T16" fmla="*/ 1692 w 1692"/>
                <a:gd name="T17" fmla="*/ 1081 h 1488"/>
                <a:gd name="T18" fmla="*/ 1692 w 1692"/>
                <a:gd name="T19" fmla="*/ 1453 h 1488"/>
                <a:gd name="T20" fmla="*/ 1681 w 1692"/>
                <a:gd name="T21" fmla="*/ 1477 h 1488"/>
                <a:gd name="T22" fmla="*/ 1668 w 1692"/>
                <a:gd name="T23" fmla="*/ 1485 h 1488"/>
                <a:gd name="T24" fmla="*/ 1646 w 1692"/>
                <a:gd name="T25" fmla="*/ 1486 h 1488"/>
                <a:gd name="T26" fmla="*/ 815 w 1692"/>
                <a:gd name="T27" fmla="*/ 1486 h 1488"/>
                <a:gd name="T28" fmla="*/ 777 w 1692"/>
                <a:gd name="T29" fmla="*/ 1478 h 1488"/>
                <a:gd name="T30" fmla="*/ 768 w 1692"/>
                <a:gd name="T31" fmla="*/ 1447 h 1488"/>
                <a:gd name="T32" fmla="*/ 768 w 1692"/>
                <a:gd name="T33" fmla="*/ 1267 h 1488"/>
                <a:gd name="T34" fmla="*/ 766 w 1692"/>
                <a:gd name="T35" fmla="*/ 1219 h 1488"/>
                <a:gd name="T36" fmla="*/ 767 w 1692"/>
                <a:gd name="T37" fmla="*/ 1095 h 1488"/>
                <a:gd name="T38" fmla="*/ 774 w 1692"/>
                <a:gd name="T39" fmla="*/ 1060 h 1488"/>
                <a:gd name="T40" fmla="*/ 793 w 1692"/>
                <a:gd name="T41" fmla="*/ 1047 h 1488"/>
                <a:gd name="T42" fmla="*/ 813 w 1692"/>
                <a:gd name="T43" fmla="*/ 1045 h 1488"/>
                <a:gd name="T44" fmla="*/ 1495 w 1692"/>
                <a:gd name="T45" fmla="*/ 1045 h 1488"/>
                <a:gd name="T46" fmla="*/ 1510 w 1692"/>
                <a:gd name="T47" fmla="*/ 1046 h 1488"/>
                <a:gd name="T48" fmla="*/ 1522 w 1692"/>
                <a:gd name="T49" fmla="*/ 1023 h 1488"/>
                <a:gd name="T50" fmla="*/ 1519 w 1692"/>
                <a:gd name="T51" fmla="*/ 141 h 1488"/>
                <a:gd name="T52" fmla="*/ 1519 w 1692"/>
                <a:gd name="T53" fmla="*/ 57 h 1488"/>
                <a:gd name="T54" fmla="*/ 1497 w 1692"/>
                <a:gd name="T55" fmla="*/ 34 h 1488"/>
                <a:gd name="T56" fmla="*/ 1241 w 1692"/>
                <a:gd name="T57" fmla="*/ 35 h 1488"/>
                <a:gd name="T58" fmla="*/ 1201 w 1692"/>
                <a:gd name="T59" fmla="*/ 35 h 1488"/>
                <a:gd name="T60" fmla="*/ 75 w 1692"/>
                <a:gd name="T61" fmla="*/ 36 h 1488"/>
                <a:gd name="T62" fmla="*/ 41 w 1692"/>
                <a:gd name="T63" fmla="*/ 36 h 1488"/>
                <a:gd name="T64" fmla="*/ 33 w 1692"/>
                <a:gd name="T65" fmla="*/ 53 h 1488"/>
                <a:gd name="T66" fmla="*/ 33 w 1692"/>
                <a:gd name="T67" fmla="*/ 77 h 1488"/>
                <a:gd name="T68" fmla="*/ 33 w 1692"/>
                <a:gd name="T69" fmla="*/ 1173 h 1488"/>
                <a:gd name="T70" fmla="*/ 37 w 1692"/>
                <a:gd name="T71" fmla="*/ 1208 h 1488"/>
                <a:gd name="T72" fmla="*/ 65 w 1692"/>
                <a:gd name="T73" fmla="*/ 1214 h 1488"/>
                <a:gd name="T74" fmla="*/ 697 w 1692"/>
                <a:gd name="T75" fmla="*/ 1215 h 1488"/>
                <a:gd name="T76" fmla="*/ 730 w 1692"/>
                <a:gd name="T77" fmla="*/ 1219 h 1488"/>
                <a:gd name="T78" fmla="*/ 730 w 1692"/>
                <a:gd name="T79" fmla="*/ 1237 h 1488"/>
                <a:gd name="T80" fmla="*/ 705 w 1692"/>
                <a:gd name="T81" fmla="*/ 1242 h 1488"/>
                <a:gd name="T82" fmla="*/ 32 w 1692"/>
                <a:gd name="T83" fmla="*/ 1242 h 1488"/>
                <a:gd name="T84" fmla="*/ 0 w 1692"/>
                <a:gd name="T85" fmla="*/ 1211 h 1488"/>
                <a:gd name="T86" fmla="*/ 0 w 1692"/>
                <a:gd name="T87" fmla="*/ 32 h 1488"/>
                <a:gd name="T88" fmla="*/ 29 w 1692"/>
                <a:gd name="T89" fmla="*/ 4 h 1488"/>
                <a:gd name="T90" fmla="*/ 425 w 1692"/>
                <a:gd name="T91" fmla="*/ 2 h 1488"/>
                <a:gd name="T92" fmla="*/ 434 w 1692"/>
                <a:gd name="T93" fmla="*/ 4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2" h="1488">
                  <a:moveTo>
                    <a:pt x="434" y="4"/>
                  </a:moveTo>
                  <a:cubicBezTo>
                    <a:pt x="444" y="4"/>
                    <a:pt x="454" y="5"/>
                    <a:pt x="464" y="5"/>
                  </a:cubicBezTo>
                  <a:cubicBezTo>
                    <a:pt x="817" y="5"/>
                    <a:pt x="1169" y="5"/>
                    <a:pt x="1522" y="5"/>
                  </a:cubicBezTo>
                  <a:cubicBezTo>
                    <a:pt x="1550" y="5"/>
                    <a:pt x="1550" y="5"/>
                    <a:pt x="1550" y="33"/>
                  </a:cubicBezTo>
                  <a:cubicBezTo>
                    <a:pt x="1550" y="344"/>
                    <a:pt x="1550" y="656"/>
                    <a:pt x="1550" y="968"/>
                  </a:cubicBezTo>
                  <a:cubicBezTo>
                    <a:pt x="1550" y="991"/>
                    <a:pt x="1550" y="1013"/>
                    <a:pt x="1549" y="1036"/>
                  </a:cubicBezTo>
                  <a:cubicBezTo>
                    <a:pt x="1548" y="1049"/>
                    <a:pt x="1552" y="1054"/>
                    <a:pt x="1566" y="1053"/>
                  </a:cubicBezTo>
                  <a:cubicBezTo>
                    <a:pt x="1598" y="1053"/>
                    <a:pt x="1630" y="1053"/>
                    <a:pt x="1662" y="1053"/>
                  </a:cubicBezTo>
                  <a:cubicBezTo>
                    <a:pt x="1684" y="1053"/>
                    <a:pt x="1691" y="1060"/>
                    <a:pt x="1692" y="1081"/>
                  </a:cubicBezTo>
                  <a:cubicBezTo>
                    <a:pt x="1692" y="1205"/>
                    <a:pt x="1692" y="1329"/>
                    <a:pt x="1692" y="1453"/>
                  </a:cubicBezTo>
                  <a:cubicBezTo>
                    <a:pt x="1692" y="1462"/>
                    <a:pt x="1691" y="1472"/>
                    <a:pt x="1681" y="1477"/>
                  </a:cubicBezTo>
                  <a:cubicBezTo>
                    <a:pt x="1678" y="1481"/>
                    <a:pt x="1674" y="1484"/>
                    <a:pt x="1668" y="1485"/>
                  </a:cubicBezTo>
                  <a:cubicBezTo>
                    <a:pt x="1661" y="1486"/>
                    <a:pt x="1654" y="1486"/>
                    <a:pt x="1646" y="1486"/>
                  </a:cubicBezTo>
                  <a:cubicBezTo>
                    <a:pt x="1369" y="1486"/>
                    <a:pt x="1092" y="1486"/>
                    <a:pt x="815" y="1486"/>
                  </a:cubicBezTo>
                  <a:cubicBezTo>
                    <a:pt x="802" y="1486"/>
                    <a:pt x="788" y="1488"/>
                    <a:pt x="777" y="1478"/>
                  </a:cubicBezTo>
                  <a:cubicBezTo>
                    <a:pt x="768" y="1469"/>
                    <a:pt x="768" y="1458"/>
                    <a:pt x="768" y="1447"/>
                  </a:cubicBezTo>
                  <a:cubicBezTo>
                    <a:pt x="768" y="1387"/>
                    <a:pt x="768" y="1327"/>
                    <a:pt x="768" y="1267"/>
                  </a:cubicBezTo>
                  <a:cubicBezTo>
                    <a:pt x="769" y="1251"/>
                    <a:pt x="767" y="1235"/>
                    <a:pt x="766" y="1219"/>
                  </a:cubicBezTo>
                  <a:cubicBezTo>
                    <a:pt x="768" y="1178"/>
                    <a:pt x="767" y="1136"/>
                    <a:pt x="767" y="1095"/>
                  </a:cubicBezTo>
                  <a:cubicBezTo>
                    <a:pt x="767" y="1083"/>
                    <a:pt x="767" y="1071"/>
                    <a:pt x="774" y="1060"/>
                  </a:cubicBezTo>
                  <a:cubicBezTo>
                    <a:pt x="779" y="1053"/>
                    <a:pt x="785" y="1050"/>
                    <a:pt x="793" y="1047"/>
                  </a:cubicBezTo>
                  <a:cubicBezTo>
                    <a:pt x="800" y="1046"/>
                    <a:pt x="806" y="1045"/>
                    <a:pt x="813" y="1045"/>
                  </a:cubicBezTo>
                  <a:cubicBezTo>
                    <a:pt x="1040" y="1045"/>
                    <a:pt x="1268" y="1045"/>
                    <a:pt x="1495" y="1045"/>
                  </a:cubicBezTo>
                  <a:cubicBezTo>
                    <a:pt x="1500" y="1046"/>
                    <a:pt x="1505" y="1046"/>
                    <a:pt x="1510" y="1046"/>
                  </a:cubicBezTo>
                  <a:cubicBezTo>
                    <a:pt x="1523" y="1043"/>
                    <a:pt x="1522" y="1033"/>
                    <a:pt x="1522" y="1023"/>
                  </a:cubicBezTo>
                  <a:cubicBezTo>
                    <a:pt x="1515" y="729"/>
                    <a:pt x="1520" y="435"/>
                    <a:pt x="1519" y="141"/>
                  </a:cubicBezTo>
                  <a:cubicBezTo>
                    <a:pt x="1519" y="113"/>
                    <a:pt x="1518" y="85"/>
                    <a:pt x="1519" y="57"/>
                  </a:cubicBezTo>
                  <a:cubicBezTo>
                    <a:pt x="1519" y="42"/>
                    <a:pt x="1513" y="34"/>
                    <a:pt x="1497" y="34"/>
                  </a:cubicBezTo>
                  <a:cubicBezTo>
                    <a:pt x="1412" y="35"/>
                    <a:pt x="1326" y="33"/>
                    <a:pt x="1241" y="35"/>
                  </a:cubicBezTo>
                  <a:cubicBezTo>
                    <a:pt x="1228" y="36"/>
                    <a:pt x="1215" y="35"/>
                    <a:pt x="1201" y="35"/>
                  </a:cubicBezTo>
                  <a:cubicBezTo>
                    <a:pt x="826" y="36"/>
                    <a:pt x="450" y="35"/>
                    <a:pt x="75" y="36"/>
                  </a:cubicBezTo>
                  <a:cubicBezTo>
                    <a:pt x="64" y="36"/>
                    <a:pt x="53" y="34"/>
                    <a:pt x="41" y="36"/>
                  </a:cubicBezTo>
                  <a:cubicBezTo>
                    <a:pt x="34" y="40"/>
                    <a:pt x="34" y="46"/>
                    <a:pt x="33" y="53"/>
                  </a:cubicBezTo>
                  <a:cubicBezTo>
                    <a:pt x="33" y="61"/>
                    <a:pt x="33" y="69"/>
                    <a:pt x="33" y="77"/>
                  </a:cubicBezTo>
                  <a:cubicBezTo>
                    <a:pt x="33" y="442"/>
                    <a:pt x="33" y="808"/>
                    <a:pt x="33" y="1173"/>
                  </a:cubicBezTo>
                  <a:cubicBezTo>
                    <a:pt x="33" y="1184"/>
                    <a:pt x="31" y="1197"/>
                    <a:pt x="37" y="1208"/>
                  </a:cubicBezTo>
                  <a:cubicBezTo>
                    <a:pt x="45" y="1216"/>
                    <a:pt x="55" y="1214"/>
                    <a:pt x="65" y="1214"/>
                  </a:cubicBezTo>
                  <a:cubicBezTo>
                    <a:pt x="276" y="1214"/>
                    <a:pt x="486" y="1214"/>
                    <a:pt x="697" y="1215"/>
                  </a:cubicBezTo>
                  <a:cubicBezTo>
                    <a:pt x="708" y="1215"/>
                    <a:pt x="719" y="1212"/>
                    <a:pt x="730" y="1219"/>
                  </a:cubicBezTo>
                  <a:cubicBezTo>
                    <a:pt x="735" y="1225"/>
                    <a:pt x="735" y="1231"/>
                    <a:pt x="730" y="1237"/>
                  </a:cubicBezTo>
                  <a:cubicBezTo>
                    <a:pt x="723" y="1243"/>
                    <a:pt x="714" y="1242"/>
                    <a:pt x="705" y="1242"/>
                  </a:cubicBezTo>
                  <a:cubicBezTo>
                    <a:pt x="481" y="1242"/>
                    <a:pt x="256" y="1242"/>
                    <a:pt x="32" y="1242"/>
                  </a:cubicBezTo>
                  <a:cubicBezTo>
                    <a:pt x="3" y="1242"/>
                    <a:pt x="0" y="1239"/>
                    <a:pt x="0" y="1211"/>
                  </a:cubicBezTo>
                  <a:cubicBezTo>
                    <a:pt x="0" y="818"/>
                    <a:pt x="0" y="425"/>
                    <a:pt x="0" y="32"/>
                  </a:cubicBezTo>
                  <a:cubicBezTo>
                    <a:pt x="0" y="6"/>
                    <a:pt x="2" y="5"/>
                    <a:pt x="29" y="4"/>
                  </a:cubicBezTo>
                  <a:cubicBezTo>
                    <a:pt x="161" y="0"/>
                    <a:pt x="293" y="5"/>
                    <a:pt x="425" y="2"/>
                  </a:cubicBezTo>
                  <a:cubicBezTo>
                    <a:pt x="428" y="1"/>
                    <a:pt x="431" y="2"/>
                    <a:pt x="434" y="4"/>
                  </a:cubicBezTo>
                  <a:close/>
                </a:path>
              </a:pathLst>
            </a:custGeom>
            <a:solidFill>
              <a:srgbClr val="EDC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3" name="Rectangle 36">
            <a:extLst>
              <a:ext uri="{FF2B5EF4-FFF2-40B4-BE49-F238E27FC236}">
                <a16:creationId xmlns:a16="http://schemas.microsoft.com/office/drawing/2014/main" xmlns="" id="{947ED72F-2E32-47E9-8118-9203A93C1607}"/>
              </a:ext>
            </a:extLst>
          </p:cNvPr>
          <p:cNvSpPr/>
          <p:nvPr/>
        </p:nvSpPr>
        <p:spPr>
          <a:xfrm>
            <a:off x="9779923" y="2697045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Isosceles Triangle 51">
            <a:extLst>
              <a:ext uri="{FF2B5EF4-FFF2-40B4-BE49-F238E27FC236}">
                <a16:creationId xmlns:a16="http://schemas.microsoft.com/office/drawing/2014/main" xmlns="" id="{D59994B8-77B9-42EE-B1FB-0D2E0FE870E6}"/>
              </a:ext>
            </a:extLst>
          </p:cNvPr>
          <p:cNvSpPr/>
          <p:nvPr/>
        </p:nvSpPr>
        <p:spPr>
          <a:xfrm>
            <a:off x="3911687" y="5488056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5">
            <a:extLst>
              <a:ext uri="{FF2B5EF4-FFF2-40B4-BE49-F238E27FC236}">
                <a16:creationId xmlns:a16="http://schemas.microsoft.com/office/drawing/2014/main" xmlns="" id="{A864AD64-47F5-423C-BAB2-EC0892246465}"/>
              </a:ext>
            </a:extLst>
          </p:cNvPr>
          <p:cNvSpPr/>
          <p:nvPr/>
        </p:nvSpPr>
        <p:spPr>
          <a:xfrm flipH="1">
            <a:off x="9740468" y="5245654"/>
            <a:ext cx="480795" cy="3966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46" name="Imagen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681" y="1063625"/>
            <a:ext cx="2039120" cy="500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0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Box 139">
            <a:extLst>
              <a:ext uri="{FF2B5EF4-FFF2-40B4-BE49-F238E27FC236}">
                <a16:creationId xmlns:a16="http://schemas.microsoft.com/office/drawing/2014/main" xmlns="" id="{13623931-15D2-4834-8280-54ACC1445BD1}"/>
              </a:ext>
            </a:extLst>
          </p:cNvPr>
          <p:cNvSpPr txBox="1"/>
          <p:nvPr/>
        </p:nvSpPr>
        <p:spPr>
          <a:xfrm>
            <a:off x="2457260" y="75611"/>
            <a:ext cx="660343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dirty="0">
                <a:solidFill>
                  <a:schemeClr val="bg1"/>
                </a:solidFill>
                <a:latin typeface="Arial Rounded MT Bold" panose="020F0704030504030204" pitchFamily="34" charset="0"/>
                <a:cs typeface="Arial" pitchFamily="34" charset="0"/>
              </a:rPr>
              <a:t>Agenda Style</a:t>
            </a:r>
            <a:endParaRPr lang="ko-KR" altLang="en-US" sz="4400" dirty="0">
              <a:solidFill>
                <a:schemeClr val="bg1"/>
              </a:solidFill>
              <a:latin typeface="Arial Rounded MT Bold" panose="020F0704030504030204" pitchFamily="34" charset="0"/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xmlns="" id="{CC8905E8-278A-4BD2-B75B-0CAAFBDB26F1}"/>
              </a:ext>
            </a:extLst>
          </p:cNvPr>
          <p:cNvSpPr txBox="1"/>
          <p:nvPr/>
        </p:nvSpPr>
        <p:spPr>
          <a:xfrm>
            <a:off x="4324376" y="1435016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BA200"/>
                </a:solidFill>
                <a:latin typeface="Arial Rounded MT Bold" panose="020F0704030504030204" pitchFamily="34" charset="0"/>
                <a:cs typeface="Arial" pitchFamily="34" charset="0"/>
              </a:rPr>
              <a:t>01</a:t>
            </a:r>
            <a:endParaRPr lang="ko-KR" altLang="en-US" sz="3600" b="1" dirty="0">
              <a:solidFill>
                <a:srgbClr val="FBA200"/>
              </a:solidFill>
              <a:latin typeface="Arial Rounded MT Bold" panose="020F0704030504030204" pitchFamily="34" charset="0"/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CB904A8F-9E53-4454-9EE8-7899E445985B}"/>
              </a:ext>
            </a:extLst>
          </p:cNvPr>
          <p:cNvGrpSpPr/>
          <p:nvPr/>
        </p:nvGrpSpPr>
        <p:grpSpPr>
          <a:xfrm>
            <a:off x="5395231" y="1546694"/>
            <a:ext cx="5737181" cy="956690"/>
            <a:chOff x="665833" y="2698787"/>
            <a:chExt cx="3322837" cy="9566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3D67D6A4-5513-4B78-82BC-5AE8CFA67E7E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BEEEB66-0819-4EF7-B983-0AFE673F7D27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4E08AEC-260E-4620-A344-02DA4D7253FC}"/>
              </a:ext>
            </a:extLst>
          </p:cNvPr>
          <p:cNvSpPr txBox="1"/>
          <p:nvPr/>
        </p:nvSpPr>
        <p:spPr>
          <a:xfrm>
            <a:off x="4324376" y="2639066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7030A0"/>
                </a:solidFill>
                <a:latin typeface="Arial Rounded MT Bold" panose="020F0704030504030204" pitchFamily="34" charset="0"/>
                <a:cs typeface="Arial" pitchFamily="34" charset="0"/>
              </a:rPr>
              <a:t>02</a:t>
            </a:r>
            <a:endParaRPr lang="ko-KR" altLang="en-US" sz="3600" b="1" dirty="0">
              <a:solidFill>
                <a:srgbClr val="7030A0"/>
              </a:solidFill>
              <a:latin typeface="Arial Rounded MT Bold" panose="020F0704030504030204" pitchFamily="34" charset="0"/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8AC77AEE-019F-4BEE-AF9D-872FD75C4204}"/>
              </a:ext>
            </a:extLst>
          </p:cNvPr>
          <p:cNvGrpSpPr/>
          <p:nvPr/>
        </p:nvGrpSpPr>
        <p:grpSpPr>
          <a:xfrm>
            <a:off x="5395231" y="2750744"/>
            <a:ext cx="5737181" cy="956690"/>
            <a:chOff x="665833" y="2698787"/>
            <a:chExt cx="3322837" cy="9566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5047AA3C-D7A9-417B-9843-A86F77CCD3B5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63675F2-9A72-4B96-9291-9F0BED2AF5D7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rgbClr val="F9B559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DC92E20-0B25-47A5-9ABF-8CBCF8F31CF5}"/>
              </a:ext>
            </a:extLst>
          </p:cNvPr>
          <p:cNvSpPr txBox="1"/>
          <p:nvPr/>
        </p:nvSpPr>
        <p:spPr>
          <a:xfrm>
            <a:off x="4324376" y="3843116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EC6E3D"/>
                </a:solidFill>
                <a:latin typeface="Arial Rounded MT Bold" panose="020F0704030504030204" pitchFamily="34" charset="0"/>
                <a:cs typeface="Arial" pitchFamily="34" charset="0"/>
              </a:rPr>
              <a:t>03</a:t>
            </a:r>
            <a:endParaRPr lang="ko-KR" altLang="en-US" sz="3600" b="1" dirty="0">
              <a:solidFill>
                <a:srgbClr val="EC6E3D"/>
              </a:solidFill>
              <a:latin typeface="Arial Rounded MT Bold" panose="020F0704030504030204" pitchFamily="34" charset="0"/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276C0250-0F2C-4CDC-A275-45F8850F9452}"/>
              </a:ext>
            </a:extLst>
          </p:cNvPr>
          <p:cNvGrpSpPr/>
          <p:nvPr/>
        </p:nvGrpSpPr>
        <p:grpSpPr>
          <a:xfrm>
            <a:off x="5395231" y="3954794"/>
            <a:ext cx="5737181" cy="956690"/>
            <a:chOff x="665833" y="2698787"/>
            <a:chExt cx="3322837" cy="95669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B939549C-B0C1-4F98-A44B-8A7A73279643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FB2A0BE8-4E1C-478F-AE7B-D913C667D3CA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A775E27B-4D35-43D7-8422-85D445BDB7E1}"/>
              </a:ext>
            </a:extLst>
          </p:cNvPr>
          <p:cNvSpPr txBox="1"/>
          <p:nvPr/>
        </p:nvSpPr>
        <p:spPr>
          <a:xfrm>
            <a:off x="4324376" y="5047166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7030A0"/>
                </a:solidFill>
                <a:latin typeface="Arial Rounded MT Bold" panose="020F0704030504030204" pitchFamily="34" charset="0"/>
                <a:cs typeface="Arial" pitchFamily="34" charset="0"/>
              </a:rPr>
              <a:t>04</a:t>
            </a:r>
            <a:endParaRPr lang="ko-KR" altLang="en-US" sz="3600" b="1" dirty="0">
              <a:solidFill>
                <a:srgbClr val="7030A0"/>
              </a:solidFill>
              <a:latin typeface="Arial Rounded MT Bold" panose="020F0704030504030204" pitchFamily="34" charset="0"/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3A0B77FE-28D5-4EC6-9841-F3FD55BE7F0E}"/>
              </a:ext>
            </a:extLst>
          </p:cNvPr>
          <p:cNvGrpSpPr/>
          <p:nvPr/>
        </p:nvGrpSpPr>
        <p:grpSpPr>
          <a:xfrm>
            <a:off x="5395231" y="5158844"/>
            <a:ext cx="5737181" cy="956690"/>
            <a:chOff x="665833" y="2698787"/>
            <a:chExt cx="3322837" cy="95669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FA086495-D0E6-4EDF-B0A3-3E7C7F8378EA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04AE23BF-9144-41BB-82CF-6D901195B783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970" y="1430034"/>
            <a:ext cx="2056384" cy="534659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610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2D67540F-69E7-4782-859D-EFD7AC045929}"/>
              </a:ext>
            </a:extLst>
          </p:cNvPr>
          <p:cNvSpPr txBox="1">
            <a:spLocks/>
          </p:cNvSpPr>
          <p:nvPr/>
        </p:nvSpPr>
        <p:spPr>
          <a:xfrm>
            <a:off x="6133480" y="247699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>
                <a:solidFill>
                  <a:schemeClr val="tx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xmlns="" id="{EEDED052-901B-42CE-A5EF-E4B3DADC9E6A}"/>
              </a:ext>
            </a:extLst>
          </p:cNvPr>
          <p:cNvSpPr txBox="1">
            <a:spLocks/>
          </p:cNvSpPr>
          <p:nvPr/>
        </p:nvSpPr>
        <p:spPr>
          <a:xfrm>
            <a:off x="4958478" y="542183"/>
            <a:ext cx="4271002" cy="830997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altLang="ko-KR" sz="6000" dirty="0">
                <a:solidFill>
                  <a:srgbClr val="662483"/>
                </a:solidFill>
                <a:latin typeface="+mj-lt"/>
                <a:cs typeface="Arial" pitchFamily="34" charset="0"/>
              </a:rPr>
              <a:t>INDUSTRY</a:t>
            </a:r>
          </a:p>
        </p:txBody>
      </p:sp>
      <p:grpSp>
        <p:nvGrpSpPr>
          <p:cNvPr id="11" name="Group 21">
            <a:extLst>
              <a:ext uri="{FF2B5EF4-FFF2-40B4-BE49-F238E27FC236}">
                <a16:creationId xmlns:a16="http://schemas.microsoft.com/office/drawing/2014/main" xmlns="" id="{08DCC593-4808-4C3B-ACAD-043B68E61782}"/>
              </a:ext>
            </a:extLst>
          </p:cNvPr>
          <p:cNvGrpSpPr/>
          <p:nvPr/>
        </p:nvGrpSpPr>
        <p:grpSpPr>
          <a:xfrm>
            <a:off x="1627486" y="3359429"/>
            <a:ext cx="2336431" cy="1103516"/>
            <a:chOff x="395534" y="3722711"/>
            <a:chExt cx="3972999" cy="110351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5B6CDF58-0A2E-437C-A5D9-A61B883AB4A7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rgbClr val="FFE000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2A163D12-E1E8-4880-A976-5362EBBB28F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4" name="Group 24">
            <a:extLst>
              <a:ext uri="{FF2B5EF4-FFF2-40B4-BE49-F238E27FC236}">
                <a16:creationId xmlns:a16="http://schemas.microsoft.com/office/drawing/2014/main" xmlns="" id="{5D161A8B-0AF7-4458-9008-D3B31494C505}"/>
              </a:ext>
            </a:extLst>
          </p:cNvPr>
          <p:cNvGrpSpPr/>
          <p:nvPr/>
        </p:nvGrpSpPr>
        <p:grpSpPr>
          <a:xfrm>
            <a:off x="4297146" y="3359429"/>
            <a:ext cx="2336431" cy="1103516"/>
            <a:chOff x="395534" y="3722711"/>
            <a:chExt cx="3972999" cy="110351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E7A3DE7E-448A-4D4F-83D2-9147952DB6AF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rgbClr val="66248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85A48B5C-C8DD-4E12-8339-697DA33024C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7" name="Group 30">
            <a:extLst>
              <a:ext uri="{FF2B5EF4-FFF2-40B4-BE49-F238E27FC236}">
                <a16:creationId xmlns:a16="http://schemas.microsoft.com/office/drawing/2014/main" xmlns="" id="{D2261848-0D8A-4A4C-B5AE-100DDD2FBA4D}"/>
              </a:ext>
            </a:extLst>
          </p:cNvPr>
          <p:cNvGrpSpPr/>
          <p:nvPr/>
        </p:nvGrpSpPr>
        <p:grpSpPr>
          <a:xfrm>
            <a:off x="1627486" y="4734082"/>
            <a:ext cx="2336431" cy="1103516"/>
            <a:chOff x="395534" y="3722711"/>
            <a:chExt cx="3972999" cy="110351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955CAFF0-230D-434C-8273-65593D9E4A2A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24788A28-B324-4EE8-9C29-291F282B8D0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0" name="Group 33">
            <a:extLst>
              <a:ext uri="{FF2B5EF4-FFF2-40B4-BE49-F238E27FC236}">
                <a16:creationId xmlns:a16="http://schemas.microsoft.com/office/drawing/2014/main" xmlns="" id="{D1B98CDE-0B3E-450C-97BB-FDACF884A729}"/>
              </a:ext>
            </a:extLst>
          </p:cNvPr>
          <p:cNvGrpSpPr/>
          <p:nvPr/>
        </p:nvGrpSpPr>
        <p:grpSpPr>
          <a:xfrm>
            <a:off x="4297146" y="4734082"/>
            <a:ext cx="2336431" cy="1103516"/>
            <a:chOff x="395534" y="3722711"/>
            <a:chExt cx="3972999" cy="11035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2D8E8FB3-F557-4264-A718-699DA466F80D}"/>
                </a:ext>
              </a:extLst>
            </p:cNvPr>
            <p:cNvSpPr txBox="1"/>
            <p:nvPr/>
          </p:nvSpPr>
          <p:spPr>
            <a:xfrm>
              <a:off x="395534" y="3722711"/>
              <a:ext cx="3972999" cy="30646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09CC6DE6-6B44-46E9-99CF-729C6D8DB30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23" name="Group 18">
            <a:extLst>
              <a:ext uri="{FF2B5EF4-FFF2-40B4-BE49-F238E27FC236}">
                <a16:creationId xmlns:a16="http://schemas.microsoft.com/office/drawing/2014/main" xmlns="" id="{C4ECCAC9-B273-4010-9739-26B5E11CE14A}"/>
              </a:ext>
            </a:extLst>
          </p:cNvPr>
          <p:cNvGrpSpPr/>
          <p:nvPr/>
        </p:nvGrpSpPr>
        <p:grpSpPr>
          <a:xfrm>
            <a:off x="1768163" y="885023"/>
            <a:ext cx="3096001" cy="2114366"/>
            <a:chOff x="4822352" y="1916832"/>
            <a:chExt cx="3422056" cy="2114366"/>
          </a:xfrm>
        </p:grpSpPr>
        <p:sp>
          <p:nvSpPr>
            <p:cNvPr id="24" name="Text Placeholder 10">
              <a:extLst>
                <a:ext uri="{FF2B5EF4-FFF2-40B4-BE49-F238E27FC236}">
                  <a16:creationId xmlns:a16="http://schemas.microsoft.com/office/drawing/2014/main" xmlns="" id="{65BC88E0-3983-4862-8884-C66B4199CE1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57A1F4A1-DFE6-4E79-ADA9-A88D4C20B8C3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06" y="3155834"/>
            <a:ext cx="4246079" cy="2733680"/>
          </a:xfrm>
          <a:prstGeom prst="rect">
            <a:avLst/>
          </a:prstGeom>
        </p:spPr>
      </p:pic>
      <p:sp>
        <p:nvSpPr>
          <p:cNvPr id="26" name="Text Placeholder 3">
            <a:extLst>
              <a:ext uri="{FF2B5EF4-FFF2-40B4-BE49-F238E27FC236}">
                <a16:creationId xmlns:a16="http://schemas.microsoft.com/office/drawing/2014/main" xmlns="" id="{EEDED052-901B-42CE-A5EF-E4B3DADC9E6A}"/>
              </a:ext>
            </a:extLst>
          </p:cNvPr>
          <p:cNvSpPr txBox="1">
            <a:spLocks/>
          </p:cNvSpPr>
          <p:nvPr/>
        </p:nvSpPr>
        <p:spPr>
          <a:xfrm>
            <a:off x="4958478" y="1747211"/>
            <a:ext cx="6348721" cy="830997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altLang="ko-KR" sz="9600" dirty="0" smtClean="0">
                <a:solidFill>
                  <a:srgbClr val="FFC000"/>
                </a:solidFill>
                <a:latin typeface="+mj-lt"/>
                <a:cs typeface="Arial" pitchFamily="34" charset="0"/>
              </a:rPr>
              <a:t>ALMACEN</a:t>
            </a:r>
            <a:endParaRPr lang="en-US" altLang="ko-KR" sz="9600" dirty="0">
              <a:solidFill>
                <a:srgbClr val="FFC000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44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17">
            <a:extLst>
              <a:ext uri="{FF2B5EF4-FFF2-40B4-BE49-F238E27FC236}">
                <a16:creationId xmlns:a16="http://schemas.microsoft.com/office/drawing/2014/main" xmlns="" id="{17A101AC-5D1F-4256-981A-835CCD4A46BD}"/>
              </a:ext>
            </a:extLst>
          </p:cNvPr>
          <p:cNvSpPr/>
          <p:nvPr/>
        </p:nvSpPr>
        <p:spPr>
          <a:xfrm>
            <a:off x="4257861" y="1763665"/>
            <a:ext cx="3722848" cy="3722847"/>
          </a:xfrm>
          <a:prstGeom prst="donut">
            <a:avLst>
              <a:gd name="adj" fmla="val 10645"/>
            </a:avLst>
          </a:prstGeom>
          <a:solidFill>
            <a:srgbClr val="FF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3F93A0F-AA5B-4E6E-92D6-AD67F9B73C11}"/>
              </a:ext>
            </a:extLst>
          </p:cNvPr>
          <p:cNvGrpSpPr/>
          <p:nvPr/>
        </p:nvGrpSpPr>
        <p:grpSpPr>
          <a:xfrm>
            <a:off x="4022289" y="1370462"/>
            <a:ext cx="4162808" cy="3826058"/>
            <a:chOff x="2829719" y="1899183"/>
            <a:chExt cx="3701454" cy="3402026"/>
          </a:xfrm>
          <a:solidFill>
            <a:srgbClr val="662483"/>
          </a:solidFill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xmlns="" id="{6CFA3F67-7C9D-4591-A57E-A44599593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6967" y="3728201"/>
              <a:ext cx="1834206" cy="1573008"/>
            </a:xfrm>
            <a:custGeom>
              <a:avLst/>
              <a:gdLst>
                <a:gd name="T0" fmla="*/ 970 w 1201"/>
                <a:gd name="T1" fmla="*/ 196 h 1030"/>
                <a:gd name="T2" fmla="*/ 619 w 1201"/>
                <a:gd name="T3" fmla="*/ 122 h 1030"/>
                <a:gd name="T4" fmla="*/ 619 w 1201"/>
                <a:gd name="T5" fmla="*/ 121 h 1030"/>
                <a:gd name="T6" fmla="*/ 610 w 1201"/>
                <a:gd name="T7" fmla="*/ 124 h 1030"/>
                <a:gd name="T8" fmla="*/ 536 w 1201"/>
                <a:gd name="T9" fmla="*/ 150 h 1030"/>
                <a:gd name="T10" fmla="*/ 455 w 1201"/>
                <a:gd name="T11" fmla="*/ 173 h 1030"/>
                <a:gd name="T12" fmla="*/ 237 w 1201"/>
                <a:gd name="T13" fmla="*/ 80 h 1030"/>
                <a:gd name="T14" fmla="*/ 173 w 1201"/>
                <a:gd name="T15" fmla="*/ 0 h 1030"/>
                <a:gd name="T16" fmla="*/ 130 w 1201"/>
                <a:gd name="T17" fmla="*/ 78 h 1030"/>
                <a:gd name="T18" fmla="*/ 42 w 1201"/>
                <a:gd name="T19" fmla="*/ 239 h 1030"/>
                <a:gd name="T20" fmla="*/ 0 w 1201"/>
                <a:gd name="T21" fmla="*/ 318 h 1030"/>
                <a:gd name="T22" fmla="*/ 99 w 1201"/>
                <a:gd name="T23" fmla="*/ 335 h 1030"/>
                <a:gd name="T24" fmla="*/ 267 w 1201"/>
                <a:gd name="T25" fmla="*/ 494 h 1030"/>
                <a:gd name="T26" fmla="*/ 291 w 1201"/>
                <a:gd name="T27" fmla="*/ 624 h 1030"/>
                <a:gd name="T28" fmla="*/ 458 w 1201"/>
                <a:gd name="T29" fmla="*/ 889 h 1030"/>
                <a:gd name="T30" fmla="*/ 1060 w 1201"/>
                <a:gd name="T31" fmla="*/ 798 h 1030"/>
                <a:gd name="T32" fmla="*/ 970 w 1201"/>
                <a:gd name="T33" fmla="*/ 196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1" h="1030">
                  <a:moveTo>
                    <a:pt x="970" y="196"/>
                  </a:moveTo>
                  <a:cubicBezTo>
                    <a:pt x="865" y="119"/>
                    <a:pt x="737" y="96"/>
                    <a:pt x="619" y="122"/>
                  </a:cubicBezTo>
                  <a:cubicBezTo>
                    <a:pt x="619" y="121"/>
                    <a:pt x="619" y="121"/>
                    <a:pt x="619" y="121"/>
                  </a:cubicBezTo>
                  <a:cubicBezTo>
                    <a:pt x="617" y="122"/>
                    <a:pt x="613" y="123"/>
                    <a:pt x="610" y="124"/>
                  </a:cubicBezTo>
                  <a:cubicBezTo>
                    <a:pt x="584" y="131"/>
                    <a:pt x="560" y="139"/>
                    <a:pt x="536" y="150"/>
                  </a:cubicBezTo>
                  <a:cubicBezTo>
                    <a:pt x="509" y="159"/>
                    <a:pt x="480" y="168"/>
                    <a:pt x="455" y="173"/>
                  </a:cubicBezTo>
                  <a:cubicBezTo>
                    <a:pt x="376" y="188"/>
                    <a:pt x="267" y="128"/>
                    <a:pt x="237" y="80"/>
                  </a:cubicBezTo>
                  <a:cubicBezTo>
                    <a:pt x="207" y="31"/>
                    <a:pt x="173" y="0"/>
                    <a:pt x="173" y="0"/>
                  </a:cubicBezTo>
                  <a:cubicBezTo>
                    <a:pt x="130" y="78"/>
                    <a:pt x="130" y="78"/>
                    <a:pt x="130" y="78"/>
                  </a:cubicBezTo>
                  <a:cubicBezTo>
                    <a:pt x="42" y="239"/>
                    <a:pt x="42" y="239"/>
                    <a:pt x="42" y="239"/>
                  </a:cubicBezTo>
                  <a:cubicBezTo>
                    <a:pt x="0" y="318"/>
                    <a:pt x="0" y="318"/>
                    <a:pt x="0" y="318"/>
                  </a:cubicBezTo>
                  <a:cubicBezTo>
                    <a:pt x="0" y="318"/>
                    <a:pt x="42" y="331"/>
                    <a:pt x="99" y="335"/>
                  </a:cubicBezTo>
                  <a:cubicBezTo>
                    <a:pt x="184" y="342"/>
                    <a:pt x="244" y="416"/>
                    <a:pt x="267" y="494"/>
                  </a:cubicBezTo>
                  <a:cubicBezTo>
                    <a:pt x="284" y="553"/>
                    <a:pt x="285" y="598"/>
                    <a:pt x="291" y="624"/>
                  </a:cubicBezTo>
                  <a:cubicBezTo>
                    <a:pt x="311" y="726"/>
                    <a:pt x="367" y="822"/>
                    <a:pt x="458" y="889"/>
                  </a:cubicBezTo>
                  <a:cubicBezTo>
                    <a:pt x="649" y="1030"/>
                    <a:pt x="919" y="990"/>
                    <a:pt x="1060" y="798"/>
                  </a:cubicBezTo>
                  <a:cubicBezTo>
                    <a:pt x="1201" y="607"/>
                    <a:pt x="1161" y="337"/>
                    <a:pt x="970" y="1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xmlns="" id="{51BDCFED-EBCD-4F05-92B3-CEF7761D92EF}"/>
                </a:ext>
              </a:extLst>
            </p:cNvPr>
            <p:cNvSpPr>
              <a:spLocks/>
            </p:cNvSpPr>
            <p:nvPr/>
          </p:nvSpPr>
          <p:spPr bwMode="auto">
            <a:xfrm rot="14400000">
              <a:off x="3858478" y="2029782"/>
              <a:ext cx="1834206" cy="1573008"/>
            </a:xfrm>
            <a:custGeom>
              <a:avLst/>
              <a:gdLst>
                <a:gd name="T0" fmla="*/ 970 w 1201"/>
                <a:gd name="T1" fmla="*/ 196 h 1030"/>
                <a:gd name="T2" fmla="*/ 619 w 1201"/>
                <a:gd name="T3" fmla="*/ 122 h 1030"/>
                <a:gd name="T4" fmla="*/ 619 w 1201"/>
                <a:gd name="T5" fmla="*/ 121 h 1030"/>
                <a:gd name="T6" fmla="*/ 610 w 1201"/>
                <a:gd name="T7" fmla="*/ 124 h 1030"/>
                <a:gd name="T8" fmla="*/ 536 w 1201"/>
                <a:gd name="T9" fmla="*/ 150 h 1030"/>
                <a:gd name="T10" fmla="*/ 455 w 1201"/>
                <a:gd name="T11" fmla="*/ 173 h 1030"/>
                <a:gd name="T12" fmla="*/ 237 w 1201"/>
                <a:gd name="T13" fmla="*/ 80 h 1030"/>
                <a:gd name="T14" fmla="*/ 173 w 1201"/>
                <a:gd name="T15" fmla="*/ 0 h 1030"/>
                <a:gd name="T16" fmla="*/ 130 w 1201"/>
                <a:gd name="T17" fmla="*/ 78 h 1030"/>
                <a:gd name="T18" fmla="*/ 42 w 1201"/>
                <a:gd name="T19" fmla="*/ 239 h 1030"/>
                <a:gd name="T20" fmla="*/ 0 w 1201"/>
                <a:gd name="T21" fmla="*/ 318 h 1030"/>
                <a:gd name="T22" fmla="*/ 99 w 1201"/>
                <a:gd name="T23" fmla="*/ 335 h 1030"/>
                <a:gd name="T24" fmla="*/ 267 w 1201"/>
                <a:gd name="T25" fmla="*/ 494 h 1030"/>
                <a:gd name="T26" fmla="*/ 291 w 1201"/>
                <a:gd name="T27" fmla="*/ 624 h 1030"/>
                <a:gd name="T28" fmla="*/ 458 w 1201"/>
                <a:gd name="T29" fmla="*/ 889 h 1030"/>
                <a:gd name="T30" fmla="*/ 1060 w 1201"/>
                <a:gd name="T31" fmla="*/ 798 h 1030"/>
                <a:gd name="T32" fmla="*/ 970 w 1201"/>
                <a:gd name="T33" fmla="*/ 196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1" h="1030">
                  <a:moveTo>
                    <a:pt x="970" y="196"/>
                  </a:moveTo>
                  <a:cubicBezTo>
                    <a:pt x="865" y="119"/>
                    <a:pt x="737" y="96"/>
                    <a:pt x="619" y="122"/>
                  </a:cubicBezTo>
                  <a:cubicBezTo>
                    <a:pt x="619" y="121"/>
                    <a:pt x="619" y="121"/>
                    <a:pt x="619" y="121"/>
                  </a:cubicBezTo>
                  <a:cubicBezTo>
                    <a:pt x="617" y="122"/>
                    <a:pt x="613" y="123"/>
                    <a:pt x="610" y="124"/>
                  </a:cubicBezTo>
                  <a:cubicBezTo>
                    <a:pt x="584" y="131"/>
                    <a:pt x="560" y="139"/>
                    <a:pt x="536" y="150"/>
                  </a:cubicBezTo>
                  <a:cubicBezTo>
                    <a:pt x="509" y="159"/>
                    <a:pt x="480" y="168"/>
                    <a:pt x="455" y="173"/>
                  </a:cubicBezTo>
                  <a:cubicBezTo>
                    <a:pt x="376" y="188"/>
                    <a:pt x="267" y="128"/>
                    <a:pt x="237" y="80"/>
                  </a:cubicBezTo>
                  <a:cubicBezTo>
                    <a:pt x="207" y="31"/>
                    <a:pt x="173" y="0"/>
                    <a:pt x="173" y="0"/>
                  </a:cubicBezTo>
                  <a:cubicBezTo>
                    <a:pt x="130" y="78"/>
                    <a:pt x="130" y="78"/>
                    <a:pt x="130" y="78"/>
                  </a:cubicBezTo>
                  <a:cubicBezTo>
                    <a:pt x="42" y="239"/>
                    <a:pt x="42" y="239"/>
                    <a:pt x="42" y="239"/>
                  </a:cubicBezTo>
                  <a:cubicBezTo>
                    <a:pt x="0" y="318"/>
                    <a:pt x="0" y="318"/>
                    <a:pt x="0" y="318"/>
                  </a:cubicBezTo>
                  <a:cubicBezTo>
                    <a:pt x="0" y="318"/>
                    <a:pt x="42" y="331"/>
                    <a:pt x="99" y="335"/>
                  </a:cubicBezTo>
                  <a:cubicBezTo>
                    <a:pt x="184" y="342"/>
                    <a:pt x="244" y="416"/>
                    <a:pt x="267" y="494"/>
                  </a:cubicBezTo>
                  <a:cubicBezTo>
                    <a:pt x="284" y="553"/>
                    <a:pt x="285" y="598"/>
                    <a:pt x="291" y="624"/>
                  </a:cubicBezTo>
                  <a:cubicBezTo>
                    <a:pt x="311" y="726"/>
                    <a:pt x="367" y="822"/>
                    <a:pt x="458" y="889"/>
                  </a:cubicBezTo>
                  <a:cubicBezTo>
                    <a:pt x="649" y="1030"/>
                    <a:pt x="919" y="990"/>
                    <a:pt x="1060" y="798"/>
                  </a:cubicBezTo>
                  <a:cubicBezTo>
                    <a:pt x="1201" y="607"/>
                    <a:pt x="1161" y="337"/>
                    <a:pt x="970" y="1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xmlns="" id="{F32DE64C-B3E4-4A66-A0D5-B421AA216AC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829719" y="3728201"/>
              <a:ext cx="1880593" cy="1573008"/>
            </a:xfrm>
            <a:custGeom>
              <a:avLst/>
              <a:gdLst>
                <a:gd name="T0" fmla="*/ 970 w 1201"/>
                <a:gd name="T1" fmla="*/ 196 h 1030"/>
                <a:gd name="T2" fmla="*/ 619 w 1201"/>
                <a:gd name="T3" fmla="*/ 122 h 1030"/>
                <a:gd name="T4" fmla="*/ 619 w 1201"/>
                <a:gd name="T5" fmla="*/ 121 h 1030"/>
                <a:gd name="T6" fmla="*/ 610 w 1201"/>
                <a:gd name="T7" fmla="*/ 124 h 1030"/>
                <a:gd name="T8" fmla="*/ 536 w 1201"/>
                <a:gd name="T9" fmla="*/ 150 h 1030"/>
                <a:gd name="T10" fmla="*/ 455 w 1201"/>
                <a:gd name="T11" fmla="*/ 173 h 1030"/>
                <a:gd name="T12" fmla="*/ 237 w 1201"/>
                <a:gd name="T13" fmla="*/ 80 h 1030"/>
                <a:gd name="T14" fmla="*/ 173 w 1201"/>
                <a:gd name="T15" fmla="*/ 0 h 1030"/>
                <a:gd name="T16" fmla="*/ 130 w 1201"/>
                <a:gd name="T17" fmla="*/ 78 h 1030"/>
                <a:gd name="T18" fmla="*/ 42 w 1201"/>
                <a:gd name="T19" fmla="*/ 239 h 1030"/>
                <a:gd name="T20" fmla="*/ 0 w 1201"/>
                <a:gd name="T21" fmla="*/ 318 h 1030"/>
                <a:gd name="T22" fmla="*/ 99 w 1201"/>
                <a:gd name="T23" fmla="*/ 335 h 1030"/>
                <a:gd name="T24" fmla="*/ 267 w 1201"/>
                <a:gd name="T25" fmla="*/ 494 h 1030"/>
                <a:gd name="T26" fmla="*/ 291 w 1201"/>
                <a:gd name="T27" fmla="*/ 624 h 1030"/>
                <a:gd name="T28" fmla="*/ 458 w 1201"/>
                <a:gd name="T29" fmla="*/ 889 h 1030"/>
                <a:gd name="T30" fmla="*/ 1060 w 1201"/>
                <a:gd name="T31" fmla="*/ 798 h 1030"/>
                <a:gd name="T32" fmla="*/ 970 w 1201"/>
                <a:gd name="T33" fmla="*/ 196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1" h="1030">
                  <a:moveTo>
                    <a:pt x="970" y="196"/>
                  </a:moveTo>
                  <a:cubicBezTo>
                    <a:pt x="865" y="119"/>
                    <a:pt x="737" y="96"/>
                    <a:pt x="619" y="122"/>
                  </a:cubicBezTo>
                  <a:cubicBezTo>
                    <a:pt x="619" y="121"/>
                    <a:pt x="619" y="121"/>
                    <a:pt x="619" y="121"/>
                  </a:cubicBezTo>
                  <a:cubicBezTo>
                    <a:pt x="617" y="122"/>
                    <a:pt x="613" y="123"/>
                    <a:pt x="610" y="124"/>
                  </a:cubicBezTo>
                  <a:cubicBezTo>
                    <a:pt x="584" y="131"/>
                    <a:pt x="560" y="139"/>
                    <a:pt x="536" y="150"/>
                  </a:cubicBezTo>
                  <a:cubicBezTo>
                    <a:pt x="509" y="159"/>
                    <a:pt x="480" y="168"/>
                    <a:pt x="455" y="173"/>
                  </a:cubicBezTo>
                  <a:cubicBezTo>
                    <a:pt x="376" y="188"/>
                    <a:pt x="267" y="128"/>
                    <a:pt x="237" y="80"/>
                  </a:cubicBezTo>
                  <a:cubicBezTo>
                    <a:pt x="207" y="31"/>
                    <a:pt x="173" y="0"/>
                    <a:pt x="173" y="0"/>
                  </a:cubicBezTo>
                  <a:cubicBezTo>
                    <a:pt x="130" y="78"/>
                    <a:pt x="130" y="78"/>
                    <a:pt x="130" y="78"/>
                  </a:cubicBezTo>
                  <a:cubicBezTo>
                    <a:pt x="42" y="239"/>
                    <a:pt x="42" y="239"/>
                    <a:pt x="42" y="239"/>
                  </a:cubicBezTo>
                  <a:cubicBezTo>
                    <a:pt x="0" y="318"/>
                    <a:pt x="0" y="318"/>
                    <a:pt x="0" y="318"/>
                  </a:cubicBezTo>
                  <a:cubicBezTo>
                    <a:pt x="0" y="318"/>
                    <a:pt x="42" y="331"/>
                    <a:pt x="99" y="335"/>
                  </a:cubicBezTo>
                  <a:cubicBezTo>
                    <a:pt x="184" y="342"/>
                    <a:pt x="244" y="416"/>
                    <a:pt x="267" y="494"/>
                  </a:cubicBezTo>
                  <a:cubicBezTo>
                    <a:pt x="284" y="553"/>
                    <a:pt x="285" y="598"/>
                    <a:pt x="291" y="624"/>
                  </a:cubicBezTo>
                  <a:cubicBezTo>
                    <a:pt x="311" y="726"/>
                    <a:pt x="367" y="822"/>
                    <a:pt x="458" y="889"/>
                  </a:cubicBezTo>
                  <a:cubicBezTo>
                    <a:pt x="649" y="1030"/>
                    <a:pt x="919" y="990"/>
                    <a:pt x="1060" y="798"/>
                  </a:cubicBezTo>
                  <a:cubicBezTo>
                    <a:pt x="1201" y="607"/>
                    <a:pt x="1161" y="337"/>
                    <a:pt x="970" y="1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945D1617-E7F5-469F-BCEA-4777ABA113B5}"/>
                </a:ext>
              </a:extLst>
            </p:cNvPr>
            <p:cNvSpPr/>
            <p:nvPr/>
          </p:nvSpPr>
          <p:spPr>
            <a:xfrm>
              <a:off x="4169785" y="2093822"/>
              <a:ext cx="1100104" cy="1100104"/>
            </a:xfrm>
            <a:prstGeom prst="ellipse">
              <a:avLst/>
            </a:prstGeom>
            <a:grp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3FDDB830-F8CB-46F0-824B-1487F1F5A2C3}"/>
                </a:ext>
              </a:extLst>
            </p:cNvPr>
            <p:cNvSpPr/>
            <p:nvPr/>
          </p:nvSpPr>
          <p:spPr>
            <a:xfrm>
              <a:off x="5231789" y="4003773"/>
              <a:ext cx="1100104" cy="1100104"/>
            </a:xfrm>
            <a:prstGeom prst="ellipse">
              <a:avLst/>
            </a:prstGeom>
            <a:grp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02A1BE8C-5882-4095-B7A4-B5CA4175DC63}"/>
                </a:ext>
              </a:extLst>
            </p:cNvPr>
            <p:cNvSpPr/>
            <p:nvPr/>
          </p:nvSpPr>
          <p:spPr>
            <a:xfrm>
              <a:off x="3030323" y="4013298"/>
              <a:ext cx="1100104" cy="1100104"/>
            </a:xfrm>
            <a:prstGeom prst="ellipse">
              <a:avLst/>
            </a:prstGeom>
            <a:grp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4D254FAA-18D2-48D8-8E6A-2F6BC53FC79C}"/>
                </a:ext>
              </a:extLst>
            </p:cNvPr>
            <p:cNvSpPr/>
            <p:nvPr/>
          </p:nvSpPr>
          <p:spPr>
            <a:xfrm>
              <a:off x="4379537" y="3558158"/>
              <a:ext cx="649663" cy="64966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C311ACA8-C198-4695-81B3-D9556DBAFFCF}"/>
                </a:ext>
              </a:extLst>
            </p:cNvPr>
            <p:cNvSpPr/>
            <p:nvPr/>
          </p:nvSpPr>
          <p:spPr>
            <a:xfrm>
              <a:off x="4425717" y="3609056"/>
              <a:ext cx="548372" cy="548372"/>
            </a:xfrm>
            <a:prstGeom prst="ellipse">
              <a:avLst/>
            </a:prstGeom>
            <a:grp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6" name="Arc 5">
            <a:extLst>
              <a:ext uri="{FF2B5EF4-FFF2-40B4-BE49-F238E27FC236}">
                <a16:creationId xmlns:a16="http://schemas.microsoft.com/office/drawing/2014/main" xmlns="" id="{2FB10BC8-3C67-4F5C-A5CC-D472298BFC09}"/>
              </a:ext>
            </a:extLst>
          </p:cNvPr>
          <p:cNvSpPr/>
          <p:nvPr/>
        </p:nvSpPr>
        <p:spPr>
          <a:xfrm>
            <a:off x="4521645" y="1980302"/>
            <a:ext cx="3263139" cy="3263138"/>
          </a:xfrm>
          <a:prstGeom prst="arc">
            <a:avLst>
              <a:gd name="adj1" fmla="val 18179519"/>
              <a:gd name="adj2" fmla="val 21517766"/>
            </a:avLst>
          </a:prstGeom>
          <a:ln w="127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xmlns="" id="{F22DBB4F-84B2-471E-AE19-A14B95D62AB0}"/>
              </a:ext>
            </a:extLst>
          </p:cNvPr>
          <p:cNvSpPr/>
          <p:nvPr/>
        </p:nvSpPr>
        <p:spPr>
          <a:xfrm rot="14360900">
            <a:off x="4445393" y="2040934"/>
            <a:ext cx="3263138" cy="3263139"/>
          </a:xfrm>
          <a:prstGeom prst="arc">
            <a:avLst>
              <a:gd name="adj1" fmla="val 18179519"/>
              <a:gd name="adj2" fmla="val 21517766"/>
            </a:avLst>
          </a:prstGeom>
          <a:ln w="127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xmlns="" id="{808B645F-34EE-4ED4-A0A4-53E4396D6F6E}"/>
              </a:ext>
            </a:extLst>
          </p:cNvPr>
          <p:cNvSpPr/>
          <p:nvPr/>
        </p:nvSpPr>
        <p:spPr>
          <a:xfrm rot="7097419">
            <a:off x="4509666" y="2040934"/>
            <a:ext cx="3263138" cy="3263139"/>
          </a:xfrm>
          <a:prstGeom prst="arc">
            <a:avLst>
              <a:gd name="adj1" fmla="val 18179519"/>
              <a:gd name="adj2" fmla="val 21517766"/>
            </a:avLst>
          </a:prstGeom>
          <a:ln w="127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ACAFC7C-A66B-4A83-805D-F6DB1D0269BB}"/>
              </a:ext>
            </a:extLst>
          </p:cNvPr>
          <p:cNvSpPr txBox="1"/>
          <p:nvPr/>
        </p:nvSpPr>
        <p:spPr>
          <a:xfrm>
            <a:off x="5613504" y="2290419"/>
            <a:ext cx="1077118" cy="28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E0DBE3-8364-4988-BF02-02333BB6322C}"/>
              </a:ext>
            </a:extLst>
          </p:cNvPr>
          <p:cNvSpPr txBox="1"/>
          <p:nvPr/>
        </p:nvSpPr>
        <p:spPr>
          <a:xfrm>
            <a:off x="4303582" y="4528812"/>
            <a:ext cx="1077118" cy="28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8D552EA-0B82-4E99-8C8B-1685A6DAE315}"/>
              </a:ext>
            </a:extLst>
          </p:cNvPr>
          <p:cNvSpPr txBox="1"/>
          <p:nvPr/>
        </p:nvSpPr>
        <p:spPr>
          <a:xfrm>
            <a:off x="6853169" y="4528812"/>
            <a:ext cx="1077118" cy="284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xmlns="" id="{CA8B4A9B-7A59-4A75-B7A5-3A068E650F27}"/>
              </a:ext>
            </a:extLst>
          </p:cNvPr>
          <p:cNvGrpSpPr/>
          <p:nvPr/>
        </p:nvGrpSpPr>
        <p:grpSpPr>
          <a:xfrm>
            <a:off x="8152757" y="4771121"/>
            <a:ext cx="3399862" cy="1107995"/>
            <a:chOff x="7637355" y="2159174"/>
            <a:chExt cx="3744000" cy="110799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B91767F-183E-42EC-981F-D786131DD9B2}"/>
                </a:ext>
              </a:extLst>
            </p:cNvPr>
            <p:cNvSpPr txBox="1"/>
            <p:nvPr/>
          </p:nvSpPr>
          <p:spPr>
            <a:xfrm>
              <a:off x="7658850" y="2436172"/>
              <a:ext cx="370101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DAD0DA0-65D8-4200-BD03-9C0F86B7651A}"/>
                </a:ext>
              </a:extLst>
            </p:cNvPr>
            <p:cNvSpPr txBox="1"/>
            <p:nvPr/>
          </p:nvSpPr>
          <p:spPr>
            <a:xfrm>
              <a:off x="7653348" y="2159174"/>
              <a:ext cx="37120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Contents _ Graph </a:t>
              </a:r>
              <a:endParaRPr lang="ko-KR" altLang="en-US" sz="12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744C54CC-CBFC-482A-9BA7-77A22719AA4D}"/>
                </a:ext>
              </a:extLst>
            </p:cNvPr>
            <p:cNvCxnSpPr/>
            <p:nvPr/>
          </p:nvCxnSpPr>
          <p:spPr>
            <a:xfrm>
              <a:off x="7637355" y="2436172"/>
              <a:ext cx="3744000" cy="0"/>
            </a:xfrm>
            <a:prstGeom prst="line">
              <a:avLst/>
            </a:prstGeom>
            <a:ln>
              <a:solidFill>
                <a:srgbClr val="7D5100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그룹 7">
            <a:extLst>
              <a:ext uri="{FF2B5EF4-FFF2-40B4-BE49-F238E27FC236}">
                <a16:creationId xmlns:a16="http://schemas.microsoft.com/office/drawing/2014/main" xmlns="" id="{3FEECF8B-C94A-4409-A964-C899698A0D95}"/>
              </a:ext>
            </a:extLst>
          </p:cNvPr>
          <p:cNvGrpSpPr/>
          <p:nvPr/>
        </p:nvGrpSpPr>
        <p:grpSpPr>
          <a:xfrm>
            <a:off x="705470" y="4908460"/>
            <a:ext cx="3399862" cy="1107995"/>
            <a:chOff x="890962" y="2144778"/>
            <a:chExt cx="3744000" cy="110799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053C2B99-CDBD-4807-AAE6-1C7E0F270436}"/>
                </a:ext>
              </a:extLst>
            </p:cNvPr>
            <p:cNvSpPr txBox="1"/>
            <p:nvPr/>
          </p:nvSpPr>
          <p:spPr>
            <a:xfrm>
              <a:off x="912456" y="2421776"/>
              <a:ext cx="37010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A9D87ECD-70AC-4992-A018-B6B84E36D405}"/>
                </a:ext>
              </a:extLst>
            </p:cNvPr>
            <p:cNvSpPr txBox="1"/>
            <p:nvPr/>
          </p:nvSpPr>
          <p:spPr>
            <a:xfrm>
              <a:off x="906954" y="2144778"/>
              <a:ext cx="37120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BA200"/>
                  </a:solidFill>
                </a:rPr>
                <a:t>Contents _ Graph </a:t>
              </a:r>
              <a:endParaRPr lang="ko-KR" altLang="en-US" sz="1200" b="1" dirty="0">
                <a:solidFill>
                  <a:srgbClr val="FBA200"/>
                </a:solidFill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F39EB35C-8C0B-42AF-A1A6-C09B07C82A81}"/>
                </a:ext>
              </a:extLst>
            </p:cNvPr>
            <p:cNvCxnSpPr/>
            <p:nvPr/>
          </p:nvCxnSpPr>
          <p:spPr>
            <a:xfrm>
              <a:off x="890962" y="2421776"/>
              <a:ext cx="3744000" cy="0"/>
            </a:xfrm>
            <a:prstGeom prst="line">
              <a:avLst/>
            </a:prstGeom>
            <a:ln>
              <a:solidFill>
                <a:srgbClr val="7D5100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그룹 3">
            <a:extLst>
              <a:ext uri="{FF2B5EF4-FFF2-40B4-BE49-F238E27FC236}">
                <a16:creationId xmlns:a16="http://schemas.microsoft.com/office/drawing/2014/main" xmlns="" id="{6EED8D94-0D6F-4194-96DE-B6037EF08534}"/>
              </a:ext>
            </a:extLst>
          </p:cNvPr>
          <p:cNvGrpSpPr/>
          <p:nvPr/>
        </p:nvGrpSpPr>
        <p:grpSpPr>
          <a:xfrm>
            <a:off x="8147760" y="1208729"/>
            <a:ext cx="3399862" cy="1107995"/>
            <a:chOff x="4636424" y="5144267"/>
            <a:chExt cx="2918420" cy="110799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E4B03B0F-99D3-4DB4-AD12-9DB3BC138303}"/>
                </a:ext>
              </a:extLst>
            </p:cNvPr>
            <p:cNvSpPr txBox="1"/>
            <p:nvPr/>
          </p:nvSpPr>
          <p:spPr>
            <a:xfrm>
              <a:off x="4646212" y="5421265"/>
              <a:ext cx="28995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76C55629-C2F6-45B8-AE31-2E0DFEC88600}"/>
                </a:ext>
              </a:extLst>
            </p:cNvPr>
            <p:cNvSpPr txBox="1"/>
            <p:nvPr/>
          </p:nvSpPr>
          <p:spPr>
            <a:xfrm>
              <a:off x="4636424" y="5144267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BA200"/>
                  </a:solidFill>
                </a:rPr>
                <a:t>Contents _ Graph </a:t>
              </a:r>
              <a:endParaRPr lang="ko-KR" altLang="en-US" sz="1200" b="1" dirty="0">
                <a:solidFill>
                  <a:srgbClr val="FBA200"/>
                </a:solidFill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xmlns="" id="{8ABE571B-339A-44EB-8AA5-3B111379D8B3}"/>
                </a:ext>
              </a:extLst>
            </p:cNvPr>
            <p:cNvCxnSpPr/>
            <p:nvPr/>
          </p:nvCxnSpPr>
          <p:spPr>
            <a:xfrm>
              <a:off x="4636424" y="5421265"/>
              <a:ext cx="2918420" cy="0"/>
            </a:xfrm>
            <a:prstGeom prst="line">
              <a:avLst/>
            </a:prstGeom>
            <a:ln>
              <a:solidFill>
                <a:srgbClr val="7D51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D6FEF3C-F92A-42A5-B682-9AF06316D798}"/>
              </a:ext>
            </a:extLst>
          </p:cNvPr>
          <p:cNvSpPr txBox="1"/>
          <p:nvPr/>
        </p:nvSpPr>
        <p:spPr>
          <a:xfrm>
            <a:off x="485391" y="702217"/>
            <a:ext cx="45002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rgbClr val="662483"/>
                </a:solidFill>
                <a:latin typeface="+mj-lt"/>
                <a:cs typeface="Arial" pitchFamily="34" charset="0"/>
              </a:rPr>
              <a:t> 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B90474E8-5AF4-4B35-A7A9-50C0103F28B5}"/>
              </a:ext>
            </a:extLst>
          </p:cNvPr>
          <p:cNvSpPr txBox="1"/>
          <p:nvPr/>
        </p:nvSpPr>
        <p:spPr>
          <a:xfrm>
            <a:off x="485391" y="1956902"/>
            <a:ext cx="29975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96361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8" name="Connector: Elbow 157">
            <a:extLst>
              <a:ext uri="{FF2B5EF4-FFF2-40B4-BE49-F238E27FC236}">
                <a16:creationId xmlns:a16="http://schemas.microsoft.com/office/drawing/2014/main" xmlns="" id="{84ADEF75-CFD7-421C-8C42-531F7E77812B}"/>
              </a:ext>
            </a:extLst>
          </p:cNvPr>
          <p:cNvCxnSpPr>
            <a:cxnSpLocks/>
          </p:cNvCxnSpPr>
          <p:nvPr/>
        </p:nvCxnSpPr>
        <p:spPr>
          <a:xfrm>
            <a:off x="6929435" y="1417475"/>
            <a:ext cx="2806976" cy="1097280"/>
          </a:xfrm>
          <a:prstGeom prst="bentConnector3">
            <a:avLst>
              <a:gd name="adj1" fmla="val 100117"/>
            </a:avLst>
          </a:prstGeom>
          <a:ln w="25400">
            <a:solidFill>
              <a:srgbClr val="6624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70880" y="185919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Infographic Style</a:t>
            </a:r>
          </a:p>
        </p:txBody>
      </p:sp>
      <p:cxnSp>
        <p:nvCxnSpPr>
          <p:cNvPr id="156" name="Connector: Elbow 155">
            <a:extLst>
              <a:ext uri="{FF2B5EF4-FFF2-40B4-BE49-F238E27FC236}">
                <a16:creationId xmlns:a16="http://schemas.microsoft.com/office/drawing/2014/main" xmlns="" id="{6506842C-5191-4013-ABC7-A85B4BA62C4D}"/>
              </a:ext>
            </a:extLst>
          </p:cNvPr>
          <p:cNvCxnSpPr>
            <a:cxnSpLocks/>
            <a:endCxn id="171" idx="0"/>
          </p:cNvCxnSpPr>
          <p:nvPr/>
        </p:nvCxnSpPr>
        <p:spPr>
          <a:xfrm rot="10800000" flipV="1">
            <a:off x="2229538" y="1362381"/>
            <a:ext cx="3361134" cy="1138947"/>
          </a:xfrm>
          <a:prstGeom prst="bentConnector2">
            <a:avLst/>
          </a:prstGeom>
          <a:ln w="25400">
            <a:solidFill>
              <a:srgbClr val="6624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Circle: Hollow 170">
            <a:extLst>
              <a:ext uri="{FF2B5EF4-FFF2-40B4-BE49-F238E27FC236}">
                <a16:creationId xmlns:a16="http://schemas.microsoft.com/office/drawing/2014/main" xmlns="" id="{0AB51016-7DC0-49C4-8236-6D7E3CE1891E}"/>
              </a:ext>
            </a:extLst>
          </p:cNvPr>
          <p:cNvSpPr/>
          <p:nvPr/>
        </p:nvSpPr>
        <p:spPr>
          <a:xfrm>
            <a:off x="2075601" y="2501329"/>
            <a:ext cx="307874" cy="307874"/>
          </a:xfrm>
          <a:prstGeom prst="donut">
            <a:avLst/>
          </a:prstGeom>
          <a:solidFill>
            <a:srgbClr val="FFE000"/>
          </a:solidFill>
          <a:ln w="25400">
            <a:solidFill>
              <a:srgbClr val="FCAF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3" name="Circle: Hollow 172">
            <a:extLst>
              <a:ext uri="{FF2B5EF4-FFF2-40B4-BE49-F238E27FC236}">
                <a16:creationId xmlns:a16="http://schemas.microsoft.com/office/drawing/2014/main" xmlns="" id="{5C889956-7BEB-4B9B-85E2-D68DD708BB03}"/>
              </a:ext>
            </a:extLst>
          </p:cNvPr>
          <p:cNvSpPr/>
          <p:nvPr/>
        </p:nvSpPr>
        <p:spPr>
          <a:xfrm>
            <a:off x="5980163" y="2486279"/>
            <a:ext cx="307874" cy="307874"/>
          </a:xfrm>
          <a:prstGeom prst="donut">
            <a:avLst/>
          </a:prstGeom>
          <a:solidFill>
            <a:srgbClr val="FFE000"/>
          </a:solidFill>
          <a:ln w="25400">
            <a:solidFill>
              <a:srgbClr val="FCAF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4" name="Circle: Hollow 173">
            <a:extLst>
              <a:ext uri="{FF2B5EF4-FFF2-40B4-BE49-F238E27FC236}">
                <a16:creationId xmlns:a16="http://schemas.microsoft.com/office/drawing/2014/main" xmlns="" id="{574BA8DF-A2FC-47C9-8D9E-950D7C75396B}"/>
              </a:ext>
            </a:extLst>
          </p:cNvPr>
          <p:cNvSpPr/>
          <p:nvPr/>
        </p:nvSpPr>
        <p:spPr>
          <a:xfrm>
            <a:off x="9579720" y="2514755"/>
            <a:ext cx="307874" cy="307874"/>
          </a:xfrm>
          <a:prstGeom prst="donut">
            <a:avLst/>
          </a:prstGeom>
          <a:solidFill>
            <a:srgbClr val="FFE000"/>
          </a:solidFill>
          <a:ln w="25400">
            <a:solidFill>
              <a:srgbClr val="FCAF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xmlns="" id="{9EA53286-6718-446D-B200-546704892961}"/>
              </a:ext>
            </a:extLst>
          </p:cNvPr>
          <p:cNvCxnSpPr>
            <a:cxnSpLocks/>
            <a:endCxn id="173" idx="0"/>
          </p:cNvCxnSpPr>
          <p:nvPr/>
        </p:nvCxnSpPr>
        <p:spPr>
          <a:xfrm>
            <a:off x="6125811" y="1859405"/>
            <a:ext cx="8289" cy="626874"/>
          </a:xfrm>
          <a:prstGeom prst="line">
            <a:avLst/>
          </a:prstGeom>
          <a:ln w="25400">
            <a:solidFill>
              <a:srgbClr val="6624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Rectangle 178">
            <a:extLst>
              <a:ext uri="{FF2B5EF4-FFF2-40B4-BE49-F238E27FC236}">
                <a16:creationId xmlns:a16="http://schemas.microsoft.com/office/drawing/2014/main" xmlns="" id="{FDC23383-819D-4F3C-9F44-20675609119C}"/>
              </a:ext>
            </a:extLst>
          </p:cNvPr>
          <p:cNvSpPr/>
          <p:nvPr/>
        </p:nvSpPr>
        <p:spPr>
          <a:xfrm>
            <a:off x="5310882" y="1161341"/>
            <a:ext cx="1646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E000"/>
                </a:solidFill>
                <a:latin typeface="Arial Rounded MT Bold" panose="020F0704030504030204" pitchFamily="34" charset="0"/>
              </a:rPr>
              <a:t>CLOUD</a:t>
            </a:r>
            <a:r>
              <a:rPr lang="en-US" b="1" dirty="0">
                <a:solidFill>
                  <a:srgbClr val="FF900A"/>
                </a:solidFill>
                <a:latin typeface="Arial Rounded MT Bold" panose="020F0704030504030204" pitchFamily="34" charset="0"/>
              </a:rPr>
              <a:t> COMPUTING</a:t>
            </a:r>
          </a:p>
        </p:txBody>
      </p:sp>
      <p:grpSp>
        <p:nvGrpSpPr>
          <p:cNvPr id="180" name="Group 179">
            <a:extLst>
              <a:ext uri="{FF2B5EF4-FFF2-40B4-BE49-F238E27FC236}">
                <a16:creationId xmlns:a16="http://schemas.microsoft.com/office/drawing/2014/main" xmlns="" id="{25A16F54-A194-4666-88A5-619DEBD3F814}"/>
              </a:ext>
            </a:extLst>
          </p:cNvPr>
          <p:cNvGrpSpPr/>
          <p:nvPr/>
        </p:nvGrpSpPr>
        <p:grpSpPr>
          <a:xfrm>
            <a:off x="783210" y="4714876"/>
            <a:ext cx="2920054" cy="821175"/>
            <a:chOff x="1418889" y="4287807"/>
            <a:chExt cx="1681201" cy="821175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xmlns="" id="{FAFA5761-88C5-418F-82E5-A9642BAF0609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xmlns="" id="{7E3D7E2A-B16A-45E5-9DC2-13B329169A50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xmlns="" id="{33E00CC0-FDC9-417E-B79F-9B58B7D9F042}"/>
              </a:ext>
            </a:extLst>
          </p:cNvPr>
          <p:cNvGrpSpPr/>
          <p:nvPr/>
        </p:nvGrpSpPr>
        <p:grpSpPr>
          <a:xfrm>
            <a:off x="4674072" y="4618146"/>
            <a:ext cx="2920054" cy="821175"/>
            <a:chOff x="1418889" y="4287807"/>
            <a:chExt cx="1681201" cy="82117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xmlns="" id="{123183BD-335D-46FA-BFB6-7BBF0E67A09B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xmlns="" id="{666763D6-0E5A-4276-AC83-EBFD649D4B0D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xmlns="" id="{5D6929F6-0055-4944-B54D-0F240846992E}"/>
              </a:ext>
            </a:extLst>
          </p:cNvPr>
          <p:cNvGrpSpPr/>
          <p:nvPr/>
        </p:nvGrpSpPr>
        <p:grpSpPr>
          <a:xfrm>
            <a:off x="8349829" y="4501715"/>
            <a:ext cx="2920054" cy="821175"/>
            <a:chOff x="1418889" y="4287807"/>
            <a:chExt cx="1681201" cy="821175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xmlns="" id="{947D3436-7B08-484D-BB92-1D99BDAAC4F5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xmlns="" id="{6DCA11DF-796D-4231-87B0-A7AE5F8C27AA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602190" y="3522515"/>
            <a:ext cx="1105499" cy="85587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601" y="3438893"/>
            <a:ext cx="613868" cy="102311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2660" y="3642004"/>
            <a:ext cx="734392" cy="61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74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58293" y="255284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E000"/>
                </a:solidFill>
              </a:rPr>
              <a:t>Infographic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Style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3D4E322-0036-487A-9D18-94313EB48457}"/>
              </a:ext>
            </a:extLst>
          </p:cNvPr>
          <p:cNvGrpSpPr/>
          <p:nvPr/>
        </p:nvGrpSpPr>
        <p:grpSpPr>
          <a:xfrm>
            <a:off x="1730192" y="4978013"/>
            <a:ext cx="1844695" cy="816388"/>
            <a:chOff x="-475008" y="1058393"/>
            <a:chExt cx="2853506" cy="1112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6B476C9A-D99B-427A-A06A-EC7283BE7C5A}"/>
                </a:ext>
              </a:extLst>
            </p:cNvPr>
            <p:cNvSpPr txBox="1"/>
            <p:nvPr/>
          </p:nvSpPr>
          <p:spPr>
            <a:xfrm>
              <a:off x="-475008" y="1058393"/>
              <a:ext cx="2849835" cy="4193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662483"/>
                  </a:solidFill>
                  <a:cs typeface="Arial" pitchFamily="34" charset="0"/>
                </a:rPr>
                <a:t>Content</a:t>
              </a: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  </a:t>
              </a:r>
              <a:r>
                <a:rPr lang="en-US" altLang="ko-KR" sz="1400" b="1" dirty="0">
                  <a:solidFill>
                    <a:srgbClr val="FFE000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rgbClr val="FFE000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C71521E-9A89-490A-A8A1-2396275EF7E7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4020470F-97E4-4905-8F38-1ACC513D4473}"/>
              </a:ext>
            </a:extLst>
          </p:cNvPr>
          <p:cNvGrpSpPr/>
          <p:nvPr/>
        </p:nvGrpSpPr>
        <p:grpSpPr>
          <a:xfrm>
            <a:off x="4392878" y="4978013"/>
            <a:ext cx="1844695" cy="816388"/>
            <a:chOff x="-475008" y="1058393"/>
            <a:chExt cx="2853506" cy="1112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FBB23DF-0285-4F6E-A3B8-154B2DC49EA5}"/>
                </a:ext>
              </a:extLst>
            </p:cNvPr>
            <p:cNvSpPr txBox="1"/>
            <p:nvPr/>
          </p:nvSpPr>
          <p:spPr>
            <a:xfrm>
              <a:off x="-475008" y="1058393"/>
              <a:ext cx="2849835" cy="4193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FFE00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FFE000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002C0B1A-DE8C-48A9-97FF-D91AC5CCE02F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3F6090EB-42BC-4C46-8F11-819312DA70A4}"/>
              </a:ext>
            </a:extLst>
          </p:cNvPr>
          <p:cNvGrpSpPr/>
          <p:nvPr/>
        </p:nvGrpSpPr>
        <p:grpSpPr>
          <a:xfrm>
            <a:off x="7055566" y="4978013"/>
            <a:ext cx="1844695" cy="816388"/>
            <a:chOff x="-475008" y="1058393"/>
            <a:chExt cx="2853506" cy="1112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D68EB298-71BD-4BC4-88A9-88E4668F011C}"/>
                </a:ext>
              </a:extLst>
            </p:cNvPr>
            <p:cNvSpPr txBox="1"/>
            <p:nvPr/>
          </p:nvSpPr>
          <p:spPr>
            <a:xfrm>
              <a:off x="-475008" y="1058393"/>
              <a:ext cx="2849835" cy="4193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FFE000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FFE000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75FB4CC8-2F4A-43D2-A186-7A942C5EAAA7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B3C8604-0E67-41CC-BFB7-1F5135716123}"/>
              </a:ext>
            </a:extLst>
          </p:cNvPr>
          <p:cNvGrpSpPr/>
          <p:nvPr/>
        </p:nvGrpSpPr>
        <p:grpSpPr>
          <a:xfrm>
            <a:off x="9718252" y="4978013"/>
            <a:ext cx="1844695" cy="816388"/>
            <a:chOff x="-475008" y="1058393"/>
            <a:chExt cx="2853506" cy="1112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9ED718FB-E601-44A1-9392-704ACDA288B6}"/>
                </a:ext>
              </a:extLst>
            </p:cNvPr>
            <p:cNvSpPr txBox="1"/>
            <p:nvPr/>
          </p:nvSpPr>
          <p:spPr>
            <a:xfrm>
              <a:off x="-475008" y="1058393"/>
              <a:ext cx="2849835" cy="4193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FFE000"/>
                  </a:solidFill>
                  <a:cs typeface="Arial" pitchFamily="34" charset="0"/>
                </a:rPr>
                <a:t>Content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  </a:t>
              </a:r>
              <a:r>
                <a:rPr lang="en-US" altLang="ko-KR" sz="1400" b="1" dirty="0">
                  <a:solidFill>
                    <a:srgbClr val="662483"/>
                  </a:solidFill>
                  <a:cs typeface="Arial" pitchFamily="34" charset="0"/>
                </a:rPr>
                <a:t>Here</a:t>
              </a:r>
              <a:endParaRPr lang="ko-KR" altLang="en-US" sz="1400" b="1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BB74499-4EEE-4640-801A-FB60AC46F451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D42E9A0-ACAA-4E61-BD52-E857523A64DE}"/>
              </a:ext>
            </a:extLst>
          </p:cNvPr>
          <p:cNvSpPr txBox="1"/>
          <p:nvPr/>
        </p:nvSpPr>
        <p:spPr>
          <a:xfrm>
            <a:off x="1080250" y="4794128"/>
            <a:ext cx="747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D83A2732-C57B-41AD-B584-D67C9A22D16E}"/>
              </a:ext>
            </a:extLst>
          </p:cNvPr>
          <p:cNvSpPr txBox="1"/>
          <p:nvPr/>
        </p:nvSpPr>
        <p:spPr>
          <a:xfrm>
            <a:off x="3732911" y="4794128"/>
            <a:ext cx="747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1D88974F-B943-4327-AF3C-8243DAFB286B}"/>
              </a:ext>
            </a:extLst>
          </p:cNvPr>
          <p:cNvSpPr txBox="1"/>
          <p:nvPr/>
        </p:nvSpPr>
        <p:spPr>
          <a:xfrm>
            <a:off x="6385572" y="4794128"/>
            <a:ext cx="747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EFBED653-BFEF-47E3-AD53-60216340C55A}"/>
              </a:ext>
            </a:extLst>
          </p:cNvPr>
          <p:cNvSpPr txBox="1"/>
          <p:nvPr/>
        </p:nvSpPr>
        <p:spPr>
          <a:xfrm>
            <a:off x="9038232" y="4794128"/>
            <a:ext cx="747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5" name="Grupo 34"/>
          <p:cNvGrpSpPr/>
          <p:nvPr/>
        </p:nvGrpSpPr>
        <p:grpSpPr>
          <a:xfrm>
            <a:off x="2825462" y="807084"/>
            <a:ext cx="7376630" cy="6977549"/>
            <a:chOff x="3426353" y="859335"/>
            <a:chExt cx="6061902" cy="5733949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xmlns="" id="{280C7702-F9F2-4B02-BB40-21B8DA5A6EA4}"/>
                </a:ext>
              </a:extLst>
            </p:cNvPr>
            <p:cNvSpPr/>
            <p:nvPr/>
          </p:nvSpPr>
          <p:spPr>
            <a:xfrm flipH="1">
              <a:off x="3666409" y="909638"/>
              <a:ext cx="5821846" cy="5683646"/>
            </a:xfrm>
            <a:prstGeom prst="blockArc">
              <a:avLst>
                <a:gd name="adj1" fmla="val 12061455"/>
                <a:gd name="adj2" fmla="val 21582676"/>
                <a:gd name="adj3" fmla="val 6648"/>
              </a:avLst>
            </a:prstGeom>
            <a:solidFill>
              <a:srgbClr val="6624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xmlns="" id="{EF54D0AC-65CB-4B29-97DB-26974D294472}"/>
                </a:ext>
              </a:extLst>
            </p:cNvPr>
            <p:cNvSpPr/>
            <p:nvPr/>
          </p:nvSpPr>
          <p:spPr>
            <a:xfrm flipH="1">
              <a:off x="4151563" y="1383275"/>
              <a:ext cx="4851538" cy="4736372"/>
            </a:xfrm>
            <a:prstGeom prst="blockArc">
              <a:avLst>
                <a:gd name="adj1" fmla="val 14170005"/>
                <a:gd name="adj2" fmla="val 21560482"/>
                <a:gd name="adj3" fmla="val 8217"/>
              </a:avLst>
            </a:prstGeom>
            <a:solidFill>
              <a:srgbClr val="FFE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xmlns="" id="{1A8A7E0F-8462-4709-8500-A320DAA42D06}"/>
                </a:ext>
              </a:extLst>
            </p:cNvPr>
            <p:cNvSpPr/>
            <p:nvPr/>
          </p:nvSpPr>
          <p:spPr>
            <a:xfrm flipH="1">
              <a:off x="4636717" y="1856911"/>
              <a:ext cx="3881231" cy="3789097"/>
            </a:xfrm>
            <a:prstGeom prst="blockArc">
              <a:avLst>
                <a:gd name="adj1" fmla="val 16206623"/>
                <a:gd name="adj2" fmla="val 21541480"/>
                <a:gd name="adj3" fmla="val 10244"/>
              </a:avLst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xmlns="" id="{0ABAEB33-A29F-4BD0-8708-97E81FE2BCF8}"/>
                </a:ext>
              </a:extLst>
            </p:cNvPr>
            <p:cNvSpPr/>
            <p:nvPr/>
          </p:nvSpPr>
          <p:spPr>
            <a:xfrm flipH="1">
              <a:off x="5121870" y="2330550"/>
              <a:ext cx="2910923" cy="2841823"/>
            </a:xfrm>
            <a:prstGeom prst="blockArc">
              <a:avLst>
                <a:gd name="adj1" fmla="val 17869891"/>
                <a:gd name="adj2" fmla="val 21536610"/>
                <a:gd name="adj3" fmla="val 1329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accent2"/>
                </a:solidFill>
              </a:endParaRPr>
            </a:p>
          </p:txBody>
        </p:sp>
        <p:sp>
          <p:nvSpPr>
            <p:cNvPr id="8" name="Donut 31">
              <a:extLst>
                <a:ext uri="{FF2B5EF4-FFF2-40B4-BE49-F238E27FC236}">
                  <a16:creationId xmlns:a16="http://schemas.microsoft.com/office/drawing/2014/main" xmlns="" id="{E1B60233-D433-4E10-B09D-6C949E7A34F1}"/>
                </a:ext>
              </a:extLst>
            </p:cNvPr>
            <p:cNvSpPr/>
            <p:nvPr/>
          </p:nvSpPr>
          <p:spPr>
            <a:xfrm>
              <a:off x="5666935" y="3497404"/>
              <a:ext cx="914400" cy="914400"/>
            </a:xfrm>
            <a:prstGeom prst="donut">
              <a:avLst>
                <a:gd name="adj" fmla="val 833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Donut 32">
              <a:extLst>
                <a:ext uri="{FF2B5EF4-FFF2-40B4-BE49-F238E27FC236}">
                  <a16:creationId xmlns:a16="http://schemas.microsoft.com/office/drawing/2014/main" xmlns="" id="{258A3DF0-F987-405C-818F-200BEC34C45C}"/>
                </a:ext>
              </a:extLst>
            </p:cNvPr>
            <p:cNvSpPr/>
            <p:nvPr/>
          </p:nvSpPr>
          <p:spPr>
            <a:xfrm>
              <a:off x="6293491" y="3290863"/>
              <a:ext cx="567680" cy="567680"/>
            </a:xfrm>
            <a:prstGeom prst="donut">
              <a:avLst>
                <a:gd name="adj" fmla="val 1354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2B524487-9005-4DC7-B1A9-8B0C52BFCB0E}"/>
                </a:ext>
              </a:extLst>
            </p:cNvPr>
            <p:cNvSpPr txBox="1"/>
            <p:nvPr/>
          </p:nvSpPr>
          <p:spPr>
            <a:xfrm>
              <a:off x="3426353" y="3785024"/>
              <a:ext cx="70467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80%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E7AC8E4-2151-4EB4-873C-34E81D4A6EF6}"/>
                </a:ext>
              </a:extLst>
            </p:cNvPr>
            <p:cNvSpPr txBox="1"/>
            <p:nvPr/>
          </p:nvSpPr>
          <p:spPr>
            <a:xfrm>
              <a:off x="4470889" y="3785024"/>
              <a:ext cx="70467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50%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5B37D7EF-7A23-4909-8A13-F7E8FC96B5D4}"/>
                </a:ext>
              </a:extLst>
            </p:cNvPr>
            <p:cNvSpPr txBox="1"/>
            <p:nvPr/>
          </p:nvSpPr>
          <p:spPr>
            <a:xfrm>
              <a:off x="3948621" y="3785024"/>
              <a:ext cx="70467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4DF04E84-F25A-4FC7-A52D-613805A4ED40}"/>
                </a:ext>
              </a:extLst>
            </p:cNvPr>
            <p:cNvSpPr txBox="1"/>
            <p:nvPr/>
          </p:nvSpPr>
          <p:spPr>
            <a:xfrm>
              <a:off x="4993157" y="3785024"/>
              <a:ext cx="70467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40%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BA86D426-F69E-416E-9C22-63B9D89730A6}"/>
                </a:ext>
              </a:extLst>
            </p:cNvPr>
            <p:cNvSpPr txBox="1"/>
            <p:nvPr/>
          </p:nvSpPr>
          <p:spPr>
            <a:xfrm>
              <a:off x="8900261" y="2809989"/>
              <a:ext cx="504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C84B3963-C4FE-45B6-98F3-FCFEADBD14D7}"/>
                </a:ext>
              </a:extLst>
            </p:cNvPr>
            <p:cNvSpPr txBox="1"/>
            <p:nvPr/>
          </p:nvSpPr>
          <p:spPr>
            <a:xfrm>
              <a:off x="7780764" y="1844715"/>
              <a:ext cx="504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49F01D69-8D4D-41F3-A788-F85FE172F8AE}"/>
                </a:ext>
              </a:extLst>
            </p:cNvPr>
            <p:cNvSpPr txBox="1"/>
            <p:nvPr/>
          </p:nvSpPr>
          <p:spPr>
            <a:xfrm>
              <a:off x="6647095" y="1856911"/>
              <a:ext cx="504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8F9822D5-C31A-44C6-AA67-364725436D6D}"/>
                </a:ext>
              </a:extLst>
            </p:cNvPr>
            <p:cNvSpPr txBox="1"/>
            <p:nvPr/>
          </p:nvSpPr>
          <p:spPr>
            <a:xfrm>
              <a:off x="5997423" y="2438455"/>
              <a:ext cx="5040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xmlns="" id="{5CB9EEEB-68F3-4D41-A771-A025C1BCAC50}"/>
                </a:ext>
              </a:extLst>
            </p:cNvPr>
            <p:cNvSpPr/>
            <p:nvPr/>
          </p:nvSpPr>
          <p:spPr>
            <a:xfrm>
              <a:off x="6503523" y="859335"/>
              <a:ext cx="147616" cy="2446812"/>
            </a:xfrm>
            <a:prstGeom prst="triangle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87922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A96865CE-F335-4B81-A5F1-075A491F59B0}"/>
              </a:ext>
            </a:extLst>
          </p:cNvPr>
          <p:cNvSpPr/>
          <p:nvPr/>
        </p:nvSpPr>
        <p:spPr>
          <a:xfrm>
            <a:off x="5960445" y="2229266"/>
            <a:ext cx="797474" cy="79819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40948F31-48B5-447A-90EF-1103F1BFC52C}"/>
              </a:ext>
            </a:extLst>
          </p:cNvPr>
          <p:cNvSpPr/>
          <p:nvPr/>
        </p:nvSpPr>
        <p:spPr>
          <a:xfrm>
            <a:off x="6757919" y="4630146"/>
            <a:ext cx="797474" cy="798195"/>
          </a:xfrm>
          <a:prstGeom prst="rect">
            <a:avLst/>
          </a:prstGeom>
          <a:solidFill>
            <a:srgbClr val="FFE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84E75B25-13E6-4BD4-AD64-67DDB68AD971}"/>
              </a:ext>
            </a:extLst>
          </p:cNvPr>
          <p:cNvSpPr/>
          <p:nvPr/>
        </p:nvSpPr>
        <p:spPr>
          <a:xfrm>
            <a:off x="7553854" y="3036514"/>
            <a:ext cx="797474" cy="798195"/>
          </a:xfrm>
          <a:prstGeom prst="rect">
            <a:avLst/>
          </a:prstGeom>
          <a:solidFill>
            <a:srgbClr val="FFE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xmlns="" id="{47006CEA-219C-494B-B57C-6B728C226DBF}"/>
              </a:ext>
            </a:extLst>
          </p:cNvPr>
          <p:cNvSpPr/>
          <p:nvPr/>
        </p:nvSpPr>
        <p:spPr>
          <a:xfrm>
            <a:off x="10746826" y="635634"/>
            <a:ext cx="797474" cy="798195"/>
          </a:xfrm>
          <a:prstGeom prst="rect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287DD349-0E78-4365-84FF-6168DCC001B0}"/>
              </a:ext>
            </a:extLst>
          </p:cNvPr>
          <p:cNvSpPr/>
          <p:nvPr/>
        </p:nvSpPr>
        <p:spPr>
          <a:xfrm>
            <a:off x="8351328" y="1442882"/>
            <a:ext cx="797474" cy="798195"/>
          </a:xfrm>
          <a:prstGeom prst="rect">
            <a:avLst/>
          </a:prstGeom>
          <a:solidFill>
            <a:srgbClr val="FFE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615C1B7C-EBEF-4BF9-B395-70ABCD83376E}"/>
              </a:ext>
            </a:extLst>
          </p:cNvPr>
          <p:cNvSpPr/>
          <p:nvPr/>
        </p:nvSpPr>
        <p:spPr>
          <a:xfrm>
            <a:off x="5955830" y="2250130"/>
            <a:ext cx="797474" cy="798195"/>
          </a:xfrm>
          <a:prstGeom prst="rect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EB52D5DD-0F7B-4936-AB3B-80486B9F36E8}"/>
              </a:ext>
            </a:extLst>
          </p:cNvPr>
          <p:cNvSpPr/>
          <p:nvPr/>
        </p:nvSpPr>
        <p:spPr>
          <a:xfrm>
            <a:off x="8351328" y="3843762"/>
            <a:ext cx="797474" cy="798195"/>
          </a:xfrm>
          <a:prstGeom prst="rect">
            <a:avLst/>
          </a:prstGeom>
          <a:solidFill>
            <a:srgbClr val="FFE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직사각형 117">
            <a:extLst>
              <a:ext uri="{FF2B5EF4-FFF2-40B4-BE49-F238E27FC236}">
                <a16:creationId xmlns:a16="http://schemas.microsoft.com/office/drawing/2014/main" xmlns="" id="{C1D483F0-3207-4C6B-8B3A-E6556217DB3B}"/>
              </a:ext>
            </a:extLst>
          </p:cNvPr>
          <p:cNvSpPr/>
          <p:nvPr/>
        </p:nvSpPr>
        <p:spPr>
          <a:xfrm>
            <a:off x="4367035" y="1432561"/>
            <a:ext cx="797474" cy="798195"/>
          </a:xfrm>
          <a:prstGeom prst="rect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직사각형 118">
            <a:extLst>
              <a:ext uri="{FF2B5EF4-FFF2-40B4-BE49-F238E27FC236}">
                <a16:creationId xmlns:a16="http://schemas.microsoft.com/office/drawing/2014/main" xmlns="" id="{63C41553-6A51-4FA4-BF19-02170200924E}"/>
              </a:ext>
            </a:extLst>
          </p:cNvPr>
          <p:cNvSpPr/>
          <p:nvPr/>
        </p:nvSpPr>
        <p:spPr>
          <a:xfrm>
            <a:off x="4367035" y="3826512"/>
            <a:ext cx="797474" cy="798195"/>
          </a:xfrm>
          <a:prstGeom prst="rect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직사각형 119">
            <a:extLst>
              <a:ext uri="{FF2B5EF4-FFF2-40B4-BE49-F238E27FC236}">
                <a16:creationId xmlns:a16="http://schemas.microsoft.com/office/drawing/2014/main" xmlns="" id="{B8D159BA-1309-4957-87BB-FE3185352A13}"/>
              </a:ext>
            </a:extLst>
          </p:cNvPr>
          <p:cNvSpPr/>
          <p:nvPr/>
        </p:nvSpPr>
        <p:spPr>
          <a:xfrm>
            <a:off x="5164509" y="4627244"/>
            <a:ext cx="797474" cy="798195"/>
          </a:xfrm>
          <a:prstGeom prst="rect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92DE0AE-0633-4BA7-94F6-979389C83C1A}"/>
              </a:ext>
            </a:extLst>
          </p:cNvPr>
          <p:cNvSpPr txBox="1"/>
          <p:nvPr/>
        </p:nvSpPr>
        <p:spPr>
          <a:xfrm>
            <a:off x="824743" y="635634"/>
            <a:ext cx="309721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rgbClr val="662483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000" dirty="0">
                <a:cs typeface="Arial" pitchFamily="34" charset="0"/>
              </a:rPr>
              <a:t>Clean Text 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E19CC33-13FE-4903-A513-5E5BC4A04CB3}"/>
              </a:ext>
            </a:extLst>
          </p:cNvPr>
          <p:cNvSpPr txBox="1"/>
          <p:nvPr/>
        </p:nvSpPr>
        <p:spPr>
          <a:xfrm>
            <a:off x="1041178" y="3167307"/>
            <a:ext cx="288078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C6F7909-332B-4873-AECE-DBF7A1C871D3}"/>
              </a:ext>
            </a:extLst>
          </p:cNvPr>
          <p:cNvSpPr txBox="1"/>
          <p:nvPr/>
        </p:nvSpPr>
        <p:spPr>
          <a:xfrm>
            <a:off x="1479957" y="6068475"/>
            <a:ext cx="2371794" cy="307777"/>
          </a:xfrm>
          <a:prstGeom prst="rect">
            <a:avLst/>
          </a:prstGeom>
          <a:solidFill>
            <a:srgbClr val="6624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6" name="Marcador de posición de imagen 5"/>
          <p:cNvPicPr>
            <a:picLocks noGrp="1" noChangeAspect="1"/>
          </p:cNvPicPr>
          <p:nvPr>
            <p:ph type="pic" sz="quarter" idx="6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6" r="21456"/>
          <a:stretch>
            <a:fillRect/>
          </a:stretch>
        </p:blipFill>
        <p:spPr/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287" y="1800059"/>
            <a:ext cx="1595133" cy="129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0148" y="2193582"/>
            <a:ext cx="3772002" cy="2373114"/>
          </a:xfrm>
          <a:prstGeom prst="rect">
            <a:avLst/>
          </a:prstGeom>
          <a:effectLst>
            <a:outerShdw blurRad="76200" dist="508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198567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800" dirty="0">
                <a:solidFill>
                  <a:srgbClr val="7030A0"/>
                </a:solidFill>
              </a:rPr>
              <a:t>Infographic</a:t>
            </a:r>
            <a:r>
              <a:rPr lang="en-US" dirty="0">
                <a:solidFill>
                  <a:schemeClr val="bg1"/>
                </a:solidFill>
              </a:rPr>
              <a:t>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0CDE915-2354-4482-BFFD-C57FB0E0930F}"/>
              </a:ext>
            </a:extLst>
          </p:cNvPr>
          <p:cNvGrpSpPr/>
          <p:nvPr/>
        </p:nvGrpSpPr>
        <p:grpSpPr>
          <a:xfrm>
            <a:off x="8700435" y="1464647"/>
            <a:ext cx="2738140" cy="1085948"/>
            <a:chOff x="302738" y="4417056"/>
            <a:chExt cx="2851594" cy="108594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882952D-1B08-403D-9E65-3FEFF0C15875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7C4FDD48-67C6-4969-A146-42719801BFAA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DE56AA7A-113B-4B09-9978-4A50651BEE26}"/>
              </a:ext>
            </a:extLst>
          </p:cNvPr>
          <p:cNvGrpSpPr/>
          <p:nvPr/>
        </p:nvGrpSpPr>
        <p:grpSpPr>
          <a:xfrm>
            <a:off x="824499" y="4690775"/>
            <a:ext cx="2738140" cy="1085948"/>
            <a:chOff x="302738" y="4417056"/>
            <a:chExt cx="2851594" cy="108594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8064F424-53D3-4DB4-98CC-F8E8981F76B3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3C784B3-FD8C-461A-93BA-B4B8DDEE5B95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90DBAEFD-420B-430B-9244-9A6BFB60C44E}"/>
              </a:ext>
            </a:extLst>
          </p:cNvPr>
          <p:cNvGrpSpPr/>
          <p:nvPr/>
        </p:nvGrpSpPr>
        <p:grpSpPr>
          <a:xfrm>
            <a:off x="824499" y="1523133"/>
            <a:ext cx="2738140" cy="1085948"/>
            <a:chOff x="302738" y="4417056"/>
            <a:chExt cx="2851594" cy="108594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FEA8055-C714-4196-A5F1-115A9684E008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6049F70-B95B-4773-B370-B3F0827F4759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E675FB9E-3C16-43DE-9A6D-5E926D893843}"/>
              </a:ext>
            </a:extLst>
          </p:cNvPr>
          <p:cNvGrpSpPr/>
          <p:nvPr/>
        </p:nvGrpSpPr>
        <p:grpSpPr>
          <a:xfrm>
            <a:off x="8700435" y="4690775"/>
            <a:ext cx="2738140" cy="1085948"/>
            <a:chOff x="302738" y="4417056"/>
            <a:chExt cx="2851594" cy="108594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93E5612-0F63-4645-B6B8-B32C42484A25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3DBB1582-C925-490A-B2C6-44306FCE761E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8" name="Elbow Connector 10">
            <a:extLst>
              <a:ext uri="{FF2B5EF4-FFF2-40B4-BE49-F238E27FC236}">
                <a16:creationId xmlns:a16="http://schemas.microsoft.com/office/drawing/2014/main" xmlns="" id="{D44BB36E-CD46-4EB1-9F48-40B66F41CD51}"/>
              </a:ext>
            </a:extLst>
          </p:cNvPr>
          <p:cNvCxnSpPr>
            <a:cxnSpLocks/>
          </p:cNvCxnSpPr>
          <p:nvPr/>
        </p:nvCxnSpPr>
        <p:spPr>
          <a:xfrm flipV="1">
            <a:off x="6706698" y="1603148"/>
            <a:ext cx="1780165" cy="1332063"/>
          </a:xfrm>
          <a:prstGeom prst="bentConnector3">
            <a:avLst>
              <a:gd name="adj1" fmla="val -274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124">
            <a:extLst>
              <a:ext uri="{FF2B5EF4-FFF2-40B4-BE49-F238E27FC236}">
                <a16:creationId xmlns:a16="http://schemas.microsoft.com/office/drawing/2014/main" xmlns="" id="{BDA1B73F-E26A-41B6-BB21-0FF53D266044}"/>
              </a:ext>
            </a:extLst>
          </p:cNvPr>
          <p:cNvCxnSpPr>
            <a:cxnSpLocks/>
          </p:cNvCxnSpPr>
          <p:nvPr/>
        </p:nvCxnSpPr>
        <p:spPr>
          <a:xfrm rot="10800000">
            <a:off x="7154180" y="4070303"/>
            <a:ext cx="1332682" cy="758972"/>
          </a:xfrm>
          <a:prstGeom prst="bentConnector3">
            <a:avLst>
              <a:gd name="adj1" fmla="val 98905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132">
            <a:extLst>
              <a:ext uri="{FF2B5EF4-FFF2-40B4-BE49-F238E27FC236}">
                <a16:creationId xmlns:a16="http://schemas.microsoft.com/office/drawing/2014/main" xmlns="" id="{51FAA86A-2E06-48AB-99BE-FBBF774ED964}"/>
              </a:ext>
            </a:extLst>
          </p:cNvPr>
          <p:cNvCxnSpPr>
            <a:cxnSpLocks/>
          </p:cNvCxnSpPr>
          <p:nvPr/>
        </p:nvCxnSpPr>
        <p:spPr>
          <a:xfrm flipV="1">
            <a:off x="2859341" y="4099579"/>
            <a:ext cx="1597847" cy="529168"/>
          </a:xfrm>
          <a:prstGeom prst="bentConnector3">
            <a:avLst>
              <a:gd name="adj1" fmla="val -53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138">
            <a:extLst>
              <a:ext uri="{FF2B5EF4-FFF2-40B4-BE49-F238E27FC236}">
                <a16:creationId xmlns:a16="http://schemas.microsoft.com/office/drawing/2014/main" xmlns="" id="{A5DFF2E1-509F-4C97-8096-F4992285935B}"/>
              </a:ext>
            </a:extLst>
          </p:cNvPr>
          <p:cNvCxnSpPr>
            <a:cxnSpLocks/>
          </p:cNvCxnSpPr>
          <p:nvPr/>
        </p:nvCxnSpPr>
        <p:spPr>
          <a:xfrm>
            <a:off x="3734979" y="1661633"/>
            <a:ext cx="1150621" cy="270012"/>
          </a:xfrm>
          <a:prstGeom prst="bentConnector3">
            <a:avLst>
              <a:gd name="adj1" fmla="val 9988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24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1431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662483"/>
                </a:solidFill>
              </a:rPr>
              <a:t>Infographic Style</a:t>
            </a:r>
          </a:p>
        </p:txBody>
      </p:sp>
      <p:grpSp>
        <p:nvGrpSpPr>
          <p:cNvPr id="28" name="Grupo 27"/>
          <p:cNvGrpSpPr/>
          <p:nvPr/>
        </p:nvGrpSpPr>
        <p:grpSpPr>
          <a:xfrm>
            <a:off x="2406341" y="1919070"/>
            <a:ext cx="9427160" cy="3684884"/>
            <a:chOff x="2032614" y="1840705"/>
            <a:chExt cx="8126770" cy="3176588"/>
          </a:xfrm>
        </p:grpSpPr>
        <p:sp>
          <p:nvSpPr>
            <p:cNvPr id="20" name="Forma libre 19"/>
            <p:cNvSpPr/>
            <p:nvPr/>
          </p:nvSpPr>
          <p:spPr>
            <a:xfrm rot="16200000">
              <a:off x="1767899" y="2105420"/>
              <a:ext cx="3176588" cy="2647157"/>
            </a:xfrm>
            <a:custGeom>
              <a:avLst/>
              <a:gdLst>
                <a:gd name="connsiteX0" fmla="*/ 0 w 2647156"/>
                <a:gd name="connsiteY0" fmla="*/ 132358 h 3176587"/>
                <a:gd name="connsiteX1" fmla="*/ 132358 w 2647156"/>
                <a:gd name="connsiteY1" fmla="*/ 0 h 3176587"/>
                <a:gd name="connsiteX2" fmla="*/ 2514798 w 2647156"/>
                <a:gd name="connsiteY2" fmla="*/ 0 h 3176587"/>
                <a:gd name="connsiteX3" fmla="*/ 2647156 w 2647156"/>
                <a:gd name="connsiteY3" fmla="*/ 132358 h 3176587"/>
                <a:gd name="connsiteX4" fmla="*/ 2647156 w 2647156"/>
                <a:gd name="connsiteY4" fmla="*/ 3044229 h 3176587"/>
                <a:gd name="connsiteX5" fmla="*/ 2514798 w 2647156"/>
                <a:gd name="connsiteY5" fmla="*/ 3176587 h 3176587"/>
                <a:gd name="connsiteX6" fmla="*/ 132358 w 2647156"/>
                <a:gd name="connsiteY6" fmla="*/ 3176587 h 3176587"/>
                <a:gd name="connsiteX7" fmla="*/ 0 w 2647156"/>
                <a:gd name="connsiteY7" fmla="*/ 3044229 h 3176587"/>
                <a:gd name="connsiteX8" fmla="*/ 0 w 2647156"/>
                <a:gd name="connsiteY8" fmla="*/ 132358 h 317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47156" h="3176587">
                  <a:moveTo>
                    <a:pt x="2536857" y="1"/>
                  </a:moveTo>
                  <a:cubicBezTo>
                    <a:pt x="2597773" y="1"/>
                    <a:pt x="2647156" y="71111"/>
                    <a:pt x="2647156" y="158830"/>
                  </a:cubicBezTo>
                  <a:lnTo>
                    <a:pt x="2647156" y="3017757"/>
                  </a:lnTo>
                  <a:cubicBezTo>
                    <a:pt x="2647156" y="3105476"/>
                    <a:pt x="2597773" y="3176586"/>
                    <a:pt x="2536857" y="3176586"/>
                  </a:cubicBezTo>
                  <a:lnTo>
                    <a:pt x="110299" y="3176586"/>
                  </a:lnTo>
                  <a:cubicBezTo>
                    <a:pt x="49383" y="3176586"/>
                    <a:pt x="0" y="3105476"/>
                    <a:pt x="0" y="3017757"/>
                  </a:cubicBezTo>
                  <a:lnTo>
                    <a:pt x="0" y="158830"/>
                  </a:lnTo>
                  <a:cubicBezTo>
                    <a:pt x="0" y="71111"/>
                    <a:pt x="49383" y="1"/>
                    <a:pt x="110299" y="1"/>
                  </a:cubicBezTo>
                  <a:lnTo>
                    <a:pt x="2536857" y="1"/>
                  </a:lnTo>
                  <a:close/>
                </a:path>
              </a:pathLst>
            </a:custGeom>
            <a:solidFill>
              <a:srgbClr val="66248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1785" tIns="106298" rIns="137796" bIns="2117726" numCol="1" spcCol="1270" anchor="t" anchorCtr="0">
              <a:noAutofit/>
            </a:bodyPr>
            <a:lstStyle/>
            <a:p>
              <a:pPr lvl="0" algn="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PE" sz="3100" kern="1200"/>
            </a:p>
          </p:txBody>
        </p:sp>
        <p:sp>
          <p:nvSpPr>
            <p:cNvPr id="22" name="Forma libre 21"/>
            <p:cNvSpPr/>
            <p:nvPr/>
          </p:nvSpPr>
          <p:spPr>
            <a:xfrm rot="16200000">
              <a:off x="4507705" y="2105420"/>
              <a:ext cx="3176588" cy="2647157"/>
            </a:xfrm>
            <a:custGeom>
              <a:avLst/>
              <a:gdLst>
                <a:gd name="connsiteX0" fmla="*/ 0 w 2647156"/>
                <a:gd name="connsiteY0" fmla="*/ 132358 h 3176587"/>
                <a:gd name="connsiteX1" fmla="*/ 132358 w 2647156"/>
                <a:gd name="connsiteY1" fmla="*/ 0 h 3176587"/>
                <a:gd name="connsiteX2" fmla="*/ 2514798 w 2647156"/>
                <a:gd name="connsiteY2" fmla="*/ 0 h 3176587"/>
                <a:gd name="connsiteX3" fmla="*/ 2647156 w 2647156"/>
                <a:gd name="connsiteY3" fmla="*/ 132358 h 3176587"/>
                <a:gd name="connsiteX4" fmla="*/ 2647156 w 2647156"/>
                <a:gd name="connsiteY4" fmla="*/ 3044229 h 3176587"/>
                <a:gd name="connsiteX5" fmla="*/ 2514798 w 2647156"/>
                <a:gd name="connsiteY5" fmla="*/ 3176587 h 3176587"/>
                <a:gd name="connsiteX6" fmla="*/ 132358 w 2647156"/>
                <a:gd name="connsiteY6" fmla="*/ 3176587 h 3176587"/>
                <a:gd name="connsiteX7" fmla="*/ 0 w 2647156"/>
                <a:gd name="connsiteY7" fmla="*/ 3044229 h 3176587"/>
                <a:gd name="connsiteX8" fmla="*/ 0 w 2647156"/>
                <a:gd name="connsiteY8" fmla="*/ 132358 h 317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47156" h="3176587">
                  <a:moveTo>
                    <a:pt x="2536857" y="1"/>
                  </a:moveTo>
                  <a:cubicBezTo>
                    <a:pt x="2597773" y="1"/>
                    <a:pt x="2647156" y="71111"/>
                    <a:pt x="2647156" y="158830"/>
                  </a:cubicBezTo>
                  <a:lnTo>
                    <a:pt x="2647156" y="3017757"/>
                  </a:lnTo>
                  <a:cubicBezTo>
                    <a:pt x="2647156" y="3105476"/>
                    <a:pt x="2597773" y="3176586"/>
                    <a:pt x="2536857" y="3176586"/>
                  </a:cubicBezTo>
                  <a:lnTo>
                    <a:pt x="110299" y="3176586"/>
                  </a:lnTo>
                  <a:cubicBezTo>
                    <a:pt x="49383" y="3176586"/>
                    <a:pt x="0" y="3105476"/>
                    <a:pt x="0" y="3017757"/>
                  </a:cubicBezTo>
                  <a:lnTo>
                    <a:pt x="0" y="158830"/>
                  </a:lnTo>
                  <a:cubicBezTo>
                    <a:pt x="0" y="71111"/>
                    <a:pt x="49383" y="1"/>
                    <a:pt x="110299" y="1"/>
                  </a:cubicBezTo>
                  <a:lnTo>
                    <a:pt x="2536857" y="1"/>
                  </a:lnTo>
                  <a:close/>
                </a:path>
              </a:pathLst>
            </a:custGeom>
            <a:solidFill>
              <a:srgbClr val="FFE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1785" tIns="106299" rIns="137796" bIns="2117726" numCol="1" spcCol="1270" anchor="t" anchorCtr="0">
              <a:noAutofit/>
            </a:bodyPr>
            <a:lstStyle/>
            <a:p>
              <a:pPr lvl="0" algn="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PE" sz="3100" kern="1200"/>
            </a:p>
          </p:txBody>
        </p:sp>
        <p:sp>
          <p:nvSpPr>
            <p:cNvPr id="25" name="Forma libre 24"/>
            <p:cNvSpPr/>
            <p:nvPr/>
          </p:nvSpPr>
          <p:spPr>
            <a:xfrm rot="16200000">
              <a:off x="7247512" y="2105420"/>
              <a:ext cx="3176588" cy="2647157"/>
            </a:xfrm>
            <a:custGeom>
              <a:avLst/>
              <a:gdLst>
                <a:gd name="connsiteX0" fmla="*/ 0 w 2647156"/>
                <a:gd name="connsiteY0" fmla="*/ 132358 h 3176587"/>
                <a:gd name="connsiteX1" fmla="*/ 132358 w 2647156"/>
                <a:gd name="connsiteY1" fmla="*/ 0 h 3176587"/>
                <a:gd name="connsiteX2" fmla="*/ 2514798 w 2647156"/>
                <a:gd name="connsiteY2" fmla="*/ 0 h 3176587"/>
                <a:gd name="connsiteX3" fmla="*/ 2647156 w 2647156"/>
                <a:gd name="connsiteY3" fmla="*/ 132358 h 3176587"/>
                <a:gd name="connsiteX4" fmla="*/ 2647156 w 2647156"/>
                <a:gd name="connsiteY4" fmla="*/ 3044229 h 3176587"/>
                <a:gd name="connsiteX5" fmla="*/ 2514798 w 2647156"/>
                <a:gd name="connsiteY5" fmla="*/ 3176587 h 3176587"/>
                <a:gd name="connsiteX6" fmla="*/ 132358 w 2647156"/>
                <a:gd name="connsiteY6" fmla="*/ 3176587 h 3176587"/>
                <a:gd name="connsiteX7" fmla="*/ 0 w 2647156"/>
                <a:gd name="connsiteY7" fmla="*/ 3044229 h 3176587"/>
                <a:gd name="connsiteX8" fmla="*/ 0 w 2647156"/>
                <a:gd name="connsiteY8" fmla="*/ 132358 h 317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47156" h="3176587">
                  <a:moveTo>
                    <a:pt x="2536857" y="1"/>
                  </a:moveTo>
                  <a:cubicBezTo>
                    <a:pt x="2597773" y="1"/>
                    <a:pt x="2647156" y="71111"/>
                    <a:pt x="2647156" y="158830"/>
                  </a:cubicBezTo>
                  <a:lnTo>
                    <a:pt x="2647156" y="3017757"/>
                  </a:lnTo>
                  <a:cubicBezTo>
                    <a:pt x="2647156" y="3105476"/>
                    <a:pt x="2597773" y="3176586"/>
                    <a:pt x="2536857" y="3176586"/>
                  </a:cubicBezTo>
                  <a:lnTo>
                    <a:pt x="110299" y="3176586"/>
                  </a:lnTo>
                  <a:cubicBezTo>
                    <a:pt x="49383" y="3176586"/>
                    <a:pt x="0" y="3105476"/>
                    <a:pt x="0" y="3017757"/>
                  </a:cubicBezTo>
                  <a:lnTo>
                    <a:pt x="0" y="158830"/>
                  </a:lnTo>
                  <a:cubicBezTo>
                    <a:pt x="0" y="71111"/>
                    <a:pt x="49383" y="1"/>
                    <a:pt x="110299" y="1"/>
                  </a:cubicBezTo>
                  <a:lnTo>
                    <a:pt x="2536857" y="1"/>
                  </a:lnTo>
                  <a:close/>
                </a:path>
              </a:pathLst>
            </a:custGeom>
            <a:solidFill>
              <a:srgbClr val="66248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71785" tIns="106299" rIns="137796" bIns="2117725" numCol="1" spcCol="1270" anchor="t" anchorCtr="0">
              <a:noAutofit/>
            </a:bodyPr>
            <a:lstStyle/>
            <a:p>
              <a:pPr lvl="0" algn="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PE" sz="3100" kern="1200"/>
            </a:p>
          </p:txBody>
        </p:sp>
        <p:sp>
          <p:nvSpPr>
            <p:cNvPr id="21" name="Forma libre 20"/>
            <p:cNvSpPr/>
            <p:nvPr/>
          </p:nvSpPr>
          <p:spPr>
            <a:xfrm>
              <a:off x="2562046" y="1840705"/>
              <a:ext cx="1972131" cy="3176587"/>
            </a:xfrm>
            <a:custGeom>
              <a:avLst/>
              <a:gdLst>
                <a:gd name="connsiteX0" fmla="*/ 0 w 1972131"/>
                <a:gd name="connsiteY0" fmla="*/ 0 h 3176587"/>
                <a:gd name="connsiteX1" fmla="*/ 1972131 w 1972131"/>
                <a:gd name="connsiteY1" fmla="*/ 0 h 3176587"/>
                <a:gd name="connsiteX2" fmla="*/ 1972131 w 1972131"/>
                <a:gd name="connsiteY2" fmla="*/ 3176587 h 3176587"/>
                <a:gd name="connsiteX3" fmla="*/ 0 w 1972131"/>
                <a:gd name="connsiteY3" fmla="*/ 3176587 h 3176587"/>
                <a:gd name="connsiteX4" fmla="*/ 0 w 1972131"/>
                <a:gd name="connsiteY4" fmla="*/ 0 h 317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2131" h="3176587">
                  <a:moveTo>
                    <a:pt x="0" y="0"/>
                  </a:moveTo>
                  <a:lnTo>
                    <a:pt x="1972131" y="0"/>
                  </a:lnTo>
                  <a:lnTo>
                    <a:pt x="1972131" y="3176587"/>
                  </a:lnTo>
                  <a:lnTo>
                    <a:pt x="0" y="317658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78308" rIns="0" bIns="0" numCol="1" spcCol="1270" anchor="t" anchorCtr="0">
              <a:noAutofit/>
            </a:bodyPr>
            <a:lstStyle/>
            <a:p>
              <a:pPr lvl="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PE" sz="5200" kern="1200"/>
            </a:p>
          </p:txBody>
        </p:sp>
        <p:sp>
          <p:nvSpPr>
            <p:cNvPr id="23" name="Extracto 22"/>
            <p:cNvSpPr/>
            <p:nvPr/>
          </p:nvSpPr>
          <p:spPr>
            <a:xfrm rot="5400000">
              <a:off x="4552299" y="4364677"/>
              <a:ext cx="466715" cy="397073"/>
            </a:xfrm>
            <a:prstGeom prst="flowChartExtra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Forma libre 23"/>
            <p:cNvSpPr/>
            <p:nvPr/>
          </p:nvSpPr>
          <p:spPr>
            <a:xfrm>
              <a:off x="5301853" y="1840705"/>
              <a:ext cx="1972131" cy="3176587"/>
            </a:xfrm>
            <a:custGeom>
              <a:avLst/>
              <a:gdLst>
                <a:gd name="connsiteX0" fmla="*/ 0 w 1972131"/>
                <a:gd name="connsiteY0" fmla="*/ 0 h 3176587"/>
                <a:gd name="connsiteX1" fmla="*/ 1972131 w 1972131"/>
                <a:gd name="connsiteY1" fmla="*/ 0 h 3176587"/>
                <a:gd name="connsiteX2" fmla="*/ 1972131 w 1972131"/>
                <a:gd name="connsiteY2" fmla="*/ 3176587 h 3176587"/>
                <a:gd name="connsiteX3" fmla="*/ 0 w 1972131"/>
                <a:gd name="connsiteY3" fmla="*/ 3176587 h 3176587"/>
                <a:gd name="connsiteX4" fmla="*/ 0 w 1972131"/>
                <a:gd name="connsiteY4" fmla="*/ 0 h 317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2131" h="3176587">
                  <a:moveTo>
                    <a:pt x="0" y="0"/>
                  </a:moveTo>
                  <a:lnTo>
                    <a:pt x="1972131" y="0"/>
                  </a:lnTo>
                  <a:lnTo>
                    <a:pt x="1972131" y="3176587"/>
                  </a:lnTo>
                  <a:lnTo>
                    <a:pt x="0" y="317658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78308" rIns="0" bIns="0" numCol="1" spcCol="1270" anchor="t" anchorCtr="0">
              <a:noAutofit/>
            </a:bodyPr>
            <a:lstStyle/>
            <a:p>
              <a:pPr lvl="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PE" sz="5200" kern="1200"/>
            </a:p>
          </p:txBody>
        </p:sp>
        <p:sp>
          <p:nvSpPr>
            <p:cNvPr id="26" name="Extracto 25"/>
            <p:cNvSpPr/>
            <p:nvPr/>
          </p:nvSpPr>
          <p:spPr>
            <a:xfrm rot="5400000">
              <a:off x="7292106" y="4364677"/>
              <a:ext cx="466715" cy="397073"/>
            </a:xfrm>
            <a:prstGeom prst="flowChartExtra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Forma libre 26"/>
            <p:cNvSpPr/>
            <p:nvPr/>
          </p:nvSpPr>
          <p:spPr>
            <a:xfrm>
              <a:off x="8041659" y="1840705"/>
              <a:ext cx="1972131" cy="3176587"/>
            </a:xfrm>
            <a:custGeom>
              <a:avLst/>
              <a:gdLst>
                <a:gd name="connsiteX0" fmla="*/ 0 w 1972131"/>
                <a:gd name="connsiteY0" fmla="*/ 0 h 3176587"/>
                <a:gd name="connsiteX1" fmla="*/ 1972131 w 1972131"/>
                <a:gd name="connsiteY1" fmla="*/ 0 h 3176587"/>
                <a:gd name="connsiteX2" fmla="*/ 1972131 w 1972131"/>
                <a:gd name="connsiteY2" fmla="*/ 3176587 h 3176587"/>
                <a:gd name="connsiteX3" fmla="*/ 0 w 1972131"/>
                <a:gd name="connsiteY3" fmla="*/ 3176587 h 3176587"/>
                <a:gd name="connsiteX4" fmla="*/ 0 w 1972131"/>
                <a:gd name="connsiteY4" fmla="*/ 0 h 317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2131" h="3176587">
                  <a:moveTo>
                    <a:pt x="0" y="0"/>
                  </a:moveTo>
                  <a:lnTo>
                    <a:pt x="1972131" y="0"/>
                  </a:lnTo>
                  <a:lnTo>
                    <a:pt x="1972131" y="3176587"/>
                  </a:lnTo>
                  <a:lnTo>
                    <a:pt x="0" y="3176587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78308" rIns="0" bIns="0" numCol="1" spcCol="1270" anchor="t" anchorCtr="0">
              <a:noAutofit/>
            </a:bodyPr>
            <a:lstStyle/>
            <a:p>
              <a:pPr lvl="0" algn="l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PE" sz="5200" kern="1200"/>
            </a:p>
          </p:txBody>
        </p:sp>
      </p:grpSp>
      <p:sp>
        <p:nvSpPr>
          <p:cNvPr id="29" name="TextBox 15">
            <a:extLst>
              <a:ext uri="{FF2B5EF4-FFF2-40B4-BE49-F238E27FC236}">
                <a16:creationId xmlns:a16="http://schemas.microsoft.com/office/drawing/2014/main" xmlns="" id="{3E19CC33-13FE-4903-A513-5E5BC4A04CB3}"/>
              </a:ext>
            </a:extLst>
          </p:cNvPr>
          <p:cNvSpPr txBox="1"/>
          <p:nvPr/>
        </p:nvSpPr>
        <p:spPr>
          <a:xfrm>
            <a:off x="2731470" y="2300926"/>
            <a:ext cx="242047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30" name="TextBox 15">
            <a:extLst>
              <a:ext uri="{FF2B5EF4-FFF2-40B4-BE49-F238E27FC236}">
                <a16:creationId xmlns:a16="http://schemas.microsoft.com/office/drawing/2014/main" xmlns="" id="{3E19CC33-13FE-4903-A513-5E5BC4A04CB3}"/>
              </a:ext>
            </a:extLst>
          </p:cNvPr>
          <p:cNvSpPr txBox="1"/>
          <p:nvPr/>
        </p:nvSpPr>
        <p:spPr>
          <a:xfrm>
            <a:off x="5922335" y="2300926"/>
            <a:ext cx="242047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rgbClr val="662483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  <a:p>
            <a:pPr algn="just"/>
            <a:r>
              <a:rPr lang="en-US" altLang="ko-KR" sz="1200" dirty="0">
                <a:solidFill>
                  <a:srgbClr val="662483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31" name="TextBox 15">
            <a:extLst>
              <a:ext uri="{FF2B5EF4-FFF2-40B4-BE49-F238E27FC236}">
                <a16:creationId xmlns:a16="http://schemas.microsoft.com/office/drawing/2014/main" xmlns="" id="{3E19CC33-13FE-4903-A513-5E5BC4A04CB3}"/>
              </a:ext>
            </a:extLst>
          </p:cNvPr>
          <p:cNvSpPr txBox="1"/>
          <p:nvPr/>
        </p:nvSpPr>
        <p:spPr>
          <a:xfrm>
            <a:off x="9158906" y="2401075"/>
            <a:ext cx="242047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92" y="2567329"/>
            <a:ext cx="2025203" cy="320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0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Marcador de posición de imagen 20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27" b="19727"/>
          <a:stretch>
            <a:fillRect/>
          </a:stretch>
        </p:blipFill>
        <p:spPr/>
      </p:pic>
      <p:sp>
        <p:nvSpPr>
          <p:cNvPr id="8" name="Rectángulo 7"/>
          <p:cNvSpPr/>
          <p:nvPr/>
        </p:nvSpPr>
        <p:spPr>
          <a:xfrm>
            <a:off x="0" y="3746260"/>
            <a:ext cx="12192000" cy="2903922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PE">
              <a:solidFill>
                <a:srgbClr val="FF900A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196A549-C0D5-4DFF-9A04-BDF881D9A56D}"/>
              </a:ext>
            </a:extLst>
          </p:cNvPr>
          <p:cNvSpPr txBox="1"/>
          <p:nvPr/>
        </p:nvSpPr>
        <p:spPr>
          <a:xfrm>
            <a:off x="1969099" y="4099762"/>
            <a:ext cx="82793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73B1E66-F9B5-4232-97D1-4209DDF4FEB5}"/>
              </a:ext>
            </a:extLst>
          </p:cNvPr>
          <p:cNvSpPr txBox="1"/>
          <p:nvPr/>
        </p:nvSpPr>
        <p:spPr>
          <a:xfrm>
            <a:off x="1956327" y="4886641"/>
            <a:ext cx="8279346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ED73B2A-C251-45A3-B822-F4ED6A07B8EC}"/>
              </a:ext>
            </a:extLst>
          </p:cNvPr>
          <p:cNvSpPr/>
          <p:nvPr/>
        </p:nvSpPr>
        <p:spPr>
          <a:xfrm>
            <a:off x="1543050" y="5476875"/>
            <a:ext cx="87820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CD0F159-FA95-4523-810B-E964C3A12B3E}"/>
              </a:ext>
            </a:extLst>
          </p:cNvPr>
          <p:cNvSpPr txBox="1"/>
          <p:nvPr/>
        </p:nvSpPr>
        <p:spPr>
          <a:xfrm>
            <a:off x="2047876" y="5656023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8353569" y="562118"/>
            <a:ext cx="3984626" cy="3297238"/>
            <a:chOff x="12968287" y="223838"/>
            <a:chExt cx="3984626" cy="3297238"/>
          </a:xfrm>
        </p:grpSpPr>
        <p:sp>
          <p:nvSpPr>
            <p:cNvPr id="10" name="Freeform 5"/>
            <p:cNvSpPr>
              <a:spLocks noEditPoints="1"/>
            </p:cNvSpPr>
            <p:nvPr/>
          </p:nvSpPr>
          <p:spPr bwMode="auto">
            <a:xfrm>
              <a:off x="13111163" y="563563"/>
              <a:ext cx="3698875" cy="2957513"/>
            </a:xfrm>
            <a:custGeom>
              <a:avLst/>
              <a:gdLst>
                <a:gd name="T0" fmla="*/ 72 w 77"/>
                <a:gd name="T1" fmla="*/ 55 h 61"/>
                <a:gd name="T2" fmla="*/ 77 w 77"/>
                <a:gd name="T3" fmla="*/ 61 h 61"/>
                <a:gd name="T4" fmla="*/ 0 w 77"/>
                <a:gd name="T5" fmla="*/ 61 h 61"/>
                <a:gd name="T6" fmla="*/ 0 w 77"/>
                <a:gd name="T7" fmla="*/ 56 h 61"/>
                <a:gd name="T8" fmla="*/ 6 w 77"/>
                <a:gd name="T9" fmla="*/ 56 h 61"/>
                <a:gd name="T10" fmla="*/ 6 w 77"/>
                <a:gd name="T11" fmla="*/ 27 h 61"/>
                <a:gd name="T12" fmla="*/ 10 w 77"/>
                <a:gd name="T13" fmla="*/ 19 h 61"/>
                <a:gd name="T14" fmla="*/ 35 w 77"/>
                <a:gd name="T15" fmla="*/ 2 h 61"/>
                <a:gd name="T16" fmla="*/ 43 w 77"/>
                <a:gd name="T17" fmla="*/ 2 h 61"/>
                <a:gd name="T18" fmla="*/ 68 w 77"/>
                <a:gd name="T19" fmla="*/ 20 h 61"/>
                <a:gd name="T20" fmla="*/ 71 w 77"/>
                <a:gd name="T21" fmla="*/ 26 h 61"/>
                <a:gd name="T22" fmla="*/ 71 w 77"/>
                <a:gd name="T23" fmla="*/ 55 h 61"/>
                <a:gd name="T24" fmla="*/ 72 w 77"/>
                <a:gd name="T25" fmla="*/ 55 h 61"/>
                <a:gd name="T26" fmla="*/ 65 w 77"/>
                <a:gd name="T27" fmla="*/ 25 h 61"/>
                <a:gd name="T28" fmla="*/ 12 w 77"/>
                <a:gd name="T29" fmla="*/ 25 h 61"/>
                <a:gd name="T30" fmla="*/ 12 w 77"/>
                <a:gd name="T31" fmla="*/ 56 h 61"/>
                <a:gd name="T32" fmla="*/ 65 w 77"/>
                <a:gd name="T33" fmla="*/ 56 h 61"/>
                <a:gd name="T34" fmla="*/ 65 w 77"/>
                <a:gd name="T35" fmla="*/ 2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" h="61">
                  <a:moveTo>
                    <a:pt x="72" y="55"/>
                  </a:moveTo>
                  <a:cubicBezTo>
                    <a:pt x="74" y="56"/>
                    <a:pt x="75" y="58"/>
                    <a:pt x="77" y="61"/>
                  </a:cubicBezTo>
                  <a:cubicBezTo>
                    <a:pt x="50" y="61"/>
                    <a:pt x="25" y="61"/>
                    <a:pt x="0" y="61"/>
                  </a:cubicBezTo>
                  <a:cubicBezTo>
                    <a:pt x="0" y="59"/>
                    <a:pt x="0" y="58"/>
                    <a:pt x="0" y="56"/>
                  </a:cubicBezTo>
                  <a:cubicBezTo>
                    <a:pt x="2" y="56"/>
                    <a:pt x="4" y="56"/>
                    <a:pt x="6" y="56"/>
                  </a:cubicBezTo>
                  <a:cubicBezTo>
                    <a:pt x="6" y="46"/>
                    <a:pt x="6" y="36"/>
                    <a:pt x="6" y="27"/>
                  </a:cubicBezTo>
                  <a:cubicBezTo>
                    <a:pt x="6" y="23"/>
                    <a:pt x="7" y="21"/>
                    <a:pt x="10" y="19"/>
                  </a:cubicBezTo>
                  <a:cubicBezTo>
                    <a:pt x="18" y="13"/>
                    <a:pt x="27" y="8"/>
                    <a:pt x="35" y="2"/>
                  </a:cubicBezTo>
                  <a:cubicBezTo>
                    <a:pt x="38" y="1"/>
                    <a:pt x="40" y="0"/>
                    <a:pt x="43" y="2"/>
                  </a:cubicBezTo>
                  <a:cubicBezTo>
                    <a:pt x="51" y="8"/>
                    <a:pt x="60" y="14"/>
                    <a:pt x="68" y="20"/>
                  </a:cubicBezTo>
                  <a:cubicBezTo>
                    <a:pt x="70" y="21"/>
                    <a:pt x="71" y="24"/>
                    <a:pt x="71" y="26"/>
                  </a:cubicBezTo>
                  <a:cubicBezTo>
                    <a:pt x="71" y="35"/>
                    <a:pt x="71" y="45"/>
                    <a:pt x="71" y="55"/>
                  </a:cubicBezTo>
                  <a:cubicBezTo>
                    <a:pt x="72" y="55"/>
                    <a:pt x="72" y="55"/>
                    <a:pt x="72" y="55"/>
                  </a:cubicBezTo>
                  <a:close/>
                  <a:moveTo>
                    <a:pt x="65" y="25"/>
                  </a:moveTo>
                  <a:cubicBezTo>
                    <a:pt x="47" y="25"/>
                    <a:pt x="29" y="25"/>
                    <a:pt x="12" y="25"/>
                  </a:cubicBezTo>
                  <a:cubicBezTo>
                    <a:pt x="12" y="35"/>
                    <a:pt x="12" y="45"/>
                    <a:pt x="12" y="56"/>
                  </a:cubicBezTo>
                  <a:cubicBezTo>
                    <a:pt x="29" y="56"/>
                    <a:pt x="47" y="56"/>
                    <a:pt x="65" y="56"/>
                  </a:cubicBezTo>
                  <a:cubicBezTo>
                    <a:pt x="65" y="45"/>
                    <a:pt x="65" y="35"/>
                    <a:pt x="65" y="25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6"/>
            <p:cNvSpPr>
              <a:spLocks noEditPoints="1"/>
            </p:cNvSpPr>
            <p:nvPr/>
          </p:nvSpPr>
          <p:spPr bwMode="auto">
            <a:xfrm>
              <a:off x="13111163" y="563563"/>
              <a:ext cx="3698875" cy="2957513"/>
            </a:xfrm>
            <a:custGeom>
              <a:avLst/>
              <a:gdLst>
                <a:gd name="T0" fmla="*/ 72 w 77"/>
                <a:gd name="T1" fmla="*/ 55 h 61"/>
                <a:gd name="T2" fmla="*/ 77 w 77"/>
                <a:gd name="T3" fmla="*/ 61 h 61"/>
                <a:gd name="T4" fmla="*/ 0 w 77"/>
                <a:gd name="T5" fmla="*/ 61 h 61"/>
                <a:gd name="T6" fmla="*/ 0 w 77"/>
                <a:gd name="T7" fmla="*/ 56 h 61"/>
                <a:gd name="T8" fmla="*/ 6 w 77"/>
                <a:gd name="T9" fmla="*/ 56 h 61"/>
                <a:gd name="T10" fmla="*/ 6 w 77"/>
                <a:gd name="T11" fmla="*/ 27 h 61"/>
                <a:gd name="T12" fmla="*/ 10 w 77"/>
                <a:gd name="T13" fmla="*/ 19 h 61"/>
                <a:gd name="T14" fmla="*/ 35 w 77"/>
                <a:gd name="T15" fmla="*/ 2 h 61"/>
                <a:gd name="T16" fmla="*/ 43 w 77"/>
                <a:gd name="T17" fmla="*/ 2 h 61"/>
                <a:gd name="T18" fmla="*/ 68 w 77"/>
                <a:gd name="T19" fmla="*/ 20 h 61"/>
                <a:gd name="T20" fmla="*/ 71 w 77"/>
                <a:gd name="T21" fmla="*/ 26 h 61"/>
                <a:gd name="T22" fmla="*/ 71 w 77"/>
                <a:gd name="T23" fmla="*/ 55 h 61"/>
                <a:gd name="T24" fmla="*/ 72 w 77"/>
                <a:gd name="T25" fmla="*/ 55 h 61"/>
                <a:gd name="T26" fmla="*/ 65 w 77"/>
                <a:gd name="T27" fmla="*/ 25 h 61"/>
                <a:gd name="T28" fmla="*/ 12 w 77"/>
                <a:gd name="T29" fmla="*/ 25 h 61"/>
                <a:gd name="T30" fmla="*/ 12 w 77"/>
                <a:gd name="T31" fmla="*/ 56 h 61"/>
                <a:gd name="T32" fmla="*/ 65 w 77"/>
                <a:gd name="T33" fmla="*/ 56 h 61"/>
                <a:gd name="T34" fmla="*/ 65 w 77"/>
                <a:gd name="T35" fmla="*/ 2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" h="61">
                  <a:moveTo>
                    <a:pt x="72" y="55"/>
                  </a:moveTo>
                  <a:cubicBezTo>
                    <a:pt x="74" y="56"/>
                    <a:pt x="75" y="58"/>
                    <a:pt x="77" y="61"/>
                  </a:cubicBezTo>
                  <a:cubicBezTo>
                    <a:pt x="50" y="61"/>
                    <a:pt x="25" y="61"/>
                    <a:pt x="0" y="61"/>
                  </a:cubicBezTo>
                  <a:cubicBezTo>
                    <a:pt x="0" y="59"/>
                    <a:pt x="0" y="58"/>
                    <a:pt x="0" y="56"/>
                  </a:cubicBezTo>
                  <a:cubicBezTo>
                    <a:pt x="2" y="56"/>
                    <a:pt x="4" y="56"/>
                    <a:pt x="6" y="56"/>
                  </a:cubicBezTo>
                  <a:cubicBezTo>
                    <a:pt x="6" y="46"/>
                    <a:pt x="6" y="36"/>
                    <a:pt x="6" y="27"/>
                  </a:cubicBezTo>
                  <a:cubicBezTo>
                    <a:pt x="6" y="23"/>
                    <a:pt x="7" y="21"/>
                    <a:pt x="10" y="19"/>
                  </a:cubicBezTo>
                  <a:cubicBezTo>
                    <a:pt x="18" y="13"/>
                    <a:pt x="27" y="8"/>
                    <a:pt x="35" y="2"/>
                  </a:cubicBezTo>
                  <a:cubicBezTo>
                    <a:pt x="38" y="1"/>
                    <a:pt x="40" y="0"/>
                    <a:pt x="43" y="2"/>
                  </a:cubicBezTo>
                  <a:cubicBezTo>
                    <a:pt x="51" y="8"/>
                    <a:pt x="60" y="14"/>
                    <a:pt x="68" y="20"/>
                  </a:cubicBezTo>
                  <a:cubicBezTo>
                    <a:pt x="70" y="21"/>
                    <a:pt x="71" y="24"/>
                    <a:pt x="71" y="26"/>
                  </a:cubicBezTo>
                  <a:cubicBezTo>
                    <a:pt x="71" y="35"/>
                    <a:pt x="71" y="45"/>
                    <a:pt x="71" y="55"/>
                  </a:cubicBezTo>
                  <a:cubicBezTo>
                    <a:pt x="72" y="55"/>
                    <a:pt x="72" y="55"/>
                    <a:pt x="72" y="55"/>
                  </a:cubicBezTo>
                  <a:close/>
                  <a:moveTo>
                    <a:pt x="65" y="25"/>
                  </a:moveTo>
                  <a:cubicBezTo>
                    <a:pt x="47" y="25"/>
                    <a:pt x="29" y="25"/>
                    <a:pt x="12" y="25"/>
                  </a:cubicBezTo>
                  <a:cubicBezTo>
                    <a:pt x="12" y="35"/>
                    <a:pt x="12" y="45"/>
                    <a:pt x="12" y="56"/>
                  </a:cubicBezTo>
                  <a:cubicBezTo>
                    <a:pt x="29" y="56"/>
                    <a:pt x="47" y="56"/>
                    <a:pt x="65" y="56"/>
                  </a:cubicBezTo>
                  <a:cubicBezTo>
                    <a:pt x="65" y="45"/>
                    <a:pt x="65" y="35"/>
                    <a:pt x="65" y="25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2968287" y="223838"/>
              <a:ext cx="3984626" cy="1406525"/>
            </a:xfrm>
            <a:custGeom>
              <a:avLst/>
              <a:gdLst>
                <a:gd name="T0" fmla="*/ 83 w 83"/>
                <a:gd name="T1" fmla="*/ 29 h 29"/>
                <a:gd name="T2" fmla="*/ 74 w 83"/>
                <a:gd name="T3" fmla="*/ 26 h 29"/>
                <a:gd name="T4" fmla="*/ 45 w 83"/>
                <a:gd name="T5" fmla="*/ 6 h 29"/>
                <a:gd name="T6" fmla="*/ 38 w 83"/>
                <a:gd name="T7" fmla="*/ 7 h 29"/>
                <a:gd name="T8" fmla="*/ 10 w 83"/>
                <a:gd name="T9" fmla="*/ 25 h 29"/>
                <a:gd name="T10" fmla="*/ 0 w 83"/>
                <a:gd name="T11" fmla="*/ 29 h 29"/>
                <a:gd name="T12" fmla="*/ 0 w 83"/>
                <a:gd name="T13" fmla="*/ 28 h 29"/>
                <a:gd name="T14" fmla="*/ 1 w 83"/>
                <a:gd name="T15" fmla="*/ 26 h 29"/>
                <a:gd name="T16" fmla="*/ 38 w 83"/>
                <a:gd name="T17" fmla="*/ 2 h 29"/>
                <a:gd name="T18" fmla="*/ 44 w 83"/>
                <a:gd name="T19" fmla="*/ 1 h 29"/>
                <a:gd name="T20" fmla="*/ 83 w 83"/>
                <a:gd name="T21" fmla="*/ 27 h 29"/>
                <a:gd name="T22" fmla="*/ 83 w 83"/>
                <a:gd name="T2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29">
                  <a:moveTo>
                    <a:pt x="83" y="29"/>
                  </a:moveTo>
                  <a:cubicBezTo>
                    <a:pt x="80" y="28"/>
                    <a:pt x="77" y="27"/>
                    <a:pt x="74" y="26"/>
                  </a:cubicBezTo>
                  <a:cubicBezTo>
                    <a:pt x="64" y="19"/>
                    <a:pt x="55" y="13"/>
                    <a:pt x="45" y="6"/>
                  </a:cubicBezTo>
                  <a:cubicBezTo>
                    <a:pt x="43" y="4"/>
                    <a:pt x="41" y="5"/>
                    <a:pt x="38" y="7"/>
                  </a:cubicBezTo>
                  <a:cubicBezTo>
                    <a:pt x="29" y="13"/>
                    <a:pt x="19" y="19"/>
                    <a:pt x="10" y="25"/>
                  </a:cubicBezTo>
                  <a:cubicBezTo>
                    <a:pt x="7" y="27"/>
                    <a:pt x="4" y="28"/>
                    <a:pt x="0" y="29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7"/>
                    <a:pt x="1" y="26"/>
                    <a:pt x="1" y="26"/>
                  </a:cubicBezTo>
                  <a:cubicBezTo>
                    <a:pt x="13" y="18"/>
                    <a:pt x="26" y="10"/>
                    <a:pt x="38" y="2"/>
                  </a:cubicBezTo>
                  <a:cubicBezTo>
                    <a:pt x="40" y="1"/>
                    <a:pt x="43" y="0"/>
                    <a:pt x="44" y="1"/>
                  </a:cubicBezTo>
                  <a:cubicBezTo>
                    <a:pt x="57" y="10"/>
                    <a:pt x="70" y="18"/>
                    <a:pt x="83" y="27"/>
                  </a:cubicBezTo>
                  <a:cubicBezTo>
                    <a:pt x="83" y="27"/>
                    <a:pt x="83" y="27"/>
                    <a:pt x="83" y="29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13784263" y="2308225"/>
              <a:ext cx="1584325" cy="873125"/>
            </a:xfrm>
            <a:custGeom>
              <a:avLst/>
              <a:gdLst>
                <a:gd name="T0" fmla="*/ 33 w 33"/>
                <a:gd name="T1" fmla="*/ 13 h 18"/>
                <a:gd name="T2" fmla="*/ 33 w 33"/>
                <a:gd name="T3" fmla="*/ 18 h 18"/>
                <a:gd name="T4" fmla="*/ 28 w 33"/>
                <a:gd name="T5" fmla="*/ 18 h 18"/>
                <a:gd name="T6" fmla="*/ 28 w 33"/>
                <a:gd name="T7" fmla="*/ 13 h 18"/>
                <a:gd name="T8" fmla="*/ 27 w 33"/>
                <a:gd name="T9" fmla="*/ 13 h 18"/>
                <a:gd name="T10" fmla="*/ 27 w 33"/>
                <a:gd name="T11" fmla="*/ 18 h 18"/>
                <a:gd name="T12" fmla="*/ 21 w 33"/>
                <a:gd name="T13" fmla="*/ 18 h 18"/>
                <a:gd name="T14" fmla="*/ 21 w 33"/>
                <a:gd name="T15" fmla="*/ 12 h 18"/>
                <a:gd name="T16" fmla="*/ 20 w 33"/>
                <a:gd name="T17" fmla="*/ 12 h 18"/>
                <a:gd name="T18" fmla="*/ 19 w 33"/>
                <a:gd name="T19" fmla="*/ 18 h 18"/>
                <a:gd name="T20" fmla="*/ 14 w 33"/>
                <a:gd name="T21" fmla="*/ 18 h 18"/>
                <a:gd name="T22" fmla="*/ 13 w 33"/>
                <a:gd name="T23" fmla="*/ 13 h 18"/>
                <a:gd name="T24" fmla="*/ 13 w 33"/>
                <a:gd name="T25" fmla="*/ 13 h 18"/>
                <a:gd name="T26" fmla="*/ 13 w 33"/>
                <a:gd name="T27" fmla="*/ 18 h 18"/>
                <a:gd name="T28" fmla="*/ 0 w 33"/>
                <a:gd name="T29" fmla="*/ 18 h 18"/>
                <a:gd name="T30" fmla="*/ 0 w 33"/>
                <a:gd name="T31" fmla="*/ 12 h 18"/>
                <a:gd name="T32" fmla="*/ 4 w 33"/>
                <a:gd name="T33" fmla="*/ 15 h 18"/>
                <a:gd name="T34" fmla="*/ 3 w 33"/>
                <a:gd name="T35" fmla="*/ 6 h 18"/>
                <a:gd name="T36" fmla="*/ 7 w 33"/>
                <a:gd name="T37" fmla="*/ 8 h 18"/>
                <a:gd name="T38" fmla="*/ 7 w 33"/>
                <a:gd name="T39" fmla="*/ 0 h 18"/>
                <a:gd name="T40" fmla="*/ 13 w 33"/>
                <a:gd name="T41" fmla="*/ 0 h 18"/>
                <a:gd name="T42" fmla="*/ 12 w 33"/>
                <a:gd name="T43" fmla="*/ 8 h 18"/>
                <a:gd name="T44" fmla="*/ 16 w 33"/>
                <a:gd name="T45" fmla="*/ 6 h 18"/>
                <a:gd name="T46" fmla="*/ 16 w 33"/>
                <a:gd name="T47" fmla="*/ 14 h 18"/>
                <a:gd name="T48" fmla="*/ 17 w 33"/>
                <a:gd name="T49" fmla="*/ 14 h 18"/>
                <a:gd name="T50" fmla="*/ 19 w 33"/>
                <a:gd name="T51" fmla="*/ 6 h 18"/>
                <a:gd name="T52" fmla="*/ 22 w 33"/>
                <a:gd name="T53" fmla="*/ 8 h 18"/>
                <a:gd name="T54" fmla="*/ 22 w 33"/>
                <a:gd name="T55" fmla="*/ 0 h 18"/>
                <a:gd name="T56" fmla="*/ 27 w 33"/>
                <a:gd name="T57" fmla="*/ 0 h 18"/>
                <a:gd name="T58" fmla="*/ 27 w 33"/>
                <a:gd name="T59" fmla="*/ 8 h 18"/>
                <a:gd name="T60" fmla="*/ 30 w 33"/>
                <a:gd name="T61" fmla="*/ 6 h 18"/>
                <a:gd name="T62" fmla="*/ 30 w 33"/>
                <a:gd name="T63" fmla="*/ 14 h 18"/>
                <a:gd name="T64" fmla="*/ 33 w 33"/>
                <a:gd name="T65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" h="18">
                  <a:moveTo>
                    <a:pt x="33" y="13"/>
                  </a:moveTo>
                  <a:cubicBezTo>
                    <a:pt x="33" y="15"/>
                    <a:pt x="33" y="16"/>
                    <a:pt x="33" y="18"/>
                  </a:cubicBezTo>
                  <a:cubicBezTo>
                    <a:pt x="32" y="18"/>
                    <a:pt x="30" y="18"/>
                    <a:pt x="28" y="18"/>
                  </a:cubicBezTo>
                  <a:cubicBezTo>
                    <a:pt x="28" y="16"/>
                    <a:pt x="28" y="15"/>
                    <a:pt x="28" y="13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5"/>
                    <a:pt x="27" y="16"/>
                    <a:pt x="27" y="18"/>
                  </a:cubicBezTo>
                  <a:cubicBezTo>
                    <a:pt x="25" y="18"/>
                    <a:pt x="23" y="18"/>
                    <a:pt x="21" y="18"/>
                  </a:cubicBezTo>
                  <a:cubicBezTo>
                    <a:pt x="21" y="16"/>
                    <a:pt x="21" y="14"/>
                    <a:pt x="21" y="12"/>
                  </a:cubicBezTo>
                  <a:cubicBezTo>
                    <a:pt x="21" y="12"/>
                    <a:pt x="20" y="12"/>
                    <a:pt x="20" y="12"/>
                  </a:cubicBezTo>
                  <a:cubicBezTo>
                    <a:pt x="20" y="14"/>
                    <a:pt x="19" y="16"/>
                    <a:pt x="19" y="18"/>
                  </a:cubicBezTo>
                  <a:cubicBezTo>
                    <a:pt x="17" y="18"/>
                    <a:pt x="16" y="18"/>
                    <a:pt x="14" y="18"/>
                  </a:cubicBezTo>
                  <a:cubicBezTo>
                    <a:pt x="14" y="16"/>
                    <a:pt x="14" y="15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5"/>
                    <a:pt x="13" y="16"/>
                    <a:pt x="13" y="18"/>
                  </a:cubicBezTo>
                  <a:cubicBezTo>
                    <a:pt x="9" y="18"/>
                    <a:pt x="5" y="18"/>
                    <a:pt x="0" y="18"/>
                  </a:cubicBezTo>
                  <a:cubicBezTo>
                    <a:pt x="0" y="16"/>
                    <a:pt x="0" y="15"/>
                    <a:pt x="0" y="12"/>
                  </a:cubicBezTo>
                  <a:cubicBezTo>
                    <a:pt x="2" y="13"/>
                    <a:pt x="3" y="14"/>
                    <a:pt x="4" y="15"/>
                  </a:cubicBezTo>
                  <a:cubicBezTo>
                    <a:pt x="4" y="12"/>
                    <a:pt x="4" y="9"/>
                    <a:pt x="3" y="6"/>
                  </a:cubicBezTo>
                  <a:cubicBezTo>
                    <a:pt x="5" y="7"/>
                    <a:pt x="6" y="7"/>
                    <a:pt x="7" y="8"/>
                  </a:cubicBezTo>
                  <a:cubicBezTo>
                    <a:pt x="7" y="5"/>
                    <a:pt x="7" y="2"/>
                    <a:pt x="7" y="0"/>
                  </a:cubicBezTo>
                  <a:cubicBezTo>
                    <a:pt x="9" y="0"/>
                    <a:pt x="10" y="0"/>
                    <a:pt x="13" y="0"/>
                  </a:cubicBezTo>
                  <a:cubicBezTo>
                    <a:pt x="13" y="2"/>
                    <a:pt x="13" y="5"/>
                    <a:pt x="12" y="8"/>
                  </a:cubicBezTo>
                  <a:cubicBezTo>
                    <a:pt x="14" y="7"/>
                    <a:pt x="14" y="7"/>
                    <a:pt x="16" y="6"/>
                  </a:cubicBezTo>
                  <a:cubicBezTo>
                    <a:pt x="16" y="9"/>
                    <a:pt x="16" y="11"/>
                    <a:pt x="16" y="14"/>
                  </a:cubicBezTo>
                  <a:cubicBezTo>
                    <a:pt x="16" y="14"/>
                    <a:pt x="17" y="14"/>
                    <a:pt x="17" y="14"/>
                  </a:cubicBezTo>
                  <a:cubicBezTo>
                    <a:pt x="18" y="12"/>
                    <a:pt x="18" y="9"/>
                    <a:pt x="19" y="6"/>
                  </a:cubicBezTo>
                  <a:cubicBezTo>
                    <a:pt x="19" y="7"/>
                    <a:pt x="20" y="7"/>
                    <a:pt x="22" y="8"/>
                  </a:cubicBezTo>
                  <a:cubicBezTo>
                    <a:pt x="22" y="5"/>
                    <a:pt x="22" y="2"/>
                    <a:pt x="22" y="0"/>
                  </a:cubicBezTo>
                  <a:cubicBezTo>
                    <a:pt x="23" y="0"/>
                    <a:pt x="25" y="0"/>
                    <a:pt x="27" y="0"/>
                  </a:cubicBezTo>
                  <a:cubicBezTo>
                    <a:pt x="27" y="2"/>
                    <a:pt x="27" y="5"/>
                    <a:pt x="27" y="8"/>
                  </a:cubicBezTo>
                  <a:cubicBezTo>
                    <a:pt x="28" y="7"/>
                    <a:pt x="29" y="7"/>
                    <a:pt x="30" y="6"/>
                  </a:cubicBezTo>
                  <a:cubicBezTo>
                    <a:pt x="30" y="9"/>
                    <a:pt x="30" y="11"/>
                    <a:pt x="30" y="14"/>
                  </a:cubicBezTo>
                  <a:cubicBezTo>
                    <a:pt x="31" y="14"/>
                    <a:pt x="32" y="13"/>
                    <a:pt x="33" y="13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15465425" y="2938463"/>
              <a:ext cx="239713" cy="290513"/>
            </a:xfrm>
            <a:custGeom>
              <a:avLst/>
              <a:gdLst>
                <a:gd name="T0" fmla="*/ 5 w 5"/>
                <a:gd name="T1" fmla="*/ 0 h 6"/>
                <a:gd name="T2" fmla="*/ 5 w 5"/>
                <a:gd name="T3" fmla="*/ 5 h 6"/>
                <a:gd name="T4" fmla="*/ 0 w 5"/>
                <a:gd name="T5" fmla="*/ 6 h 6"/>
                <a:gd name="T6" fmla="*/ 0 w 5"/>
                <a:gd name="T7" fmla="*/ 0 h 6"/>
                <a:gd name="T8" fmla="*/ 5 w 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6">
                  <a:moveTo>
                    <a:pt x="5" y="0"/>
                  </a:moveTo>
                  <a:cubicBezTo>
                    <a:pt x="5" y="2"/>
                    <a:pt x="5" y="3"/>
                    <a:pt x="5" y="5"/>
                  </a:cubicBezTo>
                  <a:cubicBezTo>
                    <a:pt x="3" y="5"/>
                    <a:pt x="2" y="5"/>
                    <a:pt x="0" y="6"/>
                  </a:cubicBezTo>
                  <a:cubicBezTo>
                    <a:pt x="0" y="3"/>
                    <a:pt x="0" y="2"/>
                    <a:pt x="0" y="0"/>
                  </a:cubicBezTo>
                  <a:cubicBezTo>
                    <a:pt x="1" y="0"/>
                    <a:pt x="3" y="0"/>
                    <a:pt x="5" y="0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6513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xmlns="" id="{7E0A2826-8662-4C5F-8ECD-9228A0FA4B39}"/>
              </a:ext>
            </a:extLst>
          </p:cNvPr>
          <p:cNvSpPr/>
          <p:nvPr/>
        </p:nvSpPr>
        <p:spPr>
          <a:xfrm flipH="1">
            <a:off x="7470647" y="1911491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C6150010-A241-40AE-B693-6CCF2FC60A07}"/>
              </a:ext>
            </a:extLst>
          </p:cNvPr>
          <p:cNvSpPr/>
          <p:nvPr/>
        </p:nvSpPr>
        <p:spPr>
          <a:xfrm flipH="1">
            <a:off x="8683327" y="1767056"/>
            <a:ext cx="216118" cy="216118"/>
          </a:xfrm>
          <a:prstGeom prst="ellipse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297161C5-F4E8-4DC9-8CE1-BC5029AB46B7}"/>
              </a:ext>
            </a:extLst>
          </p:cNvPr>
          <p:cNvSpPr/>
          <p:nvPr/>
        </p:nvSpPr>
        <p:spPr>
          <a:xfrm flipH="1">
            <a:off x="6422832" y="1623965"/>
            <a:ext cx="549613" cy="549613"/>
          </a:xfrm>
          <a:prstGeom prst="ellipse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558286B-5527-4B35-AD4F-3B7BF4A5A272}"/>
              </a:ext>
            </a:extLst>
          </p:cNvPr>
          <p:cNvGrpSpPr/>
          <p:nvPr/>
        </p:nvGrpSpPr>
        <p:grpSpPr>
          <a:xfrm flipH="1">
            <a:off x="1646604" y="1540681"/>
            <a:ext cx="4616540" cy="668469"/>
            <a:chOff x="4716014" y="1639851"/>
            <a:chExt cx="3888434" cy="6681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C3AFE997-4902-4F36-8E03-42657E90924A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05B7BB3-476B-4EFA-8B0B-AB3B5B24BC30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xmlns="" id="{10779195-C1F9-46F6-BBB0-AC6619C7A224}"/>
              </a:ext>
            </a:extLst>
          </p:cNvPr>
          <p:cNvSpPr/>
          <p:nvPr/>
        </p:nvSpPr>
        <p:spPr>
          <a:xfrm flipH="1">
            <a:off x="5477205" y="3460211"/>
            <a:ext cx="549613" cy="549613"/>
          </a:xfrm>
          <a:prstGeom prst="ellipse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8D1AA95-7312-45E3-9BAB-AD22F1DECD51}"/>
              </a:ext>
            </a:extLst>
          </p:cNvPr>
          <p:cNvGrpSpPr/>
          <p:nvPr/>
        </p:nvGrpSpPr>
        <p:grpSpPr>
          <a:xfrm flipH="1">
            <a:off x="700977" y="3376927"/>
            <a:ext cx="4616540" cy="668469"/>
            <a:chOff x="4716014" y="1639851"/>
            <a:chExt cx="3888434" cy="66817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E81441A5-7011-4D83-A376-C8A5081ABF37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ABF536FA-07F3-43D4-8A4B-02E511A7BDE5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476F4CD0-08EC-4375-826C-A9E7EA1B4C50}"/>
              </a:ext>
            </a:extLst>
          </p:cNvPr>
          <p:cNvSpPr/>
          <p:nvPr/>
        </p:nvSpPr>
        <p:spPr>
          <a:xfrm flipH="1">
            <a:off x="6546659" y="5296457"/>
            <a:ext cx="549613" cy="549613"/>
          </a:xfrm>
          <a:prstGeom prst="ellipse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66E82848-E953-43E9-B41C-AB3AF8D57E71}"/>
              </a:ext>
            </a:extLst>
          </p:cNvPr>
          <p:cNvGrpSpPr/>
          <p:nvPr/>
        </p:nvGrpSpPr>
        <p:grpSpPr>
          <a:xfrm flipH="1">
            <a:off x="1770431" y="5213173"/>
            <a:ext cx="4616540" cy="668469"/>
            <a:chOff x="4716014" y="1639851"/>
            <a:chExt cx="3888434" cy="6681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534881C3-911F-441A-8CDE-1DE53AF12B3D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F5DE792-2DAC-4024-9B67-8954E60A0994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8D80F9A0-6C85-4B37-922B-5F9E59754C20}"/>
              </a:ext>
            </a:extLst>
          </p:cNvPr>
          <p:cNvSpPr/>
          <p:nvPr/>
        </p:nvSpPr>
        <p:spPr>
          <a:xfrm flipH="1">
            <a:off x="5727137" y="2542088"/>
            <a:ext cx="549613" cy="549613"/>
          </a:xfrm>
          <a:prstGeom prst="ellipse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40DE418A-BE67-47E6-B938-DB1AF1EA6305}"/>
              </a:ext>
            </a:extLst>
          </p:cNvPr>
          <p:cNvGrpSpPr/>
          <p:nvPr/>
        </p:nvGrpSpPr>
        <p:grpSpPr>
          <a:xfrm flipH="1">
            <a:off x="950909" y="2458803"/>
            <a:ext cx="4616540" cy="668469"/>
            <a:chOff x="4716014" y="1639851"/>
            <a:chExt cx="3888434" cy="6681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CFC5EFCE-8887-4312-927C-7BC025F77D72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207761B-348A-4E99-AD22-F60950E443B8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96C9C49C-244A-4B48-BB07-7FB35C787A7B}"/>
              </a:ext>
            </a:extLst>
          </p:cNvPr>
          <p:cNvSpPr/>
          <p:nvPr/>
        </p:nvSpPr>
        <p:spPr>
          <a:xfrm flipH="1">
            <a:off x="5702754" y="4378334"/>
            <a:ext cx="549613" cy="549613"/>
          </a:xfrm>
          <a:prstGeom prst="ellipse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643F7420-411B-4017-AB11-E0327A39854D}"/>
              </a:ext>
            </a:extLst>
          </p:cNvPr>
          <p:cNvGrpSpPr/>
          <p:nvPr/>
        </p:nvGrpSpPr>
        <p:grpSpPr>
          <a:xfrm flipH="1">
            <a:off x="926526" y="4295049"/>
            <a:ext cx="4616540" cy="668469"/>
            <a:chOff x="4716014" y="1639851"/>
            <a:chExt cx="3888434" cy="6681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18E92E9-560F-4644-A5A8-8450CC8A59B2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F2367A6D-04E0-4AA2-A36A-2E7DEDD21AA0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C08EB5F7-2BF1-425F-9FE0-4DB072808ACC}"/>
              </a:ext>
            </a:extLst>
          </p:cNvPr>
          <p:cNvSpPr/>
          <p:nvPr/>
        </p:nvSpPr>
        <p:spPr>
          <a:xfrm flipH="1">
            <a:off x="7654271" y="2685180"/>
            <a:ext cx="216118" cy="216118"/>
          </a:xfrm>
          <a:prstGeom prst="ellipse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BE3A8781-0799-4F9D-B3FB-EF3D78C56C97}"/>
              </a:ext>
            </a:extLst>
          </p:cNvPr>
          <p:cNvSpPr/>
          <p:nvPr/>
        </p:nvSpPr>
        <p:spPr>
          <a:xfrm flipH="1">
            <a:off x="7421395" y="3603302"/>
            <a:ext cx="216118" cy="216118"/>
          </a:xfrm>
          <a:prstGeom prst="ellipse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367BBC88-3979-4C87-AD97-EFBA350194D3}"/>
              </a:ext>
            </a:extLst>
          </p:cNvPr>
          <p:cNvSpPr/>
          <p:nvPr/>
        </p:nvSpPr>
        <p:spPr>
          <a:xfrm flipH="1">
            <a:off x="7674723" y="4521426"/>
            <a:ext cx="216118" cy="216118"/>
          </a:xfrm>
          <a:prstGeom prst="ellipse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4331C00F-62C0-4B7A-B4A2-51E59FC7DBFF}"/>
              </a:ext>
            </a:extLst>
          </p:cNvPr>
          <p:cNvSpPr/>
          <p:nvPr/>
        </p:nvSpPr>
        <p:spPr>
          <a:xfrm flipH="1">
            <a:off x="8683327" y="5439548"/>
            <a:ext cx="216118" cy="216118"/>
          </a:xfrm>
          <a:prstGeom prst="ellipse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C1074C65-F3DF-4063-B704-263954B9D92F}"/>
              </a:ext>
            </a:extLst>
          </p:cNvPr>
          <p:cNvCxnSpPr>
            <a:cxnSpLocks/>
          </p:cNvCxnSpPr>
          <p:nvPr/>
        </p:nvCxnSpPr>
        <p:spPr>
          <a:xfrm flipH="1">
            <a:off x="7287463" y="1875163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33120593-EBA9-4085-A4BE-56CE63874ED2}"/>
              </a:ext>
            </a:extLst>
          </p:cNvPr>
          <p:cNvCxnSpPr>
            <a:cxnSpLocks/>
          </p:cNvCxnSpPr>
          <p:nvPr/>
        </p:nvCxnSpPr>
        <p:spPr>
          <a:xfrm flipH="1">
            <a:off x="6425087" y="2793286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AB14C15C-FE65-4F93-B089-3D1FAD5374D8}"/>
              </a:ext>
            </a:extLst>
          </p:cNvPr>
          <p:cNvCxnSpPr>
            <a:cxnSpLocks/>
          </p:cNvCxnSpPr>
          <p:nvPr/>
        </p:nvCxnSpPr>
        <p:spPr>
          <a:xfrm flipH="1">
            <a:off x="6183683" y="3711409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D71F5839-AE34-4983-95D5-6D9987EDC886}"/>
              </a:ext>
            </a:extLst>
          </p:cNvPr>
          <p:cNvCxnSpPr>
            <a:cxnSpLocks/>
          </p:cNvCxnSpPr>
          <p:nvPr/>
        </p:nvCxnSpPr>
        <p:spPr>
          <a:xfrm flipH="1">
            <a:off x="6423121" y="4629532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9D0D08D4-C9F6-43C9-A062-3C4424A925CA}"/>
              </a:ext>
            </a:extLst>
          </p:cNvPr>
          <p:cNvCxnSpPr>
            <a:cxnSpLocks/>
          </p:cNvCxnSpPr>
          <p:nvPr/>
        </p:nvCxnSpPr>
        <p:spPr>
          <a:xfrm flipH="1">
            <a:off x="7349377" y="5547655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arallelogram 30">
            <a:extLst>
              <a:ext uri="{FF2B5EF4-FFF2-40B4-BE49-F238E27FC236}">
                <a16:creationId xmlns:a16="http://schemas.microsoft.com/office/drawing/2014/main" xmlns="" id="{CD034086-CB97-4A4D-919F-480F7EB8564D}"/>
              </a:ext>
            </a:extLst>
          </p:cNvPr>
          <p:cNvSpPr/>
          <p:nvPr/>
        </p:nvSpPr>
        <p:spPr>
          <a:xfrm>
            <a:off x="6662075" y="542672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xmlns="" id="{6616C10E-D7D3-43EE-8D66-C0012CB4F4DE}"/>
              </a:ext>
            </a:extLst>
          </p:cNvPr>
          <p:cNvSpPr/>
          <p:nvPr/>
        </p:nvSpPr>
        <p:spPr>
          <a:xfrm flipH="1">
            <a:off x="6523021" y="1747563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7">
            <a:extLst>
              <a:ext uri="{FF2B5EF4-FFF2-40B4-BE49-F238E27FC236}">
                <a16:creationId xmlns:a16="http://schemas.microsoft.com/office/drawing/2014/main" xmlns="" id="{6BC3204C-05F3-48B3-A693-02079ED89583}"/>
              </a:ext>
            </a:extLst>
          </p:cNvPr>
          <p:cNvSpPr/>
          <p:nvPr/>
        </p:nvSpPr>
        <p:spPr>
          <a:xfrm flipH="1">
            <a:off x="5841208" y="2663186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xmlns="" id="{D3C53ADE-C1D2-4D23-B4D1-2347C61E8EE8}"/>
              </a:ext>
            </a:extLst>
          </p:cNvPr>
          <p:cNvSpPr/>
          <p:nvPr/>
        </p:nvSpPr>
        <p:spPr>
          <a:xfrm flipH="1">
            <a:off x="5813611" y="451827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25">
            <a:extLst>
              <a:ext uri="{FF2B5EF4-FFF2-40B4-BE49-F238E27FC236}">
                <a16:creationId xmlns:a16="http://schemas.microsoft.com/office/drawing/2014/main" xmlns="" id="{E6F50AF1-DAB1-4DF1-859C-EE3DE78CDEE2}"/>
              </a:ext>
            </a:extLst>
          </p:cNvPr>
          <p:cNvSpPr>
            <a:spLocks noChangeAspect="1"/>
          </p:cNvSpPr>
          <p:nvPr/>
        </p:nvSpPr>
        <p:spPr>
          <a:xfrm flipH="1">
            <a:off x="5626782" y="3554944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AutoShape 3"/>
          <p:cNvSpPr>
            <a:spLocks noChangeAspect="1" noChangeArrowheads="1" noTextEdit="1"/>
          </p:cNvSpPr>
          <p:nvPr/>
        </p:nvSpPr>
        <p:spPr bwMode="auto">
          <a:xfrm>
            <a:off x="8743950" y="2308225"/>
            <a:ext cx="2600325" cy="26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5"/>
          <p:cNvSpPr>
            <a:spLocks/>
          </p:cNvSpPr>
          <p:nvPr/>
        </p:nvSpPr>
        <p:spPr bwMode="auto">
          <a:xfrm>
            <a:off x="8743950" y="4046538"/>
            <a:ext cx="2600325" cy="946150"/>
          </a:xfrm>
          <a:custGeom>
            <a:avLst/>
            <a:gdLst>
              <a:gd name="T0" fmla="*/ 1423 w 1638"/>
              <a:gd name="T1" fmla="*/ 0 h 596"/>
              <a:gd name="T2" fmla="*/ 1423 w 1638"/>
              <a:gd name="T3" fmla="*/ 319 h 596"/>
              <a:gd name="T4" fmla="*/ 4 w 1638"/>
              <a:gd name="T5" fmla="*/ 319 h 596"/>
              <a:gd name="T6" fmla="*/ 4 w 1638"/>
              <a:gd name="T7" fmla="*/ 312 h 596"/>
              <a:gd name="T8" fmla="*/ 0 w 1638"/>
              <a:gd name="T9" fmla="*/ 316 h 596"/>
              <a:gd name="T10" fmla="*/ 65 w 1638"/>
              <a:gd name="T11" fmla="*/ 596 h 596"/>
              <a:gd name="T12" fmla="*/ 1638 w 1638"/>
              <a:gd name="T13" fmla="*/ 596 h 596"/>
              <a:gd name="T14" fmla="*/ 1423 w 1638"/>
              <a:gd name="T15" fmla="*/ 0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38" h="596">
                <a:moveTo>
                  <a:pt x="1423" y="0"/>
                </a:moveTo>
                <a:lnTo>
                  <a:pt x="1423" y="319"/>
                </a:lnTo>
                <a:lnTo>
                  <a:pt x="4" y="319"/>
                </a:lnTo>
                <a:lnTo>
                  <a:pt x="4" y="312"/>
                </a:lnTo>
                <a:lnTo>
                  <a:pt x="0" y="316"/>
                </a:lnTo>
                <a:lnTo>
                  <a:pt x="65" y="596"/>
                </a:lnTo>
                <a:lnTo>
                  <a:pt x="1638" y="596"/>
                </a:lnTo>
                <a:lnTo>
                  <a:pt x="1423" y="0"/>
                </a:lnTo>
                <a:close/>
              </a:path>
            </a:pathLst>
          </a:custGeom>
          <a:solidFill>
            <a:srgbClr val="CFCFC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6"/>
          <p:cNvSpPr>
            <a:spLocks/>
          </p:cNvSpPr>
          <p:nvPr/>
        </p:nvSpPr>
        <p:spPr bwMode="auto">
          <a:xfrm>
            <a:off x="8743950" y="4046538"/>
            <a:ext cx="2600325" cy="946150"/>
          </a:xfrm>
          <a:custGeom>
            <a:avLst/>
            <a:gdLst>
              <a:gd name="T0" fmla="*/ 1423 w 1638"/>
              <a:gd name="T1" fmla="*/ 0 h 596"/>
              <a:gd name="T2" fmla="*/ 1423 w 1638"/>
              <a:gd name="T3" fmla="*/ 319 h 596"/>
              <a:gd name="T4" fmla="*/ 4 w 1638"/>
              <a:gd name="T5" fmla="*/ 319 h 596"/>
              <a:gd name="T6" fmla="*/ 4 w 1638"/>
              <a:gd name="T7" fmla="*/ 312 h 596"/>
              <a:gd name="T8" fmla="*/ 0 w 1638"/>
              <a:gd name="T9" fmla="*/ 316 h 596"/>
              <a:gd name="T10" fmla="*/ 65 w 1638"/>
              <a:gd name="T11" fmla="*/ 596 h 596"/>
              <a:gd name="T12" fmla="*/ 1638 w 1638"/>
              <a:gd name="T13" fmla="*/ 596 h 596"/>
              <a:gd name="T14" fmla="*/ 1423 w 1638"/>
              <a:gd name="T15" fmla="*/ 0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38" h="596">
                <a:moveTo>
                  <a:pt x="1423" y="0"/>
                </a:moveTo>
                <a:lnTo>
                  <a:pt x="1423" y="319"/>
                </a:lnTo>
                <a:lnTo>
                  <a:pt x="4" y="319"/>
                </a:lnTo>
                <a:lnTo>
                  <a:pt x="4" y="312"/>
                </a:lnTo>
                <a:lnTo>
                  <a:pt x="0" y="316"/>
                </a:lnTo>
                <a:lnTo>
                  <a:pt x="65" y="596"/>
                </a:lnTo>
                <a:lnTo>
                  <a:pt x="1638" y="596"/>
                </a:lnTo>
                <a:lnTo>
                  <a:pt x="14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Rectangle 7"/>
          <p:cNvSpPr>
            <a:spLocks noChangeArrowheads="1"/>
          </p:cNvSpPr>
          <p:nvPr/>
        </p:nvSpPr>
        <p:spPr bwMode="auto">
          <a:xfrm>
            <a:off x="8750300" y="2827338"/>
            <a:ext cx="2252663" cy="1725613"/>
          </a:xfrm>
          <a:prstGeom prst="rect">
            <a:avLst/>
          </a:prstGeom>
          <a:solidFill>
            <a:srgbClr val="F8B37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Rectangle 8"/>
          <p:cNvSpPr>
            <a:spLocks noChangeArrowheads="1"/>
          </p:cNvSpPr>
          <p:nvPr/>
        </p:nvSpPr>
        <p:spPr bwMode="auto">
          <a:xfrm>
            <a:off x="8750300" y="2827338"/>
            <a:ext cx="2252663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Rectangle 9"/>
          <p:cNvSpPr>
            <a:spLocks noChangeArrowheads="1"/>
          </p:cNvSpPr>
          <p:nvPr/>
        </p:nvSpPr>
        <p:spPr bwMode="auto">
          <a:xfrm>
            <a:off x="9183688" y="4235450"/>
            <a:ext cx="231775" cy="195263"/>
          </a:xfrm>
          <a:prstGeom prst="rect">
            <a:avLst/>
          </a:prstGeom>
          <a:solidFill>
            <a:srgbClr val="E68D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Rectangle 10"/>
          <p:cNvSpPr>
            <a:spLocks noChangeArrowheads="1"/>
          </p:cNvSpPr>
          <p:nvPr/>
        </p:nvSpPr>
        <p:spPr bwMode="auto">
          <a:xfrm>
            <a:off x="8859838" y="4235450"/>
            <a:ext cx="231775" cy="195263"/>
          </a:xfrm>
          <a:prstGeom prst="rect">
            <a:avLst/>
          </a:prstGeom>
          <a:solidFill>
            <a:srgbClr val="E68D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auto">
          <a:xfrm>
            <a:off x="9512300" y="4235450"/>
            <a:ext cx="233363" cy="195263"/>
          </a:xfrm>
          <a:prstGeom prst="rect">
            <a:avLst/>
          </a:prstGeom>
          <a:solidFill>
            <a:srgbClr val="E68D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12"/>
          <p:cNvSpPr>
            <a:spLocks/>
          </p:cNvSpPr>
          <p:nvPr/>
        </p:nvSpPr>
        <p:spPr bwMode="auto">
          <a:xfrm>
            <a:off x="8750300" y="2320925"/>
            <a:ext cx="2252663" cy="506413"/>
          </a:xfrm>
          <a:custGeom>
            <a:avLst/>
            <a:gdLst>
              <a:gd name="T0" fmla="*/ 1272 w 1419"/>
              <a:gd name="T1" fmla="*/ 0 h 319"/>
              <a:gd name="T2" fmla="*/ 150 w 1419"/>
              <a:gd name="T3" fmla="*/ 0 h 319"/>
              <a:gd name="T4" fmla="*/ 0 w 1419"/>
              <a:gd name="T5" fmla="*/ 319 h 319"/>
              <a:gd name="T6" fmla="*/ 1419 w 1419"/>
              <a:gd name="T7" fmla="*/ 319 h 319"/>
              <a:gd name="T8" fmla="*/ 1272 w 1419"/>
              <a:gd name="T9" fmla="*/ 0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19" h="319">
                <a:moveTo>
                  <a:pt x="1272" y="0"/>
                </a:moveTo>
                <a:lnTo>
                  <a:pt x="150" y="0"/>
                </a:lnTo>
                <a:lnTo>
                  <a:pt x="0" y="319"/>
                </a:lnTo>
                <a:lnTo>
                  <a:pt x="1419" y="319"/>
                </a:lnTo>
                <a:lnTo>
                  <a:pt x="1272" y="0"/>
                </a:ln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13"/>
          <p:cNvSpPr>
            <a:spLocks/>
          </p:cNvSpPr>
          <p:nvPr/>
        </p:nvSpPr>
        <p:spPr bwMode="auto">
          <a:xfrm>
            <a:off x="8750300" y="2320925"/>
            <a:ext cx="2252663" cy="506413"/>
          </a:xfrm>
          <a:custGeom>
            <a:avLst/>
            <a:gdLst>
              <a:gd name="T0" fmla="*/ 1272 w 1419"/>
              <a:gd name="T1" fmla="*/ 0 h 319"/>
              <a:gd name="T2" fmla="*/ 150 w 1419"/>
              <a:gd name="T3" fmla="*/ 0 h 319"/>
              <a:gd name="T4" fmla="*/ 0 w 1419"/>
              <a:gd name="T5" fmla="*/ 319 h 319"/>
              <a:gd name="T6" fmla="*/ 1419 w 1419"/>
              <a:gd name="T7" fmla="*/ 319 h 319"/>
              <a:gd name="T8" fmla="*/ 1272 w 1419"/>
              <a:gd name="T9" fmla="*/ 0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19" h="319">
                <a:moveTo>
                  <a:pt x="1272" y="0"/>
                </a:moveTo>
                <a:lnTo>
                  <a:pt x="150" y="0"/>
                </a:lnTo>
                <a:lnTo>
                  <a:pt x="0" y="319"/>
                </a:lnTo>
                <a:lnTo>
                  <a:pt x="1419" y="319"/>
                </a:lnTo>
                <a:lnTo>
                  <a:pt x="127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Rectangle 14"/>
          <p:cNvSpPr>
            <a:spLocks noChangeArrowheads="1"/>
          </p:cNvSpPr>
          <p:nvPr/>
        </p:nvSpPr>
        <p:spPr bwMode="auto">
          <a:xfrm>
            <a:off x="8750300" y="2827338"/>
            <a:ext cx="2252663" cy="1725613"/>
          </a:xfrm>
          <a:prstGeom prst="rect">
            <a:avLst/>
          </a:pr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Rectangle 15"/>
          <p:cNvSpPr>
            <a:spLocks noChangeArrowheads="1"/>
          </p:cNvSpPr>
          <p:nvPr/>
        </p:nvSpPr>
        <p:spPr bwMode="auto">
          <a:xfrm>
            <a:off x="8750300" y="2827338"/>
            <a:ext cx="2252663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Rectangle 16"/>
          <p:cNvSpPr>
            <a:spLocks noChangeArrowheads="1"/>
          </p:cNvSpPr>
          <p:nvPr/>
        </p:nvSpPr>
        <p:spPr bwMode="auto">
          <a:xfrm>
            <a:off x="9818688" y="2827338"/>
            <a:ext cx="242888" cy="347663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" name="Rectangle 17"/>
          <p:cNvSpPr>
            <a:spLocks noChangeArrowheads="1"/>
          </p:cNvSpPr>
          <p:nvPr/>
        </p:nvSpPr>
        <p:spPr bwMode="auto">
          <a:xfrm>
            <a:off x="9818688" y="2827338"/>
            <a:ext cx="242888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Rectangle 18"/>
          <p:cNvSpPr>
            <a:spLocks noChangeArrowheads="1"/>
          </p:cNvSpPr>
          <p:nvPr/>
        </p:nvSpPr>
        <p:spPr bwMode="auto">
          <a:xfrm>
            <a:off x="9866313" y="2314575"/>
            <a:ext cx="147638" cy="63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" name="Rectangle 19"/>
          <p:cNvSpPr>
            <a:spLocks noChangeArrowheads="1"/>
          </p:cNvSpPr>
          <p:nvPr/>
        </p:nvSpPr>
        <p:spPr bwMode="auto">
          <a:xfrm>
            <a:off x="9866313" y="2314575"/>
            <a:ext cx="147638" cy="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20"/>
          <p:cNvSpPr>
            <a:spLocks/>
          </p:cNvSpPr>
          <p:nvPr/>
        </p:nvSpPr>
        <p:spPr bwMode="auto">
          <a:xfrm>
            <a:off x="9818688" y="2320925"/>
            <a:ext cx="242888" cy="506413"/>
          </a:xfrm>
          <a:custGeom>
            <a:avLst/>
            <a:gdLst>
              <a:gd name="T0" fmla="*/ 123 w 153"/>
              <a:gd name="T1" fmla="*/ 0 h 319"/>
              <a:gd name="T2" fmla="*/ 30 w 153"/>
              <a:gd name="T3" fmla="*/ 0 h 319"/>
              <a:gd name="T4" fmla="*/ 0 w 153"/>
              <a:gd name="T5" fmla="*/ 319 h 319"/>
              <a:gd name="T6" fmla="*/ 153 w 153"/>
              <a:gd name="T7" fmla="*/ 319 h 319"/>
              <a:gd name="T8" fmla="*/ 123 w 153"/>
              <a:gd name="T9" fmla="*/ 0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3" h="319">
                <a:moveTo>
                  <a:pt x="123" y="0"/>
                </a:moveTo>
                <a:lnTo>
                  <a:pt x="30" y="0"/>
                </a:lnTo>
                <a:lnTo>
                  <a:pt x="0" y="319"/>
                </a:lnTo>
                <a:lnTo>
                  <a:pt x="153" y="319"/>
                </a:lnTo>
                <a:lnTo>
                  <a:pt x="123" y="0"/>
                </a:lnTo>
                <a:close/>
              </a:path>
            </a:pathLst>
          </a:custGeom>
          <a:solidFill>
            <a:srgbClr val="E9E7E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" name="Freeform 21"/>
          <p:cNvSpPr>
            <a:spLocks/>
          </p:cNvSpPr>
          <p:nvPr/>
        </p:nvSpPr>
        <p:spPr bwMode="auto">
          <a:xfrm>
            <a:off x="9818688" y="2320925"/>
            <a:ext cx="242888" cy="506413"/>
          </a:xfrm>
          <a:custGeom>
            <a:avLst/>
            <a:gdLst>
              <a:gd name="T0" fmla="*/ 123 w 153"/>
              <a:gd name="T1" fmla="*/ 0 h 319"/>
              <a:gd name="T2" fmla="*/ 30 w 153"/>
              <a:gd name="T3" fmla="*/ 0 h 319"/>
              <a:gd name="T4" fmla="*/ 0 w 153"/>
              <a:gd name="T5" fmla="*/ 319 h 319"/>
              <a:gd name="T6" fmla="*/ 153 w 153"/>
              <a:gd name="T7" fmla="*/ 319 h 319"/>
              <a:gd name="T8" fmla="*/ 123 w 153"/>
              <a:gd name="T9" fmla="*/ 0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3" h="319">
                <a:moveTo>
                  <a:pt x="123" y="0"/>
                </a:moveTo>
                <a:lnTo>
                  <a:pt x="30" y="0"/>
                </a:lnTo>
                <a:lnTo>
                  <a:pt x="0" y="319"/>
                </a:lnTo>
                <a:lnTo>
                  <a:pt x="153" y="319"/>
                </a:lnTo>
                <a:lnTo>
                  <a:pt x="123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" name="Rectangle 22"/>
          <p:cNvSpPr>
            <a:spLocks noChangeArrowheads="1"/>
          </p:cNvSpPr>
          <p:nvPr/>
        </p:nvSpPr>
        <p:spPr bwMode="auto">
          <a:xfrm>
            <a:off x="9183688" y="4235450"/>
            <a:ext cx="231775" cy="195263"/>
          </a:xfrm>
          <a:prstGeom prst="rect">
            <a:avLst/>
          </a:pr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" name="Rectangle 23"/>
          <p:cNvSpPr>
            <a:spLocks noChangeArrowheads="1"/>
          </p:cNvSpPr>
          <p:nvPr/>
        </p:nvSpPr>
        <p:spPr bwMode="auto">
          <a:xfrm>
            <a:off x="8859838" y="4235450"/>
            <a:ext cx="231775" cy="195263"/>
          </a:xfrm>
          <a:prstGeom prst="rect">
            <a:avLst/>
          </a:pr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" name="Rectangle 24"/>
          <p:cNvSpPr>
            <a:spLocks noChangeArrowheads="1"/>
          </p:cNvSpPr>
          <p:nvPr/>
        </p:nvSpPr>
        <p:spPr bwMode="auto">
          <a:xfrm>
            <a:off x="9512300" y="4235450"/>
            <a:ext cx="233363" cy="195263"/>
          </a:xfrm>
          <a:prstGeom prst="rect">
            <a:avLst/>
          </a:pr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3880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1195226" y="200934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662483"/>
                </a:solidFill>
              </a:rPr>
              <a:t>Infographic Style</a:t>
            </a:r>
            <a:endParaRPr lang="en-US" dirty="0">
              <a:solidFill>
                <a:srgbClr val="662483"/>
              </a:solidFill>
            </a:endParaRPr>
          </a:p>
        </p:txBody>
      </p:sp>
      <p:graphicFrame>
        <p:nvGraphicFramePr>
          <p:cNvPr id="127" name="Chart 2">
            <a:extLst>
              <a:ext uri="{FF2B5EF4-FFF2-40B4-BE49-F238E27FC236}">
                <a16:creationId xmlns:a16="http://schemas.microsoft.com/office/drawing/2014/main" xmlns="" id="{B7F872FA-2184-4767-8AC3-0758BA5474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9833115"/>
              </p:ext>
            </p:extLst>
          </p:nvPr>
        </p:nvGraphicFramePr>
        <p:xfrm>
          <a:off x="697057" y="1892744"/>
          <a:ext cx="6388344" cy="3289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28" name="Group 3">
            <a:extLst>
              <a:ext uri="{FF2B5EF4-FFF2-40B4-BE49-F238E27FC236}">
                <a16:creationId xmlns:a16="http://schemas.microsoft.com/office/drawing/2014/main" xmlns="" id="{EBA03EE7-51C3-4AEF-8E00-9BB49FB70A73}"/>
              </a:ext>
            </a:extLst>
          </p:cNvPr>
          <p:cNvGrpSpPr/>
          <p:nvPr/>
        </p:nvGrpSpPr>
        <p:grpSpPr>
          <a:xfrm rot="4158308">
            <a:off x="1148298" y="1680605"/>
            <a:ext cx="1161019" cy="925676"/>
            <a:chOff x="4147752" y="529568"/>
            <a:chExt cx="1397738" cy="1114412"/>
          </a:xfrm>
          <a:solidFill>
            <a:srgbClr val="363636"/>
          </a:solidFill>
        </p:grpSpPr>
        <p:sp>
          <p:nvSpPr>
            <p:cNvPr id="129" name="Flowchart: Extract 10">
              <a:extLst>
                <a:ext uri="{FF2B5EF4-FFF2-40B4-BE49-F238E27FC236}">
                  <a16:creationId xmlns:a16="http://schemas.microsoft.com/office/drawing/2014/main" xmlns="" id="{5245DAF6-0461-496F-A4F1-646530826884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0" name="TextBox 5">
              <a:extLst>
                <a:ext uri="{FF2B5EF4-FFF2-40B4-BE49-F238E27FC236}">
                  <a16:creationId xmlns:a16="http://schemas.microsoft.com/office/drawing/2014/main" xmlns="" id="{9EE18656-7C3C-4A0A-B94B-807966420320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31" name="Group 6">
            <a:extLst>
              <a:ext uri="{FF2B5EF4-FFF2-40B4-BE49-F238E27FC236}">
                <a16:creationId xmlns:a16="http://schemas.microsoft.com/office/drawing/2014/main" xmlns="" id="{3FA78987-FABE-439C-91A5-21771FFC5A92}"/>
              </a:ext>
            </a:extLst>
          </p:cNvPr>
          <p:cNvGrpSpPr/>
          <p:nvPr/>
        </p:nvGrpSpPr>
        <p:grpSpPr>
          <a:xfrm rot="4158308">
            <a:off x="5584156" y="1348519"/>
            <a:ext cx="1161019" cy="925676"/>
            <a:chOff x="4147752" y="529568"/>
            <a:chExt cx="1397738" cy="1114412"/>
          </a:xfrm>
          <a:solidFill>
            <a:schemeClr val="bg1">
              <a:lumMod val="50000"/>
            </a:schemeClr>
          </a:solidFill>
        </p:grpSpPr>
        <p:sp>
          <p:nvSpPr>
            <p:cNvPr id="132" name="Flowchart: Extract 10">
              <a:extLst>
                <a:ext uri="{FF2B5EF4-FFF2-40B4-BE49-F238E27FC236}">
                  <a16:creationId xmlns:a16="http://schemas.microsoft.com/office/drawing/2014/main" xmlns="" id="{AB700ADE-58B8-4945-B58A-32E1FEADD023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3" name="TextBox 8">
              <a:extLst>
                <a:ext uri="{FF2B5EF4-FFF2-40B4-BE49-F238E27FC236}">
                  <a16:creationId xmlns:a16="http://schemas.microsoft.com/office/drawing/2014/main" xmlns="" id="{EA9F2DBC-2FE2-4028-A374-B784D54D2E6A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34" name="Group 9">
            <a:extLst>
              <a:ext uri="{FF2B5EF4-FFF2-40B4-BE49-F238E27FC236}">
                <a16:creationId xmlns:a16="http://schemas.microsoft.com/office/drawing/2014/main" xmlns="" id="{633B33EB-C4BD-4461-8097-22E554141ECF}"/>
              </a:ext>
            </a:extLst>
          </p:cNvPr>
          <p:cNvGrpSpPr/>
          <p:nvPr/>
        </p:nvGrpSpPr>
        <p:grpSpPr>
          <a:xfrm rot="4158308">
            <a:off x="2714622" y="1632719"/>
            <a:ext cx="1161019" cy="925676"/>
            <a:chOff x="4147752" y="529568"/>
            <a:chExt cx="1397738" cy="1114412"/>
          </a:xfrm>
          <a:solidFill>
            <a:srgbClr val="FEB800"/>
          </a:solidFill>
        </p:grpSpPr>
        <p:sp>
          <p:nvSpPr>
            <p:cNvPr id="135" name="Flowchart: Extract 10">
              <a:extLst>
                <a:ext uri="{FF2B5EF4-FFF2-40B4-BE49-F238E27FC236}">
                  <a16:creationId xmlns:a16="http://schemas.microsoft.com/office/drawing/2014/main" xmlns="" id="{0C26B21B-D663-4ED7-A018-9BF9E872469C}"/>
                </a:ext>
              </a:extLst>
            </p:cNvPr>
            <p:cNvSpPr/>
            <p:nvPr/>
          </p:nvSpPr>
          <p:spPr>
            <a:xfrm rot="6641692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6" name="TextBox 11">
              <a:extLst>
                <a:ext uri="{FF2B5EF4-FFF2-40B4-BE49-F238E27FC236}">
                  <a16:creationId xmlns:a16="http://schemas.microsoft.com/office/drawing/2014/main" xmlns="" id="{D32AEB76-0049-4D25-8014-90F14D018937}"/>
                </a:ext>
              </a:extLst>
            </p:cNvPr>
            <p:cNvSpPr txBox="1"/>
            <p:nvPr/>
          </p:nvSpPr>
          <p:spPr>
            <a:xfrm rot="17441692">
              <a:off x="4198225" y="911883"/>
              <a:ext cx="1024002" cy="259371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37" name="Group 12">
            <a:extLst>
              <a:ext uri="{FF2B5EF4-FFF2-40B4-BE49-F238E27FC236}">
                <a16:creationId xmlns:a16="http://schemas.microsoft.com/office/drawing/2014/main" xmlns="" id="{8C40052F-57FA-4373-898A-5B5734B79C06}"/>
              </a:ext>
            </a:extLst>
          </p:cNvPr>
          <p:cNvGrpSpPr/>
          <p:nvPr/>
        </p:nvGrpSpPr>
        <p:grpSpPr>
          <a:xfrm>
            <a:off x="1441919" y="5335166"/>
            <a:ext cx="1296144" cy="192651"/>
            <a:chOff x="7452320" y="1292132"/>
            <a:chExt cx="1296144" cy="192651"/>
          </a:xfrm>
        </p:grpSpPr>
        <p:sp>
          <p:nvSpPr>
            <p:cNvPr id="138" name="Rectangle 13">
              <a:extLst>
                <a:ext uri="{FF2B5EF4-FFF2-40B4-BE49-F238E27FC236}">
                  <a16:creationId xmlns:a16="http://schemas.microsoft.com/office/drawing/2014/main" xmlns="" id="{71229A80-FF14-4518-89A4-F40C9F2A0678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9" name="TextBox 14">
              <a:extLst>
                <a:ext uri="{FF2B5EF4-FFF2-40B4-BE49-F238E27FC236}">
                  <a16:creationId xmlns:a16="http://schemas.microsoft.com/office/drawing/2014/main" xmlns="" id="{15D0D177-23D1-4166-897F-5B0003EFC4E1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40" name="Group 15">
            <a:extLst>
              <a:ext uri="{FF2B5EF4-FFF2-40B4-BE49-F238E27FC236}">
                <a16:creationId xmlns:a16="http://schemas.microsoft.com/office/drawing/2014/main" xmlns="" id="{8378CF4C-7457-433A-841E-75E13D858294}"/>
              </a:ext>
            </a:extLst>
          </p:cNvPr>
          <p:cNvGrpSpPr/>
          <p:nvPr/>
        </p:nvGrpSpPr>
        <p:grpSpPr>
          <a:xfrm>
            <a:off x="3368995" y="5335166"/>
            <a:ext cx="1296144" cy="192651"/>
            <a:chOff x="7452320" y="1292132"/>
            <a:chExt cx="1296144" cy="192651"/>
          </a:xfrm>
        </p:grpSpPr>
        <p:sp>
          <p:nvSpPr>
            <p:cNvPr id="141" name="Rectangle 16">
              <a:extLst>
                <a:ext uri="{FF2B5EF4-FFF2-40B4-BE49-F238E27FC236}">
                  <a16:creationId xmlns:a16="http://schemas.microsoft.com/office/drawing/2014/main" xmlns="" id="{9DE1B337-E82A-4DE2-A108-BFC20C130BBA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2" name="TextBox 17">
              <a:extLst>
                <a:ext uri="{FF2B5EF4-FFF2-40B4-BE49-F238E27FC236}">
                  <a16:creationId xmlns:a16="http://schemas.microsoft.com/office/drawing/2014/main" xmlns="" id="{ABEAB98E-3F12-4E8F-B4C3-A04C83A5AFDB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43" name="Group 18">
            <a:extLst>
              <a:ext uri="{FF2B5EF4-FFF2-40B4-BE49-F238E27FC236}">
                <a16:creationId xmlns:a16="http://schemas.microsoft.com/office/drawing/2014/main" xmlns="" id="{B757AACC-B27F-4393-BC64-0087281F5262}"/>
              </a:ext>
            </a:extLst>
          </p:cNvPr>
          <p:cNvGrpSpPr/>
          <p:nvPr/>
        </p:nvGrpSpPr>
        <p:grpSpPr>
          <a:xfrm>
            <a:off x="5296072" y="5335166"/>
            <a:ext cx="1296144" cy="192651"/>
            <a:chOff x="7452320" y="1292132"/>
            <a:chExt cx="1296144" cy="192651"/>
          </a:xfrm>
        </p:grpSpPr>
        <p:sp>
          <p:nvSpPr>
            <p:cNvPr id="144" name="Rectangle 19">
              <a:extLst>
                <a:ext uri="{FF2B5EF4-FFF2-40B4-BE49-F238E27FC236}">
                  <a16:creationId xmlns:a16="http://schemas.microsoft.com/office/drawing/2014/main" xmlns="" id="{0FF5E346-7374-4A25-8C60-6D4E6749F7CD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rgbClr val="FE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5" name="TextBox 20">
              <a:extLst>
                <a:ext uri="{FF2B5EF4-FFF2-40B4-BE49-F238E27FC236}">
                  <a16:creationId xmlns:a16="http://schemas.microsoft.com/office/drawing/2014/main" xmlns="" id="{44C283A0-028E-417D-B53E-673042538073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sp>
        <p:nvSpPr>
          <p:cNvPr id="146" name="Isosceles Triangle 13">
            <a:extLst>
              <a:ext uri="{FF2B5EF4-FFF2-40B4-BE49-F238E27FC236}">
                <a16:creationId xmlns:a16="http://schemas.microsoft.com/office/drawing/2014/main" xmlns="" id="{0A91ED6A-B2F3-4E67-905F-249E18ED5864}"/>
              </a:ext>
            </a:extLst>
          </p:cNvPr>
          <p:cNvSpPr/>
          <p:nvPr/>
        </p:nvSpPr>
        <p:spPr>
          <a:xfrm rot="10800000">
            <a:off x="7092547" y="1577614"/>
            <a:ext cx="4493838" cy="1692188"/>
          </a:xfrm>
          <a:custGeom>
            <a:avLst/>
            <a:gdLst/>
            <a:ahLst/>
            <a:cxnLst/>
            <a:rect l="l" t="t" r="r" b="b"/>
            <a:pathLst>
              <a:path w="3482809" h="1692188">
                <a:moveTo>
                  <a:pt x="3482809" y="1692188"/>
                </a:moveTo>
                <a:lnTo>
                  <a:pt x="0" y="1692188"/>
                </a:lnTo>
                <a:lnTo>
                  <a:pt x="0" y="252028"/>
                </a:lnTo>
                <a:lnTo>
                  <a:pt x="1633392" y="252028"/>
                </a:lnTo>
                <a:lnTo>
                  <a:pt x="1741404" y="0"/>
                </a:lnTo>
                <a:lnTo>
                  <a:pt x="1849416" y="252028"/>
                </a:lnTo>
                <a:lnTo>
                  <a:pt x="3482809" y="252028"/>
                </a:lnTo>
                <a:close/>
              </a:path>
            </a:pathLst>
          </a:cu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47" name="그룹 7">
            <a:extLst>
              <a:ext uri="{FF2B5EF4-FFF2-40B4-BE49-F238E27FC236}">
                <a16:creationId xmlns:a16="http://schemas.microsoft.com/office/drawing/2014/main" xmlns="" id="{BA89FD52-C6E0-4851-9578-FB0D446C0007}"/>
              </a:ext>
            </a:extLst>
          </p:cNvPr>
          <p:cNvGrpSpPr/>
          <p:nvPr/>
        </p:nvGrpSpPr>
        <p:grpSpPr>
          <a:xfrm>
            <a:off x="7305967" y="1702583"/>
            <a:ext cx="4066996" cy="1162992"/>
            <a:chOff x="962204" y="1926874"/>
            <a:chExt cx="3443321" cy="1162992"/>
          </a:xfrm>
        </p:grpSpPr>
        <p:sp>
          <p:nvSpPr>
            <p:cNvPr id="148" name="TextBox 37">
              <a:extLst>
                <a:ext uri="{FF2B5EF4-FFF2-40B4-BE49-F238E27FC236}">
                  <a16:creationId xmlns:a16="http://schemas.microsoft.com/office/drawing/2014/main" xmlns="" id="{7171AD5E-3CBD-4788-A04C-6265CD88190C}"/>
                </a:ext>
              </a:extLst>
            </p:cNvPr>
            <p:cNvSpPr txBox="1"/>
            <p:nvPr/>
          </p:nvSpPr>
          <p:spPr>
            <a:xfrm>
              <a:off x="962204" y="1926874"/>
              <a:ext cx="34432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49" name="TextBox 38">
              <a:extLst>
                <a:ext uri="{FF2B5EF4-FFF2-40B4-BE49-F238E27FC236}">
                  <a16:creationId xmlns:a16="http://schemas.microsoft.com/office/drawing/2014/main" xmlns="" id="{BEC3F79E-DED2-44D4-8474-CA648C2696CE}"/>
                </a:ext>
              </a:extLst>
            </p:cNvPr>
            <p:cNvSpPr txBox="1"/>
            <p:nvPr/>
          </p:nvSpPr>
          <p:spPr>
            <a:xfrm>
              <a:off x="968189" y="2258869"/>
              <a:ext cx="34373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597" y="3394772"/>
            <a:ext cx="5049933" cy="213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15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4CB848E-1D16-4F7F-919F-6A9FB17B8BC0}"/>
              </a:ext>
            </a:extLst>
          </p:cNvPr>
          <p:cNvSpPr/>
          <p:nvPr/>
        </p:nvSpPr>
        <p:spPr>
          <a:xfrm>
            <a:off x="333327" y="1719367"/>
            <a:ext cx="8776168" cy="3789709"/>
          </a:xfrm>
          <a:prstGeom prst="rect">
            <a:avLst/>
          </a:prstGeom>
          <a:solidFill>
            <a:srgbClr val="E9E7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9E7E8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2C559B9-D98C-4A53-B487-921BAB20C290}"/>
              </a:ext>
            </a:extLst>
          </p:cNvPr>
          <p:cNvSpPr txBox="1"/>
          <p:nvPr/>
        </p:nvSpPr>
        <p:spPr>
          <a:xfrm>
            <a:off x="2432875" y="4168551"/>
            <a:ext cx="58442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itchFamily="34" charset="0"/>
              </a:rPr>
              <a:t>Section Break</a:t>
            </a:r>
            <a:endParaRPr lang="ko-KR" altLang="en-US" sz="4800" dirty="0">
              <a:solidFill>
                <a:srgbClr val="7030A0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FA9F188-90E6-40A2-9335-DDFC6839B870}"/>
              </a:ext>
            </a:extLst>
          </p:cNvPr>
          <p:cNvSpPr txBox="1"/>
          <p:nvPr/>
        </p:nvSpPr>
        <p:spPr>
          <a:xfrm>
            <a:off x="2747157" y="4996565"/>
            <a:ext cx="442554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rgbClr val="662483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rgbClr val="662483"/>
              </a:solidFill>
              <a:cs typeface="Arial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4706" y="2236952"/>
            <a:ext cx="5525144" cy="178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07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8" name="Connector: Elbow 157">
            <a:extLst>
              <a:ext uri="{FF2B5EF4-FFF2-40B4-BE49-F238E27FC236}">
                <a16:creationId xmlns:a16="http://schemas.microsoft.com/office/drawing/2014/main" xmlns="" id="{84ADEF75-CFD7-421C-8C42-531F7E77812B}"/>
              </a:ext>
            </a:extLst>
          </p:cNvPr>
          <p:cNvCxnSpPr>
            <a:cxnSpLocks/>
          </p:cNvCxnSpPr>
          <p:nvPr/>
        </p:nvCxnSpPr>
        <p:spPr>
          <a:xfrm>
            <a:off x="6929435" y="1417475"/>
            <a:ext cx="2806976" cy="1097280"/>
          </a:xfrm>
          <a:prstGeom prst="bentConnector3">
            <a:avLst>
              <a:gd name="adj1" fmla="val 100117"/>
            </a:avLst>
          </a:prstGeom>
          <a:ln w="25400">
            <a:solidFill>
              <a:srgbClr val="6624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70880" y="206243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Infographic Style</a:t>
            </a:r>
          </a:p>
        </p:txBody>
      </p:sp>
      <p:cxnSp>
        <p:nvCxnSpPr>
          <p:cNvPr id="156" name="Connector: Elbow 155">
            <a:extLst>
              <a:ext uri="{FF2B5EF4-FFF2-40B4-BE49-F238E27FC236}">
                <a16:creationId xmlns:a16="http://schemas.microsoft.com/office/drawing/2014/main" xmlns="" id="{6506842C-5191-4013-ABC7-A85B4BA62C4D}"/>
              </a:ext>
            </a:extLst>
          </p:cNvPr>
          <p:cNvCxnSpPr>
            <a:cxnSpLocks/>
            <a:endCxn id="171" idx="0"/>
          </p:cNvCxnSpPr>
          <p:nvPr/>
        </p:nvCxnSpPr>
        <p:spPr>
          <a:xfrm rot="10800000" flipV="1">
            <a:off x="2229538" y="1362381"/>
            <a:ext cx="3361134" cy="1138947"/>
          </a:xfrm>
          <a:prstGeom prst="bentConnector2">
            <a:avLst/>
          </a:prstGeom>
          <a:ln w="25400">
            <a:solidFill>
              <a:srgbClr val="6624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Circle: Hollow 170">
            <a:extLst>
              <a:ext uri="{FF2B5EF4-FFF2-40B4-BE49-F238E27FC236}">
                <a16:creationId xmlns:a16="http://schemas.microsoft.com/office/drawing/2014/main" xmlns="" id="{0AB51016-7DC0-49C4-8236-6D7E3CE1891E}"/>
              </a:ext>
            </a:extLst>
          </p:cNvPr>
          <p:cNvSpPr/>
          <p:nvPr/>
        </p:nvSpPr>
        <p:spPr>
          <a:xfrm>
            <a:off x="2075601" y="2501329"/>
            <a:ext cx="307874" cy="307874"/>
          </a:xfrm>
          <a:prstGeom prst="donut">
            <a:avLst/>
          </a:prstGeom>
          <a:solidFill>
            <a:srgbClr val="662483"/>
          </a:solidFill>
          <a:ln w="25400">
            <a:solidFill>
              <a:srgbClr val="662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3" name="Circle: Hollow 172">
            <a:extLst>
              <a:ext uri="{FF2B5EF4-FFF2-40B4-BE49-F238E27FC236}">
                <a16:creationId xmlns:a16="http://schemas.microsoft.com/office/drawing/2014/main" xmlns="" id="{5C889956-7BEB-4B9B-85E2-D68DD708BB03}"/>
              </a:ext>
            </a:extLst>
          </p:cNvPr>
          <p:cNvSpPr/>
          <p:nvPr/>
        </p:nvSpPr>
        <p:spPr>
          <a:xfrm>
            <a:off x="5980163" y="2486279"/>
            <a:ext cx="307874" cy="307874"/>
          </a:xfrm>
          <a:prstGeom prst="donut">
            <a:avLst/>
          </a:prstGeom>
          <a:solidFill>
            <a:srgbClr val="662483"/>
          </a:solidFill>
          <a:ln w="25400">
            <a:solidFill>
              <a:srgbClr val="662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4" name="Circle: Hollow 173">
            <a:extLst>
              <a:ext uri="{FF2B5EF4-FFF2-40B4-BE49-F238E27FC236}">
                <a16:creationId xmlns:a16="http://schemas.microsoft.com/office/drawing/2014/main" xmlns="" id="{574BA8DF-A2FC-47C9-8D9E-950D7C75396B}"/>
              </a:ext>
            </a:extLst>
          </p:cNvPr>
          <p:cNvSpPr/>
          <p:nvPr/>
        </p:nvSpPr>
        <p:spPr>
          <a:xfrm>
            <a:off x="9579720" y="2514755"/>
            <a:ext cx="307874" cy="307874"/>
          </a:xfrm>
          <a:prstGeom prst="donut">
            <a:avLst/>
          </a:prstGeom>
          <a:solidFill>
            <a:srgbClr val="662483"/>
          </a:solidFill>
          <a:ln w="25400">
            <a:solidFill>
              <a:srgbClr val="662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xmlns="" id="{9EA53286-6718-446D-B200-546704892961}"/>
              </a:ext>
            </a:extLst>
          </p:cNvPr>
          <p:cNvCxnSpPr>
            <a:cxnSpLocks/>
            <a:endCxn id="173" idx="0"/>
          </p:cNvCxnSpPr>
          <p:nvPr/>
        </p:nvCxnSpPr>
        <p:spPr>
          <a:xfrm>
            <a:off x="6125811" y="1859405"/>
            <a:ext cx="8289" cy="626874"/>
          </a:xfrm>
          <a:prstGeom prst="line">
            <a:avLst/>
          </a:prstGeom>
          <a:ln w="25400">
            <a:solidFill>
              <a:srgbClr val="6624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Rectangle 178">
            <a:extLst>
              <a:ext uri="{FF2B5EF4-FFF2-40B4-BE49-F238E27FC236}">
                <a16:creationId xmlns:a16="http://schemas.microsoft.com/office/drawing/2014/main" xmlns="" id="{FDC23383-819D-4F3C-9F44-20675609119C}"/>
              </a:ext>
            </a:extLst>
          </p:cNvPr>
          <p:cNvSpPr/>
          <p:nvPr/>
        </p:nvSpPr>
        <p:spPr>
          <a:xfrm>
            <a:off x="5310882" y="1161341"/>
            <a:ext cx="1646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900A"/>
                </a:solidFill>
                <a:latin typeface="Arial Rounded MT Bold" panose="020F0704030504030204" pitchFamily="34" charset="0"/>
              </a:rPr>
              <a:t>CLOUD </a:t>
            </a:r>
            <a:r>
              <a:rPr lang="en-US" b="1" dirty="0">
                <a:solidFill>
                  <a:srgbClr val="FFE000"/>
                </a:solidFill>
                <a:latin typeface="Arial Rounded MT Bold" panose="020F0704030504030204" pitchFamily="34" charset="0"/>
              </a:rPr>
              <a:t>COMPUTING</a:t>
            </a:r>
          </a:p>
        </p:txBody>
      </p:sp>
      <p:grpSp>
        <p:nvGrpSpPr>
          <p:cNvPr id="180" name="Group 179">
            <a:extLst>
              <a:ext uri="{FF2B5EF4-FFF2-40B4-BE49-F238E27FC236}">
                <a16:creationId xmlns:a16="http://schemas.microsoft.com/office/drawing/2014/main" xmlns="" id="{25A16F54-A194-4666-88A5-619DEBD3F814}"/>
              </a:ext>
            </a:extLst>
          </p:cNvPr>
          <p:cNvGrpSpPr/>
          <p:nvPr/>
        </p:nvGrpSpPr>
        <p:grpSpPr>
          <a:xfrm>
            <a:off x="783210" y="4714876"/>
            <a:ext cx="2920054" cy="821175"/>
            <a:chOff x="1418889" y="4287807"/>
            <a:chExt cx="1681201" cy="821175"/>
          </a:xfrm>
        </p:grpSpPr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xmlns="" id="{FAFA5761-88C5-418F-82E5-A9642BAF0609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xmlns="" id="{7E3D7E2A-B16A-45E5-9DC2-13B329169A50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xmlns="" id="{33E00CC0-FDC9-417E-B79F-9B58B7D9F042}"/>
              </a:ext>
            </a:extLst>
          </p:cNvPr>
          <p:cNvGrpSpPr/>
          <p:nvPr/>
        </p:nvGrpSpPr>
        <p:grpSpPr>
          <a:xfrm>
            <a:off x="4674072" y="4618146"/>
            <a:ext cx="2920054" cy="821175"/>
            <a:chOff x="1418889" y="4287807"/>
            <a:chExt cx="1681201" cy="821175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xmlns="" id="{123183BD-335D-46FA-BFB6-7BBF0E67A09B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xmlns="" id="{666763D6-0E5A-4276-AC83-EBFD649D4B0D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xmlns="" id="{5D6929F6-0055-4944-B54D-0F240846992E}"/>
              </a:ext>
            </a:extLst>
          </p:cNvPr>
          <p:cNvGrpSpPr/>
          <p:nvPr/>
        </p:nvGrpSpPr>
        <p:grpSpPr>
          <a:xfrm>
            <a:off x="8349829" y="4501715"/>
            <a:ext cx="2920054" cy="821175"/>
            <a:chOff x="1418889" y="4287807"/>
            <a:chExt cx="1681201" cy="821175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xmlns="" id="{947D3436-7B08-484D-BB92-1D99BDAAC4F5}"/>
                </a:ext>
              </a:extLst>
            </p:cNvPr>
            <p:cNvSpPr txBox="1"/>
            <p:nvPr/>
          </p:nvSpPr>
          <p:spPr>
            <a:xfrm>
              <a:off x="1418889" y="4647317"/>
              <a:ext cx="168120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xmlns="" id="{6DCA11DF-796D-4231-87B0-A7AE5F8C27AA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>
                      <a:lumMod val="50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52" y="3310345"/>
            <a:ext cx="1910046" cy="95502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8958" y="3279172"/>
            <a:ext cx="1757272" cy="101736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0882" y="3088514"/>
            <a:ext cx="1666152" cy="131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2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6" y="2779662"/>
            <a:ext cx="3696570" cy="262120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23838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Infographic</a:t>
            </a:r>
            <a:r>
              <a:rPr lang="en-US" dirty="0">
                <a:solidFill>
                  <a:schemeClr val="bg1"/>
                </a:solidFill>
              </a:rPr>
              <a:t> Style</a:t>
            </a:r>
          </a:p>
        </p:txBody>
      </p:sp>
      <p:sp>
        <p:nvSpPr>
          <p:cNvPr id="46" name="Arc 2">
            <a:extLst>
              <a:ext uri="{FF2B5EF4-FFF2-40B4-BE49-F238E27FC236}">
                <a16:creationId xmlns:a16="http://schemas.microsoft.com/office/drawing/2014/main" xmlns="" id="{F5036BEC-DC95-465B-AC98-4C101D9A2F97}"/>
              </a:ext>
            </a:extLst>
          </p:cNvPr>
          <p:cNvSpPr/>
          <p:nvPr/>
        </p:nvSpPr>
        <p:spPr>
          <a:xfrm>
            <a:off x="1106772" y="1737059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7" name="Oval 3">
            <a:extLst>
              <a:ext uri="{FF2B5EF4-FFF2-40B4-BE49-F238E27FC236}">
                <a16:creationId xmlns:a16="http://schemas.microsoft.com/office/drawing/2014/main" xmlns="" id="{6DE6C11E-53D3-4591-BA9B-7E7282735DDF}"/>
              </a:ext>
            </a:extLst>
          </p:cNvPr>
          <p:cNvSpPr/>
          <p:nvPr/>
        </p:nvSpPr>
        <p:spPr>
          <a:xfrm>
            <a:off x="3721142" y="1794024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8" name="Oval 4">
            <a:extLst>
              <a:ext uri="{FF2B5EF4-FFF2-40B4-BE49-F238E27FC236}">
                <a16:creationId xmlns:a16="http://schemas.microsoft.com/office/drawing/2014/main" xmlns="" id="{757B348F-95F0-49C1-ADAC-7CDC25A402C2}"/>
              </a:ext>
            </a:extLst>
          </p:cNvPr>
          <p:cNvSpPr/>
          <p:nvPr/>
        </p:nvSpPr>
        <p:spPr>
          <a:xfrm>
            <a:off x="5648142" y="1650933"/>
            <a:ext cx="549613" cy="54961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9" name="Group 5">
            <a:extLst>
              <a:ext uri="{FF2B5EF4-FFF2-40B4-BE49-F238E27FC236}">
                <a16:creationId xmlns:a16="http://schemas.microsoft.com/office/drawing/2014/main" xmlns="" id="{95A489B8-4EBE-4AB2-83AF-858AF8488EC2}"/>
              </a:ext>
            </a:extLst>
          </p:cNvPr>
          <p:cNvGrpSpPr/>
          <p:nvPr/>
        </p:nvGrpSpPr>
        <p:grpSpPr>
          <a:xfrm>
            <a:off x="6357443" y="1567649"/>
            <a:ext cx="4616540" cy="668469"/>
            <a:chOff x="4716014" y="1639851"/>
            <a:chExt cx="3888434" cy="668179"/>
          </a:xfrm>
        </p:grpSpPr>
        <p:sp>
          <p:nvSpPr>
            <p:cNvPr id="50" name="TextBox 6">
              <a:extLst>
                <a:ext uri="{FF2B5EF4-FFF2-40B4-BE49-F238E27FC236}">
                  <a16:creationId xmlns:a16="http://schemas.microsoft.com/office/drawing/2014/main" xmlns="" id="{B0072DCD-35B5-44A0-93D7-1ECF9E97FA31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TextBox 7">
              <a:extLst>
                <a:ext uri="{FF2B5EF4-FFF2-40B4-BE49-F238E27FC236}">
                  <a16:creationId xmlns:a16="http://schemas.microsoft.com/office/drawing/2014/main" xmlns="" id="{A2D3AD16-4369-4722-A038-BEB7AC08DA06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2" name="Oval 8">
            <a:extLst>
              <a:ext uri="{FF2B5EF4-FFF2-40B4-BE49-F238E27FC236}">
                <a16:creationId xmlns:a16="http://schemas.microsoft.com/office/drawing/2014/main" xmlns="" id="{0C292F01-EE60-4369-B38C-D6AF69F31626}"/>
              </a:ext>
            </a:extLst>
          </p:cNvPr>
          <p:cNvSpPr/>
          <p:nvPr/>
        </p:nvSpPr>
        <p:spPr>
          <a:xfrm>
            <a:off x="6593769" y="3487179"/>
            <a:ext cx="549613" cy="549613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3" name="Group 9">
            <a:extLst>
              <a:ext uri="{FF2B5EF4-FFF2-40B4-BE49-F238E27FC236}">
                <a16:creationId xmlns:a16="http://schemas.microsoft.com/office/drawing/2014/main" xmlns="" id="{311D4956-517B-41D5-89A5-E2751B7BC4C9}"/>
              </a:ext>
            </a:extLst>
          </p:cNvPr>
          <p:cNvGrpSpPr/>
          <p:nvPr/>
        </p:nvGrpSpPr>
        <p:grpSpPr>
          <a:xfrm>
            <a:off x="7303070" y="3403895"/>
            <a:ext cx="4616540" cy="668469"/>
            <a:chOff x="4716014" y="1639851"/>
            <a:chExt cx="3888434" cy="668179"/>
          </a:xfrm>
        </p:grpSpPr>
        <p:sp>
          <p:nvSpPr>
            <p:cNvPr id="54" name="TextBox 10">
              <a:extLst>
                <a:ext uri="{FF2B5EF4-FFF2-40B4-BE49-F238E27FC236}">
                  <a16:creationId xmlns:a16="http://schemas.microsoft.com/office/drawing/2014/main" xmlns="" id="{18288A29-23D8-4D96-A97A-EBF4B842FADC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11">
              <a:extLst>
                <a:ext uri="{FF2B5EF4-FFF2-40B4-BE49-F238E27FC236}">
                  <a16:creationId xmlns:a16="http://schemas.microsoft.com/office/drawing/2014/main" xmlns="" id="{EB1820EF-DD6B-4379-BEAB-565F2FBEAEB2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6" name="Oval 12">
            <a:extLst>
              <a:ext uri="{FF2B5EF4-FFF2-40B4-BE49-F238E27FC236}">
                <a16:creationId xmlns:a16="http://schemas.microsoft.com/office/drawing/2014/main" xmlns="" id="{B23EDC94-B5C7-45B9-862E-098B87CDEF43}"/>
              </a:ext>
            </a:extLst>
          </p:cNvPr>
          <p:cNvSpPr/>
          <p:nvPr/>
        </p:nvSpPr>
        <p:spPr>
          <a:xfrm>
            <a:off x="5524315" y="5323425"/>
            <a:ext cx="549613" cy="549613"/>
          </a:xfrm>
          <a:prstGeom prst="ellipse">
            <a:avLst/>
          </a:prstGeom>
          <a:solidFill>
            <a:srgbClr val="363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7" name="Group 13">
            <a:extLst>
              <a:ext uri="{FF2B5EF4-FFF2-40B4-BE49-F238E27FC236}">
                <a16:creationId xmlns:a16="http://schemas.microsoft.com/office/drawing/2014/main" xmlns="" id="{9F546C11-1F86-4BDC-8DD9-4549DDA82788}"/>
              </a:ext>
            </a:extLst>
          </p:cNvPr>
          <p:cNvGrpSpPr/>
          <p:nvPr/>
        </p:nvGrpSpPr>
        <p:grpSpPr>
          <a:xfrm>
            <a:off x="6233616" y="5240141"/>
            <a:ext cx="4616540" cy="668469"/>
            <a:chOff x="4716014" y="1639851"/>
            <a:chExt cx="3888434" cy="668179"/>
          </a:xfrm>
        </p:grpSpPr>
        <p:sp>
          <p:nvSpPr>
            <p:cNvPr id="58" name="TextBox 14">
              <a:extLst>
                <a:ext uri="{FF2B5EF4-FFF2-40B4-BE49-F238E27FC236}">
                  <a16:creationId xmlns:a16="http://schemas.microsoft.com/office/drawing/2014/main" xmlns="" id="{4DAE8ED2-89D7-4EB5-A7A9-47D7E51EA7C9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" name="TextBox 15">
              <a:extLst>
                <a:ext uri="{FF2B5EF4-FFF2-40B4-BE49-F238E27FC236}">
                  <a16:creationId xmlns:a16="http://schemas.microsoft.com/office/drawing/2014/main" xmlns="" id="{DADE8FB0-A9C5-4CD8-979B-55DEF4AA9C93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0" name="Oval 16">
            <a:extLst>
              <a:ext uri="{FF2B5EF4-FFF2-40B4-BE49-F238E27FC236}">
                <a16:creationId xmlns:a16="http://schemas.microsoft.com/office/drawing/2014/main" xmlns="" id="{F3453F04-BD04-4931-B560-B4E8082CA8B6}"/>
              </a:ext>
            </a:extLst>
          </p:cNvPr>
          <p:cNvSpPr/>
          <p:nvPr/>
        </p:nvSpPr>
        <p:spPr>
          <a:xfrm>
            <a:off x="6343837" y="2569056"/>
            <a:ext cx="549613" cy="549613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1" name="Group 17">
            <a:extLst>
              <a:ext uri="{FF2B5EF4-FFF2-40B4-BE49-F238E27FC236}">
                <a16:creationId xmlns:a16="http://schemas.microsoft.com/office/drawing/2014/main" xmlns="" id="{8EA8A35C-5BD3-4D43-BAB9-B68BA5720485}"/>
              </a:ext>
            </a:extLst>
          </p:cNvPr>
          <p:cNvGrpSpPr/>
          <p:nvPr/>
        </p:nvGrpSpPr>
        <p:grpSpPr>
          <a:xfrm>
            <a:off x="7053138" y="2485771"/>
            <a:ext cx="4616540" cy="668469"/>
            <a:chOff x="4716014" y="1639851"/>
            <a:chExt cx="3888434" cy="668179"/>
          </a:xfrm>
        </p:grpSpPr>
        <p:sp>
          <p:nvSpPr>
            <p:cNvPr id="62" name="TextBox 18">
              <a:extLst>
                <a:ext uri="{FF2B5EF4-FFF2-40B4-BE49-F238E27FC236}">
                  <a16:creationId xmlns:a16="http://schemas.microsoft.com/office/drawing/2014/main" xmlns="" id="{6FECAA4E-0033-4C55-A7AE-B22E39EB3FFD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TextBox 19">
              <a:extLst>
                <a:ext uri="{FF2B5EF4-FFF2-40B4-BE49-F238E27FC236}">
                  <a16:creationId xmlns:a16="http://schemas.microsoft.com/office/drawing/2014/main" xmlns="" id="{F37C0167-0502-4038-BED4-539525D55E21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4" name="Oval 20">
            <a:extLst>
              <a:ext uri="{FF2B5EF4-FFF2-40B4-BE49-F238E27FC236}">
                <a16:creationId xmlns:a16="http://schemas.microsoft.com/office/drawing/2014/main" xmlns="" id="{62011654-01BF-426A-BA51-A6EAE63D7CAB}"/>
              </a:ext>
            </a:extLst>
          </p:cNvPr>
          <p:cNvSpPr/>
          <p:nvPr/>
        </p:nvSpPr>
        <p:spPr>
          <a:xfrm>
            <a:off x="6368220" y="4405302"/>
            <a:ext cx="549613" cy="549613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5" name="Group 21">
            <a:extLst>
              <a:ext uri="{FF2B5EF4-FFF2-40B4-BE49-F238E27FC236}">
                <a16:creationId xmlns:a16="http://schemas.microsoft.com/office/drawing/2014/main" xmlns="" id="{A1714734-ECFF-494D-A4ED-8C2F5AF16A96}"/>
              </a:ext>
            </a:extLst>
          </p:cNvPr>
          <p:cNvGrpSpPr/>
          <p:nvPr/>
        </p:nvGrpSpPr>
        <p:grpSpPr>
          <a:xfrm>
            <a:off x="7077521" y="4322017"/>
            <a:ext cx="4616540" cy="668469"/>
            <a:chOff x="4716014" y="1639851"/>
            <a:chExt cx="3888434" cy="668179"/>
          </a:xfrm>
        </p:grpSpPr>
        <p:sp>
          <p:nvSpPr>
            <p:cNvPr id="66" name="TextBox 22">
              <a:extLst>
                <a:ext uri="{FF2B5EF4-FFF2-40B4-BE49-F238E27FC236}">
                  <a16:creationId xmlns:a16="http://schemas.microsoft.com/office/drawing/2014/main" xmlns="" id="{60F3ECD5-96C6-4607-8989-AAF18BB85AF6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" name="TextBox 23">
              <a:extLst>
                <a:ext uri="{FF2B5EF4-FFF2-40B4-BE49-F238E27FC236}">
                  <a16:creationId xmlns:a16="http://schemas.microsoft.com/office/drawing/2014/main" xmlns="" id="{042A6CEB-DAC5-48F9-B1B5-634134992F34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8" name="Oval 24">
            <a:extLst>
              <a:ext uri="{FF2B5EF4-FFF2-40B4-BE49-F238E27FC236}">
                <a16:creationId xmlns:a16="http://schemas.microsoft.com/office/drawing/2014/main" xmlns="" id="{9061E6D5-4C03-4780-83CF-2E1E8B4FD4C8}"/>
              </a:ext>
            </a:extLst>
          </p:cNvPr>
          <p:cNvSpPr/>
          <p:nvPr/>
        </p:nvSpPr>
        <p:spPr>
          <a:xfrm>
            <a:off x="4750198" y="2712148"/>
            <a:ext cx="216118" cy="216118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9" name="Oval 25">
            <a:extLst>
              <a:ext uri="{FF2B5EF4-FFF2-40B4-BE49-F238E27FC236}">
                <a16:creationId xmlns:a16="http://schemas.microsoft.com/office/drawing/2014/main" xmlns="" id="{419F14F0-A075-44E0-909A-E69D465AEFE0}"/>
              </a:ext>
            </a:extLst>
          </p:cNvPr>
          <p:cNvSpPr/>
          <p:nvPr/>
        </p:nvSpPr>
        <p:spPr>
          <a:xfrm>
            <a:off x="4983074" y="3630270"/>
            <a:ext cx="216118" cy="21611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0" name="Oval 26">
            <a:extLst>
              <a:ext uri="{FF2B5EF4-FFF2-40B4-BE49-F238E27FC236}">
                <a16:creationId xmlns:a16="http://schemas.microsoft.com/office/drawing/2014/main" xmlns="" id="{94A3B94B-4902-4379-B90A-34F23F805895}"/>
              </a:ext>
            </a:extLst>
          </p:cNvPr>
          <p:cNvSpPr/>
          <p:nvPr/>
        </p:nvSpPr>
        <p:spPr>
          <a:xfrm>
            <a:off x="4729746" y="4548394"/>
            <a:ext cx="216118" cy="216118"/>
          </a:xfrm>
          <a:prstGeom prst="ellipse">
            <a:avLst/>
          </a:prstGeom>
          <a:solidFill>
            <a:srgbClr val="FE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1" name="Oval 27">
            <a:extLst>
              <a:ext uri="{FF2B5EF4-FFF2-40B4-BE49-F238E27FC236}">
                <a16:creationId xmlns:a16="http://schemas.microsoft.com/office/drawing/2014/main" xmlns="" id="{1CE95243-D6EA-486B-A509-FB82BE61FAAE}"/>
              </a:ext>
            </a:extLst>
          </p:cNvPr>
          <p:cNvSpPr/>
          <p:nvPr/>
        </p:nvSpPr>
        <p:spPr>
          <a:xfrm>
            <a:off x="3721142" y="5466516"/>
            <a:ext cx="216118" cy="216118"/>
          </a:xfrm>
          <a:prstGeom prst="ellipse">
            <a:avLst/>
          </a:prstGeom>
          <a:solidFill>
            <a:srgbClr val="363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72" name="Straight Connector 28">
            <a:extLst>
              <a:ext uri="{FF2B5EF4-FFF2-40B4-BE49-F238E27FC236}">
                <a16:creationId xmlns:a16="http://schemas.microsoft.com/office/drawing/2014/main" xmlns="" id="{DDEFE30E-6FBF-4A0C-B2FA-BB6F4A7D82AF}"/>
              </a:ext>
            </a:extLst>
          </p:cNvPr>
          <p:cNvCxnSpPr>
            <a:cxnSpLocks/>
          </p:cNvCxnSpPr>
          <p:nvPr/>
        </p:nvCxnSpPr>
        <p:spPr>
          <a:xfrm>
            <a:off x="4252654" y="1902131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29">
            <a:extLst>
              <a:ext uri="{FF2B5EF4-FFF2-40B4-BE49-F238E27FC236}">
                <a16:creationId xmlns:a16="http://schemas.microsoft.com/office/drawing/2014/main" xmlns="" id="{76436BF2-71C8-4AD4-956F-67934180274B}"/>
              </a:ext>
            </a:extLst>
          </p:cNvPr>
          <p:cNvCxnSpPr>
            <a:cxnSpLocks/>
          </p:cNvCxnSpPr>
          <p:nvPr/>
        </p:nvCxnSpPr>
        <p:spPr>
          <a:xfrm>
            <a:off x="5115030" y="2820254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30">
            <a:extLst>
              <a:ext uri="{FF2B5EF4-FFF2-40B4-BE49-F238E27FC236}">
                <a16:creationId xmlns:a16="http://schemas.microsoft.com/office/drawing/2014/main" xmlns="" id="{6013300B-AFEF-422B-9F4E-69AF0415D29F}"/>
              </a:ext>
            </a:extLst>
          </p:cNvPr>
          <p:cNvCxnSpPr>
            <a:cxnSpLocks/>
          </p:cNvCxnSpPr>
          <p:nvPr/>
        </p:nvCxnSpPr>
        <p:spPr>
          <a:xfrm>
            <a:off x="5356434" y="3738377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31">
            <a:extLst>
              <a:ext uri="{FF2B5EF4-FFF2-40B4-BE49-F238E27FC236}">
                <a16:creationId xmlns:a16="http://schemas.microsoft.com/office/drawing/2014/main" xmlns="" id="{756DCD09-1866-4376-BCD3-F450F2627690}"/>
              </a:ext>
            </a:extLst>
          </p:cNvPr>
          <p:cNvCxnSpPr>
            <a:cxnSpLocks/>
          </p:cNvCxnSpPr>
          <p:nvPr/>
        </p:nvCxnSpPr>
        <p:spPr>
          <a:xfrm>
            <a:off x="5116996" y="4656500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32">
            <a:extLst>
              <a:ext uri="{FF2B5EF4-FFF2-40B4-BE49-F238E27FC236}">
                <a16:creationId xmlns:a16="http://schemas.microsoft.com/office/drawing/2014/main" xmlns="" id="{2DC8C86B-6EE3-4602-9965-4211943D3876}"/>
              </a:ext>
            </a:extLst>
          </p:cNvPr>
          <p:cNvCxnSpPr>
            <a:cxnSpLocks/>
          </p:cNvCxnSpPr>
          <p:nvPr/>
        </p:nvCxnSpPr>
        <p:spPr>
          <a:xfrm>
            <a:off x="4190740" y="5574623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Parallelogram 30">
            <a:extLst>
              <a:ext uri="{FF2B5EF4-FFF2-40B4-BE49-F238E27FC236}">
                <a16:creationId xmlns:a16="http://schemas.microsoft.com/office/drawing/2014/main" xmlns="" id="{8E4B37FA-CADB-4146-BE45-668523FA596D}"/>
              </a:ext>
            </a:extLst>
          </p:cNvPr>
          <p:cNvSpPr/>
          <p:nvPr/>
        </p:nvSpPr>
        <p:spPr>
          <a:xfrm flipH="1">
            <a:off x="5665726" y="5453690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Freeform 18">
            <a:extLst>
              <a:ext uri="{FF2B5EF4-FFF2-40B4-BE49-F238E27FC236}">
                <a16:creationId xmlns:a16="http://schemas.microsoft.com/office/drawing/2014/main" xmlns="" id="{FEDD34A6-4639-494E-91B2-16EAB46D4346}"/>
              </a:ext>
            </a:extLst>
          </p:cNvPr>
          <p:cNvSpPr/>
          <p:nvPr/>
        </p:nvSpPr>
        <p:spPr>
          <a:xfrm>
            <a:off x="5741714" y="1774531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" name="Oval 7">
            <a:extLst>
              <a:ext uri="{FF2B5EF4-FFF2-40B4-BE49-F238E27FC236}">
                <a16:creationId xmlns:a16="http://schemas.microsoft.com/office/drawing/2014/main" xmlns="" id="{B19C15F3-7642-47D8-9FAD-CD2EBF5419FA}"/>
              </a:ext>
            </a:extLst>
          </p:cNvPr>
          <p:cNvSpPr/>
          <p:nvPr/>
        </p:nvSpPr>
        <p:spPr>
          <a:xfrm>
            <a:off x="6478607" y="2690154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0" name="Rounded Rectangle 25">
            <a:extLst>
              <a:ext uri="{FF2B5EF4-FFF2-40B4-BE49-F238E27FC236}">
                <a16:creationId xmlns:a16="http://schemas.microsoft.com/office/drawing/2014/main" xmlns="" id="{7FD48CF3-FCBB-433B-8E54-58D15AE1ECFB}"/>
              </a:ext>
            </a:extLst>
          </p:cNvPr>
          <p:cNvSpPr/>
          <p:nvPr/>
        </p:nvSpPr>
        <p:spPr>
          <a:xfrm>
            <a:off x="6463836" y="4545243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" name="Block Arc 25">
            <a:extLst>
              <a:ext uri="{FF2B5EF4-FFF2-40B4-BE49-F238E27FC236}">
                <a16:creationId xmlns:a16="http://schemas.microsoft.com/office/drawing/2014/main" xmlns="" id="{1E0FAC35-71BA-4134-8FEB-68707706A551}"/>
              </a:ext>
            </a:extLst>
          </p:cNvPr>
          <p:cNvSpPr>
            <a:spLocks noChangeAspect="1"/>
          </p:cNvSpPr>
          <p:nvPr/>
        </p:nvSpPr>
        <p:spPr>
          <a:xfrm>
            <a:off x="6757552" y="3581912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06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302;p38"/>
          <p:cNvSpPr txBox="1">
            <a:spLocks/>
          </p:cNvSpPr>
          <p:nvPr/>
        </p:nvSpPr>
        <p:spPr>
          <a:xfrm flipH="1">
            <a:off x="4434507" y="1339846"/>
            <a:ext cx="4213241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ES" dirty="0" smtClean="0">
                <a:solidFill>
                  <a:srgbClr val="662483"/>
                </a:solidFill>
                <a:latin typeface="Arial Black" panose="020B0A04020102020204" pitchFamily="34" charset="0"/>
              </a:rPr>
              <a:t>INDUSTRIAL</a:t>
            </a:r>
            <a:endParaRPr lang="es-PE" dirty="0">
              <a:solidFill>
                <a:srgbClr val="662483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2768060" y="2111554"/>
            <a:ext cx="7285868" cy="3508195"/>
            <a:chOff x="3625310" y="2416355"/>
            <a:chExt cx="5201854" cy="2504728"/>
          </a:xfrm>
        </p:grpSpPr>
        <p:sp>
          <p:nvSpPr>
            <p:cNvPr id="50" name="Google Shape;5448;p62"/>
            <p:cNvSpPr/>
            <p:nvPr/>
          </p:nvSpPr>
          <p:spPr>
            <a:xfrm>
              <a:off x="3625310" y="2416355"/>
              <a:ext cx="2554885" cy="1153952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4021" y="0"/>
                  </a:moveTo>
                  <a:cubicBezTo>
                    <a:pt x="1801" y="6"/>
                    <a:pt x="6" y="1801"/>
                    <a:pt x="0" y="4021"/>
                  </a:cubicBezTo>
                  <a:lnTo>
                    <a:pt x="0" y="59338"/>
                  </a:lnTo>
                  <a:cubicBezTo>
                    <a:pt x="6" y="61552"/>
                    <a:pt x="1801" y="63354"/>
                    <a:pt x="4021" y="63359"/>
                  </a:cubicBezTo>
                  <a:lnTo>
                    <a:pt x="98272" y="63359"/>
                  </a:lnTo>
                  <a:cubicBezTo>
                    <a:pt x="99963" y="41512"/>
                    <a:pt x="118098" y="24204"/>
                    <a:pt x="140280" y="23813"/>
                  </a:cubicBezTo>
                  <a:lnTo>
                    <a:pt x="140280" y="4021"/>
                  </a:lnTo>
                  <a:cubicBezTo>
                    <a:pt x="140275" y="1801"/>
                    <a:pt x="138474" y="6"/>
                    <a:pt x="136259" y="0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449;p62"/>
            <p:cNvSpPr/>
            <p:nvPr/>
          </p:nvSpPr>
          <p:spPr>
            <a:xfrm>
              <a:off x="3625310" y="3692369"/>
              <a:ext cx="2554885" cy="1153952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4021" y="1"/>
                  </a:moveTo>
                  <a:cubicBezTo>
                    <a:pt x="1801" y="6"/>
                    <a:pt x="6" y="1808"/>
                    <a:pt x="0" y="4022"/>
                  </a:cubicBezTo>
                  <a:lnTo>
                    <a:pt x="0" y="59339"/>
                  </a:lnTo>
                  <a:cubicBezTo>
                    <a:pt x="6" y="61559"/>
                    <a:pt x="1801" y="63354"/>
                    <a:pt x="4021" y="63360"/>
                  </a:cubicBezTo>
                  <a:lnTo>
                    <a:pt x="136259" y="63360"/>
                  </a:lnTo>
                  <a:cubicBezTo>
                    <a:pt x="138474" y="63354"/>
                    <a:pt x="140275" y="61559"/>
                    <a:pt x="140280" y="59339"/>
                  </a:cubicBezTo>
                  <a:lnTo>
                    <a:pt x="140280" y="39547"/>
                  </a:lnTo>
                  <a:cubicBezTo>
                    <a:pt x="118098" y="39155"/>
                    <a:pt x="99963" y="21848"/>
                    <a:pt x="98272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450;p62"/>
            <p:cNvSpPr/>
            <p:nvPr/>
          </p:nvSpPr>
          <p:spPr>
            <a:xfrm>
              <a:off x="6272279" y="2416355"/>
              <a:ext cx="2554885" cy="1153952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4022" y="0"/>
                  </a:moveTo>
                  <a:cubicBezTo>
                    <a:pt x="1807" y="6"/>
                    <a:pt x="6" y="1801"/>
                    <a:pt x="0" y="4021"/>
                  </a:cubicBezTo>
                  <a:lnTo>
                    <a:pt x="0" y="24017"/>
                  </a:lnTo>
                  <a:cubicBezTo>
                    <a:pt x="20553" y="26066"/>
                    <a:pt x="36886" y="42675"/>
                    <a:pt x="38494" y="63359"/>
                  </a:cubicBezTo>
                  <a:lnTo>
                    <a:pt x="136260" y="63359"/>
                  </a:lnTo>
                  <a:cubicBezTo>
                    <a:pt x="138480" y="63354"/>
                    <a:pt x="140275" y="61552"/>
                    <a:pt x="140281" y="59338"/>
                  </a:cubicBezTo>
                  <a:lnTo>
                    <a:pt x="140281" y="4021"/>
                  </a:lnTo>
                  <a:cubicBezTo>
                    <a:pt x="140275" y="1801"/>
                    <a:pt x="138480" y="6"/>
                    <a:pt x="136260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451;p62"/>
            <p:cNvSpPr/>
            <p:nvPr/>
          </p:nvSpPr>
          <p:spPr>
            <a:xfrm>
              <a:off x="6272279" y="3692369"/>
              <a:ext cx="2554885" cy="1153952"/>
            </a:xfrm>
            <a:custGeom>
              <a:avLst/>
              <a:gdLst/>
              <a:ahLst/>
              <a:cxnLst/>
              <a:rect l="l" t="t" r="r" b="b"/>
              <a:pathLst>
                <a:path w="140281" h="63360" extrusionOk="0">
                  <a:moveTo>
                    <a:pt x="38494" y="1"/>
                  </a:moveTo>
                  <a:cubicBezTo>
                    <a:pt x="36886" y="20680"/>
                    <a:pt x="20553" y="37294"/>
                    <a:pt x="0" y="39343"/>
                  </a:cubicBezTo>
                  <a:lnTo>
                    <a:pt x="0" y="59339"/>
                  </a:lnTo>
                  <a:cubicBezTo>
                    <a:pt x="6" y="61559"/>
                    <a:pt x="1807" y="63354"/>
                    <a:pt x="4022" y="63360"/>
                  </a:cubicBezTo>
                  <a:lnTo>
                    <a:pt x="136260" y="63360"/>
                  </a:lnTo>
                  <a:cubicBezTo>
                    <a:pt x="138480" y="63354"/>
                    <a:pt x="140275" y="61559"/>
                    <a:pt x="140281" y="59339"/>
                  </a:cubicBezTo>
                  <a:lnTo>
                    <a:pt x="140281" y="4022"/>
                  </a:lnTo>
                  <a:cubicBezTo>
                    <a:pt x="140275" y="1808"/>
                    <a:pt x="138480" y="6"/>
                    <a:pt x="136260" y="1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52;p62"/>
            <p:cNvSpPr/>
            <p:nvPr/>
          </p:nvSpPr>
          <p:spPr>
            <a:xfrm>
              <a:off x="5522556" y="2959711"/>
              <a:ext cx="1343254" cy="1343255"/>
            </a:xfrm>
            <a:custGeom>
              <a:avLst/>
              <a:gdLst/>
              <a:ahLst/>
              <a:cxnLst/>
              <a:rect l="l" t="t" r="r" b="b"/>
              <a:pathLst>
                <a:path w="73754" h="73754" extrusionOk="0">
                  <a:moveTo>
                    <a:pt x="36880" y="0"/>
                  </a:moveTo>
                  <a:cubicBezTo>
                    <a:pt x="36621" y="0"/>
                    <a:pt x="36362" y="6"/>
                    <a:pt x="36108" y="11"/>
                  </a:cubicBezTo>
                  <a:cubicBezTo>
                    <a:pt x="17253" y="397"/>
                    <a:pt x="1834" y="15011"/>
                    <a:pt x="154" y="33525"/>
                  </a:cubicBezTo>
                  <a:cubicBezTo>
                    <a:pt x="55" y="34627"/>
                    <a:pt x="0" y="35745"/>
                    <a:pt x="0" y="36874"/>
                  </a:cubicBezTo>
                  <a:cubicBezTo>
                    <a:pt x="0" y="38009"/>
                    <a:pt x="55" y="39122"/>
                    <a:pt x="154" y="40229"/>
                  </a:cubicBezTo>
                  <a:cubicBezTo>
                    <a:pt x="1834" y="58749"/>
                    <a:pt x="17253" y="73357"/>
                    <a:pt x="36108" y="73743"/>
                  </a:cubicBezTo>
                  <a:cubicBezTo>
                    <a:pt x="36362" y="73748"/>
                    <a:pt x="36621" y="73754"/>
                    <a:pt x="36880" y="73754"/>
                  </a:cubicBezTo>
                  <a:cubicBezTo>
                    <a:pt x="38312" y="73754"/>
                    <a:pt x="39744" y="73666"/>
                    <a:pt x="41165" y="73500"/>
                  </a:cubicBezTo>
                  <a:cubicBezTo>
                    <a:pt x="58391" y="71495"/>
                    <a:pt x="72030" y="57581"/>
                    <a:pt x="73600" y="40229"/>
                  </a:cubicBezTo>
                  <a:cubicBezTo>
                    <a:pt x="73699" y="39127"/>
                    <a:pt x="73754" y="38009"/>
                    <a:pt x="73754" y="36874"/>
                  </a:cubicBezTo>
                  <a:cubicBezTo>
                    <a:pt x="73754" y="35745"/>
                    <a:pt x="73699" y="34632"/>
                    <a:pt x="73600" y="33525"/>
                  </a:cubicBezTo>
                  <a:cubicBezTo>
                    <a:pt x="72024" y="16173"/>
                    <a:pt x="58391" y="2259"/>
                    <a:pt x="41165" y="254"/>
                  </a:cubicBezTo>
                  <a:cubicBezTo>
                    <a:pt x="39744" y="88"/>
                    <a:pt x="38312" y="0"/>
                    <a:pt x="36880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00;p38"/>
            <p:cNvSpPr txBox="1">
              <a:spLocks/>
            </p:cNvSpPr>
            <p:nvPr/>
          </p:nvSpPr>
          <p:spPr>
            <a:xfrm flipH="1">
              <a:off x="3862473" y="2687397"/>
              <a:ext cx="2114700" cy="87540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 dirty="0" smtClean="0">
                  <a:solidFill>
                    <a:schemeClr val="bg1"/>
                  </a:solidFill>
                </a:rPr>
                <a:t>Venus has a beautiful name, but it’s terribly hot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8" name="Google Shape;300;p38"/>
            <p:cNvSpPr txBox="1">
              <a:spLocks/>
            </p:cNvSpPr>
            <p:nvPr/>
          </p:nvSpPr>
          <p:spPr>
            <a:xfrm flipH="1">
              <a:off x="6638716" y="2522011"/>
              <a:ext cx="2114700" cy="87540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dirty="0" smtClean="0">
                  <a:solidFill>
                    <a:srgbClr val="504F4F"/>
                  </a:solidFill>
                </a:rPr>
                <a:t>Venus has a beautiful name, but it’s terribly hot</a:t>
              </a:r>
              <a:endParaRPr lang="en-US" dirty="0">
                <a:solidFill>
                  <a:srgbClr val="504F4F"/>
                </a:solidFill>
              </a:endParaRPr>
            </a:p>
          </p:txBody>
        </p:sp>
        <p:sp>
          <p:nvSpPr>
            <p:cNvPr id="59" name="Google Shape;300;p38"/>
            <p:cNvSpPr txBox="1">
              <a:spLocks/>
            </p:cNvSpPr>
            <p:nvPr/>
          </p:nvSpPr>
          <p:spPr>
            <a:xfrm flipH="1">
              <a:off x="3705214" y="4045683"/>
              <a:ext cx="2114700" cy="87540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dirty="0" smtClean="0">
                  <a:solidFill>
                    <a:srgbClr val="504F4F"/>
                  </a:solidFill>
                </a:rPr>
                <a:t>Venus has a beautiful name, but it’s terribly hot</a:t>
              </a:r>
              <a:endParaRPr lang="en-US" dirty="0">
                <a:solidFill>
                  <a:srgbClr val="504F4F"/>
                </a:solidFill>
              </a:endParaRPr>
            </a:p>
          </p:txBody>
        </p:sp>
        <p:sp>
          <p:nvSpPr>
            <p:cNvPr id="60" name="Google Shape;300;p38"/>
            <p:cNvSpPr txBox="1">
              <a:spLocks/>
            </p:cNvSpPr>
            <p:nvPr/>
          </p:nvSpPr>
          <p:spPr>
            <a:xfrm flipH="1">
              <a:off x="6659810" y="4018631"/>
              <a:ext cx="2114700" cy="87540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dirty="0" smtClean="0">
                  <a:solidFill>
                    <a:srgbClr val="504F4F"/>
                  </a:solidFill>
                </a:rPr>
                <a:t>Venus has a beautiful name, but it’s terribly hot</a:t>
              </a:r>
              <a:endParaRPr lang="en-US" dirty="0">
                <a:solidFill>
                  <a:srgbClr val="504F4F"/>
                </a:solidFill>
              </a:endParaRPr>
            </a:p>
          </p:txBody>
        </p:sp>
        <p:grpSp>
          <p:nvGrpSpPr>
            <p:cNvPr id="61" name="Google Shape;7005;p66"/>
            <p:cNvGrpSpPr/>
            <p:nvPr/>
          </p:nvGrpSpPr>
          <p:grpSpPr>
            <a:xfrm>
              <a:off x="5868446" y="3230752"/>
              <a:ext cx="807665" cy="801172"/>
              <a:chOff x="946175" y="3253275"/>
              <a:chExt cx="298550" cy="296150"/>
            </a:xfrm>
            <a:solidFill>
              <a:schemeClr val="bg1"/>
            </a:solidFill>
          </p:grpSpPr>
          <p:sp>
            <p:nvSpPr>
              <p:cNvPr id="62" name="Google Shape;7006;p66"/>
              <p:cNvSpPr/>
              <p:nvPr/>
            </p:nvSpPr>
            <p:spPr>
              <a:xfrm>
                <a:off x="946175" y="3253275"/>
                <a:ext cx="209550" cy="261500"/>
              </a:xfrm>
              <a:custGeom>
                <a:avLst/>
                <a:gdLst/>
                <a:ahLst/>
                <a:cxnLst/>
                <a:rect l="l" t="t" r="r" b="b"/>
                <a:pathLst>
                  <a:path w="8382" h="10460" extrusionOk="0">
                    <a:moveTo>
                      <a:pt x="348" y="0"/>
                    </a:moveTo>
                    <a:cubicBezTo>
                      <a:pt x="158" y="0"/>
                      <a:pt x="1" y="158"/>
                      <a:pt x="1" y="347"/>
                    </a:cubicBezTo>
                    <a:lnTo>
                      <a:pt x="1" y="10113"/>
                    </a:lnTo>
                    <a:cubicBezTo>
                      <a:pt x="1" y="10302"/>
                      <a:pt x="158" y="10460"/>
                      <a:pt x="348" y="10460"/>
                    </a:cubicBezTo>
                    <a:lnTo>
                      <a:pt x="694" y="10460"/>
                    </a:lnTo>
                    <a:lnTo>
                      <a:pt x="694" y="3875"/>
                    </a:lnTo>
                    <a:cubicBezTo>
                      <a:pt x="694" y="3623"/>
                      <a:pt x="820" y="3340"/>
                      <a:pt x="1009" y="3151"/>
                    </a:cubicBezTo>
                    <a:lnTo>
                      <a:pt x="3151" y="1008"/>
                    </a:lnTo>
                    <a:cubicBezTo>
                      <a:pt x="3340" y="819"/>
                      <a:pt x="3624" y="693"/>
                      <a:pt x="3908" y="693"/>
                    </a:cubicBezTo>
                    <a:lnTo>
                      <a:pt x="8381" y="693"/>
                    </a:lnTo>
                    <a:lnTo>
                      <a:pt x="8381" y="347"/>
                    </a:lnTo>
                    <a:cubicBezTo>
                      <a:pt x="8381" y="158"/>
                      <a:pt x="8224" y="0"/>
                      <a:pt x="80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7007;p66"/>
              <p:cNvSpPr/>
              <p:nvPr/>
            </p:nvSpPr>
            <p:spPr>
              <a:xfrm>
                <a:off x="986350" y="3293425"/>
                <a:ext cx="47300" cy="48075"/>
              </a:xfrm>
              <a:custGeom>
                <a:avLst/>
                <a:gdLst/>
                <a:ahLst/>
                <a:cxnLst/>
                <a:rect l="l" t="t" r="r" b="b"/>
                <a:pathLst>
                  <a:path w="1892" h="1923" extrusionOk="0">
                    <a:moveTo>
                      <a:pt x="1891" y="1"/>
                    </a:moveTo>
                    <a:lnTo>
                      <a:pt x="1" y="1923"/>
                    </a:lnTo>
                    <a:lnTo>
                      <a:pt x="1891" y="1923"/>
                    </a:lnTo>
                    <a:lnTo>
                      <a:pt x="189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008;p66"/>
              <p:cNvSpPr/>
              <p:nvPr/>
            </p:nvSpPr>
            <p:spPr>
              <a:xfrm>
                <a:off x="1051725" y="3359600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cubicBezTo>
                      <a:pt x="1" y="3749"/>
                      <a:pt x="1103" y="4852"/>
                      <a:pt x="2427" y="4852"/>
                    </a:cubicBezTo>
                    <a:cubicBezTo>
                      <a:pt x="3781" y="4852"/>
                      <a:pt x="4884" y="3749"/>
                      <a:pt x="4884" y="2426"/>
                    </a:cubicBez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7009;p66"/>
              <p:cNvSpPr/>
              <p:nvPr/>
            </p:nvSpPr>
            <p:spPr>
              <a:xfrm>
                <a:off x="980050" y="3289500"/>
                <a:ext cx="192200" cy="242600"/>
              </a:xfrm>
              <a:custGeom>
                <a:avLst/>
                <a:gdLst/>
                <a:ahLst/>
                <a:cxnLst/>
                <a:rect l="l" t="t" r="r" b="b"/>
                <a:pathLst>
                  <a:path w="7688" h="9704" extrusionOk="0">
                    <a:moveTo>
                      <a:pt x="2868" y="0"/>
                    </a:moveTo>
                    <a:lnTo>
                      <a:pt x="2868" y="2426"/>
                    </a:lnTo>
                    <a:cubicBezTo>
                      <a:pt x="2868" y="2647"/>
                      <a:pt x="2679" y="2804"/>
                      <a:pt x="2490" y="2804"/>
                    </a:cubicBezTo>
                    <a:lnTo>
                      <a:pt x="1" y="2804"/>
                    </a:lnTo>
                    <a:lnTo>
                      <a:pt x="1" y="9357"/>
                    </a:lnTo>
                    <a:cubicBezTo>
                      <a:pt x="1" y="9578"/>
                      <a:pt x="190" y="9704"/>
                      <a:pt x="379" y="9704"/>
                    </a:cubicBezTo>
                    <a:lnTo>
                      <a:pt x="7341" y="9704"/>
                    </a:lnTo>
                    <a:cubicBezTo>
                      <a:pt x="7467" y="9704"/>
                      <a:pt x="7593" y="9641"/>
                      <a:pt x="7625" y="9578"/>
                    </a:cubicBezTo>
                    <a:lnTo>
                      <a:pt x="6239" y="8192"/>
                    </a:lnTo>
                    <a:cubicBezTo>
                      <a:pt x="5924" y="8318"/>
                      <a:pt x="5609" y="8349"/>
                      <a:pt x="5262" y="8349"/>
                    </a:cubicBezTo>
                    <a:cubicBezTo>
                      <a:pt x="3529" y="8349"/>
                      <a:pt x="2143" y="6931"/>
                      <a:pt x="2143" y="5230"/>
                    </a:cubicBezTo>
                    <a:cubicBezTo>
                      <a:pt x="2143" y="3529"/>
                      <a:pt x="3561" y="2111"/>
                      <a:pt x="5262" y="2111"/>
                    </a:cubicBezTo>
                    <a:cubicBezTo>
                      <a:pt x="6239" y="2111"/>
                      <a:pt x="7121" y="2584"/>
                      <a:pt x="7688" y="3308"/>
                    </a:cubicBezTo>
                    <a:lnTo>
                      <a:pt x="7688" y="347"/>
                    </a:lnTo>
                    <a:cubicBezTo>
                      <a:pt x="7688" y="158"/>
                      <a:pt x="7530" y="0"/>
                      <a:pt x="73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7010;p66"/>
              <p:cNvSpPr/>
              <p:nvPr/>
            </p:nvSpPr>
            <p:spPr>
              <a:xfrm>
                <a:off x="1154125" y="3460400"/>
                <a:ext cx="90600" cy="89025"/>
              </a:xfrm>
              <a:custGeom>
                <a:avLst/>
                <a:gdLst/>
                <a:ahLst/>
                <a:cxnLst/>
                <a:rect l="l" t="t" r="r" b="b"/>
                <a:pathLst>
                  <a:path w="3624" h="3561" extrusionOk="0">
                    <a:moveTo>
                      <a:pt x="977" y="1"/>
                    </a:moveTo>
                    <a:cubicBezTo>
                      <a:pt x="693" y="410"/>
                      <a:pt x="378" y="757"/>
                      <a:pt x="0" y="1009"/>
                    </a:cubicBezTo>
                    <a:lnTo>
                      <a:pt x="2363" y="3372"/>
                    </a:lnTo>
                    <a:cubicBezTo>
                      <a:pt x="2489" y="3498"/>
                      <a:pt x="2662" y="3561"/>
                      <a:pt x="2840" y="3561"/>
                    </a:cubicBezTo>
                    <a:cubicBezTo>
                      <a:pt x="3017" y="3561"/>
                      <a:pt x="3198" y="3498"/>
                      <a:pt x="3340" y="3372"/>
                    </a:cubicBezTo>
                    <a:cubicBezTo>
                      <a:pt x="3623" y="3088"/>
                      <a:pt x="3623" y="2647"/>
                      <a:pt x="3340" y="2364"/>
                    </a:cubicBezTo>
                    <a:lnTo>
                      <a:pt x="97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7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1362075" y="277329"/>
            <a:ext cx="11572875" cy="723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solidFill>
                  <a:srgbClr val="FFE000"/>
                </a:solidFill>
              </a:rPr>
              <a:t>Infographic Style</a:t>
            </a:r>
            <a:endParaRPr lang="en-US" dirty="0">
              <a:solidFill>
                <a:srgbClr val="FFE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68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45819" y="480873"/>
            <a:ext cx="847915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6000" dirty="0">
                <a:solidFill>
                  <a:srgbClr val="662483"/>
                </a:solidFill>
              </a:rPr>
              <a:t>Infographic Style</a:t>
            </a:r>
          </a:p>
        </p:txBody>
      </p:sp>
      <p:grpSp>
        <p:nvGrpSpPr>
          <p:cNvPr id="61" name="그룹 8">
            <a:extLst>
              <a:ext uri="{FF2B5EF4-FFF2-40B4-BE49-F238E27FC236}">
                <a16:creationId xmlns="" xmlns:a16="http://schemas.microsoft.com/office/drawing/2014/main" id="{05AF9029-02D8-49F5-9D0B-A2A3774272A7}"/>
              </a:ext>
            </a:extLst>
          </p:cNvPr>
          <p:cNvGrpSpPr/>
          <p:nvPr/>
        </p:nvGrpSpPr>
        <p:grpSpPr>
          <a:xfrm>
            <a:off x="4885397" y="1915963"/>
            <a:ext cx="3048891" cy="2777689"/>
            <a:chOff x="4406922" y="1835575"/>
            <a:chExt cx="3374514" cy="3074347"/>
          </a:xfrm>
          <a:solidFill>
            <a:srgbClr val="FFE000"/>
          </a:solidFill>
        </p:grpSpPr>
        <p:sp>
          <p:nvSpPr>
            <p:cNvPr id="62" name="Freeform 20">
              <a:extLst>
                <a:ext uri="{FF2B5EF4-FFF2-40B4-BE49-F238E27FC236}">
                  <a16:creationId xmlns="" xmlns:a16="http://schemas.microsoft.com/office/drawing/2014/main" id="{5483873C-93F3-40C4-AC05-0779AE3C48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3191" y="1879651"/>
              <a:ext cx="2340560" cy="1687967"/>
            </a:xfrm>
            <a:custGeom>
              <a:avLst/>
              <a:gdLst>
                <a:gd name="connsiteX0" fmla="*/ 1634846 w 2138022"/>
                <a:gd name="connsiteY0" fmla="*/ 2638954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634846 w 2138022"/>
                <a:gd name="connsiteY3" fmla="*/ 2638954 h 2647376"/>
                <a:gd name="connsiteX4" fmla="*/ 191284 w 2138022"/>
                <a:gd name="connsiteY4" fmla="*/ 0 h 2647376"/>
                <a:gd name="connsiteX5" fmla="*/ 1429002 w 2138022"/>
                <a:gd name="connsiteY5" fmla="*/ 0 h 2647376"/>
                <a:gd name="connsiteX6" fmla="*/ 1680296 w 2138022"/>
                <a:gd name="connsiteY6" fmla="*/ 146243 h 2647376"/>
                <a:gd name="connsiteX7" fmla="*/ 2138022 w 2138022"/>
                <a:gd name="connsiteY7" fmla="*/ 939458 h 2647376"/>
                <a:gd name="connsiteX8" fmla="*/ 1207798 w 2138022"/>
                <a:gd name="connsiteY8" fmla="*/ 1541901 h 2647376"/>
                <a:gd name="connsiteX9" fmla="*/ 491337 w 2138022"/>
                <a:gd name="connsiteY9" fmla="*/ 299986 h 2647376"/>
                <a:gd name="connsiteX10" fmla="*/ 0 w 2138022"/>
                <a:gd name="connsiteY10" fmla="*/ 74996 h 2647376"/>
                <a:gd name="connsiteX11" fmla="*/ 191284 w 2138022"/>
                <a:gd name="connsiteY11" fmla="*/ 0 h 2647376"/>
                <a:gd name="connsiteX0" fmla="*/ 1631537 w 2138022"/>
                <a:gd name="connsiteY0" fmla="*/ 2647376 h 2647376"/>
                <a:gd name="connsiteX1" fmla="*/ 1636616 w 2138022"/>
                <a:gd name="connsiteY1" fmla="*/ 2641686 h 2647376"/>
                <a:gd name="connsiteX2" fmla="*/ 1631537 w 2138022"/>
                <a:gd name="connsiteY2" fmla="*/ 2647376 h 2647376"/>
                <a:gd name="connsiteX3" fmla="*/ 191284 w 2138022"/>
                <a:gd name="connsiteY3" fmla="*/ 0 h 2647376"/>
                <a:gd name="connsiteX4" fmla="*/ 1429002 w 2138022"/>
                <a:gd name="connsiteY4" fmla="*/ 0 h 2647376"/>
                <a:gd name="connsiteX5" fmla="*/ 1680296 w 2138022"/>
                <a:gd name="connsiteY5" fmla="*/ 146243 h 2647376"/>
                <a:gd name="connsiteX6" fmla="*/ 2138022 w 2138022"/>
                <a:gd name="connsiteY6" fmla="*/ 939458 h 2647376"/>
                <a:gd name="connsiteX7" fmla="*/ 1207798 w 2138022"/>
                <a:gd name="connsiteY7" fmla="*/ 1541901 h 2647376"/>
                <a:gd name="connsiteX8" fmla="*/ 491337 w 2138022"/>
                <a:gd name="connsiteY8" fmla="*/ 299986 h 2647376"/>
                <a:gd name="connsiteX9" fmla="*/ 0 w 2138022"/>
                <a:gd name="connsiteY9" fmla="*/ 74996 h 2647376"/>
                <a:gd name="connsiteX10" fmla="*/ 191284 w 2138022"/>
                <a:gd name="connsiteY10" fmla="*/ 0 h 2647376"/>
                <a:gd name="connsiteX0" fmla="*/ 191284 w 2138022"/>
                <a:gd name="connsiteY0" fmla="*/ 0 h 1541901"/>
                <a:gd name="connsiteX1" fmla="*/ 1429002 w 2138022"/>
                <a:gd name="connsiteY1" fmla="*/ 0 h 1541901"/>
                <a:gd name="connsiteX2" fmla="*/ 1680296 w 2138022"/>
                <a:gd name="connsiteY2" fmla="*/ 146243 h 1541901"/>
                <a:gd name="connsiteX3" fmla="*/ 2138022 w 2138022"/>
                <a:gd name="connsiteY3" fmla="*/ 939458 h 1541901"/>
                <a:gd name="connsiteX4" fmla="*/ 1207798 w 2138022"/>
                <a:gd name="connsiteY4" fmla="*/ 1541901 h 1541901"/>
                <a:gd name="connsiteX5" fmla="*/ 491337 w 2138022"/>
                <a:gd name="connsiteY5" fmla="*/ 299986 h 1541901"/>
                <a:gd name="connsiteX6" fmla="*/ 0 w 2138022"/>
                <a:gd name="connsiteY6" fmla="*/ 74996 h 1541901"/>
                <a:gd name="connsiteX7" fmla="*/ 191284 w 2138022"/>
                <a:gd name="connsiteY7" fmla="*/ 0 h 1541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8022" h="1541901">
                  <a:moveTo>
                    <a:pt x="191284" y="0"/>
                  </a:moveTo>
                  <a:lnTo>
                    <a:pt x="1429002" y="0"/>
                  </a:lnTo>
                  <a:cubicBezTo>
                    <a:pt x="1522768" y="0"/>
                    <a:pt x="1635288" y="67497"/>
                    <a:pt x="1680296" y="146243"/>
                  </a:cubicBezTo>
                  <a:lnTo>
                    <a:pt x="2138022" y="939458"/>
                  </a:lnTo>
                  <a:lnTo>
                    <a:pt x="1207798" y="1541901"/>
                  </a:lnTo>
                  <a:lnTo>
                    <a:pt x="491337" y="299986"/>
                  </a:lnTo>
                  <a:cubicBezTo>
                    <a:pt x="360063" y="71247"/>
                    <a:pt x="168780" y="-3750"/>
                    <a:pt x="0" y="74996"/>
                  </a:cubicBezTo>
                  <a:cubicBezTo>
                    <a:pt x="56260" y="29999"/>
                    <a:pt x="127523" y="0"/>
                    <a:pt x="191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63" name="Freeform 74">
              <a:extLst>
                <a:ext uri="{FF2B5EF4-FFF2-40B4-BE49-F238E27FC236}">
                  <a16:creationId xmlns="" xmlns:a16="http://schemas.microsoft.com/office/drawing/2014/main" id="{B9D50853-0798-45F9-A027-B9CD3D660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00" y="3682379"/>
              <a:ext cx="1310149" cy="1227543"/>
            </a:xfrm>
            <a:custGeom>
              <a:avLst/>
              <a:gdLst>
                <a:gd name="connsiteX0" fmla="*/ 0 w 1196777"/>
                <a:gd name="connsiteY0" fmla="*/ 5276 h 1121319"/>
                <a:gd name="connsiteX1" fmla="*/ 3080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  <a:gd name="connsiteX0" fmla="*/ 0 w 1196777"/>
                <a:gd name="connsiteY0" fmla="*/ 5276 h 1121319"/>
                <a:gd name="connsiteX1" fmla="*/ 498595 w 1196777"/>
                <a:gd name="connsiteY1" fmla="*/ 15507 h 1121319"/>
                <a:gd name="connsiteX2" fmla="*/ 560126 w 1196777"/>
                <a:gd name="connsiteY2" fmla="*/ 176723 h 1121319"/>
                <a:gd name="connsiteX3" fmla="*/ 1065618 w 1196777"/>
                <a:gd name="connsiteY3" fmla="*/ 176723 h 1121319"/>
                <a:gd name="connsiteX4" fmla="*/ 1196777 w 1196777"/>
                <a:gd name="connsiteY4" fmla="*/ 165439 h 1121319"/>
                <a:gd name="connsiteX5" fmla="*/ 731862 w 1196777"/>
                <a:gd name="connsiteY5" fmla="*/ 975149 h 1121319"/>
                <a:gd name="connsiteX6" fmla="*/ 476687 w 1196777"/>
                <a:gd name="connsiteY6" fmla="*/ 1121319 h 1121319"/>
                <a:gd name="connsiteX7" fmla="*/ 28575 w 1196777"/>
                <a:gd name="connsiteY7" fmla="*/ 1121319 h 1121319"/>
                <a:gd name="connsiteX8" fmla="*/ 0 w 1196777"/>
                <a:gd name="connsiteY8" fmla="*/ 5276 h 112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96777" h="1121319">
                  <a:moveTo>
                    <a:pt x="0" y="5276"/>
                  </a:moveTo>
                  <a:cubicBezTo>
                    <a:pt x="119762" y="6915"/>
                    <a:pt x="405241" y="-13067"/>
                    <a:pt x="498595" y="15507"/>
                  </a:cubicBezTo>
                  <a:cubicBezTo>
                    <a:pt x="591949" y="44081"/>
                    <a:pt x="465622" y="149854"/>
                    <a:pt x="560126" y="176723"/>
                  </a:cubicBezTo>
                  <a:cubicBezTo>
                    <a:pt x="654630" y="203592"/>
                    <a:pt x="897121" y="176723"/>
                    <a:pt x="1065618" y="176723"/>
                  </a:cubicBezTo>
                  <a:cubicBezTo>
                    <a:pt x="1171631" y="174907"/>
                    <a:pt x="1155629" y="172962"/>
                    <a:pt x="1196777" y="165439"/>
                  </a:cubicBezTo>
                  <a:lnTo>
                    <a:pt x="731862" y="975149"/>
                  </a:lnTo>
                  <a:cubicBezTo>
                    <a:pt x="682999" y="1057637"/>
                    <a:pt x="570413" y="1121319"/>
                    <a:pt x="476687" y="1121319"/>
                  </a:cubicBezTo>
                  <a:lnTo>
                    <a:pt x="28575" y="1121319"/>
                  </a:lnTo>
                  <a:cubicBezTo>
                    <a:pt x="28575" y="749305"/>
                    <a:pt x="0" y="377290"/>
                    <a:pt x="0" y="52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64" name="Freeform 12">
              <a:extLst>
                <a:ext uri="{FF2B5EF4-FFF2-40B4-BE49-F238E27FC236}">
                  <a16:creationId xmlns="" xmlns:a16="http://schemas.microsoft.com/office/drawing/2014/main" id="{F3659C04-5248-4CC8-ADDD-EDC0EA544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922" y="1835575"/>
              <a:ext cx="2598140" cy="2900532"/>
            </a:xfrm>
            <a:custGeom>
              <a:avLst/>
              <a:gdLst>
                <a:gd name="T0" fmla="*/ 13 w 630"/>
                <a:gd name="T1" fmla="*/ 406 h 704"/>
                <a:gd name="T2" fmla="*/ 177 w 630"/>
                <a:gd name="T3" fmla="*/ 692 h 704"/>
                <a:gd name="T4" fmla="*/ 186 w 630"/>
                <a:gd name="T5" fmla="*/ 704 h 704"/>
                <a:gd name="T6" fmla="*/ 199 w 630"/>
                <a:gd name="T7" fmla="*/ 591 h 704"/>
                <a:gd name="T8" fmla="*/ 492 w 630"/>
                <a:gd name="T9" fmla="*/ 83 h 704"/>
                <a:gd name="T10" fmla="*/ 630 w 630"/>
                <a:gd name="T11" fmla="*/ 27 h 704"/>
                <a:gd name="T12" fmla="*/ 575 w 630"/>
                <a:gd name="T13" fmla="*/ 3 h 704"/>
                <a:gd name="T14" fmla="*/ 245 w 630"/>
                <a:gd name="T15" fmla="*/ 3 h 704"/>
                <a:gd name="T16" fmla="*/ 177 w 630"/>
                <a:gd name="T17" fmla="*/ 43 h 704"/>
                <a:gd name="T18" fmla="*/ 13 w 630"/>
                <a:gd name="T19" fmla="*/ 328 h 704"/>
                <a:gd name="T20" fmla="*/ 13 w 630"/>
                <a:gd name="T21" fmla="*/ 406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30" h="704">
                  <a:moveTo>
                    <a:pt x="13" y="406"/>
                  </a:moveTo>
                  <a:cubicBezTo>
                    <a:pt x="177" y="692"/>
                    <a:pt x="177" y="692"/>
                    <a:pt x="177" y="692"/>
                  </a:cubicBezTo>
                  <a:cubicBezTo>
                    <a:pt x="180" y="696"/>
                    <a:pt x="183" y="700"/>
                    <a:pt x="186" y="704"/>
                  </a:cubicBezTo>
                  <a:cubicBezTo>
                    <a:pt x="171" y="674"/>
                    <a:pt x="174" y="634"/>
                    <a:pt x="199" y="591"/>
                  </a:cubicBezTo>
                  <a:cubicBezTo>
                    <a:pt x="492" y="83"/>
                    <a:pt x="492" y="83"/>
                    <a:pt x="492" y="83"/>
                  </a:cubicBezTo>
                  <a:cubicBezTo>
                    <a:pt x="529" y="19"/>
                    <a:pt x="583" y="0"/>
                    <a:pt x="630" y="27"/>
                  </a:cubicBezTo>
                  <a:cubicBezTo>
                    <a:pt x="615" y="13"/>
                    <a:pt x="593" y="3"/>
                    <a:pt x="575" y="3"/>
                  </a:cubicBezTo>
                  <a:cubicBezTo>
                    <a:pt x="245" y="3"/>
                    <a:pt x="245" y="3"/>
                    <a:pt x="245" y="3"/>
                  </a:cubicBezTo>
                  <a:cubicBezTo>
                    <a:pt x="220" y="3"/>
                    <a:pt x="190" y="21"/>
                    <a:pt x="177" y="43"/>
                  </a:cubicBezTo>
                  <a:cubicBezTo>
                    <a:pt x="13" y="328"/>
                    <a:pt x="13" y="328"/>
                    <a:pt x="13" y="328"/>
                  </a:cubicBezTo>
                  <a:cubicBezTo>
                    <a:pt x="0" y="350"/>
                    <a:pt x="0" y="385"/>
                    <a:pt x="13" y="4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5" name="Freeform 24">
              <a:extLst>
                <a:ext uri="{FF2B5EF4-FFF2-40B4-BE49-F238E27FC236}">
                  <a16:creationId xmlns="" xmlns:a16="http://schemas.microsoft.com/office/drawing/2014/main" id="{CBDE334A-F6A3-4DBE-9E16-72FC361EA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7809" y="3490069"/>
              <a:ext cx="1940702" cy="1419853"/>
            </a:xfrm>
            <a:custGeom>
              <a:avLst/>
              <a:gdLst/>
              <a:ahLst/>
              <a:cxnLst/>
              <a:rect l="l" t="t" r="r" b="b"/>
              <a:pathLst>
                <a:path w="1772766" h="1296988">
                  <a:moveTo>
                    <a:pt x="0" y="0"/>
                  </a:moveTo>
                  <a:cubicBezTo>
                    <a:pt x="63722" y="116210"/>
                    <a:pt x="202597" y="191176"/>
                    <a:pt x="401193" y="191176"/>
                  </a:cubicBezTo>
                  <a:cubicBezTo>
                    <a:pt x="401193" y="191176"/>
                    <a:pt x="1311793" y="171842"/>
                    <a:pt x="1772766" y="182552"/>
                  </a:cubicBezTo>
                  <a:lnTo>
                    <a:pt x="1772766" y="1296988"/>
                  </a:lnTo>
                  <a:lnTo>
                    <a:pt x="900113" y="1296988"/>
                  </a:lnTo>
                  <a:cubicBezTo>
                    <a:pt x="817531" y="1296988"/>
                    <a:pt x="720090" y="1248222"/>
                    <a:pt x="667512" y="1180778"/>
                  </a:cubicBezTo>
                  <a:cubicBezTo>
                    <a:pt x="656368" y="1169494"/>
                    <a:pt x="652367" y="1158340"/>
                    <a:pt x="644938" y="1150818"/>
                  </a:cubicBezTo>
                  <a:lnTo>
                    <a:pt x="510064" y="914636"/>
                  </a:lnTo>
                  <a:lnTo>
                    <a:pt x="168878" y="326063"/>
                  </a:lnTo>
                  <a:lnTo>
                    <a:pt x="26289" y="78727"/>
                  </a:lnTo>
                  <a:cubicBezTo>
                    <a:pt x="14859" y="56289"/>
                    <a:pt x="3715" y="2996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6" name="Freeform 20">
              <a:extLst>
                <a:ext uri="{FF2B5EF4-FFF2-40B4-BE49-F238E27FC236}">
                  <a16:creationId xmlns="" xmlns:a16="http://schemas.microsoft.com/office/drawing/2014/main" id="{1B505C23-FCC6-4E07-9225-8B2EB9935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210" y="2338392"/>
              <a:ext cx="1544226" cy="2461419"/>
            </a:xfrm>
            <a:custGeom>
              <a:avLst/>
              <a:gdLst/>
              <a:ahLst/>
              <a:cxnLst/>
              <a:rect l="l" t="t" r="r" b="b"/>
              <a:pathLst>
                <a:path w="1410598" h="2248423">
                  <a:moveTo>
                    <a:pt x="937565" y="0"/>
                  </a:moveTo>
                  <a:cubicBezTo>
                    <a:pt x="1027835" y="156432"/>
                    <a:pt x="1173982" y="409698"/>
                    <a:pt x="1410598" y="819740"/>
                  </a:cubicBezTo>
                  <a:cubicBezTo>
                    <a:pt x="1459356" y="902236"/>
                    <a:pt x="1459356" y="1033480"/>
                    <a:pt x="1410598" y="1112226"/>
                  </a:cubicBezTo>
                  <a:cubicBezTo>
                    <a:pt x="1410598" y="1112226"/>
                    <a:pt x="1410598" y="1112226"/>
                    <a:pt x="791739" y="2184676"/>
                  </a:cubicBezTo>
                  <a:cubicBezTo>
                    <a:pt x="780487" y="2207175"/>
                    <a:pt x="761733" y="2229674"/>
                    <a:pt x="742980" y="2248423"/>
                  </a:cubicBezTo>
                  <a:cubicBezTo>
                    <a:pt x="810492" y="2135928"/>
                    <a:pt x="802991" y="1978436"/>
                    <a:pt x="701723" y="1805944"/>
                  </a:cubicBezTo>
                  <a:cubicBezTo>
                    <a:pt x="701723" y="1805944"/>
                    <a:pt x="701723" y="1805944"/>
                    <a:pt x="0" y="5895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67" name="TextBox 8">
            <a:extLst>
              <a:ext uri="{FF2B5EF4-FFF2-40B4-BE49-F238E27FC236}">
                <a16:creationId xmlns="" xmlns:a16="http://schemas.microsoft.com/office/drawing/2014/main" id="{BE649CC1-694E-445F-8081-039BEBAF6CFF}"/>
              </a:ext>
            </a:extLst>
          </p:cNvPr>
          <p:cNvSpPr txBox="1"/>
          <p:nvPr/>
        </p:nvSpPr>
        <p:spPr>
          <a:xfrm rot="1898085">
            <a:off x="5057090" y="2853268"/>
            <a:ext cx="1083073" cy="417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8" name="TextBox 9">
            <a:extLst>
              <a:ext uri="{FF2B5EF4-FFF2-40B4-BE49-F238E27FC236}">
                <a16:creationId xmlns="" xmlns:a16="http://schemas.microsoft.com/office/drawing/2014/main" id="{156BFD24-45B0-4CEB-BE48-833052D10F94}"/>
              </a:ext>
            </a:extLst>
          </p:cNvPr>
          <p:cNvSpPr txBox="1"/>
          <p:nvPr/>
        </p:nvSpPr>
        <p:spPr>
          <a:xfrm rot="19719727">
            <a:off x="6821831" y="3077719"/>
            <a:ext cx="1083073" cy="417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9" name="TextBox 10">
            <a:extLst>
              <a:ext uri="{FF2B5EF4-FFF2-40B4-BE49-F238E27FC236}">
                <a16:creationId xmlns="" xmlns:a16="http://schemas.microsoft.com/office/drawing/2014/main" id="{A152DD8E-9734-426C-9C62-C29DFBB0AD2B}"/>
              </a:ext>
            </a:extLst>
          </p:cNvPr>
          <p:cNvSpPr txBox="1"/>
          <p:nvPr/>
        </p:nvSpPr>
        <p:spPr>
          <a:xfrm>
            <a:off x="5867785" y="4184426"/>
            <a:ext cx="1083073" cy="417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Contents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Performance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70" name="그룹 6">
            <a:extLst>
              <a:ext uri="{FF2B5EF4-FFF2-40B4-BE49-F238E27FC236}">
                <a16:creationId xmlns="" xmlns:a16="http://schemas.microsoft.com/office/drawing/2014/main" id="{D8E58234-9C4B-42FA-B3DA-A3AE1589E65E}"/>
              </a:ext>
            </a:extLst>
          </p:cNvPr>
          <p:cNvGrpSpPr/>
          <p:nvPr/>
        </p:nvGrpSpPr>
        <p:grpSpPr>
          <a:xfrm>
            <a:off x="7723291" y="2208337"/>
            <a:ext cx="3382723" cy="1081266"/>
            <a:chOff x="7637355" y="2159174"/>
            <a:chExt cx="3744000" cy="1196746"/>
          </a:xfrm>
        </p:grpSpPr>
        <p:sp>
          <p:nvSpPr>
            <p:cNvPr id="71" name="TextBox 12">
              <a:extLst>
                <a:ext uri="{FF2B5EF4-FFF2-40B4-BE49-F238E27FC236}">
                  <a16:creationId xmlns="" xmlns:a16="http://schemas.microsoft.com/office/drawing/2014/main" id="{D74EE866-BEB3-49B7-90D2-E6C75AAB00EB}"/>
                </a:ext>
              </a:extLst>
            </p:cNvPr>
            <p:cNvSpPr txBox="1"/>
            <p:nvPr/>
          </p:nvSpPr>
          <p:spPr>
            <a:xfrm>
              <a:off x="7658850" y="2436172"/>
              <a:ext cx="3701011" cy="919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662483"/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662483"/>
                </a:solidFill>
              </a:endParaRPr>
            </a:p>
          </p:txBody>
        </p:sp>
        <p:sp>
          <p:nvSpPr>
            <p:cNvPr id="72" name="TextBox 13">
              <a:extLst>
                <a:ext uri="{FF2B5EF4-FFF2-40B4-BE49-F238E27FC236}">
                  <a16:creationId xmlns="" xmlns:a16="http://schemas.microsoft.com/office/drawing/2014/main" id="{06CB1B24-ADC0-4B17-9C3B-78AD65C3C265}"/>
                </a:ext>
              </a:extLst>
            </p:cNvPr>
            <p:cNvSpPr txBox="1"/>
            <p:nvPr/>
          </p:nvSpPr>
          <p:spPr>
            <a:xfrm>
              <a:off x="7653348" y="2159174"/>
              <a:ext cx="3712015" cy="30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662483"/>
                  </a:solidFill>
                </a:rPr>
                <a:t>Contents _ Graph </a:t>
              </a:r>
              <a:endParaRPr lang="ko-KR" altLang="en-US" sz="1200" b="1" dirty="0">
                <a:solidFill>
                  <a:srgbClr val="662483"/>
                </a:solidFill>
              </a:endParaRPr>
            </a:p>
          </p:txBody>
        </p:sp>
        <p:cxnSp>
          <p:nvCxnSpPr>
            <p:cNvPr id="73" name="Straight Connector 14">
              <a:extLst>
                <a:ext uri="{FF2B5EF4-FFF2-40B4-BE49-F238E27FC236}">
                  <a16:creationId xmlns="" xmlns:a16="http://schemas.microsoft.com/office/drawing/2014/main" id="{80701312-47A4-4293-8E77-03E13DA09B8B}"/>
                </a:ext>
              </a:extLst>
            </p:cNvPr>
            <p:cNvCxnSpPr/>
            <p:nvPr/>
          </p:nvCxnSpPr>
          <p:spPr>
            <a:xfrm>
              <a:off x="7637355" y="2436172"/>
              <a:ext cx="374400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그룹 7">
            <a:extLst>
              <a:ext uri="{FF2B5EF4-FFF2-40B4-BE49-F238E27FC236}">
                <a16:creationId xmlns="" xmlns:a16="http://schemas.microsoft.com/office/drawing/2014/main" id="{0D016346-A64A-4CAA-83DD-07D31639E93E}"/>
              </a:ext>
            </a:extLst>
          </p:cNvPr>
          <p:cNvGrpSpPr/>
          <p:nvPr/>
        </p:nvGrpSpPr>
        <p:grpSpPr>
          <a:xfrm>
            <a:off x="1708709" y="2195330"/>
            <a:ext cx="3382723" cy="1081266"/>
            <a:chOff x="890962" y="2144778"/>
            <a:chExt cx="3744000" cy="1196746"/>
          </a:xfrm>
        </p:grpSpPr>
        <p:sp>
          <p:nvSpPr>
            <p:cNvPr id="75" name="TextBox 16">
              <a:extLst>
                <a:ext uri="{FF2B5EF4-FFF2-40B4-BE49-F238E27FC236}">
                  <a16:creationId xmlns="" xmlns:a16="http://schemas.microsoft.com/office/drawing/2014/main" id="{1AD50B4E-8E9C-4E60-932F-A2A6DBE80655}"/>
                </a:ext>
              </a:extLst>
            </p:cNvPr>
            <p:cNvSpPr txBox="1"/>
            <p:nvPr/>
          </p:nvSpPr>
          <p:spPr>
            <a:xfrm>
              <a:off x="912456" y="2421776"/>
              <a:ext cx="3701012" cy="919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662483"/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662483"/>
                </a:solidFill>
              </a:endParaRPr>
            </a:p>
          </p:txBody>
        </p:sp>
        <p:sp>
          <p:nvSpPr>
            <p:cNvPr id="76" name="TextBox 17">
              <a:extLst>
                <a:ext uri="{FF2B5EF4-FFF2-40B4-BE49-F238E27FC236}">
                  <a16:creationId xmlns="" xmlns:a16="http://schemas.microsoft.com/office/drawing/2014/main" id="{C986A28D-40C7-4711-8819-E05F21B168B9}"/>
                </a:ext>
              </a:extLst>
            </p:cNvPr>
            <p:cNvSpPr txBox="1"/>
            <p:nvPr/>
          </p:nvSpPr>
          <p:spPr>
            <a:xfrm>
              <a:off x="906954" y="2144778"/>
              <a:ext cx="3712016" cy="306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662483"/>
                  </a:solidFill>
                </a:rPr>
                <a:t>Contents _ Graph </a:t>
              </a:r>
              <a:endParaRPr lang="ko-KR" altLang="en-US" sz="1200" b="1" dirty="0">
                <a:solidFill>
                  <a:srgbClr val="662483"/>
                </a:solidFill>
              </a:endParaRPr>
            </a:p>
          </p:txBody>
        </p:sp>
        <p:cxnSp>
          <p:nvCxnSpPr>
            <p:cNvPr id="77" name="Straight Connector 18">
              <a:extLst>
                <a:ext uri="{FF2B5EF4-FFF2-40B4-BE49-F238E27FC236}">
                  <a16:creationId xmlns="" xmlns:a16="http://schemas.microsoft.com/office/drawing/2014/main" id="{686CBED2-9738-4FCF-BCFC-72CDEB2781CC}"/>
                </a:ext>
              </a:extLst>
            </p:cNvPr>
            <p:cNvCxnSpPr/>
            <p:nvPr/>
          </p:nvCxnSpPr>
          <p:spPr>
            <a:xfrm>
              <a:off x="890962" y="2421776"/>
              <a:ext cx="374400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그룹 3">
            <a:extLst>
              <a:ext uri="{FF2B5EF4-FFF2-40B4-BE49-F238E27FC236}">
                <a16:creationId xmlns="" xmlns:a16="http://schemas.microsoft.com/office/drawing/2014/main" id="{FCB25BAE-C58F-4BAA-B331-A36877561F60}"/>
              </a:ext>
            </a:extLst>
          </p:cNvPr>
          <p:cNvGrpSpPr/>
          <p:nvPr/>
        </p:nvGrpSpPr>
        <p:grpSpPr>
          <a:xfrm>
            <a:off x="4298182" y="4905386"/>
            <a:ext cx="4225952" cy="1081266"/>
            <a:chOff x="4636424" y="5144267"/>
            <a:chExt cx="2918420" cy="1196745"/>
          </a:xfrm>
        </p:grpSpPr>
        <p:sp>
          <p:nvSpPr>
            <p:cNvPr id="79" name="TextBox 20">
              <a:extLst>
                <a:ext uri="{FF2B5EF4-FFF2-40B4-BE49-F238E27FC236}">
                  <a16:creationId xmlns="" xmlns:a16="http://schemas.microsoft.com/office/drawing/2014/main" id="{AB850BC0-6C6A-49B8-939A-B197D4DC3F6B}"/>
                </a:ext>
              </a:extLst>
            </p:cNvPr>
            <p:cNvSpPr txBox="1"/>
            <p:nvPr/>
          </p:nvSpPr>
          <p:spPr>
            <a:xfrm>
              <a:off x="4646212" y="5421265"/>
              <a:ext cx="2899577" cy="919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662483"/>
                  </a:solidFill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662483"/>
                </a:solidFill>
              </a:endParaRPr>
            </a:p>
          </p:txBody>
        </p:sp>
        <p:sp>
          <p:nvSpPr>
            <p:cNvPr id="80" name="TextBox 21">
              <a:extLst>
                <a:ext uri="{FF2B5EF4-FFF2-40B4-BE49-F238E27FC236}">
                  <a16:creationId xmlns="" xmlns:a16="http://schemas.microsoft.com/office/drawing/2014/main" id="{1C635D2D-D146-4588-86B9-9A33CABE09C4}"/>
                </a:ext>
              </a:extLst>
            </p:cNvPr>
            <p:cNvSpPr txBox="1"/>
            <p:nvPr/>
          </p:nvSpPr>
          <p:spPr>
            <a:xfrm>
              <a:off x="4636424" y="5144267"/>
              <a:ext cx="2908198" cy="30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662483"/>
                  </a:solidFill>
                </a:rPr>
                <a:t>Contents _ Graph </a:t>
              </a:r>
              <a:endParaRPr lang="ko-KR" altLang="en-US" sz="1200" b="1" dirty="0">
                <a:solidFill>
                  <a:srgbClr val="662483"/>
                </a:solidFill>
              </a:endParaRPr>
            </a:p>
          </p:txBody>
        </p:sp>
        <p:cxnSp>
          <p:nvCxnSpPr>
            <p:cNvPr id="81" name="Straight Connector 22">
              <a:extLst>
                <a:ext uri="{FF2B5EF4-FFF2-40B4-BE49-F238E27FC236}">
                  <a16:creationId xmlns="" xmlns:a16="http://schemas.microsoft.com/office/drawing/2014/main" id="{EF0FB6D2-D381-4618-8080-45BE1929F34C}"/>
                </a:ext>
              </a:extLst>
            </p:cNvPr>
            <p:cNvCxnSpPr/>
            <p:nvPr/>
          </p:nvCxnSpPr>
          <p:spPr>
            <a:xfrm>
              <a:off x="4636424" y="5421265"/>
              <a:ext cx="291842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Rectangle 9">
            <a:extLst>
              <a:ext uri="{FF2B5EF4-FFF2-40B4-BE49-F238E27FC236}">
                <a16:creationId xmlns="" xmlns:a16="http://schemas.microsoft.com/office/drawing/2014/main" id="{C79D29FA-6879-46AC-8A96-940DA2FFE536}"/>
              </a:ext>
            </a:extLst>
          </p:cNvPr>
          <p:cNvSpPr/>
          <p:nvPr/>
        </p:nvSpPr>
        <p:spPr>
          <a:xfrm rot="19800000">
            <a:off x="6932866" y="2689275"/>
            <a:ext cx="335907" cy="33536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3" name="Block Arc 10">
            <a:extLst>
              <a:ext uri="{FF2B5EF4-FFF2-40B4-BE49-F238E27FC236}">
                <a16:creationId xmlns="" xmlns:a16="http://schemas.microsoft.com/office/drawing/2014/main" id="{8063C388-777E-4A95-AB94-8DB1DC54A2AB}"/>
              </a:ext>
            </a:extLst>
          </p:cNvPr>
          <p:cNvSpPr/>
          <p:nvPr/>
        </p:nvSpPr>
        <p:spPr>
          <a:xfrm rot="1800000">
            <a:off x="5662288" y="2495725"/>
            <a:ext cx="389871" cy="26407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4" name="Round Same Side Corner Rectangle 36">
            <a:extLst>
              <a:ext uri="{FF2B5EF4-FFF2-40B4-BE49-F238E27FC236}">
                <a16:creationId xmlns="" xmlns:a16="http://schemas.microsoft.com/office/drawing/2014/main" id="{77ECF53D-F896-422F-AF23-94844A7BAFB4}"/>
              </a:ext>
            </a:extLst>
          </p:cNvPr>
          <p:cNvSpPr>
            <a:spLocks noChangeAspect="1"/>
          </p:cNvSpPr>
          <p:nvPr/>
        </p:nvSpPr>
        <p:spPr>
          <a:xfrm>
            <a:off x="6228449" y="3786298"/>
            <a:ext cx="357788" cy="28287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321" y="3558474"/>
            <a:ext cx="3101979" cy="269382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14901">
            <a:off x="10031677" y="3734195"/>
            <a:ext cx="1121808" cy="239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31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778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3BB6312F-23D7-4FF8-B1B4-E5BD088AC86F}"/>
              </a:ext>
            </a:extLst>
          </p:cNvPr>
          <p:cNvGrpSpPr/>
          <p:nvPr/>
        </p:nvGrpSpPr>
        <p:grpSpPr>
          <a:xfrm>
            <a:off x="4099257" y="1313339"/>
            <a:ext cx="1470641" cy="1161654"/>
            <a:chOff x="693093" y="1844828"/>
            <a:chExt cx="1470641" cy="1161654"/>
          </a:xfrm>
          <a:solidFill>
            <a:srgbClr val="FFE000"/>
          </a:solidFill>
        </p:grpSpPr>
        <p:sp>
          <p:nvSpPr>
            <p:cNvPr id="4" name="Trapezoid 3">
              <a:extLst>
                <a:ext uri="{FF2B5EF4-FFF2-40B4-BE49-F238E27FC236}">
                  <a16:creationId xmlns:a16="http://schemas.microsoft.com/office/drawing/2014/main" xmlns="" id="{2B840527-2B3B-4EBD-914C-7CDF594C3E9B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grpFill/>
            <a:ln>
              <a:solidFill>
                <a:srgbClr val="FFE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Isosceles Triangle 5">
              <a:extLst>
                <a:ext uri="{FF2B5EF4-FFF2-40B4-BE49-F238E27FC236}">
                  <a16:creationId xmlns:a16="http://schemas.microsoft.com/office/drawing/2014/main" xmlns="" id="{7E78AA1C-1396-4674-8B8A-7B7F068E7205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grpFill/>
            <a:ln>
              <a:solidFill>
                <a:srgbClr val="FFE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FA5382BB-4E8E-4E57-BC5B-19B178EA8578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grpFill/>
            <a:ln w="12700">
              <a:solidFill>
                <a:srgbClr val="FFE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E0AE17F0-5860-4AB9-A185-F8EF17EAE1F1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grpFill/>
            <a:ln w="12700">
              <a:solidFill>
                <a:srgbClr val="FFE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CC7B2023-45CC-424D-95AF-5D961A8A16E6}"/>
              </a:ext>
            </a:extLst>
          </p:cNvPr>
          <p:cNvGrpSpPr/>
          <p:nvPr/>
        </p:nvGrpSpPr>
        <p:grpSpPr>
          <a:xfrm>
            <a:off x="3796094" y="3758004"/>
            <a:ext cx="2058452" cy="2216944"/>
            <a:chOff x="605226" y="3384613"/>
            <a:chExt cx="1636231" cy="22169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81663A6D-FAD3-4802-9E97-CFE0DD7376FD}"/>
                </a:ext>
              </a:extLst>
            </p:cNvPr>
            <p:cNvSpPr txBox="1"/>
            <p:nvPr/>
          </p:nvSpPr>
          <p:spPr>
            <a:xfrm>
              <a:off x="605226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062AA0B-7DA2-4216-A32E-98A02C11DCDA}"/>
                </a:ext>
              </a:extLst>
            </p:cNvPr>
            <p:cNvSpPr txBox="1"/>
            <p:nvPr/>
          </p:nvSpPr>
          <p:spPr>
            <a:xfrm>
              <a:off x="605226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9941C6B-D3C4-4079-97AF-62E0FB549E35}"/>
              </a:ext>
            </a:extLst>
          </p:cNvPr>
          <p:cNvSpPr txBox="1"/>
          <p:nvPr/>
        </p:nvSpPr>
        <p:spPr>
          <a:xfrm>
            <a:off x="4476515" y="1413630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D5031E53-F882-4C5D-B04E-39745C392BF2}"/>
              </a:ext>
            </a:extLst>
          </p:cNvPr>
          <p:cNvGrpSpPr/>
          <p:nvPr/>
        </p:nvGrpSpPr>
        <p:grpSpPr>
          <a:xfrm>
            <a:off x="6604310" y="3758004"/>
            <a:ext cx="2058452" cy="2216944"/>
            <a:chOff x="2675618" y="3384613"/>
            <a:chExt cx="1636231" cy="221694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E282CBB6-F687-418D-B88E-28C35F4D2808}"/>
                </a:ext>
              </a:extLst>
            </p:cNvPr>
            <p:cNvSpPr txBox="1"/>
            <p:nvPr/>
          </p:nvSpPr>
          <p:spPr>
            <a:xfrm>
              <a:off x="2675618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9E7D24A2-A2D1-4CAC-B083-F969B12A5CC1}"/>
                </a:ext>
              </a:extLst>
            </p:cNvPr>
            <p:cNvSpPr txBox="1"/>
            <p:nvPr/>
          </p:nvSpPr>
          <p:spPr>
            <a:xfrm>
              <a:off x="2675618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B6C68E8-9F1B-4051-97EE-74910A173A74}"/>
              </a:ext>
            </a:extLst>
          </p:cNvPr>
          <p:cNvGrpSpPr/>
          <p:nvPr/>
        </p:nvGrpSpPr>
        <p:grpSpPr>
          <a:xfrm>
            <a:off x="6916730" y="1313341"/>
            <a:ext cx="1447632" cy="1161653"/>
            <a:chOff x="2766085" y="1844826"/>
            <a:chExt cx="1447632" cy="1161653"/>
          </a:xfrm>
          <a:solidFill>
            <a:srgbClr val="FFE000"/>
          </a:solidFill>
        </p:grpSpPr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xmlns="" id="{FD846FFD-5D0B-4DBE-8618-B08657E0F4B6}"/>
                </a:ext>
              </a:extLst>
            </p:cNvPr>
            <p:cNvSpPr/>
            <p:nvPr/>
          </p:nvSpPr>
          <p:spPr>
            <a:xfrm rot="10800000">
              <a:off x="2965759" y="1844826"/>
              <a:ext cx="1086945" cy="723797"/>
            </a:xfrm>
            <a:prstGeom prst="trapezoid">
              <a:avLst>
                <a:gd name="adj" fmla="val 36910"/>
              </a:avLst>
            </a:prstGeom>
            <a:grpFill/>
            <a:ln>
              <a:solidFill>
                <a:srgbClr val="FFE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Isosceles Triangle 5">
              <a:extLst>
                <a:ext uri="{FF2B5EF4-FFF2-40B4-BE49-F238E27FC236}">
                  <a16:creationId xmlns:a16="http://schemas.microsoft.com/office/drawing/2014/main" xmlns="" id="{989B8EA9-4628-4D5C-AA78-A0CBBE8564DB}"/>
                </a:ext>
              </a:extLst>
            </p:cNvPr>
            <p:cNvSpPr/>
            <p:nvPr/>
          </p:nvSpPr>
          <p:spPr>
            <a:xfrm>
              <a:off x="3149231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grpFill/>
            <a:ln>
              <a:solidFill>
                <a:srgbClr val="FFE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E9CCBF6B-C881-491C-8891-73E0687D535F}"/>
                </a:ext>
              </a:extLst>
            </p:cNvPr>
            <p:cNvCxnSpPr/>
            <p:nvPr/>
          </p:nvCxnSpPr>
          <p:spPr>
            <a:xfrm flipV="1">
              <a:off x="3486221" y="2496100"/>
              <a:ext cx="727496" cy="506551"/>
            </a:xfrm>
            <a:prstGeom prst="line">
              <a:avLst/>
            </a:prstGeom>
            <a:grpFill/>
            <a:ln w="12700">
              <a:solidFill>
                <a:srgbClr val="FFE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2140965A-D43A-445C-9AFB-D478B994B90F}"/>
                </a:ext>
              </a:extLst>
            </p:cNvPr>
            <p:cNvCxnSpPr/>
            <p:nvPr/>
          </p:nvCxnSpPr>
          <p:spPr>
            <a:xfrm flipH="1" flipV="1">
              <a:off x="2766085" y="2499926"/>
              <a:ext cx="743146" cy="506553"/>
            </a:xfrm>
            <a:prstGeom prst="line">
              <a:avLst/>
            </a:prstGeom>
            <a:grpFill/>
            <a:ln w="12700">
              <a:solidFill>
                <a:srgbClr val="FFE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A3B0302-551E-40E6-8A8E-A07228FCC8C2}"/>
              </a:ext>
            </a:extLst>
          </p:cNvPr>
          <p:cNvSpPr txBox="1"/>
          <p:nvPr/>
        </p:nvSpPr>
        <p:spPr>
          <a:xfrm>
            <a:off x="7284731" y="1413630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66B05F00-10E0-4C89-AF96-50F78218BB29}"/>
              </a:ext>
            </a:extLst>
          </p:cNvPr>
          <p:cNvGrpSpPr/>
          <p:nvPr/>
        </p:nvGrpSpPr>
        <p:grpSpPr>
          <a:xfrm>
            <a:off x="9412525" y="3758004"/>
            <a:ext cx="2058452" cy="2216944"/>
            <a:chOff x="4746010" y="3384613"/>
            <a:chExt cx="1636231" cy="221694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569A3A27-04CC-4F95-9FB2-A470D9BA96AB}"/>
                </a:ext>
              </a:extLst>
            </p:cNvPr>
            <p:cNvSpPr txBox="1"/>
            <p:nvPr/>
          </p:nvSpPr>
          <p:spPr>
            <a:xfrm>
              <a:off x="4746010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8A3E980-0970-4CA5-8317-3102313FAAF2}"/>
                </a:ext>
              </a:extLst>
            </p:cNvPr>
            <p:cNvSpPr txBox="1"/>
            <p:nvPr/>
          </p:nvSpPr>
          <p:spPr>
            <a:xfrm>
              <a:off x="4746010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552E2A89-8628-4770-A6F9-5D23BE30D9C5}"/>
              </a:ext>
            </a:extLst>
          </p:cNvPr>
          <p:cNvGrpSpPr/>
          <p:nvPr/>
        </p:nvGrpSpPr>
        <p:grpSpPr>
          <a:xfrm>
            <a:off x="9711193" y="1313339"/>
            <a:ext cx="1461116" cy="1161654"/>
            <a:chOff x="4839077" y="1844826"/>
            <a:chExt cx="1461116" cy="1161654"/>
          </a:xfrm>
          <a:solidFill>
            <a:srgbClr val="FFE000"/>
          </a:solidFill>
        </p:grpSpPr>
        <p:sp>
          <p:nvSpPr>
            <p:cNvPr id="25" name="Trapezoid 24">
              <a:extLst>
                <a:ext uri="{FF2B5EF4-FFF2-40B4-BE49-F238E27FC236}">
                  <a16:creationId xmlns:a16="http://schemas.microsoft.com/office/drawing/2014/main" xmlns="" id="{E959EB60-E650-4AE7-AA44-AE38E3A99794}"/>
                </a:ext>
              </a:extLst>
            </p:cNvPr>
            <p:cNvSpPr/>
            <p:nvPr/>
          </p:nvSpPr>
          <p:spPr>
            <a:xfrm rot="10800000">
              <a:off x="5038751" y="1844826"/>
              <a:ext cx="1086945" cy="723797"/>
            </a:xfrm>
            <a:prstGeom prst="trapezoid">
              <a:avLst>
                <a:gd name="adj" fmla="val 36910"/>
              </a:avLst>
            </a:prstGeom>
            <a:grpFill/>
            <a:ln>
              <a:solidFill>
                <a:srgbClr val="FFE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Isosceles Triangle 5">
              <a:extLst>
                <a:ext uri="{FF2B5EF4-FFF2-40B4-BE49-F238E27FC236}">
                  <a16:creationId xmlns:a16="http://schemas.microsoft.com/office/drawing/2014/main" xmlns="" id="{993F909C-4758-49B2-A528-DF914D6EA57C}"/>
                </a:ext>
              </a:extLst>
            </p:cNvPr>
            <p:cNvSpPr/>
            <p:nvPr/>
          </p:nvSpPr>
          <p:spPr>
            <a:xfrm>
              <a:off x="5222223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grpFill/>
            <a:ln>
              <a:solidFill>
                <a:srgbClr val="FFE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88003A2E-F976-4497-B020-4CBD42836A83}"/>
                </a:ext>
              </a:extLst>
            </p:cNvPr>
            <p:cNvCxnSpPr/>
            <p:nvPr/>
          </p:nvCxnSpPr>
          <p:spPr>
            <a:xfrm flipV="1">
              <a:off x="5572697" y="2499926"/>
              <a:ext cx="727496" cy="506551"/>
            </a:xfrm>
            <a:prstGeom prst="line">
              <a:avLst/>
            </a:prstGeom>
            <a:grpFill/>
            <a:ln w="12700">
              <a:solidFill>
                <a:srgbClr val="FFE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02664831-7F1F-4C68-8485-D8936A35670F}"/>
                </a:ext>
              </a:extLst>
            </p:cNvPr>
            <p:cNvCxnSpPr/>
            <p:nvPr/>
          </p:nvCxnSpPr>
          <p:spPr>
            <a:xfrm flipH="1" flipV="1">
              <a:off x="4839077" y="2499926"/>
              <a:ext cx="743146" cy="506554"/>
            </a:xfrm>
            <a:prstGeom prst="line">
              <a:avLst/>
            </a:prstGeom>
            <a:grpFill/>
            <a:ln w="12700">
              <a:solidFill>
                <a:srgbClr val="FFE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1C1BDF6-E2AE-4E91-9039-D216547C3D25}"/>
              </a:ext>
            </a:extLst>
          </p:cNvPr>
          <p:cNvSpPr txBox="1"/>
          <p:nvPr/>
        </p:nvSpPr>
        <p:spPr>
          <a:xfrm>
            <a:off x="10092946" y="1413630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" name="Group 7">
            <a:extLst>
              <a:ext uri="{FF2B5EF4-FFF2-40B4-BE49-F238E27FC236}">
                <a16:creationId xmlns:a16="http://schemas.microsoft.com/office/drawing/2014/main" xmlns="" id="{09FE821A-5EA5-4860-A146-AB4C804440B8}"/>
              </a:ext>
            </a:extLst>
          </p:cNvPr>
          <p:cNvGrpSpPr/>
          <p:nvPr/>
        </p:nvGrpSpPr>
        <p:grpSpPr>
          <a:xfrm>
            <a:off x="1281784" y="1313339"/>
            <a:ext cx="1470641" cy="1161654"/>
            <a:chOff x="693093" y="1844828"/>
            <a:chExt cx="1470641" cy="1161654"/>
          </a:xfrm>
          <a:solidFill>
            <a:srgbClr val="FFE000"/>
          </a:solidFill>
        </p:grpSpPr>
        <p:sp>
          <p:nvSpPr>
            <p:cNvPr id="31" name="Trapezoid 2">
              <a:extLst>
                <a:ext uri="{FF2B5EF4-FFF2-40B4-BE49-F238E27FC236}">
                  <a16:creationId xmlns:a16="http://schemas.microsoft.com/office/drawing/2014/main" xmlns="" id="{05B680D1-5DD3-4AC9-ACEA-CBA1D45B5714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grpFill/>
            <a:ln>
              <a:solidFill>
                <a:srgbClr val="FFE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Isosceles Triangle 5">
              <a:extLst>
                <a:ext uri="{FF2B5EF4-FFF2-40B4-BE49-F238E27FC236}">
                  <a16:creationId xmlns:a16="http://schemas.microsoft.com/office/drawing/2014/main" xmlns="" id="{F0F1AEBA-F644-40FC-9EF6-36F7BD0D33D2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grpFill/>
            <a:ln>
              <a:solidFill>
                <a:srgbClr val="FFE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cxnSp>
          <p:nvCxnSpPr>
            <p:cNvPr id="33" name="Straight Connector 8">
              <a:extLst>
                <a:ext uri="{FF2B5EF4-FFF2-40B4-BE49-F238E27FC236}">
                  <a16:creationId xmlns:a16="http://schemas.microsoft.com/office/drawing/2014/main" xmlns="" id="{B2FB4371-E4B9-4577-A151-DD0F4BF5DDA7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grpFill/>
            <a:ln w="12700">
              <a:solidFill>
                <a:srgbClr val="FFE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50">
              <a:extLst>
                <a:ext uri="{FF2B5EF4-FFF2-40B4-BE49-F238E27FC236}">
                  <a16:creationId xmlns:a16="http://schemas.microsoft.com/office/drawing/2014/main" xmlns="" id="{373C60DB-35EA-46F2-BC7B-69318DCA05C5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grpFill/>
            <a:ln w="12700">
              <a:solidFill>
                <a:srgbClr val="FFE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11">
            <a:extLst>
              <a:ext uri="{FF2B5EF4-FFF2-40B4-BE49-F238E27FC236}">
                <a16:creationId xmlns:a16="http://schemas.microsoft.com/office/drawing/2014/main" xmlns="" id="{78C76B84-0F88-40DB-AD96-F9C45D1D4571}"/>
              </a:ext>
            </a:extLst>
          </p:cNvPr>
          <p:cNvGrpSpPr/>
          <p:nvPr/>
        </p:nvGrpSpPr>
        <p:grpSpPr>
          <a:xfrm>
            <a:off x="987878" y="3758004"/>
            <a:ext cx="2058452" cy="2216944"/>
            <a:chOff x="605226" y="3384613"/>
            <a:chExt cx="1636231" cy="221694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72DBAAB9-B798-4F53-BA78-2E770413276B}"/>
                </a:ext>
              </a:extLst>
            </p:cNvPr>
            <p:cNvSpPr txBox="1"/>
            <p:nvPr/>
          </p:nvSpPr>
          <p:spPr>
            <a:xfrm>
              <a:off x="605226" y="3662565"/>
              <a:ext cx="16362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 </a:t>
              </a:r>
              <a:endParaRPr lang="ko-KR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694F8ED5-9AB9-499B-8DCA-0F6ED7D77671}"/>
                </a:ext>
              </a:extLst>
            </p:cNvPr>
            <p:cNvSpPr txBox="1"/>
            <p:nvPr/>
          </p:nvSpPr>
          <p:spPr>
            <a:xfrm>
              <a:off x="605226" y="3384613"/>
              <a:ext cx="163623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94F508BD-D5BB-4B98-8305-0F75FFBA76AC}"/>
              </a:ext>
            </a:extLst>
          </p:cNvPr>
          <p:cNvSpPr txBox="1"/>
          <p:nvPr/>
        </p:nvSpPr>
        <p:spPr>
          <a:xfrm>
            <a:off x="1668299" y="1413630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57" name="Imagen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175" y="2550764"/>
            <a:ext cx="1181250" cy="1035000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277" y="2903851"/>
            <a:ext cx="956250" cy="731250"/>
          </a:xfrm>
          <a:prstGeom prst="rect">
            <a:avLst/>
          </a:prstGeom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2379" y="2626392"/>
            <a:ext cx="1285956" cy="1008709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0867" y="2918293"/>
            <a:ext cx="877500" cy="5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0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posición de imagen 1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8" r="11578"/>
          <a:stretch>
            <a:fillRect/>
          </a:stretch>
        </p:blipFill>
        <p:spPr>
          <a:xfrm>
            <a:off x="0" y="1223963"/>
            <a:ext cx="5441950" cy="4721225"/>
          </a:xfrm>
          <a:custGeom>
            <a:avLst/>
            <a:gdLst>
              <a:gd name="connsiteX0" fmla="*/ 2090352 w 5441094"/>
              <a:gd name="connsiteY0" fmla="*/ 2977952 h 4721980"/>
              <a:gd name="connsiteX1" fmla="*/ 3101888 w 5441094"/>
              <a:gd name="connsiteY1" fmla="*/ 4721980 h 4721980"/>
              <a:gd name="connsiteX2" fmla="*/ 1078816 w 5441094"/>
              <a:gd name="connsiteY2" fmla="*/ 4721980 h 4721980"/>
              <a:gd name="connsiteX3" fmla="*/ 2191267 w 5441094"/>
              <a:gd name="connsiteY3" fmla="*/ 2940880 h 4721980"/>
              <a:gd name="connsiteX4" fmla="*/ 4155992 w 5441094"/>
              <a:gd name="connsiteY4" fmla="*/ 2940880 h 4721980"/>
              <a:gd name="connsiteX5" fmla="*/ 3173629 w 5441094"/>
              <a:gd name="connsiteY5" fmla="*/ 4634609 h 4721980"/>
              <a:gd name="connsiteX6" fmla="*/ 0 w 5441094"/>
              <a:gd name="connsiteY6" fmla="*/ 2928524 h 4721980"/>
              <a:gd name="connsiteX7" fmla="*/ 2023072 w 5441094"/>
              <a:gd name="connsiteY7" fmla="*/ 2928524 h 4721980"/>
              <a:gd name="connsiteX8" fmla="*/ 1011536 w 5441094"/>
              <a:gd name="connsiteY8" fmla="*/ 4672552 h 4721980"/>
              <a:gd name="connsiteX9" fmla="*/ 982363 w 5441094"/>
              <a:gd name="connsiteY9" fmla="*/ 1120204 h 4721980"/>
              <a:gd name="connsiteX10" fmla="*/ 1964725 w 5441094"/>
              <a:gd name="connsiteY10" fmla="*/ 2813933 h 4721980"/>
              <a:gd name="connsiteX11" fmla="*/ 0 w 5441094"/>
              <a:gd name="connsiteY11" fmla="*/ 2813933 h 4721980"/>
              <a:gd name="connsiteX12" fmla="*/ 3816180 w 5441094"/>
              <a:gd name="connsiteY12" fmla="*/ 12357 h 4721980"/>
              <a:gd name="connsiteX13" fmla="*/ 5441094 w 5441094"/>
              <a:gd name="connsiteY13" fmla="*/ 2813933 h 4721980"/>
              <a:gd name="connsiteX14" fmla="*/ 2191266 w 5441094"/>
              <a:gd name="connsiteY14" fmla="*/ 2813933 h 4721980"/>
              <a:gd name="connsiteX15" fmla="*/ 465439 w 5441094"/>
              <a:gd name="connsiteY15" fmla="*/ 0 h 4721980"/>
              <a:gd name="connsiteX16" fmla="*/ 3715267 w 5441094"/>
              <a:gd name="connsiteY16" fmla="*/ 0 h 4721980"/>
              <a:gd name="connsiteX17" fmla="*/ 2090353 w 5441094"/>
              <a:gd name="connsiteY17" fmla="*/ 2801576 h 4721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441094" h="4721980">
                <a:moveTo>
                  <a:pt x="2090352" y="2977952"/>
                </a:moveTo>
                <a:lnTo>
                  <a:pt x="3101888" y="4721980"/>
                </a:lnTo>
                <a:lnTo>
                  <a:pt x="1078816" y="4721980"/>
                </a:lnTo>
                <a:close/>
                <a:moveTo>
                  <a:pt x="2191267" y="2940880"/>
                </a:moveTo>
                <a:lnTo>
                  <a:pt x="4155992" y="2940880"/>
                </a:lnTo>
                <a:lnTo>
                  <a:pt x="3173629" y="4634609"/>
                </a:lnTo>
                <a:close/>
                <a:moveTo>
                  <a:pt x="0" y="2928524"/>
                </a:moveTo>
                <a:lnTo>
                  <a:pt x="2023072" y="2928524"/>
                </a:lnTo>
                <a:lnTo>
                  <a:pt x="1011536" y="4672552"/>
                </a:lnTo>
                <a:close/>
                <a:moveTo>
                  <a:pt x="982363" y="1120204"/>
                </a:moveTo>
                <a:lnTo>
                  <a:pt x="1964725" y="2813933"/>
                </a:lnTo>
                <a:lnTo>
                  <a:pt x="0" y="2813933"/>
                </a:lnTo>
                <a:close/>
                <a:moveTo>
                  <a:pt x="3816180" y="12357"/>
                </a:moveTo>
                <a:lnTo>
                  <a:pt x="5441094" y="2813933"/>
                </a:lnTo>
                <a:lnTo>
                  <a:pt x="2191266" y="2813933"/>
                </a:lnTo>
                <a:close/>
                <a:moveTo>
                  <a:pt x="465439" y="0"/>
                </a:moveTo>
                <a:lnTo>
                  <a:pt x="3715267" y="0"/>
                </a:lnTo>
                <a:lnTo>
                  <a:pt x="2090353" y="2801576"/>
                </a:lnTo>
                <a:close/>
              </a:path>
            </a:pathLst>
          </a:custGeom>
        </p:spPr>
      </p:pic>
      <p:sp>
        <p:nvSpPr>
          <p:cNvPr id="30" name="직사각형 29">
            <a:extLst>
              <a:ext uri="{FF2B5EF4-FFF2-40B4-BE49-F238E27FC236}">
                <a16:creationId xmlns:a16="http://schemas.microsoft.com/office/drawing/2014/main" xmlns="" id="{B5A2A0D0-003E-4F8E-ADBA-5F7824D20742}"/>
              </a:ext>
            </a:extLst>
          </p:cNvPr>
          <p:cNvSpPr/>
          <p:nvPr/>
        </p:nvSpPr>
        <p:spPr>
          <a:xfrm>
            <a:off x="6803190" y="3986293"/>
            <a:ext cx="4830814" cy="276999"/>
          </a:xfrm>
          <a:prstGeom prst="rect">
            <a:avLst/>
          </a:prstGeom>
          <a:solidFill>
            <a:srgbClr val="FFE000"/>
          </a:solidFill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662483"/>
                </a:solidFill>
              </a:rPr>
              <a:t>Content Here </a:t>
            </a:r>
            <a:r>
              <a:rPr lang="en-US" altLang="ko-KR" sz="1200" dirty="0">
                <a:solidFill>
                  <a:srgbClr val="662483"/>
                </a:solidFill>
              </a:rPr>
              <a:t>: </a:t>
            </a:r>
            <a:r>
              <a:rPr lang="en-US" altLang="ko-KR" sz="1200" dirty="0">
                <a:solidFill>
                  <a:srgbClr val="662483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rgbClr val="662483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xmlns="" id="{EA96433C-D59D-4661-9267-29D18BB65482}"/>
              </a:ext>
            </a:extLst>
          </p:cNvPr>
          <p:cNvSpPr/>
          <p:nvPr/>
        </p:nvSpPr>
        <p:spPr>
          <a:xfrm>
            <a:off x="6803190" y="4362363"/>
            <a:ext cx="4830814" cy="276999"/>
          </a:xfrm>
          <a:prstGeom prst="rect">
            <a:avLst/>
          </a:prstGeom>
          <a:solidFill>
            <a:srgbClr val="FFE000"/>
          </a:solidFill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662483"/>
                </a:solidFill>
              </a:rPr>
              <a:t>Content Here </a:t>
            </a:r>
            <a:r>
              <a:rPr lang="en-US" altLang="ko-KR" sz="1200" dirty="0">
                <a:solidFill>
                  <a:srgbClr val="662483"/>
                </a:solidFill>
              </a:rPr>
              <a:t>: </a:t>
            </a:r>
            <a:r>
              <a:rPr lang="en-US" altLang="ko-KR" sz="1200" dirty="0">
                <a:solidFill>
                  <a:srgbClr val="662483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rgbClr val="662483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xmlns="" id="{42C12A45-C3CB-4F5B-878E-2BA5037EE995}"/>
              </a:ext>
            </a:extLst>
          </p:cNvPr>
          <p:cNvSpPr/>
          <p:nvPr/>
        </p:nvSpPr>
        <p:spPr>
          <a:xfrm>
            <a:off x="6803190" y="4738433"/>
            <a:ext cx="4830814" cy="276999"/>
          </a:xfrm>
          <a:prstGeom prst="rect">
            <a:avLst/>
          </a:prstGeom>
          <a:solidFill>
            <a:srgbClr val="FFE000"/>
          </a:solidFill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662483"/>
                </a:solidFill>
              </a:rPr>
              <a:t>Content Here </a:t>
            </a:r>
            <a:r>
              <a:rPr lang="en-US" altLang="ko-KR" sz="1200" dirty="0">
                <a:solidFill>
                  <a:srgbClr val="662483"/>
                </a:solidFill>
              </a:rPr>
              <a:t>: </a:t>
            </a:r>
            <a:r>
              <a:rPr lang="en-US" altLang="ko-KR" sz="1200" dirty="0">
                <a:solidFill>
                  <a:srgbClr val="662483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rgbClr val="662483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xmlns="" id="{F7A80C7F-CA63-484D-9EA9-1E66C9C6E4A0}"/>
              </a:ext>
            </a:extLst>
          </p:cNvPr>
          <p:cNvSpPr/>
          <p:nvPr/>
        </p:nvSpPr>
        <p:spPr>
          <a:xfrm>
            <a:off x="6803190" y="5114503"/>
            <a:ext cx="4830814" cy="276999"/>
          </a:xfrm>
          <a:prstGeom prst="rect">
            <a:avLst/>
          </a:prstGeom>
          <a:solidFill>
            <a:srgbClr val="FFE000"/>
          </a:solidFill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662483"/>
                </a:solidFill>
              </a:rPr>
              <a:t>Content Here </a:t>
            </a:r>
            <a:r>
              <a:rPr lang="en-US" altLang="ko-KR" sz="1200" dirty="0">
                <a:solidFill>
                  <a:srgbClr val="662483"/>
                </a:solidFill>
              </a:rPr>
              <a:t>: </a:t>
            </a:r>
            <a:r>
              <a:rPr lang="en-US" altLang="ko-KR" sz="1200" dirty="0">
                <a:solidFill>
                  <a:srgbClr val="662483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rgbClr val="662483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xmlns="" id="{59F4FA73-FE17-4ACE-89CE-B967BF886761}"/>
              </a:ext>
            </a:extLst>
          </p:cNvPr>
          <p:cNvSpPr/>
          <p:nvPr/>
        </p:nvSpPr>
        <p:spPr>
          <a:xfrm>
            <a:off x="6803190" y="5490575"/>
            <a:ext cx="4830814" cy="276999"/>
          </a:xfrm>
          <a:prstGeom prst="rect">
            <a:avLst/>
          </a:prstGeom>
          <a:solidFill>
            <a:srgbClr val="FFE000"/>
          </a:solidFill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rgbClr val="662483"/>
                </a:solidFill>
              </a:rPr>
              <a:t>Content Here </a:t>
            </a:r>
            <a:r>
              <a:rPr lang="en-US" altLang="ko-KR" sz="1200" dirty="0">
                <a:solidFill>
                  <a:srgbClr val="662483"/>
                </a:solidFill>
              </a:rPr>
              <a:t>: </a:t>
            </a:r>
            <a:r>
              <a:rPr lang="en-US" altLang="ko-KR" sz="1200" dirty="0">
                <a:solidFill>
                  <a:srgbClr val="662483"/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rgbClr val="662483"/>
              </a:solidFill>
            </a:endParaRPr>
          </a:p>
        </p:txBody>
      </p:sp>
      <p:sp>
        <p:nvSpPr>
          <p:cNvPr id="35" name="Rounded Rectangle 10">
            <a:extLst>
              <a:ext uri="{FF2B5EF4-FFF2-40B4-BE49-F238E27FC236}">
                <a16:creationId xmlns:a16="http://schemas.microsoft.com/office/drawing/2014/main" xmlns="" id="{045ED439-78EE-4056-A3FA-3100354D0F56}"/>
              </a:ext>
            </a:extLst>
          </p:cNvPr>
          <p:cNvSpPr/>
          <p:nvPr/>
        </p:nvSpPr>
        <p:spPr>
          <a:xfrm>
            <a:off x="6506317" y="4737969"/>
            <a:ext cx="193643" cy="256265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662483"/>
              </a:solidFill>
            </a:endParaRPr>
          </a:p>
        </p:txBody>
      </p:sp>
      <p:sp>
        <p:nvSpPr>
          <p:cNvPr id="36" name="Rounded Rectangle 32">
            <a:extLst>
              <a:ext uri="{FF2B5EF4-FFF2-40B4-BE49-F238E27FC236}">
                <a16:creationId xmlns:a16="http://schemas.microsoft.com/office/drawing/2014/main" xmlns="" id="{E2A5A0E1-5574-4746-9592-DBA378372C19}"/>
              </a:ext>
            </a:extLst>
          </p:cNvPr>
          <p:cNvSpPr/>
          <p:nvPr/>
        </p:nvSpPr>
        <p:spPr>
          <a:xfrm>
            <a:off x="6475275" y="3990661"/>
            <a:ext cx="255727" cy="2557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662483"/>
              </a:solidFill>
            </a:endParaRPr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xmlns="" id="{2C63EDBD-43B2-44BD-973B-202EA88DBDC5}"/>
              </a:ext>
            </a:extLst>
          </p:cNvPr>
          <p:cNvSpPr/>
          <p:nvPr/>
        </p:nvSpPr>
        <p:spPr>
          <a:xfrm rot="2700000">
            <a:off x="6501837" y="5445746"/>
            <a:ext cx="202603" cy="36322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662483"/>
              </a:solidFill>
            </a:endParaRPr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xmlns="" id="{6191BBF0-B85B-4D5A-AF50-240D77B8A647}"/>
              </a:ext>
            </a:extLst>
          </p:cNvPr>
          <p:cNvSpPr/>
          <p:nvPr/>
        </p:nvSpPr>
        <p:spPr>
          <a:xfrm>
            <a:off x="6465950" y="5131726"/>
            <a:ext cx="274377" cy="2568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662483"/>
              </a:solidFill>
            </a:endParaRPr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xmlns="" id="{40091646-4596-4449-A53B-D0FE29F0AE23}"/>
              </a:ext>
            </a:extLst>
          </p:cNvPr>
          <p:cNvSpPr/>
          <p:nvPr/>
        </p:nvSpPr>
        <p:spPr>
          <a:xfrm flipH="1">
            <a:off x="6471855" y="4383879"/>
            <a:ext cx="262564" cy="2165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662483"/>
              </a:solidFill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xmlns="" id="{B893DE7E-549A-4226-B06D-2AC76F3F9D12}"/>
              </a:ext>
            </a:extLst>
          </p:cNvPr>
          <p:cNvGrpSpPr/>
          <p:nvPr/>
        </p:nvGrpSpPr>
        <p:grpSpPr>
          <a:xfrm>
            <a:off x="8926151" y="1028073"/>
            <a:ext cx="2375857" cy="2506349"/>
            <a:chOff x="6975883" y="3736778"/>
            <a:chExt cx="4594794" cy="25063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8D31DB1B-DF26-4EEA-8A76-CE9000C73808}"/>
                </a:ext>
              </a:extLst>
            </p:cNvPr>
            <p:cNvSpPr txBox="1"/>
            <p:nvPr/>
          </p:nvSpPr>
          <p:spPr>
            <a:xfrm>
              <a:off x="6975883" y="4119469"/>
              <a:ext cx="459479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32216568-025D-47BF-B175-927B5CF66286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307777"/>
            </a:xfrm>
            <a:prstGeom prst="rect">
              <a:avLst/>
            </a:prstGeom>
            <a:solidFill>
              <a:srgbClr val="FFE000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662483"/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</p:grpSp>
      <p:sp>
        <p:nvSpPr>
          <p:cNvPr id="43" name="Text Placeholder 13">
            <a:extLst>
              <a:ext uri="{FF2B5EF4-FFF2-40B4-BE49-F238E27FC236}">
                <a16:creationId xmlns:a16="http://schemas.microsoft.com/office/drawing/2014/main" xmlns="" id="{7D8770ED-6125-4D63-9001-66A2FFE091A4}"/>
              </a:ext>
            </a:extLst>
          </p:cNvPr>
          <p:cNvSpPr txBox="1">
            <a:spLocks/>
          </p:cNvSpPr>
          <p:nvPr/>
        </p:nvSpPr>
        <p:spPr>
          <a:xfrm>
            <a:off x="4890372" y="1572374"/>
            <a:ext cx="3620566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ortfolio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sentation</a:t>
            </a:r>
          </a:p>
        </p:txBody>
      </p:sp>
    </p:spTree>
    <p:extLst>
      <p:ext uri="{BB962C8B-B14F-4D97-AF65-F5344CB8AC3E}">
        <p14:creationId xmlns:p14="http://schemas.microsoft.com/office/powerpoint/2010/main" val="31343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54000"/>
            <a:ext cx="5088304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solidFill>
                  <a:srgbClr val="662483"/>
                </a:solidFill>
              </a:rPr>
              <a:t>Infographic Style</a:t>
            </a:r>
          </a:p>
        </p:txBody>
      </p:sp>
      <p:graphicFrame>
        <p:nvGraphicFramePr>
          <p:cNvPr id="110" name="Chart 109">
            <a:extLst>
              <a:ext uri="{FF2B5EF4-FFF2-40B4-BE49-F238E27FC236}">
                <a16:creationId xmlns:a16="http://schemas.microsoft.com/office/drawing/2014/main" xmlns="" id="{3ED22F62-4FFD-4154-9553-D709EBA188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240578"/>
              </p:ext>
            </p:extLst>
          </p:nvPr>
        </p:nvGraphicFramePr>
        <p:xfrm>
          <a:off x="6698139" y="1662276"/>
          <a:ext cx="1957307" cy="19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1" name="Chart 110">
            <a:extLst>
              <a:ext uri="{FF2B5EF4-FFF2-40B4-BE49-F238E27FC236}">
                <a16:creationId xmlns:a16="http://schemas.microsoft.com/office/drawing/2014/main" xmlns="" id="{BF63D6FD-F44B-45DA-8ECE-CFE10A9195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6249963"/>
              </p:ext>
            </p:extLst>
          </p:nvPr>
        </p:nvGraphicFramePr>
        <p:xfrm>
          <a:off x="3589623" y="1569790"/>
          <a:ext cx="1957307" cy="19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94D41FD4-E665-4C5A-8100-9ED1DC821EFE}"/>
              </a:ext>
            </a:extLst>
          </p:cNvPr>
          <p:cNvSpPr txBox="1"/>
          <p:nvPr/>
        </p:nvSpPr>
        <p:spPr>
          <a:xfrm>
            <a:off x="7013170" y="2231998"/>
            <a:ext cx="1368152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BFBFBF"/>
                </a:solidFill>
                <a:cs typeface="Arial" pitchFamily="34" charset="0"/>
              </a:rPr>
              <a:t>75</a:t>
            </a:r>
            <a:r>
              <a:rPr lang="en-US" altLang="ko-KR" sz="1400" b="1" dirty="0">
                <a:solidFill>
                  <a:srgbClr val="BFBFBF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rgbClr val="BFBFBF"/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766CA3A5-5A00-48B2-872D-C311A1DE318E}"/>
              </a:ext>
            </a:extLst>
          </p:cNvPr>
          <p:cNvSpPr txBox="1"/>
          <p:nvPr/>
        </p:nvSpPr>
        <p:spPr>
          <a:xfrm>
            <a:off x="3884200" y="2139512"/>
            <a:ext cx="1368152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662483"/>
                </a:solidFill>
                <a:cs typeface="Arial" pitchFamily="34" charset="0"/>
              </a:rPr>
              <a:t>65</a:t>
            </a:r>
            <a:r>
              <a:rPr lang="en-US" altLang="ko-KR" sz="1400" b="1" dirty="0">
                <a:solidFill>
                  <a:srgbClr val="66248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rgbClr val="662483"/>
              </a:solidFill>
              <a:cs typeface="Arial" pitchFamily="34" charset="0"/>
            </a:endParaRP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xmlns="" id="{74219A66-A68C-4C0F-9BB4-C1A7933470BE}"/>
              </a:ext>
            </a:extLst>
          </p:cNvPr>
          <p:cNvGrpSpPr/>
          <p:nvPr/>
        </p:nvGrpSpPr>
        <p:grpSpPr>
          <a:xfrm>
            <a:off x="3175809" y="4780632"/>
            <a:ext cx="2738028" cy="1309346"/>
            <a:chOff x="861594" y="4369001"/>
            <a:chExt cx="2072252" cy="1309346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xmlns="" id="{66EF5002-5BD7-4A65-ABFE-ECE562A3FCBB}"/>
                </a:ext>
              </a:extLst>
            </p:cNvPr>
            <p:cNvSpPr txBox="1"/>
            <p:nvPr/>
          </p:nvSpPr>
          <p:spPr>
            <a:xfrm>
              <a:off x="865402" y="4662684"/>
              <a:ext cx="206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xmlns="" id="{140E9C6D-B2B8-436A-AD7E-1002FAA3F915}"/>
                </a:ext>
              </a:extLst>
            </p:cNvPr>
            <p:cNvSpPr txBox="1"/>
            <p:nvPr/>
          </p:nvSpPr>
          <p:spPr>
            <a:xfrm>
              <a:off x="861594" y="4369001"/>
              <a:ext cx="207225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xmlns="" id="{6271B595-821D-41E4-8AB7-F1478A14D13F}"/>
              </a:ext>
            </a:extLst>
          </p:cNvPr>
          <p:cNvSpPr txBox="1"/>
          <p:nvPr/>
        </p:nvSpPr>
        <p:spPr>
          <a:xfrm>
            <a:off x="3163277" y="4208726"/>
            <a:ext cx="273802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$23,900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xmlns="" id="{134757CA-08D1-4D64-959A-747C23947E7C}"/>
              </a:ext>
            </a:extLst>
          </p:cNvPr>
          <p:cNvGrpSpPr/>
          <p:nvPr/>
        </p:nvGrpSpPr>
        <p:grpSpPr>
          <a:xfrm>
            <a:off x="6356295" y="4829507"/>
            <a:ext cx="2738028" cy="1309346"/>
            <a:chOff x="3657406" y="4369001"/>
            <a:chExt cx="2072252" cy="1309346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D975F1FF-66CB-4F09-9712-04261A9B6434}"/>
                </a:ext>
              </a:extLst>
            </p:cNvPr>
            <p:cNvSpPr txBox="1"/>
            <p:nvPr/>
          </p:nvSpPr>
          <p:spPr>
            <a:xfrm>
              <a:off x="3661214" y="4662684"/>
              <a:ext cx="206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xmlns="" id="{82F1B70B-DBC9-4C14-8A46-B81D6067DB46}"/>
                </a:ext>
              </a:extLst>
            </p:cNvPr>
            <p:cNvSpPr txBox="1"/>
            <p:nvPr/>
          </p:nvSpPr>
          <p:spPr>
            <a:xfrm>
              <a:off x="3657406" y="4369001"/>
              <a:ext cx="207225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D44C217C-DC6A-4617-80E0-5AF68F76F6E2}"/>
              </a:ext>
            </a:extLst>
          </p:cNvPr>
          <p:cNvSpPr txBox="1"/>
          <p:nvPr/>
        </p:nvSpPr>
        <p:spPr>
          <a:xfrm>
            <a:off x="6343763" y="4257601"/>
            <a:ext cx="273802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$23,900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1" name="Chart 109">
            <a:extLst>
              <a:ext uri="{FF2B5EF4-FFF2-40B4-BE49-F238E27FC236}">
                <a16:creationId xmlns:a16="http://schemas.microsoft.com/office/drawing/2014/main" xmlns="" id="{3ED22F62-4FFD-4154-9553-D709EBA188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6455885"/>
              </p:ext>
            </p:extLst>
          </p:nvPr>
        </p:nvGraphicFramePr>
        <p:xfrm>
          <a:off x="9714499" y="1662276"/>
          <a:ext cx="1957307" cy="19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Box 111">
            <a:extLst>
              <a:ext uri="{FF2B5EF4-FFF2-40B4-BE49-F238E27FC236}">
                <a16:creationId xmlns:a16="http://schemas.microsoft.com/office/drawing/2014/main" xmlns="" id="{94D41FD4-E665-4C5A-8100-9ED1DC821EFE}"/>
              </a:ext>
            </a:extLst>
          </p:cNvPr>
          <p:cNvSpPr txBox="1"/>
          <p:nvPr/>
        </p:nvSpPr>
        <p:spPr>
          <a:xfrm>
            <a:off x="10029530" y="2231998"/>
            <a:ext cx="1368152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 smtClean="0">
                <a:solidFill>
                  <a:srgbClr val="FFE000"/>
                </a:solidFill>
                <a:cs typeface="Arial" pitchFamily="34" charset="0"/>
              </a:rPr>
              <a:t>80</a:t>
            </a:r>
            <a:r>
              <a:rPr lang="en-US" altLang="ko-KR" sz="1400" b="1" dirty="0" smtClean="0">
                <a:solidFill>
                  <a:srgbClr val="FFE000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rgbClr val="FFE000"/>
              </a:solidFill>
              <a:cs typeface="Arial" pitchFamily="34" charset="0"/>
            </a:endParaRPr>
          </a:p>
        </p:txBody>
      </p:sp>
      <p:grpSp>
        <p:nvGrpSpPr>
          <p:cNvPr id="23" name="Group 117">
            <a:extLst>
              <a:ext uri="{FF2B5EF4-FFF2-40B4-BE49-F238E27FC236}">
                <a16:creationId xmlns:a16="http://schemas.microsoft.com/office/drawing/2014/main" xmlns="" id="{134757CA-08D1-4D64-959A-747C23947E7C}"/>
              </a:ext>
            </a:extLst>
          </p:cNvPr>
          <p:cNvGrpSpPr/>
          <p:nvPr/>
        </p:nvGrpSpPr>
        <p:grpSpPr>
          <a:xfrm>
            <a:off x="9372655" y="4829507"/>
            <a:ext cx="2738028" cy="1309346"/>
            <a:chOff x="3657406" y="4369001"/>
            <a:chExt cx="2072252" cy="1309346"/>
          </a:xfrm>
        </p:grpSpPr>
        <p:sp>
          <p:nvSpPr>
            <p:cNvPr id="24" name="TextBox 118">
              <a:extLst>
                <a:ext uri="{FF2B5EF4-FFF2-40B4-BE49-F238E27FC236}">
                  <a16:creationId xmlns:a16="http://schemas.microsoft.com/office/drawing/2014/main" xmlns="" id="{D975F1FF-66CB-4F09-9712-04261A9B6434}"/>
                </a:ext>
              </a:extLst>
            </p:cNvPr>
            <p:cNvSpPr txBox="1"/>
            <p:nvPr/>
          </p:nvSpPr>
          <p:spPr>
            <a:xfrm>
              <a:off x="3661214" y="4662684"/>
              <a:ext cx="206129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25" name="TextBox 119">
              <a:extLst>
                <a:ext uri="{FF2B5EF4-FFF2-40B4-BE49-F238E27FC236}">
                  <a16:creationId xmlns:a16="http://schemas.microsoft.com/office/drawing/2014/main" xmlns="" id="{82F1B70B-DBC9-4C14-8A46-B81D6067DB46}"/>
                </a:ext>
              </a:extLst>
            </p:cNvPr>
            <p:cNvSpPr txBox="1"/>
            <p:nvPr/>
          </p:nvSpPr>
          <p:spPr>
            <a:xfrm>
              <a:off x="3657406" y="4369001"/>
              <a:ext cx="207225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120">
            <a:extLst>
              <a:ext uri="{FF2B5EF4-FFF2-40B4-BE49-F238E27FC236}">
                <a16:creationId xmlns:a16="http://schemas.microsoft.com/office/drawing/2014/main" xmlns="" id="{D44C217C-DC6A-4617-80E0-5AF68F76F6E2}"/>
              </a:ext>
            </a:extLst>
          </p:cNvPr>
          <p:cNvSpPr txBox="1"/>
          <p:nvPr/>
        </p:nvSpPr>
        <p:spPr>
          <a:xfrm>
            <a:off x="9360123" y="4257601"/>
            <a:ext cx="2738028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$23,900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217" y="2102570"/>
            <a:ext cx="2676574" cy="421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5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5677" y="293918"/>
            <a:ext cx="8470269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solidFill>
                  <a:srgbClr val="662483"/>
                </a:solidFill>
              </a:rPr>
              <a:t>Infographic Style</a:t>
            </a:r>
          </a:p>
        </p:txBody>
      </p:sp>
      <p:cxnSp>
        <p:nvCxnSpPr>
          <p:cNvPr id="46" name="Elbow Connector 60">
            <a:extLst>
              <a:ext uri="{FF2B5EF4-FFF2-40B4-BE49-F238E27FC236}">
                <a16:creationId xmlns:a16="http://schemas.microsoft.com/office/drawing/2014/main" xmlns="" id="{FE364A82-4D32-44E4-A881-B1B31E1C4C57}"/>
              </a:ext>
            </a:extLst>
          </p:cNvPr>
          <p:cNvCxnSpPr/>
          <p:nvPr/>
        </p:nvCxnSpPr>
        <p:spPr>
          <a:xfrm rot="5400000" flipH="1" flipV="1">
            <a:off x="7045408" y="2560253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rgbClr val="66248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60">
            <a:extLst>
              <a:ext uri="{FF2B5EF4-FFF2-40B4-BE49-F238E27FC236}">
                <a16:creationId xmlns:a16="http://schemas.microsoft.com/office/drawing/2014/main" xmlns="" id="{D4D2CA6D-F3AA-477C-8635-2230B74E8BC5}"/>
              </a:ext>
            </a:extLst>
          </p:cNvPr>
          <p:cNvCxnSpPr>
            <a:cxnSpLocks/>
          </p:cNvCxnSpPr>
          <p:nvPr/>
        </p:nvCxnSpPr>
        <p:spPr>
          <a:xfrm rot="16200000" flipV="1">
            <a:off x="4238357" y="2579532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rgbClr val="66248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D773B661-CA86-4FC8-99C8-6E6E7F132B7F}"/>
              </a:ext>
            </a:extLst>
          </p:cNvPr>
          <p:cNvSpPr/>
          <p:nvPr/>
        </p:nvSpPr>
        <p:spPr>
          <a:xfrm>
            <a:off x="0" y="3605968"/>
            <a:ext cx="12192796" cy="2236428"/>
          </a:xfrm>
          <a:prstGeom prst="rect">
            <a:avLst/>
          </a:prstGeom>
          <a:solidFill>
            <a:srgbClr val="BFBFBF"/>
          </a:solidFill>
          <a:ln w="38100">
            <a:solidFill>
              <a:srgbClr val="662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8CC66991-7285-4BE8-B8F4-5CD444D8B607}"/>
              </a:ext>
            </a:extLst>
          </p:cNvPr>
          <p:cNvSpPr/>
          <p:nvPr/>
        </p:nvSpPr>
        <p:spPr>
          <a:xfrm>
            <a:off x="943370" y="2979343"/>
            <a:ext cx="2340000" cy="1224000"/>
          </a:xfrm>
          <a:prstGeom prst="rect">
            <a:avLst/>
          </a:prstGeom>
          <a:solidFill>
            <a:schemeClr val="bg1"/>
          </a:solidFill>
          <a:ln w="38100">
            <a:solidFill>
              <a:srgbClr val="662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6B5749B4-B920-470E-AF2D-AC349C7E404C}"/>
              </a:ext>
            </a:extLst>
          </p:cNvPr>
          <p:cNvSpPr/>
          <p:nvPr/>
        </p:nvSpPr>
        <p:spPr>
          <a:xfrm rot="16200000">
            <a:off x="2594432" y="1205958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E363CD36-595E-4801-9759-E7B19A666F8F}"/>
              </a:ext>
            </a:extLst>
          </p:cNvPr>
          <p:cNvSpPr/>
          <p:nvPr/>
        </p:nvSpPr>
        <p:spPr>
          <a:xfrm>
            <a:off x="4939448" y="1314750"/>
            <a:ext cx="2340000" cy="1224000"/>
          </a:xfrm>
          <a:prstGeom prst="rect">
            <a:avLst/>
          </a:prstGeom>
          <a:solidFill>
            <a:schemeClr val="bg1"/>
          </a:solidFill>
          <a:ln w="38100">
            <a:solidFill>
              <a:srgbClr val="662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A01FE6BE-31CE-405C-8102-102A0B16294B}"/>
              </a:ext>
            </a:extLst>
          </p:cNvPr>
          <p:cNvSpPr/>
          <p:nvPr/>
        </p:nvSpPr>
        <p:spPr>
          <a:xfrm>
            <a:off x="7746277" y="1624253"/>
            <a:ext cx="2340000" cy="1224000"/>
          </a:xfrm>
          <a:prstGeom prst="rect">
            <a:avLst/>
          </a:prstGeom>
          <a:solidFill>
            <a:schemeClr val="bg1"/>
          </a:solidFill>
          <a:ln w="38100">
            <a:solidFill>
              <a:srgbClr val="662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566B35F2-8D63-4E49-95F7-969F697B2358}"/>
              </a:ext>
            </a:extLst>
          </p:cNvPr>
          <p:cNvSpPr/>
          <p:nvPr/>
        </p:nvSpPr>
        <p:spPr>
          <a:xfrm>
            <a:off x="8953762" y="2979343"/>
            <a:ext cx="2340000" cy="1224000"/>
          </a:xfrm>
          <a:prstGeom prst="rect">
            <a:avLst/>
          </a:prstGeom>
          <a:solidFill>
            <a:schemeClr val="bg1"/>
          </a:solidFill>
          <a:ln w="38100">
            <a:solidFill>
              <a:srgbClr val="662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xmlns="" id="{09AB9E9F-E15D-4204-8776-153CCCCA8A39}"/>
              </a:ext>
            </a:extLst>
          </p:cNvPr>
          <p:cNvCxnSpPr>
            <a:cxnSpLocks/>
            <a:endCxn id="51" idx="2"/>
          </p:cNvCxnSpPr>
          <p:nvPr/>
        </p:nvCxnSpPr>
        <p:spPr>
          <a:xfrm flipV="1">
            <a:off x="6109444" y="2538751"/>
            <a:ext cx="4" cy="1027153"/>
          </a:xfrm>
          <a:prstGeom prst="straightConnector1">
            <a:avLst/>
          </a:prstGeom>
          <a:ln w="25400">
            <a:solidFill>
              <a:srgbClr val="66248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lbow Connector 61">
            <a:extLst>
              <a:ext uri="{FF2B5EF4-FFF2-40B4-BE49-F238E27FC236}">
                <a16:creationId xmlns:a16="http://schemas.microsoft.com/office/drawing/2014/main" xmlns="" id="{5D882699-6E73-44CA-9CFD-1AF1D40C7159}"/>
              </a:ext>
            </a:extLst>
          </p:cNvPr>
          <p:cNvCxnSpPr>
            <a:cxnSpLocks/>
          </p:cNvCxnSpPr>
          <p:nvPr/>
        </p:nvCxnSpPr>
        <p:spPr>
          <a:xfrm rot="10800000">
            <a:off x="3355422" y="3577217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rgbClr val="66248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BFC03C10-E8E8-4868-BF5C-6E7ADC735FA6}"/>
              </a:ext>
            </a:extLst>
          </p:cNvPr>
          <p:cNvGrpSpPr/>
          <p:nvPr/>
        </p:nvGrpSpPr>
        <p:grpSpPr>
          <a:xfrm>
            <a:off x="1139702" y="3132940"/>
            <a:ext cx="1986248" cy="916813"/>
            <a:chOff x="6533674" y="3357955"/>
            <a:chExt cx="1785368" cy="916813"/>
          </a:xfrm>
          <a:noFill/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9E750230-8F15-4951-BCBE-E9F50A29D925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8D58F989-362C-4F26-A69F-971C47DB66BD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F5729560-DB39-4FB4-BD67-979B0B9CB82D}"/>
              </a:ext>
            </a:extLst>
          </p:cNvPr>
          <p:cNvSpPr/>
          <p:nvPr/>
        </p:nvSpPr>
        <p:spPr>
          <a:xfrm>
            <a:off x="2132619" y="1624253"/>
            <a:ext cx="2340000" cy="1224000"/>
          </a:xfrm>
          <a:prstGeom prst="rect">
            <a:avLst/>
          </a:prstGeom>
          <a:solidFill>
            <a:schemeClr val="bg1"/>
          </a:solidFill>
          <a:ln w="38100">
            <a:solidFill>
              <a:srgbClr val="662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6E2204B4-5A2B-4561-BFCF-5088D0B34E66}"/>
              </a:ext>
            </a:extLst>
          </p:cNvPr>
          <p:cNvSpPr/>
          <p:nvPr/>
        </p:nvSpPr>
        <p:spPr>
          <a:xfrm>
            <a:off x="1714322" y="4442675"/>
            <a:ext cx="2340000" cy="12816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C21F25D3-0725-4DEC-ADC3-19FB7F45F531}"/>
              </a:ext>
            </a:extLst>
          </p:cNvPr>
          <p:cNvSpPr/>
          <p:nvPr/>
        </p:nvSpPr>
        <p:spPr>
          <a:xfrm>
            <a:off x="8164566" y="4500275"/>
            <a:ext cx="2340000" cy="1224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2" name="Elbow Connector 83">
            <a:extLst>
              <a:ext uri="{FF2B5EF4-FFF2-40B4-BE49-F238E27FC236}">
                <a16:creationId xmlns:a16="http://schemas.microsoft.com/office/drawing/2014/main" xmlns="" id="{B08CDBAC-6376-4F4C-B2FA-CEF52F606686}"/>
              </a:ext>
            </a:extLst>
          </p:cNvPr>
          <p:cNvCxnSpPr/>
          <p:nvPr/>
        </p:nvCxnSpPr>
        <p:spPr>
          <a:xfrm rot="10800000" flipV="1">
            <a:off x="4178335" y="4992571"/>
            <a:ext cx="1157891" cy="379090"/>
          </a:xfrm>
          <a:prstGeom prst="bentConnector3">
            <a:avLst>
              <a:gd name="adj1" fmla="val -1002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84">
            <a:extLst>
              <a:ext uri="{FF2B5EF4-FFF2-40B4-BE49-F238E27FC236}">
                <a16:creationId xmlns:a16="http://schemas.microsoft.com/office/drawing/2014/main" xmlns="" id="{CDCFB159-77EC-40CC-A6E1-837715CB4DAF}"/>
              </a:ext>
            </a:extLst>
          </p:cNvPr>
          <p:cNvCxnSpPr/>
          <p:nvPr/>
        </p:nvCxnSpPr>
        <p:spPr>
          <a:xfrm>
            <a:off x="6953692" y="4992571"/>
            <a:ext cx="1087858" cy="379090"/>
          </a:xfrm>
          <a:prstGeom prst="bentConnector3">
            <a:avLst>
              <a:gd name="adj1" fmla="val -1659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lbow Connector 61">
            <a:extLst>
              <a:ext uri="{FF2B5EF4-FFF2-40B4-BE49-F238E27FC236}">
                <a16:creationId xmlns:a16="http://schemas.microsoft.com/office/drawing/2014/main" xmlns="" id="{470D419B-BF56-4027-BD7A-64B28BEBD3C3}"/>
              </a:ext>
            </a:extLst>
          </p:cNvPr>
          <p:cNvCxnSpPr>
            <a:cxnSpLocks/>
          </p:cNvCxnSpPr>
          <p:nvPr/>
        </p:nvCxnSpPr>
        <p:spPr>
          <a:xfrm rot="10800000" flipH="1">
            <a:off x="7323836" y="3577215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rgbClr val="66248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3">
            <a:extLst>
              <a:ext uri="{FF2B5EF4-FFF2-40B4-BE49-F238E27FC236}">
                <a16:creationId xmlns:a16="http://schemas.microsoft.com/office/drawing/2014/main" xmlns="" id="{A2C32826-C50F-4903-AB05-6DC00559F593}"/>
              </a:ext>
            </a:extLst>
          </p:cNvPr>
          <p:cNvGrpSpPr/>
          <p:nvPr/>
        </p:nvGrpSpPr>
        <p:grpSpPr>
          <a:xfrm>
            <a:off x="2309495" y="1777850"/>
            <a:ext cx="1986248" cy="916813"/>
            <a:chOff x="6533674" y="3357955"/>
            <a:chExt cx="1785368" cy="916813"/>
          </a:xfrm>
          <a:noFill/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27792EAA-C69A-41C7-8DE6-668E2BD77A01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86CEAC32-24A3-4B4B-A64B-5AF7529C2785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63">
            <a:extLst>
              <a:ext uri="{FF2B5EF4-FFF2-40B4-BE49-F238E27FC236}">
                <a16:creationId xmlns:a16="http://schemas.microsoft.com/office/drawing/2014/main" xmlns="" id="{1DA7BADA-E7EF-4BB6-A892-295DA013F7BE}"/>
              </a:ext>
            </a:extLst>
          </p:cNvPr>
          <p:cNvGrpSpPr/>
          <p:nvPr/>
        </p:nvGrpSpPr>
        <p:grpSpPr>
          <a:xfrm>
            <a:off x="1891198" y="4625072"/>
            <a:ext cx="1986248" cy="916813"/>
            <a:chOff x="6533674" y="3357955"/>
            <a:chExt cx="1785368" cy="916813"/>
          </a:xfrm>
          <a:noFill/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8A773CE9-0407-4E0D-8259-E20582FA7ECA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5A7132D2-9AD0-489F-9845-8D1E53F576B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63">
            <a:extLst>
              <a:ext uri="{FF2B5EF4-FFF2-40B4-BE49-F238E27FC236}">
                <a16:creationId xmlns:a16="http://schemas.microsoft.com/office/drawing/2014/main" xmlns="" id="{ACBEEA1D-4410-4439-8366-665B354FFB85}"/>
              </a:ext>
            </a:extLst>
          </p:cNvPr>
          <p:cNvGrpSpPr/>
          <p:nvPr/>
        </p:nvGrpSpPr>
        <p:grpSpPr>
          <a:xfrm>
            <a:off x="9130638" y="3132940"/>
            <a:ext cx="1986248" cy="916813"/>
            <a:chOff x="6533674" y="3357955"/>
            <a:chExt cx="1785368" cy="916813"/>
          </a:xfrm>
          <a:noFill/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5E6CC211-7E72-474E-8607-4188B3AF475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8780B1F0-9A78-46CA-9B9D-21EBC67741C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63">
            <a:extLst>
              <a:ext uri="{FF2B5EF4-FFF2-40B4-BE49-F238E27FC236}">
                <a16:creationId xmlns:a16="http://schemas.microsoft.com/office/drawing/2014/main" xmlns="" id="{A5A6634D-0051-41DA-804F-8A51AC8290C1}"/>
              </a:ext>
            </a:extLst>
          </p:cNvPr>
          <p:cNvGrpSpPr/>
          <p:nvPr/>
        </p:nvGrpSpPr>
        <p:grpSpPr>
          <a:xfrm>
            <a:off x="7923153" y="1777850"/>
            <a:ext cx="1986248" cy="916813"/>
            <a:chOff x="6533674" y="3357955"/>
            <a:chExt cx="1785368" cy="916813"/>
          </a:xfrm>
          <a:noFill/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38B3006E-0439-4ECC-9553-13FD371EA46E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A1F4152D-CE7D-44F4-9BF4-33AD4EA7013B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63">
            <a:extLst>
              <a:ext uri="{FF2B5EF4-FFF2-40B4-BE49-F238E27FC236}">
                <a16:creationId xmlns:a16="http://schemas.microsoft.com/office/drawing/2014/main" xmlns="" id="{4D2A321F-3D01-4A48-B84B-AE71E9DC8EC6}"/>
              </a:ext>
            </a:extLst>
          </p:cNvPr>
          <p:cNvGrpSpPr/>
          <p:nvPr/>
        </p:nvGrpSpPr>
        <p:grpSpPr>
          <a:xfrm>
            <a:off x="8341442" y="4653872"/>
            <a:ext cx="1986248" cy="916813"/>
            <a:chOff x="6533674" y="3357955"/>
            <a:chExt cx="1785368" cy="916813"/>
          </a:xfrm>
          <a:noFill/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4C89FD2E-5A8F-4A29-92C3-9945FBD23B9D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3B804C73-D345-4BC1-9904-8CCC7983358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63">
            <a:extLst>
              <a:ext uri="{FF2B5EF4-FFF2-40B4-BE49-F238E27FC236}">
                <a16:creationId xmlns:a16="http://schemas.microsoft.com/office/drawing/2014/main" xmlns="" id="{18A1C014-E6BE-4454-ADB0-A513DDDC4427}"/>
              </a:ext>
            </a:extLst>
          </p:cNvPr>
          <p:cNvGrpSpPr/>
          <p:nvPr/>
        </p:nvGrpSpPr>
        <p:grpSpPr>
          <a:xfrm>
            <a:off x="5116324" y="1468347"/>
            <a:ext cx="1986248" cy="916813"/>
            <a:chOff x="6533674" y="3357955"/>
            <a:chExt cx="1785368" cy="916813"/>
          </a:xfrm>
          <a:noFill/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3046E430-9E5B-4A5E-B0CF-FB74B73ED43B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xmlns="" id="{8A8B7961-F1DA-4C27-8DE0-A102B5FD2939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xmlns="" id="{C105A124-B610-4CF5-A5C3-5F54A32A9015}"/>
              </a:ext>
            </a:extLst>
          </p:cNvPr>
          <p:cNvGrpSpPr/>
          <p:nvPr/>
        </p:nvGrpSpPr>
        <p:grpSpPr>
          <a:xfrm>
            <a:off x="4560154" y="3350495"/>
            <a:ext cx="3116823" cy="1712483"/>
            <a:chOff x="-548507" y="477868"/>
            <a:chExt cx="11570449" cy="6357177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xmlns="" id="{46114B9D-9815-4C62-A028-DB746DA2B87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xmlns="" id="{42BBDBDC-DEBD-404E-A54D-33B242C9C68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xmlns="" id="{FB08E9B0-25D8-4E64-B9B7-D2062E304326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xmlns="" id="{B66BAAF4-168E-4EB3-96C7-7FC800B71A0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xmlns="" id="{A918B320-92D2-41B2-8F03-1AE5C42B1DF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xmlns="" id="{F5AC3021-5928-4680-B455-801A88546C4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xmlns="" id="{98CE32BB-6675-4137-A30A-2769274EFAA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xmlns="" id="{490C78E4-D0C6-47D1-B203-3DC53837DAB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xmlns="" id="{A2F97DBC-B0B0-4CB5-91D9-693AC72CFEA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1" name="Rectangle: Rounded Corners 110">
                <a:extLst>
                  <a:ext uri="{FF2B5EF4-FFF2-40B4-BE49-F238E27FC236}">
                    <a16:creationId xmlns:a16="http://schemas.microsoft.com/office/drawing/2014/main" xmlns="" id="{031B2339-2D89-40F4-A02F-F323D2C69F4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xmlns="" id="{F0A00840-B720-4FD0-9C2C-0BF08296CB6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xmlns="" id="{26152B43-47BB-467F-92F5-C8FE0C406FC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09" y="3779929"/>
            <a:ext cx="1749728" cy="101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0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xmlns="" id="{3CA5249C-BEC1-475F-9AC7-9314BCAC2490}"/>
              </a:ext>
            </a:extLst>
          </p:cNvPr>
          <p:cNvSpPr txBox="1">
            <a:spLocks/>
          </p:cNvSpPr>
          <p:nvPr/>
        </p:nvSpPr>
        <p:spPr>
          <a:xfrm>
            <a:off x="1451288" y="949396"/>
            <a:ext cx="2952328" cy="200623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rgbClr val="FFE000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1DC2331-36B8-4668-9999-907CD4DC4812}"/>
              </a:ext>
            </a:extLst>
          </p:cNvPr>
          <p:cNvSpPr txBox="1"/>
          <p:nvPr/>
        </p:nvSpPr>
        <p:spPr>
          <a:xfrm>
            <a:off x="1521629" y="2955634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4537E86-D160-45E7-89FA-2B33CF39B7DE}"/>
              </a:ext>
            </a:extLst>
          </p:cNvPr>
          <p:cNvSpPr txBox="1"/>
          <p:nvPr/>
        </p:nvSpPr>
        <p:spPr>
          <a:xfrm>
            <a:off x="1593669" y="3563352"/>
            <a:ext cx="24572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</a:t>
            </a:r>
            <a:r>
              <a:rPr lang="en-US" altLang="ko-KR" sz="1200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beautifully</a:t>
            </a:r>
            <a:endParaRPr lang="en-US" altLang="ko-KR" sz="1200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AB1240-8E90-4621-942E-B441684F8087}"/>
              </a:ext>
            </a:extLst>
          </p:cNvPr>
          <p:cNvSpPr txBox="1"/>
          <p:nvPr/>
        </p:nvSpPr>
        <p:spPr>
          <a:xfrm>
            <a:off x="8917392" y="1373237"/>
            <a:ext cx="16824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xmlns="" id="{5E256F29-5493-4D3F-87D4-EEBF2234FE08}"/>
              </a:ext>
            </a:extLst>
          </p:cNvPr>
          <p:cNvSpPr/>
          <p:nvPr/>
        </p:nvSpPr>
        <p:spPr>
          <a:xfrm>
            <a:off x="5396781" y="4308259"/>
            <a:ext cx="168243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appeal. </a:t>
            </a:r>
            <a:endParaRPr lang="ko-KR" altLang="en-US" sz="1400" b="1" dirty="0"/>
          </a:p>
        </p:txBody>
      </p:sp>
      <p:pic>
        <p:nvPicPr>
          <p:cNvPr id="6" name="Marcador de posición de imagen 5"/>
          <p:cNvPicPr>
            <a:picLocks noGrp="1" noChangeAspect="1"/>
          </p:cNvPicPr>
          <p:nvPr>
            <p:ph type="pic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9" r="19529"/>
          <a:stretch>
            <a:fillRect/>
          </a:stretch>
        </p:blipFill>
        <p:spPr/>
      </p:pic>
      <p:pic>
        <p:nvPicPr>
          <p:cNvPr id="7" name="Marcador de posición de imagen 6"/>
          <p:cNvPicPr>
            <a:picLocks noGrp="1" noChangeAspect="1"/>
          </p:cNvPicPr>
          <p:nvPr>
            <p:ph type="pic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7" r="111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837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그룹 10">
            <a:extLst>
              <a:ext uri="{FF2B5EF4-FFF2-40B4-BE49-F238E27FC236}">
                <a16:creationId xmlns:a16="http://schemas.microsoft.com/office/drawing/2014/main" xmlns="" id="{4F5751D3-806E-4EA3-B539-8B4A9BAC54F4}"/>
              </a:ext>
            </a:extLst>
          </p:cNvPr>
          <p:cNvGrpSpPr/>
          <p:nvPr/>
        </p:nvGrpSpPr>
        <p:grpSpPr>
          <a:xfrm>
            <a:off x="3211537" y="1249966"/>
            <a:ext cx="5746678" cy="338100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25" name="Freeform 8">
              <a:extLst>
                <a:ext uri="{FF2B5EF4-FFF2-40B4-BE49-F238E27FC236}">
                  <a16:creationId xmlns:a16="http://schemas.microsoft.com/office/drawing/2014/main" xmlns="" id="{F0593F3D-A922-4980-99AF-EB9B3F516D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6" name="Freeform 9">
              <a:extLst>
                <a:ext uri="{FF2B5EF4-FFF2-40B4-BE49-F238E27FC236}">
                  <a16:creationId xmlns:a16="http://schemas.microsoft.com/office/drawing/2014/main" xmlns="" id="{38B35C85-EAB7-4CC2-B899-DEA06325E4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7" name="Freeform 10">
              <a:extLst>
                <a:ext uri="{FF2B5EF4-FFF2-40B4-BE49-F238E27FC236}">
                  <a16:creationId xmlns:a16="http://schemas.microsoft.com/office/drawing/2014/main" xmlns="" id="{B09D50F7-0DAF-481C-AD99-0B2FAA669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8" name="Freeform 11">
              <a:extLst>
                <a:ext uri="{FF2B5EF4-FFF2-40B4-BE49-F238E27FC236}">
                  <a16:creationId xmlns:a16="http://schemas.microsoft.com/office/drawing/2014/main" xmlns="" id="{DE4EF016-50AA-496D-876C-A93806DC7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86815" y="273864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FFE000"/>
                </a:solidFill>
              </a:rPr>
              <a:t>Infographic Style</a:t>
            </a: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xmlns="" id="{0FFD3505-606F-4D04-8A0F-769D4BA95AF0}"/>
              </a:ext>
            </a:extLst>
          </p:cNvPr>
          <p:cNvSpPr/>
          <p:nvPr/>
        </p:nvSpPr>
        <p:spPr>
          <a:xfrm>
            <a:off x="719790" y="4841966"/>
            <a:ext cx="482763" cy="482763"/>
          </a:xfrm>
          <a:prstGeom prst="rect">
            <a:avLst/>
          </a:prstGeom>
          <a:solidFill>
            <a:srgbClr val="FF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1" name="그룹 4">
            <a:extLst>
              <a:ext uri="{FF2B5EF4-FFF2-40B4-BE49-F238E27FC236}">
                <a16:creationId xmlns:a16="http://schemas.microsoft.com/office/drawing/2014/main" xmlns="" id="{9D1D988C-BBC5-4432-B116-1F42E560A6AF}"/>
              </a:ext>
            </a:extLst>
          </p:cNvPr>
          <p:cNvGrpSpPr/>
          <p:nvPr/>
        </p:nvGrpSpPr>
        <p:grpSpPr>
          <a:xfrm>
            <a:off x="1242894" y="4882133"/>
            <a:ext cx="1692000" cy="926443"/>
            <a:chOff x="1254019" y="5143184"/>
            <a:chExt cx="1692000" cy="926443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xmlns="" id="{B04A42ED-FA51-4885-BAC7-04225DF7D5E3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xmlns="" id="{3226585A-CB9E-4053-87CC-A83CFC666128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4" name="Rectangle 283">
            <a:extLst>
              <a:ext uri="{FF2B5EF4-FFF2-40B4-BE49-F238E27FC236}">
                <a16:creationId xmlns:a16="http://schemas.microsoft.com/office/drawing/2014/main" xmlns="" id="{3509ED20-636F-4220-B3B8-1B10CA1F037D}"/>
              </a:ext>
            </a:extLst>
          </p:cNvPr>
          <p:cNvSpPr/>
          <p:nvPr/>
        </p:nvSpPr>
        <p:spPr>
          <a:xfrm>
            <a:off x="3559638" y="4841966"/>
            <a:ext cx="482763" cy="482763"/>
          </a:xfrm>
          <a:prstGeom prst="rect">
            <a:avLst/>
          </a:prstGeom>
          <a:solidFill>
            <a:srgbClr val="FF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5" name="그룹 6">
            <a:extLst>
              <a:ext uri="{FF2B5EF4-FFF2-40B4-BE49-F238E27FC236}">
                <a16:creationId xmlns:a16="http://schemas.microsoft.com/office/drawing/2014/main" xmlns="" id="{DEE07FB4-06EC-4602-8DAA-34B4A4EEF7DD}"/>
              </a:ext>
            </a:extLst>
          </p:cNvPr>
          <p:cNvGrpSpPr/>
          <p:nvPr/>
        </p:nvGrpSpPr>
        <p:grpSpPr>
          <a:xfrm>
            <a:off x="4082742" y="4869420"/>
            <a:ext cx="1692000" cy="926443"/>
            <a:chOff x="4530549" y="5130471"/>
            <a:chExt cx="1692000" cy="926443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xmlns="" id="{936C2310-7F49-4B5B-9629-815553B2E406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xmlns="" id="{5477E45A-5869-415E-A3F4-6FDCF1500DB2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8" name="Rectangle 287">
            <a:extLst>
              <a:ext uri="{FF2B5EF4-FFF2-40B4-BE49-F238E27FC236}">
                <a16:creationId xmlns:a16="http://schemas.microsoft.com/office/drawing/2014/main" xmlns="" id="{02907BD6-4F2A-4242-B39C-374BC807818D}"/>
              </a:ext>
            </a:extLst>
          </p:cNvPr>
          <p:cNvSpPr/>
          <p:nvPr/>
        </p:nvSpPr>
        <p:spPr>
          <a:xfrm>
            <a:off x="6399486" y="4841966"/>
            <a:ext cx="482763" cy="482763"/>
          </a:xfrm>
          <a:prstGeom prst="rect">
            <a:avLst/>
          </a:prstGeom>
          <a:solidFill>
            <a:srgbClr val="FF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9" name="그룹 7">
            <a:extLst>
              <a:ext uri="{FF2B5EF4-FFF2-40B4-BE49-F238E27FC236}">
                <a16:creationId xmlns:a16="http://schemas.microsoft.com/office/drawing/2014/main" xmlns="" id="{22C739CA-D6F7-444F-98FD-D9C91171E266}"/>
              </a:ext>
            </a:extLst>
          </p:cNvPr>
          <p:cNvGrpSpPr/>
          <p:nvPr/>
        </p:nvGrpSpPr>
        <p:grpSpPr>
          <a:xfrm>
            <a:off x="6922590" y="4866232"/>
            <a:ext cx="1692000" cy="926443"/>
            <a:chOff x="6690464" y="5127283"/>
            <a:chExt cx="1692000" cy="926443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xmlns="" id="{A5342F40-F21F-40B0-9594-111F1675A8FE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xmlns="" id="{B65A0A67-99DA-41A1-849D-86DC72243434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2" name="Rectangle 291">
            <a:extLst>
              <a:ext uri="{FF2B5EF4-FFF2-40B4-BE49-F238E27FC236}">
                <a16:creationId xmlns:a16="http://schemas.microsoft.com/office/drawing/2014/main" xmlns="" id="{5EC7EF1F-091A-46F2-B1DC-36E3A9557B48}"/>
              </a:ext>
            </a:extLst>
          </p:cNvPr>
          <p:cNvSpPr/>
          <p:nvPr/>
        </p:nvSpPr>
        <p:spPr>
          <a:xfrm>
            <a:off x="9239334" y="4841966"/>
            <a:ext cx="482763" cy="482763"/>
          </a:xfrm>
          <a:prstGeom prst="rect">
            <a:avLst/>
          </a:prstGeom>
          <a:solidFill>
            <a:srgbClr val="FF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3" name="그룹 8">
            <a:extLst>
              <a:ext uri="{FF2B5EF4-FFF2-40B4-BE49-F238E27FC236}">
                <a16:creationId xmlns:a16="http://schemas.microsoft.com/office/drawing/2014/main" xmlns="" id="{852E24D1-D56E-4D06-AAE2-229D2F5981A3}"/>
              </a:ext>
            </a:extLst>
          </p:cNvPr>
          <p:cNvGrpSpPr/>
          <p:nvPr/>
        </p:nvGrpSpPr>
        <p:grpSpPr>
          <a:xfrm>
            <a:off x="9762439" y="4843994"/>
            <a:ext cx="1692000" cy="926443"/>
            <a:chOff x="8850379" y="5105045"/>
            <a:chExt cx="1692000" cy="926443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xmlns="" id="{353275BB-EB44-4463-A33C-FE7D1CEBC489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xmlns="" id="{053DA254-A860-4923-AEB9-DC965FF07517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6" name="Oval 295">
            <a:extLst>
              <a:ext uri="{FF2B5EF4-FFF2-40B4-BE49-F238E27FC236}">
                <a16:creationId xmlns:a16="http://schemas.microsoft.com/office/drawing/2014/main" xmlns="" id="{7AA830F1-3C9B-4E1A-9F9D-80C6AB9B1F75}"/>
              </a:ext>
            </a:extLst>
          </p:cNvPr>
          <p:cNvSpPr/>
          <p:nvPr/>
        </p:nvSpPr>
        <p:spPr>
          <a:xfrm>
            <a:off x="3831170" y="2012380"/>
            <a:ext cx="1008112" cy="1008112"/>
          </a:xfrm>
          <a:prstGeom prst="ellipse">
            <a:avLst/>
          </a:prstGeom>
          <a:solidFill>
            <a:srgbClr val="FFE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97" name="Elbow Connector 5">
            <a:extLst>
              <a:ext uri="{FF2B5EF4-FFF2-40B4-BE49-F238E27FC236}">
                <a16:creationId xmlns:a16="http://schemas.microsoft.com/office/drawing/2014/main" xmlns="" id="{9B86E1D1-E6A7-4744-BEFF-FD0587DA47F6}"/>
              </a:ext>
            </a:extLst>
          </p:cNvPr>
          <p:cNvCxnSpPr>
            <a:cxnSpLocks/>
            <a:stCxn id="300" idx="0"/>
            <a:endCxn id="296" idx="0"/>
          </p:cNvCxnSpPr>
          <p:nvPr/>
        </p:nvCxnSpPr>
        <p:spPr>
          <a:xfrm rot="5400000" flipH="1" flipV="1">
            <a:off x="3154551" y="991854"/>
            <a:ext cx="160148" cy="2201201"/>
          </a:xfrm>
          <a:prstGeom prst="bentConnector3">
            <a:avLst>
              <a:gd name="adj1" fmla="val 369016"/>
            </a:avLst>
          </a:prstGeom>
          <a:ln w="19050">
            <a:solidFill>
              <a:schemeClr val="accent4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8" name="Chart 7">
            <a:extLst>
              <a:ext uri="{FF2B5EF4-FFF2-40B4-BE49-F238E27FC236}">
                <a16:creationId xmlns:a16="http://schemas.microsoft.com/office/drawing/2014/main" xmlns="" id="{C85BBCE2-084D-49A4-B042-F9B74D86FA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9354613"/>
              </p:ext>
            </p:extLst>
          </p:nvPr>
        </p:nvGraphicFramePr>
        <p:xfrm>
          <a:off x="619125" y="2014849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99" name="그룹 9">
            <a:extLst>
              <a:ext uri="{FF2B5EF4-FFF2-40B4-BE49-F238E27FC236}">
                <a16:creationId xmlns:a16="http://schemas.microsoft.com/office/drawing/2014/main" xmlns="" id="{E79A6504-0F4E-41BC-B1EA-01CB2486D13E}"/>
              </a:ext>
            </a:extLst>
          </p:cNvPr>
          <p:cNvGrpSpPr/>
          <p:nvPr/>
        </p:nvGrpSpPr>
        <p:grpSpPr>
          <a:xfrm>
            <a:off x="1450025" y="2172528"/>
            <a:ext cx="1368000" cy="680372"/>
            <a:chOff x="1461150" y="2929298"/>
            <a:chExt cx="1368000" cy="680372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xmlns="" id="{13ECEF28-3797-45E0-9A78-85E284954E6D}"/>
                </a:ext>
              </a:extLst>
            </p:cNvPr>
            <p:cNvSpPr txBox="1"/>
            <p:nvPr/>
          </p:nvSpPr>
          <p:spPr>
            <a:xfrm>
              <a:off x="1461150" y="2929298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xmlns="" id="{8A0DF71B-CA36-41DA-B9DD-0834A267F98D}"/>
                </a:ext>
              </a:extLst>
            </p:cNvPr>
            <p:cNvSpPr txBox="1"/>
            <p:nvPr/>
          </p:nvSpPr>
          <p:spPr>
            <a:xfrm>
              <a:off x="1461150" y="3148005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2" name="Oval 301">
            <a:extLst>
              <a:ext uri="{FF2B5EF4-FFF2-40B4-BE49-F238E27FC236}">
                <a16:creationId xmlns:a16="http://schemas.microsoft.com/office/drawing/2014/main" xmlns="" id="{837B5133-FBE9-46AD-A609-1B998A2B2D75}"/>
              </a:ext>
            </a:extLst>
          </p:cNvPr>
          <p:cNvSpPr/>
          <p:nvPr/>
        </p:nvSpPr>
        <p:spPr>
          <a:xfrm>
            <a:off x="4710612" y="3180663"/>
            <a:ext cx="1008112" cy="1008112"/>
          </a:xfrm>
          <a:prstGeom prst="ellipse">
            <a:avLst/>
          </a:prstGeom>
          <a:solidFill>
            <a:srgbClr val="FBA2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3" name="Elbow Connector 97">
            <a:extLst>
              <a:ext uri="{FF2B5EF4-FFF2-40B4-BE49-F238E27FC236}">
                <a16:creationId xmlns:a16="http://schemas.microsoft.com/office/drawing/2014/main" xmlns="" id="{0B2603FE-5983-4D6C-B00F-62E0EAA74D31}"/>
              </a:ext>
            </a:extLst>
          </p:cNvPr>
          <p:cNvCxnSpPr>
            <a:cxnSpLocks/>
            <a:stCxn id="306" idx="2"/>
            <a:endCxn id="302" idx="4"/>
          </p:cNvCxnSpPr>
          <p:nvPr/>
        </p:nvCxnSpPr>
        <p:spPr>
          <a:xfrm rot="16200000" flipH="1">
            <a:off x="3579674" y="2553780"/>
            <a:ext cx="189345" cy="3080643"/>
          </a:xfrm>
          <a:prstGeom prst="bentConnector3">
            <a:avLst>
              <a:gd name="adj1" fmla="val 257881"/>
            </a:avLst>
          </a:prstGeom>
          <a:ln w="19050">
            <a:solidFill>
              <a:schemeClr val="accent1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4" name="그룹 10">
            <a:extLst>
              <a:ext uri="{FF2B5EF4-FFF2-40B4-BE49-F238E27FC236}">
                <a16:creationId xmlns:a16="http://schemas.microsoft.com/office/drawing/2014/main" xmlns="" id="{85B796EA-B038-4BBD-8D22-78D6B1BB225D}"/>
              </a:ext>
            </a:extLst>
          </p:cNvPr>
          <p:cNvGrpSpPr/>
          <p:nvPr/>
        </p:nvGrpSpPr>
        <p:grpSpPr>
          <a:xfrm>
            <a:off x="1450025" y="3319058"/>
            <a:ext cx="1368000" cy="680372"/>
            <a:chOff x="1461150" y="3733768"/>
            <a:chExt cx="1368000" cy="680372"/>
          </a:xfrm>
        </p:grpSpPr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xmlns="" id="{6012AA35-F8D4-4DD7-AE22-FE9A5DF89B3A}"/>
                </a:ext>
              </a:extLst>
            </p:cNvPr>
            <p:cNvSpPr txBox="1"/>
            <p:nvPr/>
          </p:nvSpPr>
          <p:spPr>
            <a:xfrm>
              <a:off x="1461150" y="3733768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xmlns="" id="{C6CE0829-25C8-41BD-AD30-D79149041AEA}"/>
                </a:ext>
              </a:extLst>
            </p:cNvPr>
            <p:cNvSpPr txBox="1"/>
            <p:nvPr/>
          </p:nvSpPr>
          <p:spPr>
            <a:xfrm>
              <a:off x="1461150" y="3952475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7" name="Oval 306">
            <a:extLst>
              <a:ext uri="{FF2B5EF4-FFF2-40B4-BE49-F238E27FC236}">
                <a16:creationId xmlns:a16="http://schemas.microsoft.com/office/drawing/2014/main" xmlns="" id="{AA0E8AAF-6D67-41A1-9B25-31EADB06F0D8}"/>
              </a:ext>
            </a:extLst>
          </p:cNvPr>
          <p:cNvSpPr/>
          <p:nvPr/>
        </p:nvSpPr>
        <p:spPr>
          <a:xfrm>
            <a:off x="5965141" y="1821217"/>
            <a:ext cx="1008112" cy="1008112"/>
          </a:xfrm>
          <a:prstGeom prst="ellipse">
            <a:avLst/>
          </a:prstGeom>
          <a:solidFill>
            <a:srgbClr val="66248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8" name="Elbow Connector 117">
            <a:extLst>
              <a:ext uri="{FF2B5EF4-FFF2-40B4-BE49-F238E27FC236}">
                <a16:creationId xmlns:a16="http://schemas.microsoft.com/office/drawing/2014/main" xmlns="" id="{3C4CC02B-99A1-4E6B-BEA7-19263EC15FED}"/>
              </a:ext>
            </a:extLst>
          </p:cNvPr>
          <p:cNvCxnSpPr>
            <a:cxnSpLocks/>
            <a:stCxn id="312" idx="0"/>
            <a:endCxn id="307" idx="0"/>
          </p:cNvCxnSpPr>
          <p:nvPr/>
        </p:nvCxnSpPr>
        <p:spPr>
          <a:xfrm rot="16200000" flipV="1">
            <a:off x="8087438" y="202977"/>
            <a:ext cx="351311" cy="3587792"/>
          </a:xfrm>
          <a:prstGeom prst="bentConnector3">
            <a:avLst>
              <a:gd name="adj1" fmla="val 167574"/>
            </a:avLst>
          </a:prstGeom>
          <a:ln w="19050">
            <a:solidFill>
              <a:schemeClr val="accent3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" name="Oval 308">
            <a:extLst>
              <a:ext uri="{FF2B5EF4-FFF2-40B4-BE49-F238E27FC236}">
                <a16:creationId xmlns:a16="http://schemas.microsoft.com/office/drawing/2014/main" xmlns="" id="{F1283252-EBDB-4A5A-A9B9-6A9AC70A9280}"/>
              </a:ext>
            </a:extLst>
          </p:cNvPr>
          <p:cNvSpPr/>
          <p:nvPr/>
        </p:nvSpPr>
        <p:spPr>
          <a:xfrm>
            <a:off x="7536490" y="3416363"/>
            <a:ext cx="1008112" cy="1008112"/>
          </a:xfrm>
          <a:prstGeom prst="ellipse">
            <a:avLst/>
          </a:prstGeom>
          <a:solidFill>
            <a:schemeClr val="tx1">
              <a:lumMod val="85000"/>
              <a:lumOff val="1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0" name="Elbow Connector 119">
            <a:extLst>
              <a:ext uri="{FF2B5EF4-FFF2-40B4-BE49-F238E27FC236}">
                <a16:creationId xmlns:a16="http://schemas.microsoft.com/office/drawing/2014/main" xmlns="" id="{3AFB5C3F-6AB3-40AC-9B13-C81246E4DDFE}"/>
              </a:ext>
            </a:extLst>
          </p:cNvPr>
          <p:cNvCxnSpPr>
            <a:cxnSpLocks/>
            <a:stCxn id="316" idx="2"/>
            <a:endCxn id="309" idx="4"/>
          </p:cNvCxnSpPr>
          <p:nvPr/>
        </p:nvCxnSpPr>
        <p:spPr>
          <a:xfrm rot="5400000">
            <a:off x="8838017" y="3201960"/>
            <a:ext cx="425045" cy="2019985"/>
          </a:xfrm>
          <a:prstGeom prst="bentConnector3">
            <a:avLst>
              <a:gd name="adj1" fmla="val 112412"/>
            </a:avLst>
          </a:prstGeom>
          <a:ln w="19050">
            <a:solidFill>
              <a:schemeClr val="accent2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1" name="그룹 11">
            <a:extLst>
              <a:ext uri="{FF2B5EF4-FFF2-40B4-BE49-F238E27FC236}">
                <a16:creationId xmlns:a16="http://schemas.microsoft.com/office/drawing/2014/main" xmlns="" id="{6060DAD2-3C8D-47A6-93D8-0148F8B88302}"/>
              </a:ext>
            </a:extLst>
          </p:cNvPr>
          <p:cNvGrpSpPr/>
          <p:nvPr/>
        </p:nvGrpSpPr>
        <p:grpSpPr>
          <a:xfrm>
            <a:off x="9372989" y="2172528"/>
            <a:ext cx="1368000" cy="680372"/>
            <a:chOff x="9384114" y="2697830"/>
            <a:chExt cx="1368000" cy="680372"/>
          </a:xfrm>
        </p:grpSpPr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xmlns="" id="{527C5718-E5DE-49DD-8755-3BF4A03EB546}"/>
                </a:ext>
              </a:extLst>
            </p:cNvPr>
            <p:cNvSpPr txBox="1"/>
            <p:nvPr/>
          </p:nvSpPr>
          <p:spPr>
            <a:xfrm>
              <a:off x="9384114" y="2697830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xmlns="" id="{A9565C74-BECE-4448-BEDB-0D5D299A014C}"/>
                </a:ext>
              </a:extLst>
            </p:cNvPr>
            <p:cNvSpPr txBox="1"/>
            <p:nvPr/>
          </p:nvSpPr>
          <p:spPr>
            <a:xfrm>
              <a:off x="9384114" y="2916537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4" name="그룹 12">
            <a:extLst>
              <a:ext uri="{FF2B5EF4-FFF2-40B4-BE49-F238E27FC236}">
                <a16:creationId xmlns:a16="http://schemas.microsoft.com/office/drawing/2014/main" xmlns="" id="{E26D3C22-DD02-440A-B87E-BCDB540162BF}"/>
              </a:ext>
            </a:extLst>
          </p:cNvPr>
          <p:cNvGrpSpPr/>
          <p:nvPr/>
        </p:nvGrpSpPr>
        <p:grpSpPr>
          <a:xfrm>
            <a:off x="9376531" y="3319058"/>
            <a:ext cx="1368000" cy="680372"/>
            <a:chOff x="9387656" y="3672034"/>
            <a:chExt cx="1368000" cy="680372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xmlns="" id="{D623D773-94CA-44AE-93FA-A816FBF91A90}"/>
                </a:ext>
              </a:extLst>
            </p:cNvPr>
            <p:cNvSpPr txBox="1"/>
            <p:nvPr/>
          </p:nvSpPr>
          <p:spPr>
            <a:xfrm>
              <a:off x="9387656" y="3672034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xmlns="" id="{2D62F311-56C7-443F-B73E-E655481114EC}"/>
                </a:ext>
              </a:extLst>
            </p:cNvPr>
            <p:cNvSpPr txBox="1"/>
            <p:nvPr/>
          </p:nvSpPr>
          <p:spPr>
            <a:xfrm>
              <a:off x="9387656" y="3890741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aphicFrame>
        <p:nvGraphicFramePr>
          <p:cNvPr id="317" name="Chart 7">
            <a:extLst>
              <a:ext uri="{FF2B5EF4-FFF2-40B4-BE49-F238E27FC236}">
                <a16:creationId xmlns:a16="http://schemas.microsoft.com/office/drawing/2014/main" xmlns="" id="{1EDAB720-DCA0-482B-A4C8-65BE21AB9B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0950623"/>
              </p:ext>
            </p:extLst>
          </p:nvPr>
        </p:nvGraphicFramePr>
        <p:xfrm>
          <a:off x="10647918" y="3161379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8" name="Chart 7">
            <a:extLst>
              <a:ext uri="{FF2B5EF4-FFF2-40B4-BE49-F238E27FC236}">
                <a16:creationId xmlns:a16="http://schemas.microsoft.com/office/drawing/2014/main" xmlns="" id="{94511E21-BEAF-442D-959D-AF2FCBCF57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3764060"/>
              </p:ext>
            </p:extLst>
          </p:nvPr>
        </p:nvGraphicFramePr>
        <p:xfrm>
          <a:off x="10647918" y="2014849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9" name="Chart 7">
            <a:extLst>
              <a:ext uri="{FF2B5EF4-FFF2-40B4-BE49-F238E27FC236}">
                <a16:creationId xmlns:a16="http://schemas.microsoft.com/office/drawing/2014/main" xmlns="" id="{2879F217-81FB-4522-B8E4-C97B2B2B6E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2333130"/>
              </p:ext>
            </p:extLst>
          </p:nvPr>
        </p:nvGraphicFramePr>
        <p:xfrm>
          <a:off x="621770" y="3161379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0" name="Rectangle 30">
            <a:extLst>
              <a:ext uri="{FF2B5EF4-FFF2-40B4-BE49-F238E27FC236}">
                <a16:creationId xmlns:a16="http://schemas.microsoft.com/office/drawing/2014/main" xmlns="" id="{D1215374-EFAF-4294-8BF3-3BE1B019B332}"/>
              </a:ext>
            </a:extLst>
          </p:cNvPr>
          <p:cNvSpPr/>
          <p:nvPr/>
        </p:nvSpPr>
        <p:spPr>
          <a:xfrm>
            <a:off x="820738" y="4944192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1" name="Rounded Rectangle 5">
            <a:extLst>
              <a:ext uri="{FF2B5EF4-FFF2-40B4-BE49-F238E27FC236}">
                <a16:creationId xmlns:a16="http://schemas.microsoft.com/office/drawing/2014/main" xmlns="" id="{34B099F5-4C73-41F4-879A-2DBD20FF3FA3}"/>
              </a:ext>
            </a:extLst>
          </p:cNvPr>
          <p:cNvSpPr/>
          <p:nvPr/>
        </p:nvSpPr>
        <p:spPr>
          <a:xfrm flipH="1">
            <a:off x="3619743" y="4950578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2" name="Rounded Rectangle 27">
            <a:extLst>
              <a:ext uri="{FF2B5EF4-FFF2-40B4-BE49-F238E27FC236}">
                <a16:creationId xmlns:a16="http://schemas.microsoft.com/office/drawing/2014/main" xmlns="" id="{106EC068-FBB7-4521-B77C-07DC9D866A0B}"/>
              </a:ext>
            </a:extLst>
          </p:cNvPr>
          <p:cNvSpPr/>
          <p:nvPr/>
        </p:nvSpPr>
        <p:spPr>
          <a:xfrm>
            <a:off x="6500175" y="4950578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3" name="Oval 21">
            <a:extLst>
              <a:ext uri="{FF2B5EF4-FFF2-40B4-BE49-F238E27FC236}">
                <a16:creationId xmlns:a16="http://schemas.microsoft.com/office/drawing/2014/main" xmlns="" id="{5FC71E61-B920-43BD-9894-F0DF784928D5}"/>
              </a:ext>
            </a:extLst>
          </p:cNvPr>
          <p:cNvSpPr>
            <a:spLocks noChangeAspect="1"/>
          </p:cNvSpPr>
          <p:nvPr/>
        </p:nvSpPr>
        <p:spPr>
          <a:xfrm>
            <a:off x="9316529" y="4914449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580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E545D670-AB1A-4D6D-A2CE-648DC355AAA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12063" y="451113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solidFill>
                  <a:srgbClr val="7030A0"/>
                </a:solidFill>
              </a:rPr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589BAD60-2C4E-403C-9BD7-50EB30F44366}"/>
              </a:ext>
            </a:extLst>
          </p:cNvPr>
          <p:cNvGrpSpPr/>
          <p:nvPr/>
        </p:nvGrpSpPr>
        <p:grpSpPr>
          <a:xfrm>
            <a:off x="433257" y="4986191"/>
            <a:ext cx="2834998" cy="967775"/>
            <a:chOff x="643028" y="4941885"/>
            <a:chExt cx="2196000" cy="967775"/>
          </a:xfrm>
        </p:grpSpPr>
        <p:sp>
          <p:nvSpPr>
            <p:cNvPr id="134" name="Text Placeholder 8">
              <a:extLst>
                <a:ext uri="{FF2B5EF4-FFF2-40B4-BE49-F238E27FC236}">
                  <a16:creationId xmlns:a16="http://schemas.microsoft.com/office/drawing/2014/main" xmlns="" id="{9E14EFD0-B94E-41D2-ABA8-89CB6D439271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4941885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 Placeholder 29">
              <a:extLst>
                <a:ext uri="{FF2B5EF4-FFF2-40B4-BE49-F238E27FC236}">
                  <a16:creationId xmlns:a16="http://schemas.microsoft.com/office/drawing/2014/main" xmlns="" id="{97F1C5D0-2601-47C2-A425-8D1E44D9CC4E}"/>
                </a:ext>
              </a:extLst>
            </p:cNvPr>
            <p:cNvSpPr txBox="1">
              <a:spLocks/>
            </p:cNvSpPr>
            <p:nvPr/>
          </p:nvSpPr>
          <p:spPr>
            <a:xfrm>
              <a:off x="643028" y="5218884"/>
              <a:ext cx="2196000" cy="690776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153EB215-B96B-45FB-BC6C-D1B28301DE96}"/>
              </a:ext>
            </a:extLst>
          </p:cNvPr>
          <p:cNvGrpSpPr/>
          <p:nvPr/>
        </p:nvGrpSpPr>
        <p:grpSpPr>
          <a:xfrm>
            <a:off x="8918680" y="4986191"/>
            <a:ext cx="2804650" cy="958672"/>
            <a:chOff x="9113277" y="5125337"/>
            <a:chExt cx="2196000" cy="958672"/>
          </a:xfrm>
        </p:grpSpPr>
        <p:sp>
          <p:nvSpPr>
            <p:cNvPr id="136" name="Text Placeholder 30">
              <a:extLst>
                <a:ext uri="{FF2B5EF4-FFF2-40B4-BE49-F238E27FC236}">
                  <a16:creationId xmlns:a16="http://schemas.microsoft.com/office/drawing/2014/main" xmlns="" id="{CA26646E-EFEB-4029-BCE6-3A39DF6885EE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125337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" name="Text Placeholder 31">
              <a:extLst>
                <a:ext uri="{FF2B5EF4-FFF2-40B4-BE49-F238E27FC236}">
                  <a16:creationId xmlns:a16="http://schemas.microsoft.com/office/drawing/2014/main" xmlns="" id="{45DCF894-3B21-4823-865C-9A9F531262F9}"/>
                </a:ext>
              </a:extLst>
            </p:cNvPr>
            <p:cNvSpPr txBox="1">
              <a:spLocks/>
            </p:cNvSpPr>
            <p:nvPr/>
          </p:nvSpPr>
          <p:spPr>
            <a:xfrm>
              <a:off x="9113277" y="5402336"/>
              <a:ext cx="2196000" cy="681673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38" name="Oval 19">
            <a:extLst>
              <a:ext uri="{FF2B5EF4-FFF2-40B4-BE49-F238E27FC236}">
                <a16:creationId xmlns:a16="http://schemas.microsoft.com/office/drawing/2014/main" xmlns="" id="{80FDB79B-646E-4C4C-BE49-86E0F992EE7F}"/>
              </a:ext>
            </a:extLst>
          </p:cNvPr>
          <p:cNvSpPr/>
          <p:nvPr/>
        </p:nvSpPr>
        <p:spPr>
          <a:xfrm>
            <a:off x="9943809" y="4131800"/>
            <a:ext cx="754393" cy="754393"/>
          </a:xfrm>
          <a:prstGeom prst="ellipse">
            <a:avLst/>
          </a:prstGeom>
          <a:solidFill>
            <a:schemeClr val="bg1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53" name="Oval 20">
            <a:extLst>
              <a:ext uri="{FF2B5EF4-FFF2-40B4-BE49-F238E27FC236}">
                <a16:creationId xmlns:a16="http://schemas.microsoft.com/office/drawing/2014/main" xmlns="" id="{30896373-0156-4863-9E8F-721CDA5E9513}"/>
              </a:ext>
            </a:extLst>
          </p:cNvPr>
          <p:cNvSpPr/>
          <p:nvPr/>
        </p:nvSpPr>
        <p:spPr>
          <a:xfrm>
            <a:off x="1473560" y="4131800"/>
            <a:ext cx="754393" cy="754393"/>
          </a:xfrm>
          <a:prstGeom prst="ellipse">
            <a:avLst/>
          </a:prstGeom>
          <a:solidFill>
            <a:schemeClr val="bg1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154" name="Donut 8">
            <a:extLst>
              <a:ext uri="{FF2B5EF4-FFF2-40B4-BE49-F238E27FC236}">
                <a16:creationId xmlns:a16="http://schemas.microsoft.com/office/drawing/2014/main" xmlns="" id="{7FBEBC75-091E-4C4F-A549-845A786197C7}"/>
              </a:ext>
            </a:extLst>
          </p:cNvPr>
          <p:cNvSpPr/>
          <p:nvPr/>
        </p:nvSpPr>
        <p:spPr>
          <a:xfrm>
            <a:off x="10150299" y="4285984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56" name="Oval 21">
            <a:extLst>
              <a:ext uri="{FF2B5EF4-FFF2-40B4-BE49-F238E27FC236}">
                <a16:creationId xmlns:a16="http://schemas.microsoft.com/office/drawing/2014/main" xmlns="" id="{7FD496D7-95AD-4478-BBE6-2820C6827EA5}"/>
              </a:ext>
            </a:extLst>
          </p:cNvPr>
          <p:cNvSpPr>
            <a:spLocks noChangeAspect="1"/>
          </p:cNvSpPr>
          <p:nvPr/>
        </p:nvSpPr>
        <p:spPr>
          <a:xfrm>
            <a:off x="1683310" y="4340564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ECC3D68D-AF95-4CB5-995A-C17D918DC034}"/>
              </a:ext>
            </a:extLst>
          </p:cNvPr>
          <p:cNvGrpSpPr/>
          <p:nvPr/>
        </p:nvGrpSpPr>
        <p:grpSpPr>
          <a:xfrm>
            <a:off x="4520486" y="2386750"/>
            <a:ext cx="3151028" cy="903104"/>
            <a:chOff x="4998000" y="2525896"/>
            <a:chExt cx="2196000" cy="903104"/>
          </a:xfrm>
        </p:grpSpPr>
        <p:sp>
          <p:nvSpPr>
            <p:cNvPr id="157" name="Text Placeholder 30">
              <a:extLst>
                <a:ext uri="{FF2B5EF4-FFF2-40B4-BE49-F238E27FC236}">
                  <a16:creationId xmlns:a16="http://schemas.microsoft.com/office/drawing/2014/main" xmlns="" id="{B9D6F193-B0BE-482C-9DAD-C71685586DB9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525896"/>
              <a:ext cx="2196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" name="Text Placeholder 31">
              <a:extLst>
                <a:ext uri="{FF2B5EF4-FFF2-40B4-BE49-F238E27FC236}">
                  <a16:creationId xmlns:a16="http://schemas.microsoft.com/office/drawing/2014/main" xmlns="" id="{20EE67AC-43EC-45DF-9B1E-144E2AC137F5}"/>
                </a:ext>
              </a:extLst>
            </p:cNvPr>
            <p:cNvSpPr txBox="1">
              <a:spLocks/>
            </p:cNvSpPr>
            <p:nvPr/>
          </p:nvSpPr>
          <p:spPr>
            <a:xfrm>
              <a:off x="4998000" y="2802895"/>
              <a:ext cx="2196000" cy="626105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61" name="Oval 19">
            <a:extLst>
              <a:ext uri="{FF2B5EF4-FFF2-40B4-BE49-F238E27FC236}">
                <a16:creationId xmlns:a16="http://schemas.microsoft.com/office/drawing/2014/main" xmlns="" id="{EE192138-A4B9-436C-8A26-8A1718B63F55}"/>
              </a:ext>
            </a:extLst>
          </p:cNvPr>
          <p:cNvSpPr/>
          <p:nvPr/>
        </p:nvSpPr>
        <p:spPr>
          <a:xfrm>
            <a:off x="5718804" y="1532359"/>
            <a:ext cx="754393" cy="754393"/>
          </a:xfrm>
          <a:prstGeom prst="ellipse">
            <a:avLst/>
          </a:prstGeom>
          <a:solidFill>
            <a:schemeClr val="bg1">
              <a:lumMod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xmlns="" id="{D3E2E9B0-021B-4BAA-B3F3-B1AC139D82DF}"/>
              </a:ext>
            </a:extLst>
          </p:cNvPr>
          <p:cNvCxnSpPr>
            <a:cxnSpLocks/>
            <a:stCxn id="161" idx="6"/>
            <a:endCxn id="138" idx="0"/>
          </p:cNvCxnSpPr>
          <p:nvPr/>
        </p:nvCxnSpPr>
        <p:spPr>
          <a:xfrm>
            <a:off x="6473197" y="1909556"/>
            <a:ext cx="3847809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xmlns="" id="{2B103670-5200-4B0D-929E-A149A1BF755C}"/>
              </a:ext>
            </a:extLst>
          </p:cNvPr>
          <p:cNvCxnSpPr>
            <a:cxnSpLocks/>
            <a:stCxn id="161" idx="2"/>
            <a:endCxn id="153" idx="0"/>
          </p:cNvCxnSpPr>
          <p:nvPr/>
        </p:nvCxnSpPr>
        <p:spPr>
          <a:xfrm rot="10800000" flipV="1">
            <a:off x="1850758" y="1909556"/>
            <a:ext cx="3868047" cy="2222244"/>
          </a:xfrm>
          <a:prstGeom prst="bentConnector2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501" y="1641345"/>
            <a:ext cx="405000" cy="540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1420" y="3964833"/>
            <a:ext cx="2887208" cy="228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83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6882" y="230187"/>
            <a:ext cx="8220075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solidFill>
                  <a:srgbClr val="662483"/>
                </a:solidFill>
              </a:rPr>
              <a:t>Infographic Style</a:t>
            </a:r>
          </a:p>
        </p:txBody>
      </p:sp>
      <p:grpSp>
        <p:nvGrpSpPr>
          <p:cNvPr id="16" name="Group 25">
            <a:extLst>
              <a:ext uri="{FF2B5EF4-FFF2-40B4-BE49-F238E27FC236}">
                <a16:creationId xmlns:a16="http://schemas.microsoft.com/office/drawing/2014/main" xmlns="" id="{0FBA9769-9B21-41D7-A008-5362B6557F5D}"/>
              </a:ext>
            </a:extLst>
          </p:cNvPr>
          <p:cNvGrpSpPr/>
          <p:nvPr/>
        </p:nvGrpSpPr>
        <p:grpSpPr>
          <a:xfrm>
            <a:off x="6091071" y="2724766"/>
            <a:ext cx="3667671" cy="1029717"/>
            <a:chOff x="4094085" y="1232756"/>
            <a:chExt cx="3667671" cy="1029717"/>
          </a:xfrm>
        </p:grpSpPr>
        <p:sp>
          <p:nvSpPr>
            <p:cNvPr id="17" name="TextBox 26">
              <a:extLst>
                <a:ext uri="{FF2B5EF4-FFF2-40B4-BE49-F238E27FC236}">
                  <a16:creationId xmlns:a16="http://schemas.microsoft.com/office/drawing/2014/main" xmlns="" id="{D91EBEB1-B41F-4498-97F5-EC99012A8BC4}"/>
                </a:ext>
              </a:extLst>
            </p:cNvPr>
            <p:cNvSpPr txBox="1"/>
            <p:nvPr/>
          </p:nvSpPr>
          <p:spPr>
            <a:xfrm>
              <a:off x="4094085" y="1232756"/>
              <a:ext cx="3667671" cy="246221"/>
            </a:xfrm>
            <a:prstGeom prst="rect">
              <a:avLst/>
            </a:prstGeom>
            <a:noFill/>
          </p:spPr>
          <p:txBody>
            <a:bodyPr wrap="none" lIns="0" tIns="0" rIns="0" bIns="0">
              <a:normAutofit fontScale="85000" lnSpcReduction="20000"/>
            </a:bodyPr>
            <a:lstStyle/>
            <a:p>
              <a:r>
                <a:rPr lang="en-US" altLang="zh-CN" sz="2133" b="1" dirty="0">
                  <a:solidFill>
                    <a:srgbClr val="FFE000"/>
                  </a:solidFill>
                </a:rPr>
                <a:t>Title text preset</a:t>
              </a:r>
              <a:endParaRPr lang="zh-CN" altLang="en-US" sz="2133" b="1" dirty="0">
                <a:solidFill>
                  <a:srgbClr val="FFE000"/>
                </a:solidFill>
              </a:endParaRPr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xmlns="" id="{4A636B40-0692-4D16-8538-689EB5861126}"/>
                </a:ext>
              </a:extLst>
            </p:cNvPr>
            <p:cNvSpPr/>
            <p:nvPr/>
          </p:nvSpPr>
          <p:spPr>
            <a:xfrm>
              <a:off x="4094085" y="1478976"/>
              <a:ext cx="3667671" cy="783497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 fontScale="8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67" dirty="0">
                  <a:solidFill>
                    <a:srgbClr val="662483"/>
                  </a:solidFill>
                </a:rPr>
                <a:t>This part of the content as a text typesetting placeholder display(Recommended theme font)</a:t>
              </a:r>
              <a:r>
                <a:rPr lang="zh-CN" altLang="en-US" sz="1467" dirty="0">
                  <a:solidFill>
                    <a:srgbClr val="662483"/>
                  </a:solidFill>
                </a:rPr>
                <a:t/>
              </a:r>
              <a:br>
                <a:rPr lang="zh-CN" altLang="en-US" sz="1467" dirty="0">
                  <a:solidFill>
                    <a:srgbClr val="662483"/>
                  </a:solidFill>
                </a:rPr>
              </a:br>
              <a:r>
                <a:rPr lang="en-US" altLang="zh-CN" sz="1467" dirty="0">
                  <a:solidFill>
                    <a:srgbClr val="662483"/>
                  </a:solidFill>
                </a:rPr>
                <a:t>If you need to change, please adjust it under the (Set Shape Format) menu (text option)</a:t>
              </a:r>
              <a:endParaRPr lang="zh-CN" altLang="en-US" sz="1467" dirty="0">
                <a:solidFill>
                  <a:srgbClr val="662483"/>
                </a:solidFill>
              </a:endParaRPr>
            </a:p>
          </p:txBody>
        </p:sp>
      </p:grpSp>
      <p:sp>
        <p:nvSpPr>
          <p:cNvPr id="22" name="Freeform: Shape 4">
            <a:extLst>
              <a:ext uri="{FF2B5EF4-FFF2-40B4-BE49-F238E27FC236}">
                <a16:creationId xmlns:a16="http://schemas.microsoft.com/office/drawing/2014/main" xmlns="" id="{9BE20B61-BE6C-48D8-B12C-4AFA0F020634}"/>
              </a:ext>
            </a:extLst>
          </p:cNvPr>
          <p:cNvSpPr/>
          <p:nvPr/>
        </p:nvSpPr>
        <p:spPr>
          <a:xfrm>
            <a:off x="2321271" y="2135511"/>
            <a:ext cx="3473190" cy="2340000"/>
          </a:xfrm>
          <a:custGeom>
            <a:avLst/>
            <a:gdLst>
              <a:gd name="connsiteX0" fmla="*/ 1170000 w 3473189"/>
              <a:gd name="connsiteY0" fmla="*/ 0 h 2340000"/>
              <a:gd name="connsiteX1" fmla="*/ 2316230 w 3473189"/>
              <a:gd name="connsiteY1" fmla="*/ 934204 h 2340000"/>
              <a:gd name="connsiteX2" fmla="*/ 2322677 w 3473189"/>
              <a:gd name="connsiteY2" fmla="*/ 976446 h 2340000"/>
              <a:gd name="connsiteX3" fmla="*/ 2762234 w 3473189"/>
              <a:gd name="connsiteY3" fmla="*/ 976446 h 2340000"/>
              <a:gd name="connsiteX4" fmla="*/ 2762234 w 3473189"/>
              <a:gd name="connsiteY4" fmla="*/ 782892 h 2340000"/>
              <a:gd name="connsiteX5" fmla="*/ 3473189 w 3473189"/>
              <a:gd name="connsiteY5" fmla="*/ 1170000 h 2340000"/>
              <a:gd name="connsiteX6" fmla="*/ 2762234 w 3473189"/>
              <a:gd name="connsiteY6" fmla="*/ 1557108 h 2340000"/>
              <a:gd name="connsiteX7" fmla="*/ 2762234 w 3473189"/>
              <a:gd name="connsiteY7" fmla="*/ 1363554 h 2340000"/>
              <a:gd name="connsiteX8" fmla="*/ 2322677 w 3473189"/>
              <a:gd name="connsiteY8" fmla="*/ 1363554 h 2340000"/>
              <a:gd name="connsiteX9" fmla="*/ 2316230 w 3473189"/>
              <a:gd name="connsiteY9" fmla="*/ 1405796 h 2340000"/>
              <a:gd name="connsiteX10" fmla="*/ 1170000 w 3473189"/>
              <a:gd name="connsiteY10" fmla="*/ 2340000 h 2340000"/>
              <a:gd name="connsiteX11" fmla="*/ 0 w 3473189"/>
              <a:gd name="connsiteY11" fmla="*/ 1170000 h 2340000"/>
              <a:gd name="connsiteX12" fmla="*/ 1170000 w 3473189"/>
              <a:gd name="connsiteY12" fmla="*/ 0 h 23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3189" h="2340000">
                <a:moveTo>
                  <a:pt x="1170000" y="0"/>
                </a:moveTo>
                <a:cubicBezTo>
                  <a:pt x="1735401" y="0"/>
                  <a:pt x="2207132" y="401055"/>
                  <a:pt x="2316230" y="934204"/>
                </a:cubicBezTo>
                <a:lnTo>
                  <a:pt x="2322677" y="976446"/>
                </a:lnTo>
                <a:lnTo>
                  <a:pt x="2762234" y="976446"/>
                </a:lnTo>
                <a:lnTo>
                  <a:pt x="2762234" y="782892"/>
                </a:lnTo>
                <a:lnTo>
                  <a:pt x="3473189" y="1170000"/>
                </a:lnTo>
                <a:lnTo>
                  <a:pt x="2762234" y="1557108"/>
                </a:lnTo>
                <a:lnTo>
                  <a:pt x="2762234" y="1363554"/>
                </a:lnTo>
                <a:lnTo>
                  <a:pt x="2322677" y="1363554"/>
                </a:lnTo>
                <a:lnTo>
                  <a:pt x="2316230" y="1405796"/>
                </a:lnTo>
                <a:cubicBezTo>
                  <a:pt x="2207132" y="1938945"/>
                  <a:pt x="1735401" y="2340000"/>
                  <a:pt x="1170000" y="2340000"/>
                </a:cubicBezTo>
                <a:cubicBezTo>
                  <a:pt x="523827" y="2340000"/>
                  <a:pt x="0" y="1816173"/>
                  <a:pt x="0" y="1170000"/>
                </a:cubicBezTo>
                <a:cubicBezTo>
                  <a:pt x="0" y="523827"/>
                  <a:pt x="523827" y="0"/>
                  <a:pt x="1170000" y="0"/>
                </a:cubicBezTo>
                <a:close/>
              </a:path>
            </a:pathLst>
          </a:custGeom>
          <a:solidFill>
            <a:srgbClr val="66248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 dirty="0"/>
          </a:p>
        </p:txBody>
      </p:sp>
      <p:sp>
        <p:nvSpPr>
          <p:cNvPr id="23" name="Freeform: Shape 5">
            <a:extLst>
              <a:ext uri="{FF2B5EF4-FFF2-40B4-BE49-F238E27FC236}">
                <a16:creationId xmlns:a16="http://schemas.microsoft.com/office/drawing/2014/main" xmlns="" id="{7156868A-1781-4ADF-BDBB-DC66053CF767}"/>
              </a:ext>
            </a:extLst>
          </p:cNvPr>
          <p:cNvSpPr/>
          <p:nvPr/>
        </p:nvSpPr>
        <p:spPr>
          <a:xfrm rot="5400000">
            <a:off x="1478298" y="2695299"/>
            <a:ext cx="3473189" cy="2340001"/>
          </a:xfrm>
          <a:custGeom>
            <a:avLst/>
            <a:gdLst>
              <a:gd name="connsiteX0" fmla="*/ 1170000 w 3473189"/>
              <a:gd name="connsiteY0" fmla="*/ 0 h 2340000"/>
              <a:gd name="connsiteX1" fmla="*/ 2316230 w 3473189"/>
              <a:gd name="connsiteY1" fmla="*/ 934204 h 2340000"/>
              <a:gd name="connsiteX2" fmla="*/ 2322677 w 3473189"/>
              <a:gd name="connsiteY2" fmla="*/ 976446 h 2340000"/>
              <a:gd name="connsiteX3" fmla="*/ 2762234 w 3473189"/>
              <a:gd name="connsiteY3" fmla="*/ 976446 h 2340000"/>
              <a:gd name="connsiteX4" fmla="*/ 2762234 w 3473189"/>
              <a:gd name="connsiteY4" fmla="*/ 782892 h 2340000"/>
              <a:gd name="connsiteX5" fmla="*/ 3473189 w 3473189"/>
              <a:gd name="connsiteY5" fmla="*/ 1170000 h 2340000"/>
              <a:gd name="connsiteX6" fmla="*/ 2762234 w 3473189"/>
              <a:gd name="connsiteY6" fmla="*/ 1557108 h 2340000"/>
              <a:gd name="connsiteX7" fmla="*/ 2762234 w 3473189"/>
              <a:gd name="connsiteY7" fmla="*/ 1363554 h 2340000"/>
              <a:gd name="connsiteX8" fmla="*/ 2322677 w 3473189"/>
              <a:gd name="connsiteY8" fmla="*/ 1363554 h 2340000"/>
              <a:gd name="connsiteX9" fmla="*/ 2316230 w 3473189"/>
              <a:gd name="connsiteY9" fmla="*/ 1405796 h 2340000"/>
              <a:gd name="connsiteX10" fmla="*/ 1170000 w 3473189"/>
              <a:gd name="connsiteY10" fmla="*/ 2340000 h 2340000"/>
              <a:gd name="connsiteX11" fmla="*/ 0 w 3473189"/>
              <a:gd name="connsiteY11" fmla="*/ 1170000 h 2340000"/>
              <a:gd name="connsiteX12" fmla="*/ 1170000 w 3473189"/>
              <a:gd name="connsiteY12" fmla="*/ 0 h 23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3189" h="2340000">
                <a:moveTo>
                  <a:pt x="1170000" y="0"/>
                </a:moveTo>
                <a:cubicBezTo>
                  <a:pt x="1735401" y="0"/>
                  <a:pt x="2207132" y="401055"/>
                  <a:pt x="2316230" y="934204"/>
                </a:cubicBezTo>
                <a:lnTo>
                  <a:pt x="2322677" y="976446"/>
                </a:lnTo>
                <a:lnTo>
                  <a:pt x="2762234" y="976446"/>
                </a:lnTo>
                <a:lnTo>
                  <a:pt x="2762234" y="782892"/>
                </a:lnTo>
                <a:lnTo>
                  <a:pt x="3473189" y="1170000"/>
                </a:lnTo>
                <a:lnTo>
                  <a:pt x="2762234" y="1557108"/>
                </a:lnTo>
                <a:lnTo>
                  <a:pt x="2762234" y="1363554"/>
                </a:lnTo>
                <a:lnTo>
                  <a:pt x="2322677" y="1363554"/>
                </a:lnTo>
                <a:lnTo>
                  <a:pt x="2316230" y="1405796"/>
                </a:lnTo>
                <a:cubicBezTo>
                  <a:pt x="2207132" y="1938945"/>
                  <a:pt x="1735401" y="2340000"/>
                  <a:pt x="1170000" y="2340000"/>
                </a:cubicBezTo>
                <a:cubicBezTo>
                  <a:pt x="523827" y="2340000"/>
                  <a:pt x="0" y="1816173"/>
                  <a:pt x="0" y="1170000"/>
                </a:cubicBezTo>
                <a:cubicBezTo>
                  <a:pt x="0" y="523827"/>
                  <a:pt x="523827" y="0"/>
                  <a:pt x="117000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 dirty="0"/>
          </a:p>
        </p:txBody>
      </p:sp>
      <p:sp>
        <p:nvSpPr>
          <p:cNvPr id="24" name="Freeform: Shape 6">
            <a:extLst>
              <a:ext uri="{FF2B5EF4-FFF2-40B4-BE49-F238E27FC236}">
                <a16:creationId xmlns:a16="http://schemas.microsoft.com/office/drawing/2014/main" xmlns="" id="{4E4E9635-5A2C-4FBD-AF20-96DDA19242B8}"/>
              </a:ext>
            </a:extLst>
          </p:cNvPr>
          <p:cNvSpPr/>
          <p:nvPr/>
        </p:nvSpPr>
        <p:spPr>
          <a:xfrm rot="16200000">
            <a:off x="1122244" y="1568916"/>
            <a:ext cx="3473189" cy="2340001"/>
          </a:xfrm>
          <a:custGeom>
            <a:avLst/>
            <a:gdLst>
              <a:gd name="connsiteX0" fmla="*/ 1170000 w 3473189"/>
              <a:gd name="connsiteY0" fmla="*/ 0 h 2340000"/>
              <a:gd name="connsiteX1" fmla="*/ 2316230 w 3473189"/>
              <a:gd name="connsiteY1" fmla="*/ 934204 h 2340000"/>
              <a:gd name="connsiteX2" fmla="*/ 2322677 w 3473189"/>
              <a:gd name="connsiteY2" fmla="*/ 976446 h 2340000"/>
              <a:gd name="connsiteX3" fmla="*/ 2762234 w 3473189"/>
              <a:gd name="connsiteY3" fmla="*/ 976446 h 2340000"/>
              <a:gd name="connsiteX4" fmla="*/ 2762234 w 3473189"/>
              <a:gd name="connsiteY4" fmla="*/ 782892 h 2340000"/>
              <a:gd name="connsiteX5" fmla="*/ 3473189 w 3473189"/>
              <a:gd name="connsiteY5" fmla="*/ 1170000 h 2340000"/>
              <a:gd name="connsiteX6" fmla="*/ 2762234 w 3473189"/>
              <a:gd name="connsiteY6" fmla="*/ 1557108 h 2340000"/>
              <a:gd name="connsiteX7" fmla="*/ 2762234 w 3473189"/>
              <a:gd name="connsiteY7" fmla="*/ 1363554 h 2340000"/>
              <a:gd name="connsiteX8" fmla="*/ 2322677 w 3473189"/>
              <a:gd name="connsiteY8" fmla="*/ 1363554 h 2340000"/>
              <a:gd name="connsiteX9" fmla="*/ 2316230 w 3473189"/>
              <a:gd name="connsiteY9" fmla="*/ 1405796 h 2340000"/>
              <a:gd name="connsiteX10" fmla="*/ 1170000 w 3473189"/>
              <a:gd name="connsiteY10" fmla="*/ 2340000 h 2340000"/>
              <a:gd name="connsiteX11" fmla="*/ 0 w 3473189"/>
              <a:gd name="connsiteY11" fmla="*/ 1170000 h 2340000"/>
              <a:gd name="connsiteX12" fmla="*/ 1170000 w 3473189"/>
              <a:gd name="connsiteY12" fmla="*/ 0 h 23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3189" h="2340000">
                <a:moveTo>
                  <a:pt x="1170000" y="0"/>
                </a:moveTo>
                <a:cubicBezTo>
                  <a:pt x="1735401" y="0"/>
                  <a:pt x="2207132" y="401055"/>
                  <a:pt x="2316230" y="934204"/>
                </a:cubicBezTo>
                <a:lnTo>
                  <a:pt x="2322677" y="976446"/>
                </a:lnTo>
                <a:lnTo>
                  <a:pt x="2762234" y="976446"/>
                </a:lnTo>
                <a:lnTo>
                  <a:pt x="2762234" y="782892"/>
                </a:lnTo>
                <a:lnTo>
                  <a:pt x="3473189" y="1170000"/>
                </a:lnTo>
                <a:lnTo>
                  <a:pt x="2762234" y="1557108"/>
                </a:lnTo>
                <a:lnTo>
                  <a:pt x="2762234" y="1363554"/>
                </a:lnTo>
                <a:lnTo>
                  <a:pt x="2322677" y="1363554"/>
                </a:lnTo>
                <a:lnTo>
                  <a:pt x="2316230" y="1405796"/>
                </a:lnTo>
                <a:cubicBezTo>
                  <a:pt x="2207132" y="1938945"/>
                  <a:pt x="1735401" y="2340000"/>
                  <a:pt x="1170000" y="2340000"/>
                </a:cubicBezTo>
                <a:cubicBezTo>
                  <a:pt x="523827" y="2340000"/>
                  <a:pt x="0" y="1816173"/>
                  <a:pt x="0" y="1170000"/>
                </a:cubicBezTo>
                <a:cubicBezTo>
                  <a:pt x="0" y="523827"/>
                  <a:pt x="523827" y="0"/>
                  <a:pt x="1170000" y="0"/>
                </a:cubicBezTo>
                <a:close/>
              </a:path>
            </a:pathLst>
          </a:custGeom>
          <a:solidFill>
            <a:srgbClr val="FFE0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 dirty="0"/>
          </a:p>
        </p:txBody>
      </p:sp>
      <p:sp>
        <p:nvSpPr>
          <p:cNvPr id="25" name="Oval 7">
            <a:extLst>
              <a:ext uri="{FF2B5EF4-FFF2-40B4-BE49-F238E27FC236}">
                <a16:creationId xmlns:a16="http://schemas.microsoft.com/office/drawing/2014/main" xmlns="" id="{6DE03FF0-948C-44F0-98C6-F52866FF3066}"/>
              </a:ext>
            </a:extLst>
          </p:cNvPr>
          <p:cNvSpPr>
            <a:spLocks noChangeAspect="1"/>
          </p:cNvSpPr>
          <p:nvPr/>
        </p:nvSpPr>
        <p:spPr>
          <a:xfrm>
            <a:off x="1332786" y="2128704"/>
            <a:ext cx="2340001" cy="2340000"/>
          </a:xfrm>
          <a:prstGeom prst="ellipse">
            <a:avLst/>
          </a:prstGeom>
          <a:solidFill>
            <a:srgbClr val="66248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 dirty="0"/>
          </a:p>
        </p:txBody>
      </p:sp>
      <p:grpSp>
        <p:nvGrpSpPr>
          <p:cNvPr id="26" name="Group 8">
            <a:extLst>
              <a:ext uri="{FF2B5EF4-FFF2-40B4-BE49-F238E27FC236}">
                <a16:creationId xmlns:a16="http://schemas.microsoft.com/office/drawing/2014/main" xmlns="" id="{1683208B-E3AC-48A7-993D-D6BE04C6FD22}"/>
              </a:ext>
            </a:extLst>
          </p:cNvPr>
          <p:cNvGrpSpPr>
            <a:grpSpLocks noChangeAspect="1"/>
          </p:cNvGrpSpPr>
          <p:nvPr/>
        </p:nvGrpSpPr>
        <p:grpSpPr>
          <a:xfrm>
            <a:off x="2149619" y="2542488"/>
            <a:ext cx="701772" cy="355442"/>
            <a:chOff x="4325938" y="280988"/>
            <a:chExt cx="488950" cy="247650"/>
          </a:xfrm>
          <a:solidFill>
            <a:schemeClr val="bg1"/>
          </a:solidFill>
        </p:grpSpPr>
        <p:sp>
          <p:nvSpPr>
            <p:cNvPr id="27" name="Freeform: Shape 12">
              <a:extLst>
                <a:ext uri="{FF2B5EF4-FFF2-40B4-BE49-F238E27FC236}">
                  <a16:creationId xmlns:a16="http://schemas.microsoft.com/office/drawing/2014/main" xmlns="" id="{3E4F4EC2-E134-4AAD-B553-9CDDD72E7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5938" y="458788"/>
              <a:ext cx="69850" cy="69850"/>
            </a:xfrm>
            <a:custGeom>
              <a:avLst/>
              <a:gdLst>
                <a:gd name="T0" fmla="*/ 44 w 44"/>
                <a:gd name="T1" fmla="*/ 22 h 44"/>
                <a:gd name="T2" fmla="*/ 44 w 44"/>
                <a:gd name="T3" fmla="*/ 22 h 44"/>
                <a:gd name="T4" fmla="*/ 42 w 44"/>
                <a:gd name="T5" fmla="*/ 30 h 44"/>
                <a:gd name="T6" fmla="*/ 36 w 44"/>
                <a:gd name="T7" fmla="*/ 36 h 44"/>
                <a:gd name="T8" fmla="*/ 30 w 44"/>
                <a:gd name="T9" fmla="*/ 42 h 44"/>
                <a:gd name="T10" fmla="*/ 22 w 44"/>
                <a:gd name="T11" fmla="*/ 44 h 44"/>
                <a:gd name="T12" fmla="*/ 22 w 44"/>
                <a:gd name="T13" fmla="*/ 44 h 44"/>
                <a:gd name="T14" fmla="*/ 14 w 44"/>
                <a:gd name="T15" fmla="*/ 42 h 44"/>
                <a:gd name="T16" fmla="*/ 6 w 44"/>
                <a:gd name="T17" fmla="*/ 36 h 44"/>
                <a:gd name="T18" fmla="*/ 2 w 44"/>
                <a:gd name="T19" fmla="*/ 30 h 44"/>
                <a:gd name="T20" fmla="*/ 0 w 44"/>
                <a:gd name="T21" fmla="*/ 22 h 44"/>
                <a:gd name="T22" fmla="*/ 0 w 44"/>
                <a:gd name="T23" fmla="*/ 22 h 44"/>
                <a:gd name="T24" fmla="*/ 2 w 44"/>
                <a:gd name="T25" fmla="*/ 14 h 44"/>
                <a:gd name="T26" fmla="*/ 6 w 44"/>
                <a:gd name="T27" fmla="*/ 6 h 44"/>
                <a:gd name="T28" fmla="*/ 14 w 44"/>
                <a:gd name="T29" fmla="*/ 2 h 44"/>
                <a:gd name="T30" fmla="*/ 22 w 44"/>
                <a:gd name="T31" fmla="*/ 0 h 44"/>
                <a:gd name="T32" fmla="*/ 22 w 44"/>
                <a:gd name="T33" fmla="*/ 0 h 44"/>
                <a:gd name="T34" fmla="*/ 30 w 44"/>
                <a:gd name="T35" fmla="*/ 2 h 44"/>
                <a:gd name="T36" fmla="*/ 36 w 44"/>
                <a:gd name="T37" fmla="*/ 6 h 44"/>
                <a:gd name="T38" fmla="*/ 42 w 44"/>
                <a:gd name="T39" fmla="*/ 14 h 44"/>
                <a:gd name="T40" fmla="*/ 44 w 44"/>
                <a:gd name="T41" fmla="*/ 22 h 44"/>
                <a:gd name="T42" fmla="*/ 44 w 44"/>
                <a:gd name="T43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44">
                  <a:moveTo>
                    <a:pt x="44" y="22"/>
                  </a:moveTo>
                  <a:lnTo>
                    <a:pt x="44" y="22"/>
                  </a:lnTo>
                  <a:lnTo>
                    <a:pt x="42" y="30"/>
                  </a:lnTo>
                  <a:lnTo>
                    <a:pt x="36" y="36"/>
                  </a:lnTo>
                  <a:lnTo>
                    <a:pt x="30" y="42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14" y="42"/>
                  </a:lnTo>
                  <a:lnTo>
                    <a:pt x="6" y="36"/>
                  </a:lnTo>
                  <a:lnTo>
                    <a:pt x="2" y="30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2" y="14"/>
                  </a:lnTo>
                  <a:lnTo>
                    <a:pt x="6" y="6"/>
                  </a:lnTo>
                  <a:lnTo>
                    <a:pt x="14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30" y="2"/>
                  </a:lnTo>
                  <a:lnTo>
                    <a:pt x="36" y="6"/>
                  </a:lnTo>
                  <a:lnTo>
                    <a:pt x="42" y="14"/>
                  </a:lnTo>
                  <a:lnTo>
                    <a:pt x="44" y="22"/>
                  </a:lnTo>
                  <a:lnTo>
                    <a:pt x="44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2400" dirty="0"/>
            </a:p>
          </p:txBody>
        </p:sp>
        <p:sp>
          <p:nvSpPr>
            <p:cNvPr id="28" name="Freeform: Shape 13">
              <a:extLst>
                <a:ext uri="{FF2B5EF4-FFF2-40B4-BE49-F238E27FC236}">
                  <a16:creationId xmlns:a16="http://schemas.microsoft.com/office/drawing/2014/main" xmlns="" id="{4CAA9D90-89D3-4C52-8477-C61CA85DF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4838" y="401638"/>
              <a:ext cx="66675" cy="66675"/>
            </a:xfrm>
            <a:custGeom>
              <a:avLst/>
              <a:gdLst>
                <a:gd name="T0" fmla="*/ 42 w 42"/>
                <a:gd name="T1" fmla="*/ 20 h 42"/>
                <a:gd name="T2" fmla="*/ 42 w 42"/>
                <a:gd name="T3" fmla="*/ 20 h 42"/>
                <a:gd name="T4" fmla="*/ 42 w 42"/>
                <a:gd name="T5" fmla="*/ 30 h 42"/>
                <a:gd name="T6" fmla="*/ 36 w 42"/>
                <a:gd name="T7" fmla="*/ 36 h 42"/>
                <a:gd name="T8" fmla="*/ 30 w 42"/>
                <a:gd name="T9" fmla="*/ 40 h 42"/>
                <a:gd name="T10" fmla="*/ 22 w 42"/>
                <a:gd name="T11" fmla="*/ 42 h 42"/>
                <a:gd name="T12" fmla="*/ 22 w 42"/>
                <a:gd name="T13" fmla="*/ 42 h 42"/>
                <a:gd name="T14" fmla="*/ 12 w 42"/>
                <a:gd name="T15" fmla="*/ 40 h 42"/>
                <a:gd name="T16" fmla="*/ 6 w 42"/>
                <a:gd name="T17" fmla="*/ 36 h 42"/>
                <a:gd name="T18" fmla="*/ 2 w 42"/>
                <a:gd name="T19" fmla="*/ 30 h 42"/>
                <a:gd name="T20" fmla="*/ 0 w 42"/>
                <a:gd name="T21" fmla="*/ 20 h 42"/>
                <a:gd name="T22" fmla="*/ 0 w 42"/>
                <a:gd name="T23" fmla="*/ 20 h 42"/>
                <a:gd name="T24" fmla="*/ 2 w 42"/>
                <a:gd name="T25" fmla="*/ 12 h 42"/>
                <a:gd name="T26" fmla="*/ 6 w 42"/>
                <a:gd name="T27" fmla="*/ 6 h 42"/>
                <a:gd name="T28" fmla="*/ 12 w 42"/>
                <a:gd name="T29" fmla="*/ 0 h 42"/>
                <a:gd name="T30" fmla="*/ 22 w 42"/>
                <a:gd name="T31" fmla="*/ 0 h 42"/>
                <a:gd name="T32" fmla="*/ 22 w 42"/>
                <a:gd name="T33" fmla="*/ 0 h 42"/>
                <a:gd name="T34" fmla="*/ 30 w 42"/>
                <a:gd name="T35" fmla="*/ 0 h 42"/>
                <a:gd name="T36" fmla="*/ 36 w 42"/>
                <a:gd name="T37" fmla="*/ 6 h 42"/>
                <a:gd name="T38" fmla="*/ 42 w 42"/>
                <a:gd name="T39" fmla="*/ 12 h 42"/>
                <a:gd name="T40" fmla="*/ 42 w 42"/>
                <a:gd name="T41" fmla="*/ 20 h 42"/>
                <a:gd name="T42" fmla="*/ 42 w 42"/>
                <a:gd name="T43" fmla="*/ 2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42">
                  <a:moveTo>
                    <a:pt x="42" y="20"/>
                  </a:moveTo>
                  <a:lnTo>
                    <a:pt x="42" y="20"/>
                  </a:lnTo>
                  <a:lnTo>
                    <a:pt x="42" y="30"/>
                  </a:lnTo>
                  <a:lnTo>
                    <a:pt x="36" y="36"/>
                  </a:lnTo>
                  <a:lnTo>
                    <a:pt x="30" y="40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12" y="40"/>
                  </a:lnTo>
                  <a:lnTo>
                    <a:pt x="6" y="36"/>
                  </a:lnTo>
                  <a:lnTo>
                    <a:pt x="2" y="3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" y="12"/>
                  </a:lnTo>
                  <a:lnTo>
                    <a:pt x="6" y="6"/>
                  </a:lnTo>
                  <a:lnTo>
                    <a:pt x="1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36" y="6"/>
                  </a:lnTo>
                  <a:lnTo>
                    <a:pt x="42" y="12"/>
                  </a:lnTo>
                  <a:lnTo>
                    <a:pt x="42" y="20"/>
                  </a:lnTo>
                  <a:lnTo>
                    <a:pt x="42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2400" dirty="0"/>
            </a:p>
          </p:txBody>
        </p:sp>
        <p:sp>
          <p:nvSpPr>
            <p:cNvPr id="29" name="Freeform: Shape 14">
              <a:extLst>
                <a:ext uri="{FF2B5EF4-FFF2-40B4-BE49-F238E27FC236}">
                  <a16:creationId xmlns:a16="http://schemas.microsoft.com/office/drawing/2014/main" xmlns="" id="{DD56E9EB-8958-4253-8C39-6793BC440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3263" y="427038"/>
              <a:ext cx="69850" cy="69850"/>
            </a:xfrm>
            <a:custGeom>
              <a:avLst/>
              <a:gdLst>
                <a:gd name="T0" fmla="*/ 44 w 44"/>
                <a:gd name="T1" fmla="*/ 22 h 44"/>
                <a:gd name="T2" fmla="*/ 44 w 44"/>
                <a:gd name="T3" fmla="*/ 22 h 44"/>
                <a:gd name="T4" fmla="*/ 42 w 44"/>
                <a:gd name="T5" fmla="*/ 32 h 44"/>
                <a:gd name="T6" fmla="*/ 36 w 44"/>
                <a:gd name="T7" fmla="*/ 38 h 44"/>
                <a:gd name="T8" fmla="*/ 30 w 44"/>
                <a:gd name="T9" fmla="*/ 42 h 44"/>
                <a:gd name="T10" fmla="*/ 22 w 44"/>
                <a:gd name="T11" fmla="*/ 44 h 44"/>
                <a:gd name="T12" fmla="*/ 22 w 44"/>
                <a:gd name="T13" fmla="*/ 44 h 44"/>
                <a:gd name="T14" fmla="*/ 14 w 44"/>
                <a:gd name="T15" fmla="*/ 42 h 44"/>
                <a:gd name="T16" fmla="*/ 6 w 44"/>
                <a:gd name="T17" fmla="*/ 38 h 44"/>
                <a:gd name="T18" fmla="*/ 2 w 44"/>
                <a:gd name="T19" fmla="*/ 32 h 44"/>
                <a:gd name="T20" fmla="*/ 0 w 44"/>
                <a:gd name="T21" fmla="*/ 22 h 44"/>
                <a:gd name="T22" fmla="*/ 0 w 44"/>
                <a:gd name="T23" fmla="*/ 22 h 44"/>
                <a:gd name="T24" fmla="*/ 2 w 44"/>
                <a:gd name="T25" fmla="*/ 14 h 44"/>
                <a:gd name="T26" fmla="*/ 6 w 44"/>
                <a:gd name="T27" fmla="*/ 8 h 44"/>
                <a:gd name="T28" fmla="*/ 14 w 44"/>
                <a:gd name="T29" fmla="*/ 2 h 44"/>
                <a:gd name="T30" fmla="*/ 22 w 44"/>
                <a:gd name="T31" fmla="*/ 0 h 44"/>
                <a:gd name="T32" fmla="*/ 22 w 44"/>
                <a:gd name="T33" fmla="*/ 0 h 44"/>
                <a:gd name="T34" fmla="*/ 30 w 44"/>
                <a:gd name="T35" fmla="*/ 2 h 44"/>
                <a:gd name="T36" fmla="*/ 36 w 44"/>
                <a:gd name="T37" fmla="*/ 8 h 44"/>
                <a:gd name="T38" fmla="*/ 42 w 44"/>
                <a:gd name="T39" fmla="*/ 14 h 44"/>
                <a:gd name="T40" fmla="*/ 44 w 44"/>
                <a:gd name="T41" fmla="*/ 22 h 44"/>
                <a:gd name="T42" fmla="*/ 44 w 44"/>
                <a:gd name="T43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44">
                  <a:moveTo>
                    <a:pt x="44" y="22"/>
                  </a:moveTo>
                  <a:lnTo>
                    <a:pt x="44" y="22"/>
                  </a:lnTo>
                  <a:lnTo>
                    <a:pt x="42" y="32"/>
                  </a:lnTo>
                  <a:lnTo>
                    <a:pt x="36" y="38"/>
                  </a:lnTo>
                  <a:lnTo>
                    <a:pt x="30" y="42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14" y="42"/>
                  </a:lnTo>
                  <a:lnTo>
                    <a:pt x="6" y="38"/>
                  </a:lnTo>
                  <a:lnTo>
                    <a:pt x="2" y="3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2" y="14"/>
                  </a:lnTo>
                  <a:lnTo>
                    <a:pt x="6" y="8"/>
                  </a:lnTo>
                  <a:lnTo>
                    <a:pt x="14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30" y="2"/>
                  </a:lnTo>
                  <a:lnTo>
                    <a:pt x="36" y="8"/>
                  </a:lnTo>
                  <a:lnTo>
                    <a:pt x="42" y="14"/>
                  </a:lnTo>
                  <a:lnTo>
                    <a:pt x="44" y="22"/>
                  </a:lnTo>
                  <a:lnTo>
                    <a:pt x="44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2400" dirty="0"/>
            </a:p>
          </p:txBody>
        </p:sp>
        <p:sp>
          <p:nvSpPr>
            <p:cNvPr id="30" name="Freeform: Shape 15">
              <a:extLst>
                <a:ext uri="{FF2B5EF4-FFF2-40B4-BE49-F238E27FC236}">
                  <a16:creationId xmlns:a16="http://schemas.microsoft.com/office/drawing/2014/main" xmlns="" id="{8AA4F3D3-9A4E-4F2C-B7B0-ED55EBE41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9463" y="338138"/>
              <a:ext cx="69850" cy="69850"/>
            </a:xfrm>
            <a:custGeom>
              <a:avLst/>
              <a:gdLst>
                <a:gd name="T0" fmla="*/ 44 w 44"/>
                <a:gd name="T1" fmla="*/ 22 h 44"/>
                <a:gd name="T2" fmla="*/ 44 w 44"/>
                <a:gd name="T3" fmla="*/ 22 h 44"/>
                <a:gd name="T4" fmla="*/ 42 w 44"/>
                <a:gd name="T5" fmla="*/ 30 h 44"/>
                <a:gd name="T6" fmla="*/ 38 w 44"/>
                <a:gd name="T7" fmla="*/ 38 h 44"/>
                <a:gd name="T8" fmla="*/ 30 w 44"/>
                <a:gd name="T9" fmla="*/ 42 h 44"/>
                <a:gd name="T10" fmla="*/ 22 w 44"/>
                <a:gd name="T11" fmla="*/ 44 h 44"/>
                <a:gd name="T12" fmla="*/ 22 w 44"/>
                <a:gd name="T13" fmla="*/ 44 h 44"/>
                <a:gd name="T14" fmla="*/ 14 w 44"/>
                <a:gd name="T15" fmla="*/ 42 h 44"/>
                <a:gd name="T16" fmla="*/ 8 w 44"/>
                <a:gd name="T17" fmla="*/ 38 h 44"/>
                <a:gd name="T18" fmla="*/ 2 w 44"/>
                <a:gd name="T19" fmla="*/ 30 h 44"/>
                <a:gd name="T20" fmla="*/ 0 w 44"/>
                <a:gd name="T21" fmla="*/ 22 h 44"/>
                <a:gd name="T22" fmla="*/ 0 w 44"/>
                <a:gd name="T23" fmla="*/ 22 h 44"/>
                <a:gd name="T24" fmla="*/ 2 w 44"/>
                <a:gd name="T25" fmla="*/ 14 h 44"/>
                <a:gd name="T26" fmla="*/ 8 w 44"/>
                <a:gd name="T27" fmla="*/ 6 h 44"/>
                <a:gd name="T28" fmla="*/ 14 w 44"/>
                <a:gd name="T29" fmla="*/ 2 h 44"/>
                <a:gd name="T30" fmla="*/ 22 w 44"/>
                <a:gd name="T31" fmla="*/ 0 h 44"/>
                <a:gd name="T32" fmla="*/ 22 w 44"/>
                <a:gd name="T33" fmla="*/ 0 h 44"/>
                <a:gd name="T34" fmla="*/ 30 w 44"/>
                <a:gd name="T35" fmla="*/ 2 h 44"/>
                <a:gd name="T36" fmla="*/ 38 w 44"/>
                <a:gd name="T37" fmla="*/ 6 h 44"/>
                <a:gd name="T38" fmla="*/ 42 w 44"/>
                <a:gd name="T39" fmla="*/ 14 h 44"/>
                <a:gd name="T40" fmla="*/ 44 w 44"/>
                <a:gd name="T41" fmla="*/ 22 h 44"/>
                <a:gd name="T42" fmla="*/ 44 w 44"/>
                <a:gd name="T43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44">
                  <a:moveTo>
                    <a:pt x="44" y="22"/>
                  </a:moveTo>
                  <a:lnTo>
                    <a:pt x="44" y="22"/>
                  </a:lnTo>
                  <a:lnTo>
                    <a:pt x="42" y="30"/>
                  </a:lnTo>
                  <a:lnTo>
                    <a:pt x="38" y="38"/>
                  </a:lnTo>
                  <a:lnTo>
                    <a:pt x="30" y="42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14" y="42"/>
                  </a:lnTo>
                  <a:lnTo>
                    <a:pt x="8" y="38"/>
                  </a:lnTo>
                  <a:lnTo>
                    <a:pt x="2" y="30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2" y="14"/>
                  </a:lnTo>
                  <a:lnTo>
                    <a:pt x="8" y="6"/>
                  </a:lnTo>
                  <a:lnTo>
                    <a:pt x="14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30" y="2"/>
                  </a:lnTo>
                  <a:lnTo>
                    <a:pt x="38" y="6"/>
                  </a:lnTo>
                  <a:lnTo>
                    <a:pt x="42" y="14"/>
                  </a:lnTo>
                  <a:lnTo>
                    <a:pt x="44" y="22"/>
                  </a:lnTo>
                  <a:lnTo>
                    <a:pt x="44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2400" dirty="0"/>
            </a:p>
          </p:txBody>
        </p:sp>
        <p:sp>
          <p:nvSpPr>
            <p:cNvPr id="31" name="Freeform: Shape 16">
              <a:extLst>
                <a:ext uri="{FF2B5EF4-FFF2-40B4-BE49-F238E27FC236}">
                  <a16:creationId xmlns:a16="http://schemas.microsoft.com/office/drawing/2014/main" xmlns="" id="{056AC488-56D8-44BC-99EC-597D4E08C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395288"/>
              <a:ext cx="69850" cy="66675"/>
            </a:xfrm>
            <a:custGeom>
              <a:avLst/>
              <a:gdLst>
                <a:gd name="T0" fmla="*/ 44 w 44"/>
                <a:gd name="T1" fmla="*/ 20 h 42"/>
                <a:gd name="T2" fmla="*/ 44 w 44"/>
                <a:gd name="T3" fmla="*/ 20 h 42"/>
                <a:gd name="T4" fmla="*/ 42 w 44"/>
                <a:gd name="T5" fmla="*/ 30 h 42"/>
                <a:gd name="T6" fmla="*/ 38 w 44"/>
                <a:gd name="T7" fmla="*/ 36 h 42"/>
                <a:gd name="T8" fmla="*/ 30 w 44"/>
                <a:gd name="T9" fmla="*/ 40 h 42"/>
                <a:gd name="T10" fmla="*/ 22 w 44"/>
                <a:gd name="T11" fmla="*/ 42 h 42"/>
                <a:gd name="T12" fmla="*/ 22 w 44"/>
                <a:gd name="T13" fmla="*/ 42 h 42"/>
                <a:gd name="T14" fmla="*/ 14 w 44"/>
                <a:gd name="T15" fmla="*/ 40 h 42"/>
                <a:gd name="T16" fmla="*/ 6 w 44"/>
                <a:gd name="T17" fmla="*/ 36 h 42"/>
                <a:gd name="T18" fmla="*/ 2 w 44"/>
                <a:gd name="T19" fmla="*/ 30 h 42"/>
                <a:gd name="T20" fmla="*/ 0 w 44"/>
                <a:gd name="T21" fmla="*/ 20 h 42"/>
                <a:gd name="T22" fmla="*/ 0 w 44"/>
                <a:gd name="T23" fmla="*/ 20 h 42"/>
                <a:gd name="T24" fmla="*/ 2 w 44"/>
                <a:gd name="T25" fmla="*/ 12 h 42"/>
                <a:gd name="T26" fmla="*/ 6 w 44"/>
                <a:gd name="T27" fmla="*/ 6 h 42"/>
                <a:gd name="T28" fmla="*/ 14 w 44"/>
                <a:gd name="T29" fmla="*/ 0 h 42"/>
                <a:gd name="T30" fmla="*/ 22 w 44"/>
                <a:gd name="T31" fmla="*/ 0 h 42"/>
                <a:gd name="T32" fmla="*/ 22 w 44"/>
                <a:gd name="T33" fmla="*/ 0 h 42"/>
                <a:gd name="T34" fmla="*/ 30 w 44"/>
                <a:gd name="T35" fmla="*/ 0 h 42"/>
                <a:gd name="T36" fmla="*/ 38 w 44"/>
                <a:gd name="T37" fmla="*/ 6 h 42"/>
                <a:gd name="T38" fmla="*/ 42 w 44"/>
                <a:gd name="T39" fmla="*/ 12 h 42"/>
                <a:gd name="T40" fmla="*/ 44 w 44"/>
                <a:gd name="T41" fmla="*/ 20 h 42"/>
                <a:gd name="T42" fmla="*/ 44 w 44"/>
                <a:gd name="T43" fmla="*/ 2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42">
                  <a:moveTo>
                    <a:pt x="44" y="20"/>
                  </a:moveTo>
                  <a:lnTo>
                    <a:pt x="44" y="20"/>
                  </a:lnTo>
                  <a:lnTo>
                    <a:pt x="42" y="30"/>
                  </a:lnTo>
                  <a:lnTo>
                    <a:pt x="38" y="36"/>
                  </a:lnTo>
                  <a:lnTo>
                    <a:pt x="30" y="40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14" y="40"/>
                  </a:lnTo>
                  <a:lnTo>
                    <a:pt x="6" y="36"/>
                  </a:lnTo>
                  <a:lnTo>
                    <a:pt x="2" y="3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" y="12"/>
                  </a:lnTo>
                  <a:lnTo>
                    <a:pt x="6" y="6"/>
                  </a:lnTo>
                  <a:lnTo>
                    <a:pt x="14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30" y="0"/>
                  </a:lnTo>
                  <a:lnTo>
                    <a:pt x="38" y="6"/>
                  </a:lnTo>
                  <a:lnTo>
                    <a:pt x="42" y="12"/>
                  </a:lnTo>
                  <a:lnTo>
                    <a:pt x="44" y="20"/>
                  </a:lnTo>
                  <a:lnTo>
                    <a:pt x="44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2400" dirty="0"/>
            </a:p>
          </p:txBody>
        </p:sp>
        <p:sp>
          <p:nvSpPr>
            <p:cNvPr id="32" name="Freeform: Shape 17">
              <a:extLst>
                <a:ext uri="{FF2B5EF4-FFF2-40B4-BE49-F238E27FC236}">
                  <a16:creationId xmlns:a16="http://schemas.microsoft.com/office/drawing/2014/main" xmlns="" id="{F9B5BAAD-CD72-4F85-82B6-1DBF809B0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5038" y="280988"/>
              <a:ext cx="69850" cy="66675"/>
            </a:xfrm>
            <a:custGeom>
              <a:avLst/>
              <a:gdLst>
                <a:gd name="T0" fmla="*/ 44 w 44"/>
                <a:gd name="T1" fmla="*/ 22 h 42"/>
                <a:gd name="T2" fmla="*/ 44 w 44"/>
                <a:gd name="T3" fmla="*/ 22 h 42"/>
                <a:gd name="T4" fmla="*/ 42 w 44"/>
                <a:gd name="T5" fmla="*/ 30 h 42"/>
                <a:gd name="T6" fmla="*/ 38 w 44"/>
                <a:gd name="T7" fmla="*/ 36 h 42"/>
                <a:gd name="T8" fmla="*/ 30 w 44"/>
                <a:gd name="T9" fmla="*/ 42 h 42"/>
                <a:gd name="T10" fmla="*/ 22 w 44"/>
                <a:gd name="T11" fmla="*/ 42 h 42"/>
                <a:gd name="T12" fmla="*/ 22 w 44"/>
                <a:gd name="T13" fmla="*/ 42 h 42"/>
                <a:gd name="T14" fmla="*/ 14 w 44"/>
                <a:gd name="T15" fmla="*/ 42 h 42"/>
                <a:gd name="T16" fmla="*/ 6 w 44"/>
                <a:gd name="T17" fmla="*/ 36 h 42"/>
                <a:gd name="T18" fmla="*/ 2 w 44"/>
                <a:gd name="T19" fmla="*/ 30 h 42"/>
                <a:gd name="T20" fmla="*/ 0 w 44"/>
                <a:gd name="T21" fmla="*/ 22 h 42"/>
                <a:gd name="T22" fmla="*/ 0 w 44"/>
                <a:gd name="T23" fmla="*/ 22 h 42"/>
                <a:gd name="T24" fmla="*/ 2 w 44"/>
                <a:gd name="T25" fmla="*/ 12 h 42"/>
                <a:gd name="T26" fmla="*/ 6 w 44"/>
                <a:gd name="T27" fmla="*/ 6 h 42"/>
                <a:gd name="T28" fmla="*/ 14 w 44"/>
                <a:gd name="T29" fmla="*/ 2 h 42"/>
                <a:gd name="T30" fmla="*/ 22 w 44"/>
                <a:gd name="T31" fmla="*/ 0 h 42"/>
                <a:gd name="T32" fmla="*/ 22 w 44"/>
                <a:gd name="T33" fmla="*/ 0 h 42"/>
                <a:gd name="T34" fmla="*/ 30 w 44"/>
                <a:gd name="T35" fmla="*/ 2 h 42"/>
                <a:gd name="T36" fmla="*/ 38 w 44"/>
                <a:gd name="T37" fmla="*/ 6 h 42"/>
                <a:gd name="T38" fmla="*/ 42 w 44"/>
                <a:gd name="T39" fmla="*/ 12 h 42"/>
                <a:gd name="T40" fmla="*/ 44 w 44"/>
                <a:gd name="T41" fmla="*/ 22 h 42"/>
                <a:gd name="T42" fmla="*/ 44 w 44"/>
                <a:gd name="T43" fmla="*/ 2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42">
                  <a:moveTo>
                    <a:pt x="44" y="22"/>
                  </a:moveTo>
                  <a:lnTo>
                    <a:pt x="44" y="22"/>
                  </a:lnTo>
                  <a:lnTo>
                    <a:pt x="42" y="30"/>
                  </a:lnTo>
                  <a:lnTo>
                    <a:pt x="38" y="36"/>
                  </a:lnTo>
                  <a:lnTo>
                    <a:pt x="30" y="42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14" y="42"/>
                  </a:lnTo>
                  <a:lnTo>
                    <a:pt x="6" y="36"/>
                  </a:lnTo>
                  <a:lnTo>
                    <a:pt x="2" y="30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2" y="12"/>
                  </a:lnTo>
                  <a:lnTo>
                    <a:pt x="6" y="6"/>
                  </a:lnTo>
                  <a:lnTo>
                    <a:pt x="14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30" y="2"/>
                  </a:lnTo>
                  <a:lnTo>
                    <a:pt x="38" y="6"/>
                  </a:lnTo>
                  <a:lnTo>
                    <a:pt x="42" y="12"/>
                  </a:lnTo>
                  <a:lnTo>
                    <a:pt x="44" y="22"/>
                  </a:lnTo>
                  <a:lnTo>
                    <a:pt x="44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2400" dirty="0"/>
            </a:p>
          </p:txBody>
        </p:sp>
        <p:sp>
          <p:nvSpPr>
            <p:cNvPr id="33" name="Freeform: Shape 18">
              <a:extLst>
                <a:ext uri="{FF2B5EF4-FFF2-40B4-BE49-F238E27FC236}">
                  <a16:creationId xmlns:a16="http://schemas.microsoft.com/office/drawing/2014/main" xmlns="" id="{72D35DD2-E8EE-498E-AC8C-A794A8EF8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163" y="303213"/>
              <a:ext cx="444500" cy="203200"/>
            </a:xfrm>
            <a:custGeom>
              <a:avLst/>
              <a:gdLst>
                <a:gd name="T0" fmla="*/ 8 w 280"/>
                <a:gd name="T1" fmla="*/ 128 h 128"/>
                <a:gd name="T2" fmla="*/ 8 w 280"/>
                <a:gd name="T3" fmla="*/ 128 h 128"/>
                <a:gd name="T4" fmla="*/ 4 w 280"/>
                <a:gd name="T5" fmla="*/ 126 h 128"/>
                <a:gd name="T6" fmla="*/ 0 w 280"/>
                <a:gd name="T7" fmla="*/ 124 h 128"/>
                <a:gd name="T8" fmla="*/ 0 w 280"/>
                <a:gd name="T9" fmla="*/ 124 h 128"/>
                <a:gd name="T10" fmla="*/ 0 w 280"/>
                <a:gd name="T11" fmla="*/ 122 h 128"/>
                <a:gd name="T12" fmla="*/ 0 w 280"/>
                <a:gd name="T13" fmla="*/ 118 h 128"/>
                <a:gd name="T14" fmla="*/ 0 w 280"/>
                <a:gd name="T15" fmla="*/ 116 h 128"/>
                <a:gd name="T16" fmla="*/ 4 w 280"/>
                <a:gd name="T17" fmla="*/ 112 h 128"/>
                <a:gd name="T18" fmla="*/ 62 w 280"/>
                <a:gd name="T19" fmla="*/ 74 h 128"/>
                <a:gd name="T20" fmla="*/ 122 w 280"/>
                <a:gd name="T21" fmla="*/ 92 h 128"/>
                <a:gd name="T22" fmla="*/ 174 w 280"/>
                <a:gd name="T23" fmla="*/ 32 h 128"/>
                <a:gd name="T24" fmla="*/ 220 w 280"/>
                <a:gd name="T25" fmla="*/ 68 h 128"/>
                <a:gd name="T26" fmla="*/ 266 w 280"/>
                <a:gd name="T27" fmla="*/ 2 h 128"/>
                <a:gd name="T28" fmla="*/ 266 w 280"/>
                <a:gd name="T29" fmla="*/ 2 h 128"/>
                <a:gd name="T30" fmla="*/ 268 w 280"/>
                <a:gd name="T31" fmla="*/ 0 h 128"/>
                <a:gd name="T32" fmla="*/ 270 w 280"/>
                <a:gd name="T33" fmla="*/ 0 h 128"/>
                <a:gd name="T34" fmla="*/ 274 w 280"/>
                <a:gd name="T35" fmla="*/ 0 h 128"/>
                <a:gd name="T36" fmla="*/ 276 w 280"/>
                <a:gd name="T37" fmla="*/ 0 h 128"/>
                <a:gd name="T38" fmla="*/ 276 w 280"/>
                <a:gd name="T39" fmla="*/ 0 h 128"/>
                <a:gd name="T40" fmla="*/ 278 w 280"/>
                <a:gd name="T41" fmla="*/ 2 h 128"/>
                <a:gd name="T42" fmla="*/ 280 w 280"/>
                <a:gd name="T43" fmla="*/ 6 h 128"/>
                <a:gd name="T44" fmla="*/ 280 w 280"/>
                <a:gd name="T45" fmla="*/ 8 h 128"/>
                <a:gd name="T46" fmla="*/ 278 w 280"/>
                <a:gd name="T47" fmla="*/ 12 h 128"/>
                <a:gd name="T48" fmla="*/ 224 w 280"/>
                <a:gd name="T49" fmla="*/ 90 h 128"/>
                <a:gd name="T50" fmla="*/ 176 w 280"/>
                <a:gd name="T51" fmla="*/ 54 h 128"/>
                <a:gd name="T52" fmla="*/ 128 w 280"/>
                <a:gd name="T53" fmla="*/ 110 h 128"/>
                <a:gd name="T54" fmla="*/ 64 w 280"/>
                <a:gd name="T55" fmla="*/ 92 h 128"/>
                <a:gd name="T56" fmla="*/ 12 w 280"/>
                <a:gd name="T57" fmla="*/ 126 h 128"/>
                <a:gd name="T58" fmla="*/ 12 w 280"/>
                <a:gd name="T59" fmla="*/ 126 h 128"/>
                <a:gd name="T60" fmla="*/ 8 w 280"/>
                <a:gd name="T61" fmla="*/ 128 h 128"/>
                <a:gd name="T62" fmla="*/ 8 w 280"/>
                <a:gd name="T63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80" h="128">
                  <a:moveTo>
                    <a:pt x="8" y="128"/>
                  </a:moveTo>
                  <a:lnTo>
                    <a:pt x="8" y="128"/>
                  </a:lnTo>
                  <a:lnTo>
                    <a:pt x="4" y="126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0" y="122"/>
                  </a:lnTo>
                  <a:lnTo>
                    <a:pt x="0" y="118"/>
                  </a:lnTo>
                  <a:lnTo>
                    <a:pt x="0" y="116"/>
                  </a:lnTo>
                  <a:lnTo>
                    <a:pt x="4" y="112"/>
                  </a:lnTo>
                  <a:lnTo>
                    <a:pt x="62" y="74"/>
                  </a:lnTo>
                  <a:lnTo>
                    <a:pt x="122" y="92"/>
                  </a:lnTo>
                  <a:lnTo>
                    <a:pt x="174" y="32"/>
                  </a:lnTo>
                  <a:lnTo>
                    <a:pt x="220" y="68"/>
                  </a:lnTo>
                  <a:lnTo>
                    <a:pt x="266" y="2"/>
                  </a:lnTo>
                  <a:lnTo>
                    <a:pt x="266" y="2"/>
                  </a:lnTo>
                  <a:lnTo>
                    <a:pt x="268" y="0"/>
                  </a:lnTo>
                  <a:lnTo>
                    <a:pt x="270" y="0"/>
                  </a:lnTo>
                  <a:lnTo>
                    <a:pt x="274" y="0"/>
                  </a:lnTo>
                  <a:lnTo>
                    <a:pt x="276" y="0"/>
                  </a:lnTo>
                  <a:lnTo>
                    <a:pt x="276" y="0"/>
                  </a:lnTo>
                  <a:lnTo>
                    <a:pt x="278" y="2"/>
                  </a:lnTo>
                  <a:lnTo>
                    <a:pt x="280" y="6"/>
                  </a:lnTo>
                  <a:lnTo>
                    <a:pt x="280" y="8"/>
                  </a:lnTo>
                  <a:lnTo>
                    <a:pt x="278" y="12"/>
                  </a:lnTo>
                  <a:lnTo>
                    <a:pt x="224" y="90"/>
                  </a:lnTo>
                  <a:lnTo>
                    <a:pt x="176" y="54"/>
                  </a:lnTo>
                  <a:lnTo>
                    <a:pt x="128" y="110"/>
                  </a:lnTo>
                  <a:lnTo>
                    <a:pt x="64" y="92"/>
                  </a:lnTo>
                  <a:lnTo>
                    <a:pt x="12" y="126"/>
                  </a:lnTo>
                  <a:lnTo>
                    <a:pt x="12" y="126"/>
                  </a:lnTo>
                  <a:lnTo>
                    <a:pt x="8" y="128"/>
                  </a:lnTo>
                  <a:lnTo>
                    <a:pt x="8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2400" dirty="0"/>
            </a:p>
          </p:txBody>
        </p:sp>
      </p:grpSp>
      <p:sp>
        <p:nvSpPr>
          <p:cNvPr id="34" name="TextBox 20">
            <a:extLst>
              <a:ext uri="{FF2B5EF4-FFF2-40B4-BE49-F238E27FC236}">
                <a16:creationId xmlns:a16="http://schemas.microsoft.com/office/drawing/2014/main" xmlns="" id="{2CF8F9A3-0B57-4D62-A4ED-47A263AD105A}"/>
              </a:ext>
            </a:extLst>
          </p:cNvPr>
          <p:cNvSpPr txBox="1"/>
          <p:nvPr/>
        </p:nvSpPr>
        <p:spPr>
          <a:xfrm>
            <a:off x="1359715" y="3187768"/>
            <a:ext cx="2271647" cy="249054"/>
          </a:xfrm>
          <a:prstGeom prst="rect">
            <a:avLst/>
          </a:prstGeom>
          <a:noFill/>
        </p:spPr>
        <p:txBody>
          <a:bodyPr wrap="none" lIns="0" tIns="0" rIns="0" bIns="0">
            <a:normAutofit fontScale="92500" lnSpcReduction="20000"/>
          </a:bodyPr>
          <a:lstStyle/>
          <a:p>
            <a:pPr algn="ctr"/>
            <a:r>
              <a:rPr lang="en-US" altLang="zh-CN" sz="2133" b="1" dirty="0">
                <a:solidFill>
                  <a:schemeClr val="bg1"/>
                </a:solidFill>
              </a:rPr>
              <a:t>Title text preset</a:t>
            </a:r>
            <a:endParaRPr lang="zh-CN" altLang="en-US" sz="2133" b="1" dirty="0">
              <a:solidFill>
                <a:schemeClr val="bg1"/>
              </a:solidFill>
            </a:endParaRPr>
          </a:p>
        </p:txBody>
      </p:sp>
      <p:sp>
        <p:nvSpPr>
          <p:cNvPr id="35" name="Rectangle 35">
            <a:extLst>
              <a:ext uri="{FF2B5EF4-FFF2-40B4-BE49-F238E27FC236}">
                <a16:creationId xmlns:a16="http://schemas.microsoft.com/office/drawing/2014/main" xmlns="" id="{FFE1EED8-6C3E-4E97-916B-2716F6A6DF3C}"/>
              </a:ext>
            </a:extLst>
          </p:cNvPr>
          <p:cNvSpPr/>
          <p:nvPr/>
        </p:nvSpPr>
        <p:spPr>
          <a:xfrm>
            <a:off x="1609706" y="3365385"/>
            <a:ext cx="1847587" cy="854080"/>
          </a:xfrm>
          <a:prstGeom prst="rect">
            <a:avLst/>
          </a:prstGeom>
        </p:spPr>
        <p:txBody>
          <a:bodyPr wrap="square">
            <a:normAutofit fontScale="70000" lnSpcReduction="200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67" dirty="0">
                <a:solidFill>
                  <a:schemeClr val="bg1"/>
                </a:solidFill>
              </a:rPr>
              <a:t>This part of the content as a text typesetting placeholder display</a:t>
            </a:r>
            <a:r>
              <a:rPr lang="zh-CN" altLang="en-US" sz="1467" dirty="0">
                <a:solidFill>
                  <a:schemeClr val="bg1"/>
                </a:solidFill>
              </a:rPr>
              <a:t/>
            </a:r>
            <a:br>
              <a:rPr lang="zh-CN" altLang="en-US" sz="1467" dirty="0">
                <a:solidFill>
                  <a:schemeClr val="bg1"/>
                </a:solidFill>
              </a:rPr>
            </a:br>
            <a:r>
              <a:rPr lang="en-US" altLang="zh-CN" sz="1467" dirty="0">
                <a:solidFill>
                  <a:schemeClr val="bg1"/>
                </a:solidFill>
              </a:rPr>
              <a:t>(Recommended theme font)</a:t>
            </a:r>
            <a:endParaRPr lang="zh-CN" altLang="en-US" sz="1467" dirty="0">
              <a:solidFill>
                <a:schemeClr val="bg1"/>
              </a:solidFill>
            </a:endParaRPr>
          </a:p>
        </p:txBody>
      </p:sp>
      <p:grpSp>
        <p:nvGrpSpPr>
          <p:cNvPr id="36" name="Group 25">
            <a:extLst>
              <a:ext uri="{FF2B5EF4-FFF2-40B4-BE49-F238E27FC236}">
                <a16:creationId xmlns:a16="http://schemas.microsoft.com/office/drawing/2014/main" xmlns="" id="{0FBA9769-9B21-41D7-A008-5362B6557F5D}"/>
              </a:ext>
            </a:extLst>
          </p:cNvPr>
          <p:cNvGrpSpPr/>
          <p:nvPr/>
        </p:nvGrpSpPr>
        <p:grpSpPr>
          <a:xfrm>
            <a:off x="4809286" y="4703944"/>
            <a:ext cx="3667671" cy="1029717"/>
            <a:chOff x="4094085" y="1232756"/>
            <a:chExt cx="3667671" cy="1029717"/>
          </a:xfrm>
        </p:grpSpPr>
        <p:sp>
          <p:nvSpPr>
            <p:cNvPr id="37" name="TextBox 26">
              <a:extLst>
                <a:ext uri="{FF2B5EF4-FFF2-40B4-BE49-F238E27FC236}">
                  <a16:creationId xmlns:a16="http://schemas.microsoft.com/office/drawing/2014/main" xmlns="" id="{D91EBEB1-B41F-4498-97F5-EC99012A8BC4}"/>
                </a:ext>
              </a:extLst>
            </p:cNvPr>
            <p:cNvSpPr txBox="1"/>
            <p:nvPr/>
          </p:nvSpPr>
          <p:spPr>
            <a:xfrm>
              <a:off x="4094085" y="1232756"/>
              <a:ext cx="3667671" cy="246221"/>
            </a:xfrm>
            <a:prstGeom prst="rect">
              <a:avLst/>
            </a:prstGeom>
            <a:noFill/>
          </p:spPr>
          <p:txBody>
            <a:bodyPr wrap="none" lIns="0" tIns="0" rIns="0" bIns="0">
              <a:normAutofit fontScale="85000" lnSpcReduction="20000"/>
            </a:bodyPr>
            <a:lstStyle/>
            <a:p>
              <a:r>
                <a:rPr lang="en-US" altLang="zh-CN" sz="2133" b="1" dirty="0">
                  <a:solidFill>
                    <a:srgbClr val="FFE000"/>
                  </a:solidFill>
                </a:rPr>
                <a:t>Title text preset</a:t>
              </a:r>
              <a:endParaRPr lang="zh-CN" altLang="en-US" sz="2133" b="1" dirty="0">
                <a:solidFill>
                  <a:srgbClr val="FFE000"/>
                </a:solidFill>
              </a:endParaRPr>
            </a:p>
          </p:txBody>
        </p:sp>
        <p:sp>
          <p:nvSpPr>
            <p:cNvPr id="38" name="Rectangle 27">
              <a:extLst>
                <a:ext uri="{FF2B5EF4-FFF2-40B4-BE49-F238E27FC236}">
                  <a16:creationId xmlns:a16="http://schemas.microsoft.com/office/drawing/2014/main" xmlns="" id="{4A636B40-0692-4D16-8538-689EB5861126}"/>
                </a:ext>
              </a:extLst>
            </p:cNvPr>
            <p:cNvSpPr/>
            <p:nvPr/>
          </p:nvSpPr>
          <p:spPr>
            <a:xfrm>
              <a:off x="4094085" y="1478976"/>
              <a:ext cx="3667671" cy="783497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 fontScale="8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67" dirty="0">
                  <a:solidFill>
                    <a:srgbClr val="662483"/>
                  </a:solidFill>
                </a:rPr>
                <a:t>This part of the content as a text typesetting placeholder display(Recommended theme font)</a:t>
              </a:r>
              <a:r>
                <a:rPr lang="zh-CN" altLang="en-US" sz="1467" dirty="0">
                  <a:solidFill>
                    <a:srgbClr val="662483"/>
                  </a:solidFill>
                </a:rPr>
                <a:t/>
              </a:r>
              <a:br>
                <a:rPr lang="zh-CN" altLang="en-US" sz="1467" dirty="0">
                  <a:solidFill>
                    <a:srgbClr val="662483"/>
                  </a:solidFill>
                </a:rPr>
              </a:br>
              <a:r>
                <a:rPr lang="en-US" altLang="zh-CN" sz="1467" dirty="0">
                  <a:solidFill>
                    <a:srgbClr val="662483"/>
                  </a:solidFill>
                </a:rPr>
                <a:t>If you need to change, please adjust it under the (Set Shape Format) menu (text option)</a:t>
              </a:r>
              <a:endParaRPr lang="zh-CN" altLang="en-US" sz="1467" dirty="0">
                <a:solidFill>
                  <a:srgbClr val="662483"/>
                </a:solidFill>
              </a:endParaRPr>
            </a:p>
          </p:txBody>
        </p:sp>
      </p:grpSp>
      <p:grpSp>
        <p:nvGrpSpPr>
          <p:cNvPr id="39" name="Group 25">
            <a:extLst>
              <a:ext uri="{FF2B5EF4-FFF2-40B4-BE49-F238E27FC236}">
                <a16:creationId xmlns:a16="http://schemas.microsoft.com/office/drawing/2014/main" xmlns="" id="{0FBA9769-9B21-41D7-A008-5362B6557F5D}"/>
              </a:ext>
            </a:extLst>
          </p:cNvPr>
          <p:cNvGrpSpPr/>
          <p:nvPr/>
        </p:nvGrpSpPr>
        <p:grpSpPr>
          <a:xfrm>
            <a:off x="4571726" y="756103"/>
            <a:ext cx="3667671" cy="1029717"/>
            <a:chOff x="4094085" y="1232756"/>
            <a:chExt cx="3667671" cy="1029717"/>
          </a:xfrm>
        </p:grpSpPr>
        <p:sp>
          <p:nvSpPr>
            <p:cNvPr id="40" name="TextBox 26">
              <a:extLst>
                <a:ext uri="{FF2B5EF4-FFF2-40B4-BE49-F238E27FC236}">
                  <a16:creationId xmlns:a16="http://schemas.microsoft.com/office/drawing/2014/main" xmlns="" id="{D91EBEB1-B41F-4498-97F5-EC99012A8BC4}"/>
                </a:ext>
              </a:extLst>
            </p:cNvPr>
            <p:cNvSpPr txBox="1"/>
            <p:nvPr/>
          </p:nvSpPr>
          <p:spPr>
            <a:xfrm>
              <a:off x="4094085" y="1232756"/>
              <a:ext cx="3667671" cy="246221"/>
            </a:xfrm>
            <a:prstGeom prst="rect">
              <a:avLst/>
            </a:prstGeom>
            <a:noFill/>
          </p:spPr>
          <p:txBody>
            <a:bodyPr wrap="none" lIns="0" tIns="0" rIns="0" bIns="0">
              <a:normAutofit fontScale="85000" lnSpcReduction="20000"/>
            </a:bodyPr>
            <a:lstStyle/>
            <a:p>
              <a:r>
                <a:rPr lang="en-US" altLang="zh-CN" sz="2133" b="1" dirty="0">
                  <a:solidFill>
                    <a:srgbClr val="FFE000"/>
                  </a:solidFill>
                </a:rPr>
                <a:t>Title text preset</a:t>
              </a:r>
              <a:endParaRPr lang="zh-CN" altLang="en-US" sz="2133" b="1" dirty="0">
                <a:solidFill>
                  <a:srgbClr val="FFE000"/>
                </a:solidFill>
              </a:endParaRPr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xmlns="" id="{4A636B40-0692-4D16-8538-689EB5861126}"/>
                </a:ext>
              </a:extLst>
            </p:cNvPr>
            <p:cNvSpPr/>
            <p:nvPr/>
          </p:nvSpPr>
          <p:spPr>
            <a:xfrm>
              <a:off x="4094085" y="1478976"/>
              <a:ext cx="3667671" cy="783497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 fontScale="8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67" dirty="0">
                  <a:solidFill>
                    <a:srgbClr val="662483"/>
                  </a:solidFill>
                </a:rPr>
                <a:t>This part of the content as a text typesetting placeholder display(Recommended theme font)</a:t>
              </a:r>
              <a:r>
                <a:rPr lang="zh-CN" altLang="en-US" sz="1467" dirty="0">
                  <a:solidFill>
                    <a:srgbClr val="662483"/>
                  </a:solidFill>
                </a:rPr>
                <a:t/>
              </a:r>
              <a:br>
                <a:rPr lang="zh-CN" altLang="en-US" sz="1467" dirty="0">
                  <a:solidFill>
                    <a:srgbClr val="662483"/>
                  </a:solidFill>
                </a:rPr>
              </a:br>
              <a:r>
                <a:rPr lang="en-US" altLang="zh-CN" sz="1467" dirty="0">
                  <a:solidFill>
                    <a:srgbClr val="662483"/>
                  </a:solidFill>
                </a:rPr>
                <a:t>If you need to change, please adjust it under the (Set Shape Format) menu (text option)</a:t>
              </a:r>
              <a:endParaRPr lang="zh-CN" altLang="en-US" sz="1467" dirty="0">
                <a:solidFill>
                  <a:srgbClr val="662483"/>
                </a:solidFill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6581" y="2996350"/>
            <a:ext cx="1917818" cy="303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71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3" t="-274" r="6184" b="274"/>
          <a:stretch/>
        </p:blipFill>
        <p:spPr>
          <a:xfrm>
            <a:off x="210164" y="1242862"/>
            <a:ext cx="5607883" cy="4441403"/>
          </a:xfrm>
          <a:prstGeom prst="rect">
            <a:avLst/>
          </a:prstGeom>
        </p:spPr>
      </p:pic>
      <p:sp>
        <p:nvSpPr>
          <p:cNvPr id="29" name="Rectangle 4">
            <a:extLst>
              <a:ext uri="{FF2B5EF4-FFF2-40B4-BE49-F238E27FC236}">
                <a16:creationId xmlns:a16="http://schemas.microsoft.com/office/drawing/2014/main" xmlns="" id="{A30A7E01-DD0E-4051-B154-425CE3D21431}"/>
              </a:ext>
            </a:extLst>
          </p:cNvPr>
          <p:cNvSpPr/>
          <p:nvPr/>
        </p:nvSpPr>
        <p:spPr>
          <a:xfrm>
            <a:off x="210164" y="4797152"/>
            <a:ext cx="5228944" cy="1440160"/>
          </a:xfrm>
          <a:prstGeom prst="rect">
            <a:avLst/>
          </a:prstGeom>
          <a:solidFill>
            <a:srgbClr val="FFE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xmlns="" id="{C5EE7B64-E772-41FB-A26B-2881CBC12043}"/>
              </a:ext>
            </a:extLst>
          </p:cNvPr>
          <p:cNvSpPr txBox="1">
            <a:spLocks/>
          </p:cNvSpPr>
          <p:nvPr/>
        </p:nvSpPr>
        <p:spPr>
          <a:xfrm>
            <a:off x="1878372" y="-20944"/>
            <a:ext cx="8972507" cy="115212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  <a:endParaRPr lang="en-US" altLang="ko-KR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E34FD098-DE61-4074-9CCC-A30AEF5284FF}"/>
              </a:ext>
            </a:extLst>
          </p:cNvPr>
          <p:cNvSpPr txBox="1"/>
          <p:nvPr/>
        </p:nvSpPr>
        <p:spPr>
          <a:xfrm>
            <a:off x="6208046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18">
            <a:extLst>
              <a:ext uri="{FF2B5EF4-FFF2-40B4-BE49-F238E27FC236}">
                <a16:creationId xmlns:a16="http://schemas.microsoft.com/office/drawing/2014/main" xmlns="" id="{5E051CE3-968F-4AB3-B630-4F4864209C7F}"/>
              </a:ext>
            </a:extLst>
          </p:cNvPr>
          <p:cNvGrpSpPr/>
          <p:nvPr/>
        </p:nvGrpSpPr>
        <p:grpSpPr>
          <a:xfrm>
            <a:off x="6054838" y="1903195"/>
            <a:ext cx="5394617" cy="1560369"/>
            <a:chOff x="4822352" y="1916832"/>
            <a:chExt cx="3422056" cy="1560369"/>
          </a:xfrm>
        </p:grpSpPr>
        <p:sp>
          <p:nvSpPr>
            <p:cNvPr id="44" name="Text Placeholder 10">
              <a:extLst>
                <a:ext uri="{FF2B5EF4-FFF2-40B4-BE49-F238E27FC236}">
                  <a16:creationId xmlns:a16="http://schemas.microsoft.com/office/drawing/2014/main" xmlns="" id="{042E72E8-135C-4FB0-882C-193E0910871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BCC837A9-3FC0-4CDE-835F-D8F7FE76042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46" name="Group 21">
            <a:extLst>
              <a:ext uri="{FF2B5EF4-FFF2-40B4-BE49-F238E27FC236}">
                <a16:creationId xmlns:a16="http://schemas.microsoft.com/office/drawing/2014/main" xmlns="" id="{3C30104E-9B52-4EC3-BBEC-4034ABC6A7FC}"/>
              </a:ext>
            </a:extLst>
          </p:cNvPr>
          <p:cNvGrpSpPr/>
          <p:nvPr/>
        </p:nvGrpSpPr>
        <p:grpSpPr>
          <a:xfrm>
            <a:off x="6111988" y="3884419"/>
            <a:ext cx="2541348" cy="1088782"/>
            <a:chOff x="395534" y="3737445"/>
            <a:chExt cx="3972999" cy="108878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8211CCA3-B90F-4A91-B5AA-A7773276CEB4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rgbClr val="66248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82E24E0A-D6D7-4D30-A18F-DA1A2FDD690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49" name="Group 24">
            <a:extLst>
              <a:ext uri="{FF2B5EF4-FFF2-40B4-BE49-F238E27FC236}">
                <a16:creationId xmlns:a16="http://schemas.microsoft.com/office/drawing/2014/main" xmlns="" id="{5F78B8CD-3BCD-4475-923B-799127A07BB1}"/>
              </a:ext>
            </a:extLst>
          </p:cNvPr>
          <p:cNvGrpSpPr/>
          <p:nvPr/>
        </p:nvGrpSpPr>
        <p:grpSpPr>
          <a:xfrm>
            <a:off x="8781648" y="3884419"/>
            <a:ext cx="2541348" cy="1088782"/>
            <a:chOff x="395534" y="3737445"/>
            <a:chExt cx="3972999" cy="108878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378E0F66-A8A7-48B5-B8FE-93D3135BF8C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rgbClr val="FFE000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385BCF5F-7928-471E-AD5B-ED821C102523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52" name="Group 30">
            <a:extLst>
              <a:ext uri="{FF2B5EF4-FFF2-40B4-BE49-F238E27FC236}">
                <a16:creationId xmlns:a16="http://schemas.microsoft.com/office/drawing/2014/main" xmlns="" id="{A9B66095-FEBC-4364-BCC6-184B2F47B4D9}"/>
              </a:ext>
            </a:extLst>
          </p:cNvPr>
          <p:cNvGrpSpPr/>
          <p:nvPr/>
        </p:nvGrpSpPr>
        <p:grpSpPr>
          <a:xfrm>
            <a:off x="6111988" y="5259072"/>
            <a:ext cx="2541348" cy="1088782"/>
            <a:chOff x="395534" y="3737445"/>
            <a:chExt cx="3972999" cy="108878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C4E4DE75-3044-4BAD-9F1B-F75B9A64613E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E8451E78-4C53-43B5-A4FA-34F1872E228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55" name="Group 33">
            <a:extLst>
              <a:ext uri="{FF2B5EF4-FFF2-40B4-BE49-F238E27FC236}">
                <a16:creationId xmlns:a16="http://schemas.microsoft.com/office/drawing/2014/main" xmlns="" id="{97DFF70B-DA56-4AAC-8DF5-D8674FF27B5E}"/>
              </a:ext>
            </a:extLst>
          </p:cNvPr>
          <p:cNvGrpSpPr/>
          <p:nvPr/>
        </p:nvGrpSpPr>
        <p:grpSpPr>
          <a:xfrm>
            <a:off x="8781648" y="5259072"/>
            <a:ext cx="2541348" cy="1088782"/>
            <a:chOff x="395534" y="3737445"/>
            <a:chExt cx="3972999" cy="108878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09EAAD31-7EC7-44C8-AEAC-664C22E649C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rgbClr val="66248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B4222F89-9820-40FA-B01E-E64A52F6C57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74" name="Text Placeholder 13">
            <a:extLst>
              <a:ext uri="{FF2B5EF4-FFF2-40B4-BE49-F238E27FC236}">
                <a16:creationId xmlns:a16="http://schemas.microsoft.com/office/drawing/2014/main" xmlns="" id="{C5EE7B64-E772-41FB-A26B-2881CBC12043}"/>
              </a:ext>
            </a:extLst>
          </p:cNvPr>
          <p:cNvSpPr txBox="1">
            <a:spLocks/>
          </p:cNvSpPr>
          <p:nvPr/>
        </p:nvSpPr>
        <p:spPr>
          <a:xfrm>
            <a:off x="912423" y="5093568"/>
            <a:ext cx="4104456" cy="115212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Presentation</a:t>
            </a:r>
          </a:p>
        </p:txBody>
      </p:sp>
    </p:spTree>
    <p:extLst>
      <p:ext uri="{BB962C8B-B14F-4D97-AF65-F5344CB8AC3E}">
        <p14:creationId xmlns:p14="http://schemas.microsoft.com/office/powerpoint/2010/main" val="57075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1873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그룹 52">
            <a:extLst>
              <a:ext uri="{FF2B5EF4-FFF2-40B4-BE49-F238E27FC236}">
                <a16:creationId xmlns:a16="http://schemas.microsoft.com/office/drawing/2014/main" xmlns="" id="{E6BDA5E4-EF0A-42D3-8B2B-89BA5E778B77}"/>
              </a:ext>
            </a:extLst>
          </p:cNvPr>
          <p:cNvGrpSpPr/>
          <p:nvPr/>
        </p:nvGrpSpPr>
        <p:grpSpPr>
          <a:xfrm>
            <a:off x="2422382" y="2417374"/>
            <a:ext cx="7342827" cy="2390755"/>
            <a:chOff x="2422381" y="2585325"/>
            <a:chExt cx="7342827" cy="2390755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xmlns="" id="{7980C00C-8BF7-451B-B227-EA04496E900F}"/>
                </a:ext>
              </a:extLst>
            </p:cNvPr>
            <p:cNvCxnSpPr>
              <a:cxnSpLocks/>
            </p:cNvCxnSpPr>
            <p:nvPr/>
          </p:nvCxnSpPr>
          <p:spPr>
            <a:xfrm>
              <a:off x="6060403" y="3494076"/>
              <a:ext cx="2743414" cy="228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xmlns="" id="{EBC9E44C-F64B-40E1-A2B7-1AA79D00C59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37226" y="4251990"/>
              <a:ext cx="2758775" cy="1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619B9D31-5AAF-4A13-8DC4-713EC6E866D1}"/>
                </a:ext>
              </a:extLst>
            </p:cNvPr>
            <p:cNvCxnSpPr>
              <a:cxnSpLocks/>
              <a:endCxn id="11" idx="6"/>
            </p:cNvCxnSpPr>
            <p:nvPr/>
          </p:nvCxnSpPr>
          <p:spPr>
            <a:xfrm flipH="1">
              <a:off x="2422381" y="4799866"/>
              <a:ext cx="988539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E6E89C00-A061-4415-9E6C-CB7ED3E3A805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8770231" y="2585325"/>
              <a:ext cx="994977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6ECC5BEF-4A1E-471A-AF10-1824EF5BA3CA}"/>
                </a:ext>
              </a:extLst>
            </p:cNvPr>
            <p:cNvCxnSpPr>
              <a:cxnSpLocks/>
            </p:cNvCxnSpPr>
            <p:nvPr/>
          </p:nvCxnSpPr>
          <p:spPr>
            <a:xfrm>
              <a:off x="3370599" y="4224928"/>
              <a:ext cx="10792" cy="75115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54E8EE7E-088D-4100-B278-9F0E70AB3C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0438" y="3461161"/>
              <a:ext cx="974" cy="827175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xmlns="" id="{22B408CA-C81D-49EC-AFDA-3FFC4FAD1AAB}"/>
                </a:ext>
              </a:extLst>
            </p:cNvPr>
            <p:cNvCxnSpPr>
              <a:cxnSpLocks/>
            </p:cNvCxnSpPr>
            <p:nvPr/>
          </p:nvCxnSpPr>
          <p:spPr>
            <a:xfrm>
              <a:off x="8803817" y="2753276"/>
              <a:ext cx="0" cy="77417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C44FCEDD-5FF4-4091-8454-52E3F40E5D0A}"/>
              </a:ext>
            </a:extLst>
          </p:cNvPr>
          <p:cNvSpPr/>
          <p:nvPr/>
        </p:nvSpPr>
        <p:spPr>
          <a:xfrm>
            <a:off x="1630381" y="4403866"/>
            <a:ext cx="792000" cy="792000"/>
          </a:xfrm>
          <a:prstGeom prst="ellipse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7459F4B0-05C0-4CAE-B50A-E89D75DE854B}"/>
              </a:ext>
            </a:extLst>
          </p:cNvPr>
          <p:cNvSpPr/>
          <p:nvPr/>
        </p:nvSpPr>
        <p:spPr>
          <a:xfrm>
            <a:off x="4340402" y="3665685"/>
            <a:ext cx="792000" cy="792000"/>
          </a:xfrm>
          <a:prstGeom prst="ellipse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A4EBF9E0-3697-4C88-93FC-4CB6A5B72110}"/>
              </a:ext>
            </a:extLst>
          </p:cNvPr>
          <p:cNvSpPr/>
          <p:nvPr/>
        </p:nvSpPr>
        <p:spPr>
          <a:xfrm>
            <a:off x="7052806" y="2927505"/>
            <a:ext cx="792000" cy="792000"/>
          </a:xfrm>
          <a:prstGeom prst="ellipse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65F3B285-F67F-42A8-97C0-195986EC2822}"/>
              </a:ext>
            </a:extLst>
          </p:cNvPr>
          <p:cNvSpPr/>
          <p:nvPr/>
        </p:nvSpPr>
        <p:spPr>
          <a:xfrm>
            <a:off x="9765208" y="2189325"/>
            <a:ext cx="792000" cy="792000"/>
          </a:xfrm>
          <a:prstGeom prst="ellipse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837FD254-9758-4B5C-9215-2B9358E0F586}"/>
              </a:ext>
            </a:extLst>
          </p:cNvPr>
          <p:cNvGrpSpPr/>
          <p:nvPr/>
        </p:nvGrpSpPr>
        <p:grpSpPr>
          <a:xfrm>
            <a:off x="886077" y="2403083"/>
            <a:ext cx="2280608" cy="1477328"/>
            <a:chOff x="6210996" y="1433695"/>
            <a:chExt cx="1712589" cy="105100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0342A5C-BB6F-4087-A158-667D83C1D04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66248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058DDFC-2101-448C-A664-FE06250D5778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9EB9496A-FAF9-4984-A7EE-9150226433E5}"/>
              </a:ext>
            </a:extLst>
          </p:cNvPr>
          <p:cNvGrpSpPr/>
          <p:nvPr/>
        </p:nvGrpSpPr>
        <p:grpSpPr>
          <a:xfrm>
            <a:off x="3597686" y="1676874"/>
            <a:ext cx="2280608" cy="1477328"/>
            <a:chOff x="6210996" y="1433695"/>
            <a:chExt cx="1712589" cy="10510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DA143D0-3E33-44E4-8A34-4811CCE3F0DB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66248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32A645DC-AE55-4EC8-9085-5C2F4A9A7958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C1AE61B4-0728-4807-85D0-324E70C25508}"/>
              </a:ext>
            </a:extLst>
          </p:cNvPr>
          <p:cNvGrpSpPr/>
          <p:nvPr/>
        </p:nvGrpSpPr>
        <p:grpSpPr>
          <a:xfrm>
            <a:off x="6309295" y="4402357"/>
            <a:ext cx="2280608" cy="1477328"/>
            <a:chOff x="6210996" y="1433695"/>
            <a:chExt cx="1712589" cy="105100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6A5319E6-9C41-467E-AB54-462D38F89D4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66248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8A6E889-3F7A-46E5-A7D3-F7F0A9EDC09B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88C24D6E-8DEA-4ACC-8965-405F986E4E71}"/>
              </a:ext>
            </a:extLst>
          </p:cNvPr>
          <p:cNvGrpSpPr/>
          <p:nvPr/>
        </p:nvGrpSpPr>
        <p:grpSpPr>
          <a:xfrm>
            <a:off x="9020904" y="3576757"/>
            <a:ext cx="2280608" cy="1477328"/>
            <a:chOff x="6210996" y="1433695"/>
            <a:chExt cx="1712589" cy="105100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F354C0E9-28F8-48B0-B717-ADCE9B11480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66248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296F567-4252-44DC-8E9F-586D7A5437CF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3A6B644-2460-492E-B5E3-C1AFD6B053EB}"/>
              </a:ext>
            </a:extLst>
          </p:cNvPr>
          <p:cNvSpPr txBox="1"/>
          <p:nvPr/>
        </p:nvSpPr>
        <p:spPr>
          <a:xfrm>
            <a:off x="4169190" y="4515743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EDC23C"/>
                </a:solidFill>
                <a:cs typeface="Calibri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EDC23C"/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D1CDC4B-6C17-4D08-8343-86C57BE82339}"/>
              </a:ext>
            </a:extLst>
          </p:cNvPr>
          <p:cNvSpPr txBox="1"/>
          <p:nvPr/>
        </p:nvSpPr>
        <p:spPr>
          <a:xfrm>
            <a:off x="1457581" y="5353475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EDC23C"/>
                </a:solidFill>
                <a:cs typeface="Calibri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EDC23C"/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01EC13F-BEF2-4CED-AFC9-4B69537EB7D6}"/>
              </a:ext>
            </a:extLst>
          </p:cNvPr>
          <p:cNvSpPr txBox="1"/>
          <p:nvPr/>
        </p:nvSpPr>
        <p:spPr>
          <a:xfrm>
            <a:off x="6880799" y="2241975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EDC23C"/>
                </a:solidFill>
                <a:cs typeface="Calibri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EDC23C"/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C0AE3248-EE33-4FD2-9D1A-1982022ECF84}"/>
              </a:ext>
            </a:extLst>
          </p:cNvPr>
          <p:cNvSpPr txBox="1"/>
          <p:nvPr/>
        </p:nvSpPr>
        <p:spPr>
          <a:xfrm>
            <a:off x="9592408" y="1517571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EDC23C"/>
                </a:solidFill>
                <a:cs typeface="Calibri" pitchFamily="34" charset="0"/>
              </a:rPr>
              <a:t>83%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EDC23C"/>
              </a:solidFill>
              <a:cs typeface="Calibri" pitchFamily="34" charset="0"/>
            </a:endParaRPr>
          </a:p>
        </p:txBody>
      </p:sp>
      <p:sp>
        <p:nvSpPr>
          <p:cNvPr id="54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967374" y="403051"/>
            <a:ext cx="8330055" cy="723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 smtClean="0">
                <a:solidFill>
                  <a:srgbClr val="EDC23C"/>
                </a:solidFill>
              </a:rPr>
              <a:t>Infographic Style</a:t>
            </a:r>
            <a:endParaRPr lang="en-US" sz="5400" dirty="0">
              <a:solidFill>
                <a:srgbClr val="EDC23C"/>
              </a:solidFill>
            </a:endParaRPr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315" y="4601970"/>
            <a:ext cx="442587" cy="299817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531" y="3871871"/>
            <a:ext cx="544741" cy="370212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1330" y="3065699"/>
            <a:ext cx="454951" cy="515611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9530" y="2450786"/>
            <a:ext cx="563352" cy="34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24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271687" y="281644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Infographic</a:t>
            </a:r>
            <a:r>
              <a:rPr lang="en-US" dirty="0">
                <a:solidFill>
                  <a:schemeClr val="bg1"/>
                </a:solidFill>
              </a:rPr>
              <a:t>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3FBFE8E-1A46-44EB-928A-743683B3ADE6}"/>
              </a:ext>
            </a:extLst>
          </p:cNvPr>
          <p:cNvGrpSpPr/>
          <p:nvPr/>
        </p:nvGrpSpPr>
        <p:grpSpPr>
          <a:xfrm>
            <a:off x="6374004" y="1401389"/>
            <a:ext cx="1575412" cy="2721167"/>
            <a:chOff x="4863456" y="1894632"/>
            <a:chExt cx="1417556" cy="2448506"/>
          </a:xfrm>
        </p:grpSpPr>
        <p:sp>
          <p:nvSpPr>
            <p:cNvPr id="19" name="Rounded Rectangle 21">
              <a:extLst>
                <a:ext uri="{FF2B5EF4-FFF2-40B4-BE49-F238E27FC236}">
                  <a16:creationId xmlns:a16="http://schemas.microsoft.com/office/drawing/2014/main" xmlns="" id="{918334A1-6A6E-44FA-80C4-F6CD1BB9576F}"/>
                </a:ext>
              </a:extLst>
            </p:cNvPr>
            <p:cNvSpPr/>
            <p:nvPr userDrawn="1"/>
          </p:nvSpPr>
          <p:spPr>
            <a:xfrm>
              <a:off x="4863456" y="1894632"/>
              <a:ext cx="1417556" cy="244850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659C9EF6-25C1-4F79-906F-5EED06A10C5C}"/>
                </a:ext>
              </a:extLst>
            </p:cNvPr>
            <p:cNvSpPr/>
            <p:nvPr userDrawn="1"/>
          </p:nvSpPr>
          <p:spPr>
            <a:xfrm>
              <a:off x="5479028" y="2000031"/>
              <a:ext cx="186408" cy="36001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200E18B3-5BBA-401F-943D-35FA1820AE5D}"/>
                </a:ext>
              </a:extLst>
            </p:cNvPr>
            <p:cNvGrpSpPr/>
            <p:nvPr userDrawn="1"/>
          </p:nvGrpSpPr>
          <p:grpSpPr>
            <a:xfrm>
              <a:off x="5503568" y="4128564"/>
              <a:ext cx="137331" cy="151064"/>
              <a:chOff x="2453209" y="5151638"/>
              <a:chExt cx="191820" cy="211002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xmlns="" id="{E56844D9-6BA6-4061-A2F1-493B827F0FE9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Rounded Rectangle 35">
                <a:extLst>
                  <a:ext uri="{FF2B5EF4-FFF2-40B4-BE49-F238E27FC236}">
                    <a16:creationId xmlns:a16="http://schemas.microsoft.com/office/drawing/2014/main" xmlns="" id="{F21075EA-BE28-43BB-B1B0-DE259246F94A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D0657EB4-98A8-4C6E-9EDE-23748B881AEA}"/>
                </a:ext>
              </a:extLst>
            </p:cNvPr>
            <p:cNvSpPr/>
            <p:nvPr/>
          </p:nvSpPr>
          <p:spPr>
            <a:xfrm>
              <a:off x="5361788" y="2104137"/>
              <a:ext cx="839496" cy="1967778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3" name="Rounded Rectangle 24">
            <a:extLst>
              <a:ext uri="{FF2B5EF4-FFF2-40B4-BE49-F238E27FC236}">
                <a16:creationId xmlns:a16="http://schemas.microsoft.com/office/drawing/2014/main" xmlns="" id="{D24ED9D1-C8CB-40D8-A1B0-5849E2461F45}"/>
              </a:ext>
            </a:extLst>
          </p:cNvPr>
          <p:cNvSpPr/>
          <p:nvPr userDrawn="1"/>
        </p:nvSpPr>
        <p:spPr>
          <a:xfrm>
            <a:off x="4150766" y="1401389"/>
            <a:ext cx="1575412" cy="2721167"/>
          </a:xfrm>
          <a:prstGeom prst="roundRect">
            <a:avLst>
              <a:gd name="adj" fmla="val 13580"/>
            </a:avLst>
          </a:prstGeom>
          <a:solidFill>
            <a:srgbClr val="262626"/>
          </a:solidFill>
          <a:ln w="88900">
            <a:noFill/>
          </a:ln>
          <a:effectLst/>
          <a:scene3d>
            <a:camera prst="perspectiveFront"/>
            <a:lightRig rig="threePt" dir="t"/>
          </a:scene3d>
          <a:sp3d prstMaterial="plastic">
            <a:bevelT w="127000" h="50800"/>
            <a:bevelB w="127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BD1A8EC-6C7E-485F-A6CE-ACC114C3FF03}"/>
              </a:ext>
            </a:extLst>
          </p:cNvPr>
          <p:cNvSpPr/>
          <p:nvPr userDrawn="1"/>
        </p:nvSpPr>
        <p:spPr>
          <a:xfrm>
            <a:off x="4834887" y="1536187"/>
            <a:ext cx="207166" cy="40010"/>
          </a:xfrm>
          <a:prstGeom prst="rect">
            <a:avLst/>
          </a:prstGeom>
          <a:solidFill>
            <a:srgbClr val="B0B0B0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D1BD826D-CCFC-4890-9924-A049FC63175C}"/>
              </a:ext>
            </a:extLst>
          </p:cNvPr>
          <p:cNvGrpSpPr/>
          <p:nvPr userDrawn="1"/>
        </p:nvGrpSpPr>
        <p:grpSpPr>
          <a:xfrm>
            <a:off x="4862160" y="3884089"/>
            <a:ext cx="152624" cy="167886"/>
            <a:chOff x="2453209" y="5151638"/>
            <a:chExt cx="191820" cy="21100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DF602AE5-1DE9-4226-B975-D0C6BECB865B}"/>
                </a:ext>
              </a:extLst>
            </p:cNvPr>
            <p:cNvSpPr/>
            <p:nvPr userDrawn="1"/>
          </p:nvSpPr>
          <p:spPr>
            <a:xfrm>
              <a:off x="2453209" y="5151638"/>
              <a:ext cx="191820" cy="211002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94000"/>
                    <a:lumOff val="6000"/>
                  </a:schemeClr>
                </a:gs>
                <a:gs pos="56000">
                  <a:schemeClr val="tx1">
                    <a:lumMod val="65000"/>
                    <a:lumOff val="35000"/>
                  </a:schemeClr>
                </a:gs>
                <a:gs pos="9100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0800000" scaled="1"/>
              <a:tileRect/>
            </a:gradFill>
            <a:ln w="0">
              <a:solidFill>
                <a:srgbClr val="262626"/>
              </a:solidFill>
            </a:ln>
            <a:scene3d>
              <a:camera prst="perspectiveFront"/>
              <a:lightRig rig="threePt" dir="t"/>
            </a:scene3d>
            <a:sp3d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ed Rectangle 33">
              <a:extLst>
                <a:ext uri="{FF2B5EF4-FFF2-40B4-BE49-F238E27FC236}">
                  <a16:creationId xmlns:a16="http://schemas.microsoft.com/office/drawing/2014/main" xmlns="" id="{B2390545-9F90-4DFD-B53D-414F89AC7755}"/>
                </a:ext>
              </a:extLst>
            </p:cNvPr>
            <p:cNvSpPr/>
            <p:nvPr userDrawn="1"/>
          </p:nvSpPr>
          <p:spPr>
            <a:xfrm>
              <a:off x="2505251" y="5208531"/>
              <a:ext cx="87734" cy="97215"/>
            </a:xfrm>
            <a:prstGeom prst="roundRect">
              <a:avLst/>
            </a:prstGeom>
            <a:solidFill>
              <a:srgbClr val="737373"/>
            </a:solidFill>
            <a:ln w="6350">
              <a:solidFill>
                <a:srgbClr val="B0B0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67DE2A1-01CD-481E-A5D5-4A05FAD32344}"/>
              </a:ext>
            </a:extLst>
          </p:cNvPr>
          <p:cNvSpPr/>
          <p:nvPr/>
        </p:nvSpPr>
        <p:spPr>
          <a:xfrm>
            <a:off x="4257456" y="1634224"/>
            <a:ext cx="932980" cy="2186906"/>
          </a:xfrm>
          <a:prstGeom prst="rect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27">
            <a:extLst>
              <a:ext uri="{FF2B5EF4-FFF2-40B4-BE49-F238E27FC236}">
                <a16:creationId xmlns:a16="http://schemas.microsoft.com/office/drawing/2014/main" xmlns="" id="{6AB7396E-AA4E-4FE8-8BBB-B3BD2070EF51}"/>
              </a:ext>
            </a:extLst>
          </p:cNvPr>
          <p:cNvSpPr/>
          <p:nvPr/>
        </p:nvSpPr>
        <p:spPr>
          <a:xfrm>
            <a:off x="5180563" y="1219882"/>
            <a:ext cx="1732762" cy="2992952"/>
          </a:xfrm>
          <a:prstGeom prst="roundRect">
            <a:avLst>
              <a:gd name="adj" fmla="val 13580"/>
            </a:avLst>
          </a:prstGeom>
          <a:solidFill>
            <a:srgbClr val="262626"/>
          </a:solidFill>
          <a:ln w="88900">
            <a:noFill/>
          </a:ln>
          <a:effectLst/>
          <a:scene3d>
            <a:camera prst="perspectiveFront"/>
            <a:lightRig rig="threePt" dir="t"/>
          </a:scene3d>
          <a:sp3d prstMaterial="plastic">
            <a:bevelT w="127000" h="50800"/>
            <a:bevelB w="127000" h="254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A9CCE2E-C60A-4DC5-89FC-CD04F2966A98}"/>
              </a:ext>
            </a:extLst>
          </p:cNvPr>
          <p:cNvSpPr/>
          <p:nvPr/>
        </p:nvSpPr>
        <p:spPr>
          <a:xfrm>
            <a:off x="5943360" y="1361379"/>
            <a:ext cx="207166" cy="40010"/>
          </a:xfrm>
          <a:prstGeom prst="rect">
            <a:avLst/>
          </a:prstGeom>
          <a:solidFill>
            <a:srgbClr val="B0B0B0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D6460668-5864-483D-90EA-2A4847ADA863}"/>
              </a:ext>
            </a:extLst>
          </p:cNvPr>
          <p:cNvGrpSpPr/>
          <p:nvPr/>
        </p:nvGrpSpPr>
        <p:grpSpPr>
          <a:xfrm>
            <a:off x="5963010" y="3937902"/>
            <a:ext cx="167867" cy="184654"/>
            <a:chOff x="2453209" y="5151638"/>
            <a:chExt cx="191820" cy="21100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AC1C4516-9411-4B69-B303-359C26FE0152}"/>
                </a:ext>
              </a:extLst>
            </p:cNvPr>
            <p:cNvSpPr/>
            <p:nvPr userDrawn="1"/>
          </p:nvSpPr>
          <p:spPr>
            <a:xfrm>
              <a:off x="2453209" y="5151638"/>
              <a:ext cx="191820" cy="211002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94000"/>
                    <a:lumOff val="6000"/>
                  </a:schemeClr>
                </a:gs>
                <a:gs pos="56000">
                  <a:schemeClr val="tx1">
                    <a:lumMod val="65000"/>
                    <a:lumOff val="35000"/>
                  </a:schemeClr>
                </a:gs>
                <a:gs pos="91000">
                  <a:schemeClr val="tx1">
                    <a:lumMod val="50000"/>
                    <a:lumOff val="50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0800000" scaled="1"/>
              <a:tileRect/>
            </a:gradFill>
            <a:ln w="0">
              <a:solidFill>
                <a:srgbClr val="262626"/>
              </a:solidFill>
            </a:ln>
            <a:scene3d>
              <a:camera prst="perspectiveFront"/>
              <a:lightRig rig="threePt" dir="t"/>
            </a:scene3d>
            <a:sp3d>
              <a:bevelT w="635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ounded Rectangle 31">
              <a:extLst>
                <a:ext uri="{FF2B5EF4-FFF2-40B4-BE49-F238E27FC236}">
                  <a16:creationId xmlns:a16="http://schemas.microsoft.com/office/drawing/2014/main" xmlns="" id="{000513A4-58F3-4B78-A002-3A08DBE7DA3A}"/>
                </a:ext>
              </a:extLst>
            </p:cNvPr>
            <p:cNvSpPr/>
            <p:nvPr userDrawn="1"/>
          </p:nvSpPr>
          <p:spPr>
            <a:xfrm>
              <a:off x="2505251" y="5208531"/>
              <a:ext cx="87734" cy="97215"/>
            </a:xfrm>
            <a:prstGeom prst="roundRect">
              <a:avLst/>
            </a:prstGeom>
            <a:solidFill>
              <a:srgbClr val="737373"/>
            </a:solidFill>
            <a:ln w="6350">
              <a:solidFill>
                <a:srgbClr val="B0B0B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F9B16CD-EF94-446A-9593-414E1A39D135}"/>
              </a:ext>
            </a:extLst>
          </p:cNvPr>
          <p:cNvSpPr/>
          <p:nvPr/>
        </p:nvSpPr>
        <p:spPr>
          <a:xfrm>
            <a:off x="5290505" y="1466754"/>
            <a:ext cx="1522624" cy="2403358"/>
          </a:xfrm>
          <a:prstGeom prst="rect">
            <a:avLst/>
          </a:prstGeom>
          <a:solidFill>
            <a:srgbClr val="FFE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3B81CB37-A6C6-494D-91C6-BB8B5B55770B}"/>
              </a:ext>
            </a:extLst>
          </p:cNvPr>
          <p:cNvSpPr txBox="1"/>
          <p:nvPr/>
        </p:nvSpPr>
        <p:spPr>
          <a:xfrm>
            <a:off x="1463041" y="1988842"/>
            <a:ext cx="107921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662483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rgbClr val="662483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rgbClr val="66248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A26D557-0123-40D7-996A-62F109CB0DED}"/>
              </a:ext>
            </a:extLst>
          </p:cNvPr>
          <p:cNvSpPr txBox="1"/>
          <p:nvPr/>
        </p:nvSpPr>
        <p:spPr>
          <a:xfrm>
            <a:off x="9642689" y="1988841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altLang="ko-KR" sz="27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392B739-9AB1-4D37-815C-D09B7CD18EF2}"/>
              </a:ext>
            </a:extLst>
          </p:cNvPr>
          <p:cNvSpPr txBox="1"/>
          <p:nvPr/>
        </p:nvSpPr>
        <p:spPr>
          <a:xfrm>
            <a:off x="5576158" y="4310381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rgbClr val="FFE000"/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rgbClr val="FFE000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rgbClr val="FFE000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763DD21B-108E-4532-A90D-CFD8D8D242B0}"/>
              </a:ext>
            </a:extLst>
          </p:cNvPr>
          <p:cNvGrpSpPr/>
          <p:nvPr/>
        </p:nvGrpSpPr>
        <p:grpSpPr>
          <a:xfrm>
            <a:off x="669529" y="2685627"/>
            <a:ext cx="2666241" cy="1661994"/>
            <a:chOff x="3017861" y="4283314"/>
            <a:chExt cx="2348073" cy="166199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4DDE8A8-D9AA-49B3-8545-C2D34D8230CD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2796DAAF-77F7-40FA-BA2D-11A7C4C8B099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038C51BD-EB26-4384-92C0-FB0B70DA88A8}"/>
              </a:ext>
            </a:extLst>
          </p:cNvPr>
          <p:cNvGrpSpPr/>
          <p:nvPr/>
        </p:nvGrpSpPr>
        <p:grpSpPr>
          <a:xfrm>
            <a:off x="8818742" y="2685627"/>
            <a:ext cx="2666241" cy="1661994"/>
            <a:chOff x="3017861" y="4283314"/>
            <a:chExt cx="2348073" cy="166199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B3DA40D9-0BBD-4322-924B-3AE86BEEED28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D3365CF7-5BD1-464F-963E-FFEB48EDD3E8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30066C72-4D16-4225-9F63-61E934400C31}"/>
              </a:ext>
            </a:extLst>
          </p:cNvPr>
          <p:cNvGrpSpPr/>
          <p:nvPr/>
        </p:nvGrpSpPr>
        <p:grpSpPr>
          <a:xfrm>
            <a:off x="3919493" y="4887679"/>
            <a:ext cx="4331676" cy="1107996"/>
            <a:chOff x="3017861" y="4283314"/>
            <a:chExt cx="2348073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3A37AE6A-530B-46BD-B859-8B6597C07F6A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2949B4A0-8105-4B30-B13A-70C81EF4A044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1ECF504F-7AA7-4751-8F12-551BCA2507B0}"/>
              </a:ext>
            </a:extLst>
          </p:cNvPr>
          <p:cNvSpPr txBox="1"/>
          <p:nvPr/>
        </p:nvSpPr>
        <p:spPr>
          <a:xfrm>
            <a:off x="5510524" y="3054836"/>
            <a:ext cx="1044903" cy="30777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662483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rgbClr val="662483"/>
              </a:solidFill>
              <a:cs typeface="Arial" pitchFamily="34" charset="0"/>
            </a:endParaRPr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xmlns="" id="{DFD33112-8AC9-4706-9F0E-6F7678B02B22}"/>
              </a:ext>
            </a:extLst>
          </p:cNvPr>
          <p:cNvSpPr>
            <a:spLocks noChangeAspect="1"/>
          </p:cNvSpPr>
          <p:nvPr/>
        </p:nvSpPr>
        <p:spPr>
          <a:xfrm>
            <a:off x="5819682" y="1871320"/>
            <a:ext cx="493077" cy="49719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xmlns="" id="{A36B9A9F-B13F-4618-BA09-A6034746901B}"/>
              </a:ext>
            </a:extLst>
          </p:cNvPr>
          <p:cNvSpPr/>
          <p:nvPr/>
        </p:nvSpPr>
        <p:spPr>
          <a:xfrm>
            <a:off x="7156452" y="1988831"/>
            <a:ext cx="433874" cy="333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xmlns="" id="{6CD596F9-7A02-4B2B-8010-B83BD7A17B82}"/>
              </a:ext>
            </a:extLst>
          </p:cNvPr>
          <p:cNvSpPr/>
          <p:nvPr/>
        </p:nvSpPr>
        <p:spPr>
          <a:xfrm>
            <a:off x="4532736" y="1941429"/>
            <a:ext cx="441114" cy="38067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87607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650A04D2-3B19-40F2-8C3D-A4860753F897}"/>
              </a:ext>
            </a:extLst>
          </p:cNvPr>
          <p:cNvGrpSpPr/>
          <p:nvPr/>
        </p:nvGrpSpPr>
        <p:grpSpPr>
          <a:xfrm>
            <a:off x="7336314" y="879599"/>
            <a:ext cx="3861193" cy="4611122"/>
            <a:chOff x="4406505" y="1014865"/>
            <a:chExt cx="3861193" cy="461112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E89CEC1-DC81-41AF-A969-ED5E962DA9E8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rgbClr val="662483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rgbClr val="662483"/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rgbClr val="662483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1FC220B3-0098-4205-A625-3CCC838CD0D1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rgbClr val="662483"/>
                  </a:solidFill>
                  <a:cs typeface="Arial" pitchFamily="34" charset="0"/>
                </a:rPr>
                <a:t>Easy to change colors.</a:t>
              </a:r>
              <a:endParaRPr lang="ko-KR" altLang="en-US" sz="2400" b="1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99" y="3246120"/>
            <a:ext cx="6462049" cy="2371155"/>
          </a:xfrm>
          <a:prstGeom prst="rect">
            <a:avLst/>
          </a:prstGeom>
        </p:spPr>
      </p:pic>
      <p:sp>
        <p:nvSpPr>
          <p:cNvPr id="63" name="Google Shape;302;p38"/>
          <p:cNvSpPr txBox="1">
            <a:spLocks/>
          </p:cNvSpPr>
          <p:nvPr/>
        </p:nvSpPr>
        <p:spPr>
          <a:xfrm flipH="1">
            <a:off x="357599" y="2103120"/>
            <a:ext cx="6965014" cy="8813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ES" sz="7200" dirty="0" smtClean="0">
                <a:solidFill>
                  <a:srgbClr val="662483"/>
                </a:solidFill>
                <a:latin typeface="Arial Black" panose="020B0A04020102020204" pitchFamily="34" charset="0"/>
              </a:rPr>
              <a:t>Template</a:t>
            </a:r>
            <a:endParaRPr lang="es-PE" sz="7200" dirty="0">
              <a:solidFill>
                <a:srgbClr val="662483"/>
              </a:solidFill>
              <a:latin typeface="Arial Black" panose="020B0A04020102020204" pitchFamily="34" charset="0"/>
            </a:endParaRPr>
          </a:p>
        </p:txBody>
      </p:sp>
      <p:sp>
        <p:nvSpPr>
          <p:cNvPr id="64" name="Google Shape;302;p38"/>
          <p:cNvSpPr txBox="1">
            <a:spLocks/>
          </p:cNvSpPr>
          <p:nvPr/>
        </p:nvSpPr>
        <p:spPr>
          <a:xfrm flipH="1">
            <a:off x="302463" y="879599"/>
            <a:ext cx="6965014" cy="881326"/>
          </a:xfrm>
          <a:prstGeom prst="rect">
            <a:avLst/>
          </a:prstGeom>
          <a:solidFill>
            <a:srgbClr val="EDC23C"/>
          </a:solidFill>
        </p:spPr>
        <p:txBody>
          <a:bodyPr spcFirstLastPara="1" wrap="square" lIns="91425" tIns="91425" rIns="91425" bIns="91425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ES" sz="7200" dirty="0" smtClean="0">
                <a:solidFill>
                  <a:srgbClr val="662483"/>
                </a:solidFill>
                <a:latin typeface="Arial Black" panose="020B0A04020102020204" pitchFamily="34" charset="0"/>
              </a:rPr>
              <a:t>INDUSTRIAL</a:t>
            </a:r>
            <a:endParaRPr lang="es-PE" sz="7200" dirty="0">
              <a:solidFill>
                <a:srgbClr val="66248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86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89068" y="149071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5400" dirty="0">
                <a:solidFill>
                  <a:srgbClr val="662483"/>
                </a:solidFill>
              </a:rPr>
              <a:t>Columns Infographic Style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xmlns="" id="{F605E8E0-5B40-48D1-97F8-D754DC4C9D54}"/>
              </a:ext>
            </a:extLst>
          </p:cNvPr>
          <p:cNvSpPr txBox="1"/>
          <p:nvPr/>
        </p:nvSpPr>
        <p:spPr>
          <a:xfrm>
            <a:off x="2523333" y="1157529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xmlns="" id="{D52342A0-95E5-4412-80F8-F22DA08FE5C8}"/>
              </a:ext>
            </a:extLst>
          </p:cNvPr>
          <p:cNvSpPr txBox="1"/>
          <p:nvPr/>
        </p:nvSpPr>
        <p:spPr>
          <a:xfrm>
            <a:off x="862555" y="2479865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xmlns="" id="{BCD92F65-3098-4A3E-82F1-9AB41B812390}"/>
              </a:ext>
            </a:extLst>
          </p:cNvPr>
          <p:cNvSpPr txBox="1"/>
          <p:nvPr/>
        </p:nvSpPr>
        <p:spPr>
          <a:xfrm>
            <a:off x="8037021" y="1148600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xmlns="" id="{06386D1C-0E4D-4DB1-B086-C190E07B92F8}"/>
              </a:ext>
            </a:extLst>
          </p:cNvPr>
          <p:cNvSpPr txBox="1"/>
          <p:nvPr/>
        </p:nvSpPr>
        <p:spPr>
          <a:xfrm>
            <a:off x="6376243" y="2470936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xmlns="" id="{729878B7-81F0-44F6-ACD5-3FCCA57C1F96}"/>
              </a:ext>
            </a:extLst>
          </p:cNvPr>
          <p:cNvSpPr txBox="1"/>
          <p:nvPr/>
        </p:nvSpPr>
        <p:spPr>
          <a:xfrm>
            <a:off x="6376243" y="3812850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xmlns="" id="{D68C9E16-6D85-4D65-9427-A4ABD2769582}"/>
              </a:ext>
            </a:extLst>
          </p:cNvPr>
          <p:cNvSpPr txBox="1"/>
          <p:nvPr/>
        </p:nvSpPr>
        <p:spPr>
          <a:xfrm>
            <a:off x="6376243" y="5135186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xmlns="" id="{F9FA5281-B1C9-4EBC-8D73-0CEC13FE4DD0}"/>
              </a:ext>
            </a:extLst>
          </p:cNvPr>
          <p:cNvSpPr txBox="1"/>
          <p:nvPr/>
        </p:nvSpPr>
        <p:spPr>
          <a:xfrm>
            <a:off x="858735" y="3807774"/>
            <a:ext cx="3430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xmlns="" id="{8FA4289A-332E-4890-86CF-741871D7B089}"/>
              </a:ext>
            </a:extLst>
          </p:cNvPr>
          <p:cNvSpPr txBox="1"/>
          <p:nvPr/>
        </p:nvSpPr>
        <p:spPr>
          <a:xfrm>
            <a:off x="858735" y="5130110"/>
            <a:ext cx="50916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4344988" y="3638550"/>
            <a:ext cx="1103312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036" y="872971"/>
            <a:ext cx="1003508" cy="147454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437" y="3464304"/>
            <a:ext cx="1514149" cy="161376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6243" y="1299330"/>
            <a:ext cx="1648855" cy="108353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7085" y="4052143"/>
            <a:ext cx="2283750" cy="84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06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7E9F9A3-41FF-4E8D-BC50-55362F20C346}"/>
              </a:ext>
            </a:extLst>
          </p:cNvPr>
          <p:cNvSpPr txBox="1"/>
          <p:nvPr/>
        </p:nvSpPr>
        <p:spPr>
          <a:xfrm>
            <a:off x="1154282" y="2842673"/>
            <a:ext cx="611341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latin typeface="Heavitas" pitchFamily="2" charset="0"/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latin typeface="Heavitas" pitchFamily="2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7A7DDD5-7A69-4408-A169-D3BEB20173D5}"/>
              </a:ext>
            </a:extLst>
          </p:cNvPr>
          <p:cNvSpPr txBox="1"/>
          <p:nvPr/>
        </p:nvSpPr>
        <p:spPr>
          <a:xfrm>
            <a:off x="1936290" y="3747787"/>
            <a:ext cx="433131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</a:t>
            </a:r>
          </a:p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046" y="2722333"/>
            <a:ext cx="7122398" cy="3983267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267807" y="487249"/>
            <a:ext cx="11572875" cy="723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7200" b="1" dirty="0" smtClean="0">
                <a:solidFill>
                  <a:srgbClr val="6624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THANKS YOU</a:t>
            </a:r>
            <a:endParaRPr lang="en-US" sz="7200" b="1" dirty="0">
              <a:solidFill>
                <a:srgbClr val="6624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 27">
            <a:extLst>
              <a:ext uri="{FF2B5EF4-FFF2-40B4-BE49-F238E27FC236}">
                <a16:creationId xmlns:a16="http://schemas.microsoft.com/office/drawing/2014/main" xmlns="" id="{763DD21B-108E-4532-A90D-CFD8D8D242B0}"/>
              </a:ext>
            </a:extLst>
          </p:cNvPr>
          <p:cNvGrpSpPr/>
          <p:nvPr/>
        </p:nvGrpSpPr>
        <p:grpSpPr>
          <a:xfrm>
            <a:off x="4721124" y="1622544"/>
            <a:ext cx="2666241" cy="923330"/>
            <a:chOff x="3017861" y="4283314"/>
            <a:chExt cx="2348073" cy="923330"/>
          </a:xfrm>
        </p:grpSpPr>
        <p:sp>
          <p:nvSpPr>
            <p:cNvPr id="7" name="TextBox 28">
              <a:extLst>
                <a:ext uri="{FF2B5EF4-FFF2-40B4-BE49-F238E27FC236}">
                  <a16:creationId xmlns:a16="http://schemas.microsoft.com/office/drawing/2014/main" xmlns="" id="{74DDE8A8-D9AA-49B3-8545-C2D34D8230CD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You can simply impress your audience and add a unique zing and </a:t>
              </a:r>
              <a:r>
                <a:rPr lang="en-US" altLang="ko-KR" sz="1200" dirty="0" smtClean="0">
                  <a:solidFill>
                    <a:srgbClr val="662483"/>
                  </a:solidFill>
                  <a:cs typeface="Arial" pitchFamily="34" charset="0"/>
                </a:rPr>
                <a:t>and</a:t>
              </a:r>
              <a:r>
                <a:rPr lang="en-US" altLang="ko-KR" sz="1200" dirty="0" smtClean="0">
                  <a:solidFill>
                    <a:srgbClr val="662483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Text.</a:t>
              </a:r>
              <a:r>
                <a:rPr lang="en-US" altLang="ko-KR" sz="1200" dirty="0">
                  <a:solidFill>
                    <a:srgbClr val="662483"/>
                  </a:solidFill>
                </a:rPr>
                <a:t> Get a </a:t>
              </a:r>
              <a:r>
                <a:rPr lang="en-US" altLang="ko-KR" sz="1200" dirty="0" smtClean="0">
                  <a:solidFill>
                    <a:srgbClr val="662483"/>
                  </a:solidFill>
                </a:rPr>
                <a:t>designed</a:t>
              </a:r>
              <a:r>
                <a:rPr lang="en-US" altLang="ko-KR" sz="1200" dirty="0">
                  <a:solidFill>
                    <a:srgbClr val="662483"/>
                  </a:solidFill>
                </a:rPr>
                <a:t>.</a:t>
              </a:r>
              <a:r>
                <a:rPr lang="en-US" altLang="ko-KR" sz="1200" dirty="0">
                  <a:solidFill>
                    <a:srgbClr val="662483"/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  <p:sp>
          <p:nvSpPr>
            <p:cNvPr id="8" name="TextBox 29">
              <a:extLst>
                <a:ext uri="{FF2B5EF4-FFF2-40B4-BE49-F238E27FC236}">
                  <a16:creationId xmlns:a16="http://schemas.microsoft.com/office/drawing/2014/main" xmlns="" id="{2796DAAF-77F7-40FA-BA2D-11A7C4C8B099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solidFill>
              <a:srgbClr val="EDC23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66248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66248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814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-121920" y="5806009"/>
            <a:ext cx="11572875" cy="723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b="1" dirty="0" smtClean="0">
                <a:solidFill>
                  <a:srgbClr val="6624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www.plantillaspower-point.com</a:t>
            </a:r>
            <a:endParaRPr lang="en-US" sz="5400" b="1" dirty="0">
              <a:solidFill>
                <a:srgbClr val="66248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6024" y="2636520"/>
            <a:ext cx="3081768" cy="237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0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981891" y="309473"/>
            <a:ext cx="10326189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891" y="1255965"/>
            <a:ext cx="2801250" cy="102375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090" y="1402215"/>
            <a:ext cx="1237500" cy="8775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804" y="1334715"/>
            <a:ext cx="1080000" cy="10125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2160" y="1300965"/>
            <a:ext cx="1170000" cy="104625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2516" y="1379715"/>
            <a:ext cx="956250" cy="96750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3150" y="1419090"/>
            <a:ext cx="652500" cy="88875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1891" y="2746147"/>
            <a:ext cx="1181250" cy="77625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43025" y="2502307"/>
            <a:ext cx="855000" cy="90000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7909" y="2648557"/>
            <a:ext cx="562500" cy="81000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55165" y="2712397"/>
            <a:ext cx="2283750" cy="843750"/>
          </a:xfrm>
          <a:prstGeom prst="rect">
            <a:avLst/>
          </a:prstGeom>
        </p:spPr>
      </p:pic>
      <p:pic>
        <p:nvPicPr>
          <p:cNvPr id="11456" name="Imagen 1145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81830" y="2613884"/>
            <a:ext cx="3026250" cy="2486250"/>
          </a:xfrm>
          <a:prstGeom prst="rect">
            <a:avLst/>
          </a:prstGeom>
        </p:spPr>
      </p:pic>
      <p:pic>
        <p:nvPicPr>
          <p:cNvPr id="11457" name="Imagen 1145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4602" y="4339115"/>
            <a:ext cx="1327914" cy="2089832"/>
          </a:xfrm>
          <a:prstGeom prst="rect">
            <a:avLst/>
          </a:prstGeom>
        </p:spPr>
      </p:pic>
      <p:pic>
        <p:nvPicPr>
          <p:cNvPr id="11458" name="Imagen 1145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41884" y="4197156"/>
            <a:ext cx="2823750" cy="2373750"/>
          </a:xfrm>
          <a:prstGeom prst="rect">
            <a:avLst/>
          </a:prstGeom>
        </p:spPr>
      </p:pic>
      <p:pic>
        <p:nvPicPr>
          <p:cNvPr id="11459" name="Imagen 1145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44985" y="4197156"/>
            <a:ext cx="938636" cy="2460962"/>
          </a:xfrm>
          <a:prstGeom prst="rect">
            <a:avLst/>
          </a:prstGeom>
        </p:spPr>
      </p:pic>
      <p:pic>
        <p:nvPicPr>
          <p:cNvPr id="11460" name="Imagen 1145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56216" y="5232332"/>
            <a:ext cx="2409434" cy="133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0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981891" y="309473"/>
            <a:ext cx="10326189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891" y="5505570"/>
            <a:ext cx="1462500" cy="967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179" y="1033373"/>
            <a:ext cx="4635001" cy="479250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6304" y="5760953"/>
            <a:ext cx="978750" cy="697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9170" y="5706024"/>
            <a:ext cx="888750" cy="8437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1235" y="5883263"/>
            <a:ext cx="967500" cy="585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1235" y="4690194"/>
            <a:ext cx="911250" cy="7762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1709" y="5614703"/>
            <a:ext cx="866250" cy="843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91709" y="4326465"/>
            <a:ext cx="618750" cy="9787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67959" y="3527715"/>
            <a:ext cx="742500" cy="79875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89209" y="2340840"/>
            <a:ext cx="900000" cy="7875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37959" y="1108852"/>
            <a:ext cx="2126250" cy="92250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57840" y="1215727"/>
            <a:ext cx="1260000" cy="70875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64209" y="2363340"/>
            <a:ext cx="2767500" cy="765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61449" y="3291465"/>
            <a:ext cx="2587500" cy="1035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50254" y="4569270"/>
            <a:ext cx="2216250" cy="73125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50254" y="5567445"/>
            <a:ext cx="2418750" cy="84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8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7" name="Block Arc 20">
            <a:extLst>
              <a:ext uri="{FF2B5EF4-FFF2-40B4-BE49-F238E27FC236}">
                <a16:creationId xmlns:a16="http://schemas.microsoft.com/office/drawing/2014/main" xmlns="" id="{751C192E-ECDF-4523-B09B-2E79A8A9370F}"/>
              </a:ext>
            </a:extLst>
          </p:cNvPr>
          <p:cNvSpPr/>
          <p:nvPr/>
        </p:nvSpPr>
        <p:spPr>
          <a:xfrm rot="5400000">
            <a:off x="6329595" y="2347601"/>
            <a:ext cx="2260846" cy="1487016"/>
          </a:xfrm>
          <a:custGeom>
            <a:avLst/>
            <a:gdLst/>
            <a:ahLst/>
            <a:cxnLst/>
            <a:rect l="l" t="t" r="r" b="b"/>
            <a:pathLst>
              <a:path w="2260846" h="1487016">
                <a:moveTo>
                  <a:pt x="126" y="1487016"/>
                </a:moveTo>
                <a:cubicBezTo>
                  <a:pt x="-4997" y="1096104"/>
                  <a:pt x="146037" y="719300"/>
                  <a:pt x="419742" y="440151"/>
                </a:cubicBezTo>
                <a:cubicBezTo>
                  <a:pt x="693447" y="161002"/>
                  <a:pt x="1067203" y="2576"/>
                  <a:pt x="1458140" y="0"/>
                </a:cubicBezTo>
                <a:lnTo>
                  <a:pt x="1460343" y="334356"/>
                </a:lnTo>
                <a:lnTo>
                  <a:pt x="2018530" y="334356"/>
                </a:lnTo>
                <a:lnTo>
                  <a:pt x="2018530" y="213198"/>
                </a:lnTo>
                <a:lnTo>
                  <a:pt x="2260846" y="455514"/>
                </a:lnTo>
                <a:lnTo>
                  <a:pt x="2018530" y="697830"/>
                </a:lnTo>
                <a:lnTo>
                  <a:pt x="2018530" y="576672"/>
                </a:lnTo>
                <a:lnTo>
                  <a:pt x="1461940" y="576672"/>
                </a:lnTo>
                <a:cubicBezTo>
                  <a:pt x="1462705" y="692809"/>
                  <a:pt x="1463470" y="808946"/>
                  <a:pt x="1464235" y="925083"/>
                </a:cubicBezTo>
                <a:cubicBezTo>
                  <a:pt x="1319690" y="926035"/>
                  <a:pt x="1181497" y="984612"/>
                  <a:pt x="1080298" y="1087824"/>
                </a:cubicBezTo>
                <a:cubicBezTo>
                  <a:pt x="979099" y="1191036"/>
                  <a:pt x="923255" y="1330356"/>
                  <a:pt x="925149" y="147489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8" name="Block Arc 21">
            <a:extLst>
              <a:ext uri="{FF2B5EF4-FFF2-40B4-BE49-F238E27FC236}">
                <a16:creationId xmlns:a16="http://schemas.microsoft.com/office/drawing/2014/main" xmlns="" id="{16266C81-3C6F-4409-8A91-4AF489C0AF00}"/>
              </a:ext>
            </a:extLst>
          </p:cNvPr>
          <p:cNvSpPr/>
          <p:nvPr/>
        </p:nvSpPr>
        <p:spPr>
          <a:xfrm rot="10800000">
            <a:off x="5926952" y="4195562"/>
            <a:ext cx="2276605" cy="1509539"/>
          </a:xfrm>
          <a:custGeom>
            <a:avLst/>
            <a:gdLst/>
            <a:ahLst/>
            <a:cxnLst/>
            <a:rect l="l" t="t" r="r" b="b"/>
            <a:pathLst>
              <a:path w="2276605" h="1509539">
                <a:moveTo>
                  <a:pt x="593" y="1509539"/>
                </a:moveTo>
                <a:cubicBezTo>
                  <a:pt x="-10743" y="1110932"/>
                  <a:pt x="140588" y="724868"/>
                  <a:pt x="419780" y="440143"/>
                </a:cubicBezTo>
                <a:cubicBezTo>
                  <a:pt x="698972" y="155419"/>
                  <a:pt x="1081993" y="-3457"/>
                  <a:pt x="1480746" y="57"/>
                </a:cubicBezTo>
                <a:lnTo>
                  <a:pt x="1478073" y="303452"/>
                </a:lnTo>
                <a:lnTo>
                  <a:pt x="2034289" y="303452"/>
                </a:lnTo>
                <a:lnTo>
                  <a:pt x="2034289" y="182294"/>
                </a:lnTo>
                <a:lnTo>
                  <a:pt x="2276605" y="424610"/>
                </a:lnTo>
                <a:lnTo>
                  <a:pt x="2034289" y="666926"/>
                </a:lnTo>
                <a:lnTo>
                  <a:pt x="2034289" y="545768"/>
                </a:lnTo>
                <a:lnTo>
                  <a:pt x="1475937" y="545768"/>
                </a:lnTo>
                <a:lnTo>
                  <a:pt x="1472760" y="906248"/>
                </a:lnTo>
                <a:cubicBezTo>
                  <a:pt x="1320197" y="904903"/>
                  <a:pt x="1173654" y="965689"/>
                  <a:pt x="1066835" y="1074625"/>
                </a:cubicBezTo>
                <a:cubicBezTo>
                  <a:pt x="960016" y="1183560"/>
                  <a:pt x="902117" y="1331268"/>
                  <a:pt x="906454" y="148377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Block Arc 22">
            <a:extLst>
              <a:ext uri="{FF2B5EF4-FFF2-40B4-BE49-F238E27FC236}">
                <a16:creationId xmlns:a16="http://schemas.microsoft.com/office/drawing/2014/main" xmlns="" id="{D89ABCE8-C229-4C01-9E65-636F804DBB0D}"/>
              </a:ext>
            </a:extLst>
          </p:cNvPr>
          <p:cNvSpPr/>
          <p:nvPr/>
        </p:nvSpPr>
        <p:spPr>
          <a:xfrm rot="16200000">
            <a:off x="4054761" y="3832910"/>
            <a:ext cx="2276605" cy="1467779"/>
          </a:xfrm>
          <a:custGeom>
            <a:avLst/>
            <a:gdLst/>
            <a:ahLst/>
            <a:cxnLst/>
            <a:rect l="l" t="t" r="r" b="b"/>
            <a:pathLst>
              <a:path w="2276605" h="1467779">
                <a:moveTo>
                  <a:pt x="2276605" y="442016"/>
                </a:moveTo>
                <a:lnTo>
                  <a:pt x="2034289" y="684332"/>
                </a:lnTo>
                <a:lnTo>
                  <a:pt x="2034289" y="563174"/>
                </a:lnTo>
                <a:lnTo>
                  <a:pt x="1461851" y="563174"/>
                </a:lnTo>
                <a:cubicBezTo>
                  <a:pt x="1462645" y="683810"/>
                  <a:pt x="1463440" y="804446"/>
                  <a:pt x="1464235" y="925082"/>
                </a:cubicBezTo>
                <a:cubicBezTo>
                  <a:pt x="1165908" y="927048"/>
                  <a:pt x="925103" y="1169444"/>
                  <a:pt x="925103" y="1467778"/>
                </a:cubicBezTo>
                <a:lnTo>
                  <a:pt x="0" y="1467779"/>
                </a:lnTo>
                <a:cubicBezTo>
                  <a:pt x="0" y="660904"/>
                  <a:pt x="651282" y="5316"/>
                  <a:pt x="1458140" y="0"/>
                </a:cubicBezTo>
                <a:lnTo>
                  <a:pt x="1460254" y="320858"/>
                </a:lnTo>
                <a:lnTo>
                  <a:pt x="2034289" y="320858"/>
                </a:lnTo>
                <a:lnTo>
                  <a:pt x="2034289" y="199700"/>
                </a:lnTo>
                <a:close/>
              </a:path>
            </a:pathLst>
          </a:custGeom>
          <a:solidFill>
            <a:srgbClr val="FFD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0" name="Rounded Rectangle 9">
            <a:extLst>
              <a:ext uri="{FF2B5EF4-FFF2-40B4-BE49-F238E27FC236}">
                <a16:creationId xmlns:a16="http://schemas.microsoft.com/office/drawing/2014/main" xmlns="" id="{4C1A646F-6DD8-4458-A5BF-483193A9F995}"/>
              </a:ext>
            </a:extLst>
          </p:cNvPr>
          <p:cNvSpPr/>
          <p:nvPr/>
        </p:nvSpPr>
        <p:spPr>
          <a:xfrm>
            <a:off x="5530399" y="3039957"/>
            <a:ext cx="1584000" cy="1584176"/>
          </a:xfrm>
          <a:prstGeom prst="roundRect">
            <a:avLst>
              <a:gd name="adj" fmla="val 30355"/>
            </a:avLst>
          </a:prstGeom>
          <a:solidFill>
            <a:srgbClr val="FBA2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Up Arrow 23">
            <a:extLst>
              <a:ext uri="{FF2B5EF4-FFF2-40B4-BE49-F238E27FC236}">
                <a16:creationId xmlns:a16="http://schemas.microsoft.com/office/drawing/2014/main" xmlns="" id="{E4AF1040-EB49-4BFD-ABB0-2B5CBDB87A49}"/>
              </a:ext>
            </a:extLst>
          </p:cNvPr>
          <p:cNvSpPr/>
          <p:nvPr/>
        </p:nvSpPr>
        <p:spPr>
          <a:xfrm rot="5400000">
            <a:off x="4854297" y="1565562"/>
            <a:ext cx="1486295" cy="2276604"/>
          </a:xfrm>
          <a:custGeom>
            <a:avLst/>
            <a:gdLst/>
            <a:ahLst/>
            <a:cxnLst/>
            <a:rect l="l" t="t" r="r" b="b"/>
            <a:pathLst>
              <a:path w="1486295" h="2276604">
                <a:moveTo>
                  <a:pt x="0" y="818464"/>
                </a:moveTo>
                <a:lnTo>
                  <a:pt x="327724" y="816305"/>
                </a:lnTo>
                <a:lnTo>
                  <a:pt x="327724" y="242316"/>
                </a:lnTo>
                <a:lnTo>
                  <a:pt x="206566" y="242316"/>
                </a:lnTo>
                <a:lnTo>
                  <a:pt x="448882" y="0"/>
                </a:lnTo>
                <a:lnTo>
                  <a:pt x="691198" y="242316"/>
                </a:lnTo>
                <a:lnTo>
                  <a:pt x="570040" y="242316"/>
                </a:lnTo>
                <a:lnTo>
                  <a:pt x="570040" y="814708"/>
                </a:lnTo>
                <a:cubicBezTo>
                  <a:pt x="688388" y="813929"/>
                  <a:pt x="806735" y="813149"/>
                  <a:pt x="925083" y="812370"/>
                </a:cubicBezTo>
                <a:cubicBezTo>
                  <a:pt x="926035" y="956869"/>
                  <a:pt x="984574" y="1095021"/>
                  <a:pt x="1087729" y="1196214"/>
                </a:cubicBezTo>
                <a:cubicBezTo>
                  <a:pt x="1190884" y="1297406"/>
                  <a:pt x="1330135" y="1353282"/>
                  <a:pt x="1474625" y="1351460"/>
                </a:cubicBezTo>
                <a:lnTo>
                  <a:pt x="1486295" y="2276488"/>
                </a:lnTo>
                <a:cubicBezTo>
                  <a:pt x="1095506" y="2281418"/>
                  <a:pt x="718886" y="2130296"/>
                  <a:pt x="439894" y="1856610"/>
                </a:cubicBezTo>
                <a:cubicBezTo>
                  <a:pt x="160901" y="1582924"/>
                  <a:pt x="2575" y="1209276"/>
                  <a:pt x="0" y="818464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TextBox 8">
            <a:extLst>
              <a:ext uri="{FF2B5EF4-FFF2-40B4-BE49-F238E27FC236}">
                <a16:creationId xmlns:a16="http://schemas.microsoft.com/office/drawing/2014/main" xmlns="" id="{E58B90F2-FD24-433E-BD29-CF9B03E34A7F}"/>
              </a:ext>
            </a:extLst>
          </p:cNvPr>
          <p:cNvSpPr txBox="1"/>
          <p:nvPr/>
        </p:nvSpPr>
        <p:spPr>
          <a:xfrm>
            <a:off x="5768948" y="4042712"/>
            <a:ext cx="11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9">
            <a:extLst>
              <a:ext uri="{FF2B5EF4-FFF2-40B4-BE49-F238E27FC236}">
                <a16:creationId xmlns:a16="http://schemas.microsoft.com/office/drawing/2014/main" xmlns="" id="{21E7E619-C536-4D8D-AAB3-86D6507D4296}"/>
              </a:ext>
            </a:extLst>
          </p:cNvPr>
          <p:cNvGrpSpPr/>
          <p:nvPr/>
        </p:nvGrpSpPr>
        <p:grpSpPr>
          <a:xfrm>
            <a:off x="8289604" y="2415180"/>
            <a:ext cx="3327107" cy="1065468"/>
            <a:chOff x="2079598" y="4324401"/>
            <a:chExt cx="4492794" cy="1065468"/>
          </a:xfrm>
        </p:grpSpPr>
        <p:sp>
          <p:nvSpPr>
            <p:cNvPr id="44" name="TextBox 10">
              <a:extLst>
                <a:ext uri="{FF2B5EF4-FFF2-40B4-BE49-F238E27FC236}">
                  <a16:creationId xmlns:a16="http://schemas.microsoft.com/office/drawing/2014/main" xmlns="" id="{698B59B1-8B94-4741-A181-45B899F10928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5" name="TextBox 11">
              <a:extLst>
                <a:ext uri="{FF2B5EF4-FFF2-40B4-BE49-F238E27FC236}">
                  <a16:creationId xmlns:a16="http://schemas.microsoft.com/office/drawing/2014/main" xmlns="" id="{DC595482-6EAB-4CA8-B51E-E1CC319EC157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12">
            <a:extLst>
              <a:ext uri="{FF2B5EF4-FFF2-40B4-BE49-F238E27FC236}">
                <a16:creationId xmlns:a16="http://schemas.microsoft.com/office/drawing/2014/main" xmlns="" id="{79DE9A88-B1E2-4711-9899-E34D159146CD}"/>
              </a:ext>
            </a:extLst>
          </p:cNvPr>
          <p:cNvGrpSpPr/>
          <p:nvPr/>
        </p:nvGrpSpPr>
        <p:grpSpPr>
          <a:xfrm>
            <a:off x="8289604" y="4980295"/>
            <a:ext cx="3327107" cy="1065468"/>
            <a:chOff x="2079598" y="4324401"/>
            <a:chExt cx="4492794" cy="1065468"/>
          </a:xfrm>
        </p:grpSpPr>
        <p:sp>
          <p:nvSpPr>
            <p:cNvPr id="47" name="TextBox 13">
              <a:extLst>
                <a:ext uri="{FF2B5EF4-FFF2-40B4-BE49-F238E27FC236}">
                  <a16:creationId xmlns:a16="http://schemas.microsoft.com/office/drawing/2014/main" xmlns="" id="{8A2283A3-78FE-4A18-965B-C48B1479077D}"/>
                </a:ext>
              </a:extLst>
            </p:cNvPr>
            <p:cNvSpPr txBox="1"/>
            <p:nvPr/>
          </p:nvSpPr>
          <p:spPr>
            <a:xfrm>
              <a:off x="2098431" y="4558872"/>
              <a:ext cx="44282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8" name="TextBox 14">
              <a:extLst>
                <a:ext uri="{FF2B5EF4-FFF2-40B4-BE49-F238E27FC236}">
                  <a16:creationId xmlns:a16="http://schemas.microsoft.com/office/drawing/2014/main" xmlns="" id="{EA3AC93F-92AC-42AD-8C3E-1E90E10A0366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15">
            <a:extLst>
              <a:ext uri="{FF2B5EF4-FFF2-40B4-BE49-F238E27FC236}">
                <a16:creationId xmlns:a16="http://schemas.microsoft.com/office/drawing/2014/main" xmlns="" id="{F7B114F3-08CB-40AB-8A73-E14F6792F7E1}"/>
              </a:ext>
            </a:extLst>
          </p:cNvPr>
          <p:cNvGrpSpPr/>
          <p:nvPr/>
        </p:nvGrpSpPr>
        <p:grpSpPr>
          <a:xfrm>
            <a:off x="1031227" y="1706693"/>
            <a:ext cx="3328230" cy="1065468"/>
            <a:chOff x="2079598" y="4324401"/>
            <a:chExt cx="4492794" cy="1065468"/>
          </a:xfrm>
        </p:grpSpPr>
        <p:sp>
          <p:nvSpPr>
            <p:cNvPr id="50" name="TextBox 16">
              <a:extLst>
                <a:ext uri="{FF2B5EF4-FFF2-40B4-BE49-F238E27FC236}">
                  <a16:creationId xmlns:a16="http://schemas.microsoft.com/office/drawing/2014/main" xmlns="" id="{26004FFF-40B8-4B88-A050-656A11453CC7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51" name="TextBox 17">
              <a:extLst>
                <a:ext uri="{FF2B5EF4-FFF2-40B4-BE49-F238E27FC236}">
                  <a16:creationId xmlns:a16="http://schemas.microsoft.com/office/drawing/2014/main" xmlns="" id="{A79B18EB-068E-42C7-8466-638F7F481070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18">
            <a:extLst>
              <a:ext uri="{FF2B5EF4-FFF2-40B4-BE49-F238E27FC236}">
                <a16:creationId xmlns:a16="http://schemas.microsoft.com/office/drawing/2014/main" xmlns="" id="{F21311E5-B338-4A8F-8891-F8E63FD9C6C3}"/>
              </a:ext>
            </a:extLst>
          </p:cNvPr>
          <p:cNvGrpSpPr/>
          <p:nvPr/>
        </p:nvGrpSpPr>
        <p:grpSpPr>
          <a:xfrm>
            <a:off x="1031227" y="4125887"/>
            <a:ext cx="3328230" cy="1065468"/>
            <a:chOff x="2079598" y="4324401"/>
            <a:chExt cx="4492794" cy="1065468"/>
          </a:xfrm>
        </p:grpSpPr>
        <p:sp>
          <p:nvSpPr>
            <p:cNvPr id="53" name="TextBox 19">
              <a:extLst>
                <a:ext uri="{FF2B5EF4-FFF2-40B4-BE49-F238E27FC236}">
                  <a16:creationId xmlns:a16="http://schemas.microsoft.com/office/drawing/2014/main" xmlns="" id="{D88F37B7-25F7-449C-A86C-DBBE74D09EF7}"/>
                </a:ext>
              </a:extLst>
            </p:cNvPr>
            <p:cNvSpPr txBox="1"/>
            <p:nvPr/>
          </p:nvSpPr>
          <p:spPr>
            <a:xfrm>
              <a:off x="2098432" y="4558872"/>
              <a:ext cx="44282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54" name="TextBox 20">
              <a:extLst>
                <a:ext uri="{FF2B5EF4-FFF2-40B4-BE49-F238E27FC236}">
                  <a16:creationId xmlns:a16="http://schemas.microsoft.com/office/drawing/2014/main" xmlns="" id="{9796F2BA-829F-4F60-9308-7334136CC513}"/>
                </a:ext>
              </a:extLst>
            </p:cNvPr>
            <p:cNvSpPr txBox="1"/>
            <p:nvPr/>
          </p:nvSpPr>
          <p:spPr>
            <a:xfrm>
              <a:off x="2079598" y="4324401"/>
              <a:ext cx="449279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" name="Isosceles Triangle 8">
            <a:extLst>
              <a:ext uri="{FF2B5EF4-FFF2-40B4-BE49-F238E27FC236}">
                <a16:creationId xmlns:a16="http://schemas.microsoft.com/office/drawing/2014/main" xmlns="" id="{AB61FBC8-A695-4EF4-B393-80E3D03BBF78}"/>
              </a:ext>
            </a:extLst>
          </p:cNvPr>
          <p:cNvSpPr/>
          <p:nvPr/>
        </p:nvSpPr>
        <p:spPr>
          <a:xfrm rot="16200000">
            <a:off x="4948782" y="2533430"/>
            <a:ext cx="400465" cy="47746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Oval 7">
            <a:extLst>
              <a:ext uri="{FF2B5EF4-FFF2-40B4-BE49-F238E27FC236}">
                <a16:creationId xmlns:a16="http://schemas.microsoft.com/office/drawing/2014/main" xmlns="" id="{42BB8D2E-04FB-4E34-97ED-3FA5924660CF}"/>
              </a:ext>
            </a:extLst>
          </p:cNvPr>
          <p:cNvSpPr/>
          <p:nvPr/>
        </p:nvSpPr>
        <p:spPr>
          <a:xfrm>
            <a:off x="7230907" y="2479820"/>
            <a:ext cx="424718" cy="4247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xmlns="" id="{75E5C5F6-B16C-4300-9DA5-0B42D3F6005F}"/>
              </a:ext>
            </a:extLst>
          </p:cNvPr>
          <p:cNvSpPr/>
          <p:nvPr/>
        </p:nvSpPr>
        <p:spPr>
          <a:xfrm>
            <a:off x="4989545" y="4765182"/>
            <a:ext cx="463325" cy="30450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Donut 24">
            <a:extLst>
              <a:ext uri="{FF2B5EF4-FFF2-40B4-BE49-F238E27FC236}">
                <a16:creationId xmlns:a16="http://schemas.microsoft.com/office/drawing/2014/main" xmlns="" id="{90DAB66E-CAD0-44E9-BBDD-EE0D14FA133F}"/>
              </a:ext>
            </a:extLst>
          </p:cNvPr>
          <p:cNvSpPr/>
          <p:nvPr/>
        </p:nvSpPr>
        <p:spPr>
          <a:xfrm>
            <a:off x="6040675" y="3338728"/>
            <a:ext cx="581348" cy="58608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Oval 21">
            <a:extLst>
              <a:ext uri="{FF2B5EF4-FFF2-40B4-BE49-F238E27FC236}">
                <a16:creationId xmlns:a16="http://schemas.microsoft.com/office/drawing/2014/main" xmlns="" id="{C66D9A67-1045-4D77-ACB0-5F12F2F745C7}"/>
              </a:ext>
            </a:extLst>
          </p:cNvPr>
          <p:cNvSpPr>
            <a:spLocks noChangeAspect="1"/>
          </p:cNvSpPr>
          <p:nvPr/>
        </p:nvSpPr>
        <p:spPr>
          <a:xfrm>
            <a:off x="7235534" y="4691076"/>
            <a:ext cx="448968" cy="452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155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981891" y="309473"/>
            <a:ext cx="5037909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rgbClr val="662483"/>
                </a:solidFill>
              </a:rPr>
              <a:t>Fully Editable Icon Sets: C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95" y="1313130"/>
            <a:ext cx="2508750" cy="7875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460" y="1380630"/>
            <a:ext cx="2385000" cy="720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7635" y="1202227"/>
            <a:ext cx="3391265" cy="1009305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574" y="2447887"/>
            <a:ext cx="3953205" cy="117132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6570" y="2693362"/>
            <a:ext cx="3791556" cy="925845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6350" y="3826310"/>
            <a:ext cx="3148490" cy="15538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4960" y="3839760"/>
            <a:ext cx="3645495" cy="154035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6350" y="5806440"/>
            <a:ext cx="2863244" cy="90609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08570" y="5671872"/>
            <a:ext cx="2295150" cy="1040658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63105" y="5600663"/>
            <a:ext cx="1698750" cy="1068750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78126" y="4211939"/>
            <a:ext cx="1237500" cy="8775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21240" y="5600663"/>
            <a:ext cx="1080000" cy="101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1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515291" y="202793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grpSp>
        <p:nvGrpSpPr>
          <p:cNvPr id="303" name="Grupo 302"/>
          <p:cNvGrpSpPr/>
          <p:nvPr/>
        </p:nvGrpSpPr>
        <p:grpSpPr>
          <a:xfrm>
            <a:off x="4791969" y="1240496"/>
            <a:ext cx="1179512" cy="1554162"/>
            <a:chOff x="8158163" y="2430463"/>
            <a:chExt cx="1179512" cy="1554162"/>
          </a:xfrm>
        </p:grpSpPr>
        <p:sp>
          <p:nvSpPr>
            <p:cNvPr id="180" name="Freeform 113"/>
            <p:cNvSpPr>
              <a:spLocks/>
            </p:cNvSpPr>
            <p:nvPr/>
          </p:nvSpPr>
          <p:spPr bwMode="auto">
            <a:xfrm>
              <a:off x="8158163" y="3609975"/>
              <a:ext cx="1125537" cy="374650"/>
            </a:xfrm>
            <a:custGeom>
              <a:avLst/>
              <a:gdLst>
                <a:gd name="T0" fmla="*/ 0 w 356"/>
                <a:gd name="T1" fmla="*/ 118 h 118"/>
                <a:gd name="T2" fmla="*/ 355 w 356"/>
                <a:gd name="T3" fmla="*/ 118 h 118"/>
                <a:gd name="T4" fmla="*/ 356 w 356"/>
                <a:gd name="T5" fmla="*/ 110 h 118"/>
                <a:gd name="T6" fmla="*/ 356 w 356"/>
                <a:gd name="T7" fmla="*/ 17 h 118"/>
                <a:gd name="T8" fmla="*/ 339 w 356"/>
                <a:gd name="T9" fmla="*/ 0 h 118"/>
                <a:gd name="T10" fmla="*/ 250 w 356"/>
                <a:gd name="T11" fmla="*/ 0 h 118"/>
                <a:gd name="T12" fmla="*/ 217 w 356"/>
                <a:gd name="T13" fmla="*/ 59 h 118"/>
                <a:gd name="T14" fmla="*/ 172 w 356"/>
                <a:gd name="T15" fmla="*/ 71 h 118"/>
                <a:gd name="T16" fmla="*/ 105 w 356"/>
                <a:gd name="T17" fmla="*/ 1 h 118"/>
                <a:gd name="T18" fmla="*/ 97 w 356"/>
                <a:gd name="T19" fmla="*/ 0 h 118"/>
                <a:gd name="T20" fmla="*/ 17 w 356"/>
                <a:gd name="T21" fmla="*/ 0 h 118"/>
                <a:gd name="T22" fmla="*/ 0 w 356"/>
                <a:gd name="T23" fmla="*/ 17 h 118"/>
                <a:gd name="T24" fmla="*/ 0 w 356"/>
                <a:gd name="T25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6" h="118">
                  <a:moveTo>
                    <a:pt x="0" y="118"/>
                  </a:moveTo>
                  <a:cubicBezTo>
                    <a:pt x="119" y="118"/>
                    <a:pt x="237" y="118"/>
                    <a:pt x="355" y="118"/>
                  </a:cubicBezTo>
                  <a:cubicBezTo>
                    <a:pt x="355" y="115"/>
                    <a:pt x="356" y="113"/>
                    <a:pt x="356" y="110"/>
                  </a:cubicBezTo>
                  <a:cubicBezTo>
                    <a:pt x="356" y="79"/>
                    <a:pt x="356" y="48"/>
                    <a:pt x="356" y="17"/>
                  </a:cubicBezTo>
                  <a:cubicBezTo>
                    <a:pt x="356" y="5"/>
                    <a:pt x="351" y="0"/>
                    <a:pt x="339" y="0"/>
                  </a:cubicBezTo>
                  <a:cubicBezTo>
                    <a:pt x="310" y="0"/>
                    <a:pt x="280" y="0"/>
                    <a:pt x="250" y="0"/>
                  </a:cubicBezTo>
                  <a:cubicBezTo>
                    <a:pt x="248" y="25"/>
                    <a:pt x="238" y="46"/>
                    <a:pt x="217" y="59"/>
                  </a:cubicBezTo>
                  <a:cubicBezTo>
                    <a:pt x="203" y="68"/>
                    <a:pt x="188" y="72"/>
                    <a:pt x="172" y="71"/>
                  </a:cubicBezTo>
                  <a:cubicBezTo>
                    <a:pt x="137" y="69"/>
                    <a:pt x="114" y="46"/>
                    <a:pt x="105" y="1"/>
                  </a:cubicBezTo>
                  <a:cubicBezTo>
                    <a:pt x="102" y="1"/>
                    <a:pt x="100" y="0"/>
                    <a:pt x="97" y="0"/>
                  </a:cubicBezTo>
                  <a:cubicBezTo>
                    <a:pt x="70" y="0"/>
                    <a:pt x="43" y="0"/>
                    <a:pt x="17" y="0"/>
                  </a:cubicBezTo>
                  <a:cubicBezTo>
                    <a:pt x="4" y="0"/>
                    <a:pt x="0" y="5"/>
                    <a:pt x="0" y="17"/>
                  </a:cubicBezTo>
                  <a:cubicBezTo>
                    <a:pt x="0" y="50"/>
                    <a:pt x="0" y="84"/>
                    <a:pt x="0" y="118"/>
                  </a:cubicBezTo>
                  <a:close/>
                </a:path>
              </a:pathLst>
            </a:custGeom>
            <a:solidFill>
              <a:srgbClr val="8236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1" name="Freeform 114"/>
            <p:cNvSpPr>
              <a:spLocks/>
            </p:cNvSpPr>
            <p:nvPr/>
          </p:nvSpPr>
          <p:spPr bwMode="auto">
            <a:xfrm>
              <a:off x="8170863" y="2430463"/>
              <a:ext cx="762000" cy="452438"/>
            </a:xfrm>
            <a:custGeom>
              <a:avLst/>
              <a:gdLst>
                <a:gd name="T0" fmla="*/ 13 w 241"/>
                <a:gd name="T1" fmla="*/ 80 h 143"/>
                <a:gd name="T2" fmla="*/ 0 w 241"/>
                <a:gd name="T3" fmla="*/ 98 h 143"/>
                <a:gd name="T4" fmla="*/ 54 w 241"/>
                <a:gd name="T5" fmla="*/ 138 h 143"/>
                <a:gd name="T6" fmla="*/ 76 w 241"/>
                <a:gd name="T7" fmla="*/ 137 h 143"/>
                <a:gd name="T8" fmla="*/ 86 w 241"/>
                <a:gd name="T9" fmla="*/ 127 h 143"/>
                <a:gd name="T10" fmla="*/ 107 w 241"/>
                <a:gd name="T11" fmla="*/ 113 h 143"/>
                <a:gd name="T12" fmla="*/ 113 w 241"/>
                <a:gd name="T13" fmla="*/ 109 h 143"/>
                <a:gd name="T14" fmla="*/ 139 w 241"/>
                <a:gd name="T15" fmla="*/ 103 h 143"/>
                <a:gd name="T16" fmla="*/ 233 w 241"/>
                <a:gd name="T17" fmla="*/ 111 h 143"/>
                <a:gd name="T18" fmla="*/ 238 w 241"/>
                <a:gd name="T19" fmla="*/ 111 h 143"/>
                <a:gd name="T20" fmla="*/ 241 w 241"/>
                <a:gd name="T21" fmla="*/ 67 h 143"/>
                <a:gd name="T22" fmla="*/ 208 w 241"/>
                <a:gd name="T23" fmla="*/ 64 h 143"/>
                <a:gd name="T24" fmla="*/ 133 w 241"/>
                <a:gd name="T25" fmla="*/ 57 h 143"/>
                <a:gd name="T26" fmla="*/ 124 w 241"/>
                <a:gd name="T27" fmla="*/ 51 h 143"/>
                <a:gd name="T28" fmla="*/ 117 w 241"/>
                <a:gd name="T29" fmla="*/ 43 h 143"/>
                <a:gd name="T30" fmla="*/ 92 w 241"/>
                <a:gd name="T31" fmla="*/ 17 h 143"/>
                <a:gd name="T32" fmla="*/ 58 w 241"/>
                <a:gd name="T33" fmla="*/ 8 h 143"/>
                <a:gd name="T34" fmla="*/ 6 w 241"/>
                <a:gd name="T35" fmla="*/ 35 h 143"/>
                <a:gd name="T36" fmla="*/ 15 w 241"/>
                <a:gd name="T37" fmla="*/ 55 h 143"/>
                <a:gd name="T38" fmla="*/ 71 w 241"/>
                <a:gd name="T39" fmla="*/ 26 h 143"/>
                <a:gd name="T40" fmla="*/ 63 w 241"/>
                <a:gd name="T41" fmla="*/ 118 h 143"/>
                <a:gd name="T42" fmla="*/ 13 w 241"/>
                <a:gd name="T43" fmla="*/ 8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1" h="143">
                  <a:moveTo>
                    <a:pt x="13" y="80"/>
                  </a:moveTo>
                  <a:cubicBezTo>
                    <a:pt x="9" y="86"/>
                    <a:pt x="5" y="92"/>
                    <a:pt x="0" y="98"/>
                  </a:cubicBezTo>
                  <a:cubicBezTo>
                    <a:pt x="18" y="112"/>
                    <a:pt x="36" y="125"/>
                    <a:pt x="54" y="138"/>
                  </a:cubicBezTo>
                  <a:cubicBezTo>
                    <a:pt x="61" y="143"/>
                    <a:pt x="69" y="142"/>
                    <a:pt x="76" y="137"/>
                  </a:cubicBezTo>
                  <a:cubicBezTo>
                    <a:pt x="79" y="134"/>
                    <a:pt x="83" y="131"/>
                    <a:pt x="86" y="127"/>
                  </a:cubicBezTo>
                  <a:cubicBezTo>
                    <a:pt x="92" y="121"/>
                    <a:pt x="97" y="114"/>
                    <a:pt x="107" y="113"/>
                  </a:cubicBezTo>
                  <a:cubicBezTo>
                    <a:pt x="109" y="112"/>
                    <a:pt x="111" y="111"/>
                    <a:pt x="113" y="109"/>
                  </a:cubicBezTo>
                  <a:cubicBezTo>
                    <a:pt x="120" y="101"/>
                    <a:pt x="130" y="102"/>
                    <a:pt x="139" y="103"/>
                  </a:cubicBezTo>
                  <a:cubicBezTo>
                    <a:pt x="170" y="106"/>
                    <a:pt x="201" y="109"/>
                    <a:pt x="233" y="111"/>
                  </a:cubicBezTo>
                  <a:cubicBezTo>
                    <a:pt x="235" y="112"/>
                    <a:pt x="237" y="111"/>
                    <a:pt x="238" y="111"/>
                  </a:cubicBezTo>
                  <a:cubicBezTo>
                    <a:pt x="239" y="96"/>
                    <a:pt x="240" y="82"/>
                    <a:pt x="241" y="67"/>
                  </a:cubicBezTo>
                  <a:cubicBezTo>
                    <a:pt x="232" y="66"/>
                    <a:pt x="220" y="65"/>
                    <a:pt x="208" y="64"/>
                  </a:cubicBezTo>
                  <a:cubicBezTo>
                    <a:pt x="183" y="61"/>
                    <a:pt x="158" y="59"/>
                    <a:pt x="133" y="57"/>
                  </a:cubicBezTo>
                  <a:cubicBezTo>
                    <a:pt x="130" y="57"/>
                    <a:pt x="126" y="54"/>
                    <a:pt x="124" y="51"/>
                  </a:cubicBezTo>
                  <a:cubicBezTo>
                    <a:pt x="121" y="49"/>
                    <a:pt x="120" y="45"/>
                    <a:pt x="117" y="43"/>
                  </a:cubicBezTo>
                  <a:cubicBezTo>
                    <a:pt x="105" y="38"/>
                    <a:pt x="99" y="27"/>
                    <a:pt x="92" y="17"/>
                  </a:cubicBezTo>
                  <a:cubicBezTo>
                    <a:pt x="83" y="2"/>
                    <a:pt x="74" y="0"/>
                    <a:pt x="58" y="8"/>
                  </a:cubicBezTo>
                  <a:cubicBezTo>
                    <a:pt x="41" y="16"/>
                    <a:pt x="24" y="26"/>
                    <a:pt x="6" y="35"/>
                  </a:cubicBezTo>
                  <a:cubicBezTo>
                    <a:pt x="9" y="42"/>
                    <a:pt x="12" y="48"/>
                    <a:pt x="15" y="55"/>
                  </a:cubicBezTo>
                  <a:cubicBezTo>
                    <a:pt x="34" y="45"/>
                    <a:pt x="53" y="35"/>
                    <a:pt x="71" y="26"/>
                  </a:cubicBezTo>
                  <a:cubicBezTo>
                    <a:pt x="100" y="56"/>
                    <a:pt x="104" y="86"/>
                    <a:pt x="63" y="118"/>
                  </a:cubicBezTo>
                  <a:cubicBezTo>
                    <a:pt x="47" y="106"/>
                    <a:pt x="30" y="93"/>
                    <a:pt x="13" y="80"/>
                  </a:cubicBezTo>
                  <a:close/>
                </a:path>
              </a:pathLst>
            </a:custGeom>
            <a:solidFill>
              <a:srgbClr val="8236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Freeform 115"/>
            <p:cNvSpPr>
              <a:spLocks/>
            </p:cNvSpPr>
            <p:nvPr/>
          </p:nvSpPr>
          <p:spPr bwMode="auto">
            <a:xfrm>
              <a:off x="8713788" y="2867025"/>
              <a:ext cx="452437" cy="614363"/>
            </a:xfrm>
            <a:custGeom>
              <a:avLst/>
              <a:gdLst>
                <a:gd name="T0" fmla="*/ 0 w 143"/>
                <a:gd name="T1" fmla="*/ 161 h 194"/>
                <a:gd name="T2" fmla="*/ 63 w 143"/>
                <a:gd name="T3" fmla="*/ 194 h 194"/>
                <a:gd name="T4" fmla="*/ 143 w 143"/>
                <a:gd name="T5" fmla="*/ 32 h 194"/>
                <a:gd name="T6" fmla="*/ 79 w 143"/>
                <a:gd name="T7" fmla="*/ 0 h 194"/>
                <a:gd name="T8" fmla="*/ 0 w 143"/>
                <a:gd name="T9" fmla="*/ 16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194">
                  <a:moveTo>
                    <a:pt x="0" y="161"/>
                  </a:moveTo>
                  <a:cubicBezTo>
                    <a:pt x="29" y="158"/>
                    <a:pt x="49" y="169"/>
                    <a:pt x="63" y="194"/>
                  </a:cubicBezTo>
                  <a:cubicBezTo>
                    <a:pt x="90" y="139"/>
                    <a:pt x="116" y="86"/>
                    <a:pt x="143" y="32"/>
                  </a:cubicBezTo>
                  <a:cubicBezTo>
                    <a:pt x="109" y="28"/>
                    <a:pt x="96" y="21"/>
                    <a:pt x="79" y="0"/>
                  </a:cubicBezTo>
                  <a:cubicBezTo>
                    <a:pt x="53" y="53"/>
                    <a:pt x="26" y="106"/>
                    <a:pt x="0" y="161"/>
                  </a:cubicBezTo>
                  <a:close/>
                </a:path>
              </a:pathLst>
            </a:custGeom>
            <a:solidFill>
              <a:srgbClr val="8236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Freeform 116"/>
            <p:cNvSpPr>
              <a:spLocks noEditPoints="1"/>
            </p:cNvSpPr>
            <p:nvPr/>
          </p:nvSpPr>
          <p:spPr bwMode="auto">
            <a:xfrm>
              <a:off x="8970963" y="2547938"/>
              <a:ext cx="366712" cy="363538"/>
            </a:xfrm>
            <a:custGeom>
              <a:avLst/>
              <a:gdLst>
                <a:gd name="T0" fmla="*/ 58 w 116"/>
                <a:gd name="T1" fmla="*/ 115 h 115"/>
                <a:gd name="T2" fmla="*/ 0 w 116"/>
                <a:gd name="T3" fmla="*/ 58 h 115"/>
                <a:gd name="T4" fmla="*/ 58 w 116"/>
                <a:gd name="T5" fmla="*/ 0 h 115"/>
                <a:gd name="T6" fmla="*/ 115 w 116"/>
                <a:gd name="T7" fmla="*/ 58 h 115"/>
                <a:gd name="T8" fmla="*/ 58 w 116"/>
                <a:gd name="T9" fmla="*/ 115 h 115"/>
                <a:gd name="T10" fmla="*/ 58 w 116"/>
                <a:gd name="T11" fmla="*/ 43 h 115"/>
                <a:gd name="T12" fmla="*/ 42 w 116"/>
                <a:gd name="T13" fmla="*/ 58 h 115"/>
                <a:gd name="T14" fmla="*/ 58 w 116"/>
                <a:gd name="T15" fmla="*/ 73 h 115"/>
                <a:gd name="T16" fmla="*/ 72 w 116"/>
                <a:gd name="T17" fmla="*/ 57 h 115"/>
                <a:gd name="T18" fmla="*/ 58 w 116"/>
                <a:gd name="T19" fmla="*/ 4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115">
                  <a:moveTo>
                    <a:pt x="58" y="115"/>
                  </a:moveTo>
                  <a:cubicBezTo>
                    <a:pt x="26" y="115"/>
                    <a:pt x="0" y="90"/>
                    <a:pt x="0" y="58"/>
                  </a:cubicBezTo>
                  <a:cubicBezTo>
                    <a:pt x="0" y="26"/>
                    <a:pt x="25" y="0"/>
                    <a:pt x="58" y="0"/>
                  </a:cubicBezTo>
                  <a:cubicBezTo>
                    <a:pt x="88" y="0"/>
                    <a:pt x="116" y="26"/>
                    <a:pt x="115" y="58"/>
                  </a:cubicBezTo>
                  <a:cubicBezTo>
                    <a:pt x="115" y="90"/>
                    <a:pt x="90" y="115"/>
                    <a:pt x="58" y="115"/>
                  </a:cubicBezTo>
                  <a:close/>
                  <a:moveTo>
                    <a:pt x="58" y="43"/>
                  </a:moveTo>
                  <a:cubicBezTo>
                    <a:pt x="50" y="43"/>
                    <a:pt x="42" y="51"/>
                    <a:pt x="42" y="58"/>
                  </a:cubicBezTo>
                  <a:cubicBezTo>
                    <a:pt x="42" y="65"/>
                    <a:pt x="50" y="73"/>
                    <a:pt x="58" y="73"/>
                  </a:cubicBezTo>
                  <a:cubicBezTo>
                    <a:pt x="67" y="72"/>
                    <a:pt x="72" y="66"/>
                    <a:pt x="72" y="57"/>
                  </a:cubicBezTo>
                  <a:cubicBezTo>
                    <a:pt x="72" y="50"/>
                    <a:pt x="65" y="43"/>
                    <a:pt x="58" y="43"/>
                  </a:cubicBezTo>
                  <a:close/>
                </a:path>
              </a:pathLst>
            </a:custGeom>
            <a:solidFill>
              <a:srgbClr val="8236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Freeform 117"/>
            <p:cNvSpPr>
              <a:spLocks noEditPoints="1"/>
            </p:cNvSpPr>
            <p:nvPr/>
          </p:nvSpPr>
          <p:spPr bwMode="auto">
            <a:xfrm>
              <a:off x="8537575" y="3421063"/>
              <a:ext cx="366712" cy="363538"/>
            </a:xfrm>
            <a:custGeom>
              <a:avLst/>
              <a:gdLst>
                <a:gd name="T0" fmla="*/ 115 w 116"/>
                <a:gd name="T1" fmla="*/ 56 h 115"/>
                <a:gd name="T2" fmla="*/ 58 w 116"/>
                <a:gd name="T3" fmla="*/ 115 h 115"/>
                <a:gd name="T4" fmla="*/ 0 w 116"/>
                <a:gd name="T5" fmla="*/ 58 h 115"/>
                <a:gd name="T6" fmla="*/ 57 w 116"/>
                <a:gd name="T7" fmla="*/ 0 h 115"/>
                <a:gd name="T8" fmla="*/ 115 w 116"/>
                <a:gd name="T9" fmla="*/ 56 h 115"/>
                <a:gd name="T10" fmla="*/ 43 w 116"/>
                <a:gd name="T11" fmla="*/ 57 h 115"/>
                <a:gd name="T12" fmla="*/ 58 w 116"/>
                <a:gd name="T13" fmla="*/ 72 h 115"/>
                <a:gd name="T14" fmla="*/ 73 w 116"/>
                <a:gd name="T15" fmla="*/ 57 h 115"/>
                <a:gd name="T16" fmla="*/ 57 w 116"/>
                <a:gd name="T17" fmla="*/ 43 h 115"/>
                <a:gd name="T18" fmla="*/ 43 w 116"/>
                <a:gd name="T19" fmla="*/ 57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115">
                  <a:moveTo>
                    <a:pt x="115" y="56"/>
                  </a:moveTo>
                  <a:cubicBezTo>
                    <a:pt x="116" y="86"/>
                    <a:pt x="92" y="115"/>
                    <a:pt x="58" y="115"/>
                  </a:cubicBezTo>
                  <a:cubicBezTo>
                    <a:pt x="26" y="115"/>
                    <a:pt x="0" y="89"/>
                    <a:pt x="0" y="58"/>
                  </a:cubicBezTo>
                  <a:cubicBezTo>
                    <a:pt x="0" y="25"/>
                    <a:pt x="25" y="0"/>
                    <a:pt x="57" y="0"/>
                  </a:cubicBezTo>
                  <a:cubicBezTo>
                    <a:pt x="90" y="0"/>
                    <a:pt x="115" y="24"/>
                    <a:pt x="115" y="56"/>
                  </a:cubicBezTo>
                  <a:close/>
                  <a:moveTo>
                    <a:pt x="43" y="57"/>
                  </a:moveTo>
                  <a:cubicBezTo>
                    <a:pt x="43" y="65"/>
                    <a:pt x="51" y="73"/>
                    <a:pt x="58" y="72"/>
                  </a:cubicBezTo>
                  <a:cubicBezTo>
                    <a:pt x="66" y="72"/>
                    <a:pt x="73" y="65"/>
                    <a:pt x="73" y="57"/>
                  </a:cubicBezTo>
                  <a:cubicBezTo>
                    <a:pt x="73" y="48"/>
                    <a:pt x="66" y="43"/>
                    <a:pt x="57" y="43"/>
                  </a:cubicBezTo>
                  <a:cubicBezTo>
                    <a:pt x="50" y="43"/>
                    <a:pt x="43" y="50"/>
                    <a:pt x="43" y="57"/>
                  </a:cubicBezTo>
                  <a:close/>
                </a:path>
              </a:pathLst>
            </a:custGeom>
            <a:solidFill>
              <a:srgbClr val="8236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02" name="Grupo 301"/>
          <p:cNvGrpSpPr/>
          <p:nvPr/>
        </p:nvGrpSpPr>
        <p:grpSpPr>
          <a:xfrm>
            <a:off x="1731963" y="3984625"/>
            <a:ext cx="2020887" cy="1762125"/>
            <a:chOff x="5140325" y="4291013"/>
            <a:chExt cx="2020887" cy="1762125"/>
          </a:xfrm>
        </p:grpSpPr>
        <p:sp>
          <p:nvSpPr>
            <p:cNvPr id="185" name="Freeform 118"/>
            <p:cNvSpPr>
              <a:spLocks/>
            </p:cNvSpPr>
            <p:nvPr/>
          </p:nvSpPr>
          <p:spPr bwMode="auto">
            <a:xfrm>
              <a:off x="6411913" y="4291013"/>
              <a:ext cx="452437" cy="182563"/>
            </a:xfrm>
            <a:custGeom>
              <a:avLst/>
              <a:gdLst>
                <a:gd name="T0" fmla="*/ 6 w 143"/>
                <a:gd name="T1" fmla="*/ 58 h 58"/>
                <a:gd name="T2" fmla="*/ 24 w 143"/>
                <a:gd name="T3" fmla="*/ 32 h 58"/>
                <a:gd name="T4" fmla="*/ 86 w 143"/>
                <a:gd name="T5" fmla="*/ 9 h 58"/>
                <a:gd name="T6" fmla="*/ 136 w 143"/>
                <a:gd name="T7" fmla="*/ 49 h 58"/>
                <a:gd name="T8" fmla="*/ 138 w 143"/>
                <a:gd name="T9" fmla="*/ 58 h 58"/>
                <a:gd name="T10" fmla="*/ 142 w 143"/>
                <a:gd name="T11" fmla="*/ 58 h 58"/>
                <a:gd name="T12" fmla="*/ 143 w 143"/>
                <a:gd name="T13" fmla="*/ 58 h 58"/>
                <a:gd name="T14" fmla="*/ 141 w 143"/>
                <a:gd name="T15" fmla="*/ 48 h 58"/>
                <a:gd name="T16" fmla="*/ 87 w 143"/>
                <a:gd name="T17" fmla="*/ 4 h 58"/>
                <a:gd name="T18" fmla="*/ 20 w 143"/>
                <a:gd name="T19" fmla="*/ 28 h 58"/>
                <a:gd name="T20" fmla="*/ 0 w 143"/>
                <a:gd name="T21" fmla="*/ 57 h 58"/>
                <a:gd name="T22" fmla="*/ 3 w 143"/>
                <a:gd name="T23" fmla="*/ 58 h 58"/>
                <a:gd name="T24" fmla="*/ 6 w 143"/>
                <a:gd name="T2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" h="58">
                  <a:moveTo>
                    <a:pt x="6" y="58"/>
                  </a:moveTo>
                  <a:cubicBezTo>
                    <a:pt x="8" y="53"/>
                    <a:pt x="14" y="42"/>
                    <a:pt x="24" y="32"/>
                  </a:cubicBezTo>
                  <a:cubicBezTo>
                    <a:pt x="41" y="13"/>
                    <a:pt x="62" y="5"/>
                    <a:pt x="86" y="9"/>
                  </a:cubicBezTo>
                  <a:cubicBezTo>
                    <a:pt x="112" y="14"/>
                    <a:pt x="129" y="27"/>
                    <a:pt x="136" y="49"/>
                  </a:cubicBezTo>
                  <a:cubicBezTo>
                    <a:pt x="137" y="52"/>
                    <a:pt x="137" y="55"/>
                    <a:pt x="138" y="58"/>
                  </a:cubicBezTo>
                  <a:cubicBezTo>
                    <a:pt x="142" y="58"/>
                    <a:pt x="142" y="58"/>
                    <a:pt x="142" y="58"/>
                  </a:cubicBezTo>
                  <a:cubicBezTo>
                    <a:pt x="142" y="58"/>
                    <a:pt x="143" y="58"/>
                    <a:pt x="143" y="58"/>
                  </a:cubicBezTo>
                  <a:cubicBezTo>
                    <a:pt x="143" y="55"/>
                    <a:pt x="142" y="51"/>
                    <a:pt x="141" y="48"/>
                  </a:cubicBezTo>
                  <a:cubicBezTo>
                    <a:pt x="136" y="31"/>
                    <a:pt x="122" y="10"/>
                    <a:pt x="87" y="4"/>
                  </a:cubicBezTo>
                  <a:cubicBezTo>
                    <a:pt x="61" y="0"/>
                    <a:pt x="38" y="8"/>
                    <a:pt x="20" y="28"/>
                  </a:cubicBezTo>
                  <a:cubicBezTo>
                    <a:pt x="9" y="40"/>
                    <a:pt x="2" y="52"/>
                    <a:pt x="0" y="57"/>
                  </a:cubicBezTo>
                  <a:cubicBezTo>
                    <a:pt x="1" y="57"/>
                    <a:pt x="2" y="58"/>
                    <a:pt x="3" y="58"/>
                  </a:cubicBezTo>
                  <a:lnTo>
                    <a:pt x="6" y="58"/>
                  </a:ln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Freeform 119"/>
            <p:cNvSpPr>
              <a:spLocks/>
            </p:cNvSpPr>
            <p:nvPr/>
          </p:nvSpPr>
          <p:spPr bwMode="auto">
            <a:xfrm>
              <a:off x="5840413" y="5059363"/>
              <a:ext cx="427037" cy="620713"/>
            </a:xfrm>
            <a:custGeom>
              <a:avLst/>
              <a:gdLst>
                <a:gd name="T0" fmla="*/ 2 w 135"/>
                <a:gd name="T1" fmla="*/ 23 h 196"/>
                <a:gd name="T2" fmla="*/ 10 w 135"/>
                <a:gd name="T3" fmla="*/ 50 h 196"/>
                <a:gd name="T4" fmla="*/ 55 w 135"/>
                <a:gd name="T5" fmla="*/ 81 h 196"/>
                <a:gd name="T6" fmla="*/ 129 w 135"/>
                <a:gd name="T7" fmla="*/ 154 h 196"/>
                <a:gd name="T8" fmla="*/ 126 w 135"/>
                <a:gd name="T9" fmla="*/ 188 h 196"/>
                <a:gd name="T10" fmla="*/ 128 w 135"/>
                <a:gd name="T11" fmla="*/ 196 h 196"/>
                <a:gd name="T12" fmla="*/ 133 w 135"/>
                <a:gd name="T13" fmla="*/ 154 h 196"/>
                <a:gd name="T14" fmla="*/ 57 w 135"/>
                <a:gd name="T15" fmla="*/ 77 h 196"/>
                <a:gd name="T16" fmla="*/ 13 w 135"/>
                <a:gd name="T17" fmla="*/ 47 h 196"/>
                <a:gd name="T18" fmla="*/ 6 w 135"/>
                <a:gd name="T19" fmla="*/ 24 h 196"/>
                <a:gd name="T20" fmla="*/ 16 w 135"/>
                <a:gd name="T21" fmla="*/ 4 h 196"/>
                <a:gd name="T22" fmla="*/ 13 w 135"/>
                <a:gd name="T23" fmla="*/ 0 h 196"/>
                <a:gd name="T24" fmla="*/ 2 w 135"/>
                <a:gd name="T25" fmla="*/ 23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5" h="196">
                  <a:moveTo>
                    <a:pt x="2" y="23"/>
                  </a:moveTo>
                  <a:cubicBezTo>
                    <a:pt x="0" y="33"/>
                    <a:pt x="3" y="42"/>
                    <a:pt x="10" y="50"/>
                  </a:cubicBezTo>
                  <a:cubicBezTo>
                    <a:pt x="20" y="61"/>
                    <a:pt x="37" y="71"/>
                    <a:pt x="55" y="81"/>
                  </a:cubicBezTo>
                  <a:cubicBezTo>
                    <a:pt x="86" y="99"/>
                    <a:pt x="122" y="120"/>
                    <a:pt x="129" y="154"/>
                  </a:cubicBezTo>
                  <a:cubicBezTo>
                    <a:pt x="131" y="165"/>
                    <a:pt x="130" y="176"/>
                    <a:pt x="126" y="188"/>
                  </a:cubicBezTo>
                  <a:cubicBezTo>
                    <a:pt x="127" y="191"/>
                    <a:pt x="127" y="193"/>
                    <a:pt x="128" y="196"/>
                  </a:cubicBezTo>
                  <a:cubicBezTo>
                    <a:pt x="133" y="181"/>
                    <a:pt x="135" y="167"/>
                    <a:pt x="133" y="154"/>
                  </a:cubicBezTo>
                  <a:cubicBezTo>
                    <a:pt x="126" y="118"/>
                    <a:pt x="89" y="96"/>
                    <a:pt x="57" y="77"/>
                  </a:cubicBezTo>
                  <a:cubicBezTo>
                    <a:pt x="39" y="67"/>
                    <a:pt x="23" y="58"/>
                    <a:pt x="13" y="47"/>
                  </a:cubicBezTo>
                  <a:cubicBezTo>
                    <a:pt x="7" y="40"/>
                    <a:pt x="5" y="32"/>
                    <a:pt x="6" y="24"/>
                  </a:cubicBezTo>
                  <a:cubicBezTo>
                    <a:pt x="7" y="16"/>
                    <a:pt x="11" y="9"/>
                    <a:pt x="16" y="4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8" y="6"/>
                    <a:pt x="3" y="14"/>
                    <a:pt x="2" y="23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Freeform 120"/>
            <p:cNvSpPr>
              <a:spLocks/>
            </p:cNvSpPr>
            <p:nvPr/>
          </p:nvSpPr>
          <p:spPr bwMode="auto">
            <a:xfrm>
              <a:off x="6245225" y="5753100"/>
              <a:ext cx="277812" cy="284163"/>
            </a:xfrm>
            <a:custGeom>
              <a:avLst/>
              <a:gdLst>
                <a:gd name="T0" fmla="*/ 52 w 88"/>
                <a:gd name="T1" fmla="*/ 38 h 90"/>
                <a:gd name="T2" fmla="*/ 69 w 88"/>
                <a:gd name="T3" fmla="*/ 90 h 90"/>
                <a:gd name="T4" fmla="*/ 86 w 88"/>
                <a:gd name="T5" fmla="*/ 90 h 90"/>
                <a:gd name="T6" fmla="*/ 65 w 88"/>
                <a:gd name="T7" fmla="*/ 27 h 90"/>
                <a:gd name="T8" fmla="*/ 0 w 88"/>
                <a:gd name="T9" fmla="*/ 0 h 90"/>
                <a:gd name="T10" fmla="*/ 0 w 88"/>
                <a:gd name="T11" fmla="*/ 17 h 90"/>
                <a:gd name="T12" fmla="*/ 52 w 88"/>
                <a:gd name="T13" fmla="*/ 3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90">
                  <a:moveTo>
                    <a:pt x="52" y="38"/>
                  </a:moveTo>
                  <a:cubicBezTo>
                    <a:pt x="66" y="54"/>
                    <a:pt x="71" y="71"/>
                    <a:pt x="69" y="90"/>
                  </a:cubicBezTo>
                  <a:cubicBezTo>
                    <a:pt x="86" y="90"/>
                    <a:pt x="86" y="90"/>
                    <a:pt x="86" y="90"/>
                  </a:cubicBezTo>
                  <a:cubicBezTo>
                    <a:pt x="88" y="67"/>
                    <a:pt x="81" y="46"/>
                    <a:pt x="65" y="27"/>
                  </a:cubicBezTo>
                  <a:cubicBezTo>
                    <a:pt x="49" y="10"/>
                    <a:pt x="27" y="1"/>
                    <a:pt x="0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9" y="17"/>
                    <a:pt x="38" y="23"/>
                    <a:pt x="52" y="38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Freeform 121"/>
            <p:cNvSpPr>
              <a:spLocks/>
            </p:cNvSpPr>
            <p:nvPr/>
          </p:nvSpPr>
          <p:spPr bwMode="auto">
            <a:xfrm>
              <a:off x="5292725" y="4533900"/>
              <a:ext cx="592137" cy="452438"/>
            </a:xfrm>
            <a:custGeom>
              <a:avLst/>
              <a:gdLst>
                <a:gd name="T0" fmla="*/ 20 w 187"/>
                <a:gd name="T1" fmla="*/ 118 h 143"/>
                <a:gd name="T2" fmla="*/ 58 w 187"/>
                <a:gd name="T3" fmla="*/ 34 h 143"/>
                <a:gd name="T4" fmla="*/ 124 w 187"/>
                <a:gd name="T5" fmla="*/ 24 h 143"/>
                <a:gd name="T6" fmla="*/ 172 w 187"/>
                <a:gd name="T7" fmla="*/ 53 h 143"/>
                <a:gd name="T8" fmla="*/ 187 w 187"/>
                <a:gd name="T9" fmla="*/ 44 h 143"/>
                <a:gd name="T10" fmla="*/ 128 w 187"/>
                <a:gd name="T11" fmla="*/ 7 h 143"/>
                <a:gd name="T12" fmla="*/ 50 w 187"/>
                <a:gd name="T13" fmla="*/ 20 h 143"/>
                <a:gd name="T14" fmla="*/ 4 w 187"/>
                <a:gd name="T15" fmla="*/ 120 h 143"/>
                <a:gd name="T16" fmla="*/ 7 w 187"/>
                <a:gd name="T17" fmla="*/ 143 h 143"/>
                <a:gd name="T18" fmla="*/ 23 w 187"/>
                <a:gd name="T19" fmla="*/ 136 h 143"/>
                <a:gd name="T20" fmla="*/ 20 w 187"/>
                <a:gd name="T21" fmla="*/ 11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7" h="143">
                  <a:moveTo>
                    <a:pt x="20" y="118"/>
                  </a:moveTo>
                  <a:cubicBezTo>
                    <a:pt x="17" y="80"/>
                    <a:pt x="30" y="52"/>
                    <a:pt x="58" y="34"/>
                  </a:cubicBezTo>
                  <a:cubicBezTo>
                    <a:pt x="79" y="21"/>
                    <a:pt x="102" y="18"/>
                    <a:pt x="124" y="24"/>
                  </a:cubicBezTo>
                  <a:cubicBezTo>
                    <a:pt x="146" y="29"/>
                    <a:pt x="164" y="43"/>
                    <a:pt x="172" y="53"/>
                  </a:cubicBezTo>
                  <a:cubicBezTo>
                    <a:pt x="187" y="44"/>
                    <a:pt x="187" y="44"/>
                    <a:pt x="187" y="44"/>
                  </a:cubicBezTo>
                  <a:cubicBezTo>
                    <a:pt x="177" y="32"/>
                    <a:pt x="155" y="14"/>
                    <a:pt x="128" y="7"/>
                  </a:cubicBezTo>
                  <a:cubicBezTo>
                    <a:pt x="102" y="0"/>
                    <a:pt x="74" y="5"/>
                    <a:pt x="50" y="20"/>
                  </a:cubicBezTo>
                  <a:cubicBezTo>
                    <a:pt x="16" y="41"/>
                    <a:pt x="0" y="76"/>
                    <a:pt x="4" y="120"/>
                  </a:cubicBezTo>
                  <a:cubicBezTo>
                    <a:pt x="4" y="128"/>
                    <a:pt x="6" y="136"/>
                    <a:pt x="7" y="143"/>
                  </a:cubicBezTo>
                  <a:cubicBezTo>
                    <a:pt x="12" y="140"/>
                    <a:pt x="17" y="138"/>
                    <a:pt x="23" y="136"/>
                  </a:cubicBezTo>
                  <a:cubicBezTo>
                    <a:pt x="22" y="130"/>
                    <a:pt x="21" y="124"/>
                    <a:pt x="20" y="118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Freeform 122"/>
            <p:cNvSpPr>
              <a:spLocks/>
            </p:cNvSpPr>
            <p:nvPr/>
          </p:nvSpPr>
          <p:spPr bwMode="auto">
            <a:xfrm>
              <a:off x="5799138" y="4651375"/>
              <a:ext cx="141287" cy="95250"/>
            </a:xfrm>
            <a:custGeom>
              <a:avLst/>
              <a:gdLst>
                <a:gd name="T0" fmla="*/ 16 w 45"/>
                <a:gd name="T1" fmla="*/ 21 h 30"/>
                <a:gd name="T2" fmla="*/ 12 w 45"/>
                <a:gd name="T3" fmla="*/ 16 h 30"/>
                <a:gd name="T4" fmla="*/ 0 w 45"/>
                <a:gd name="T5" fmla="*/ 23 h 30"/>
                <a:gd name="T6" fmla="*/ 4 w 45"/>
                <a:gd name="T7" fmla="*/ 30 h 30"/>
                <a:gd name="T8" fmla="*/ 45 w 45"/>
                <a:gd name="T9" fmla="*/ 7 h 30"/>
                <a:gd name="T10" fmla="*/ 41 w 45"/>
                <a:gd name="T11" fmla="*/ 0 h 30"/>
                <a:gd name="T12" fmla="*/ 27 w 45"/>
                <a:gd name="T13" fmla="*/ 7 h 30"/>
                <a:gd name="T14" fmla="*/ 31 w 45"/>
                <a:gd name="T15" fmla="*/ 13 h 30"/>
                <a:gd name="T16" fmla="*/ 16 w 45"/>
                <a:gd name="T17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30">
                  <a:moveTo>
                    <a:pt x="16" y="21"/>
                  </a:moveTo>
                  <a:cubicBezTo>
                    <a:pt x="15" y="20"/>
                    <a:pt x="14" y="18"/>
                    <a:pt x="12" y="16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5" y="7"/>
                    <a:pt x="45" y="7"/>
                    <a:pt x="45" y="7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9" y="9"/>
                    <a:pt x="30" y="11"/>
                    <a:pt x="31" y="13"/>
                  </a:cubicBezTo>
                  <a:lnTo>
                    <a:pt x="16" y="21"/>
                  </a:ln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Freeform 123"/>
            <p:cNvSpPr>
              <a:spLocks/>
            </p:cNvSpPr>
            <p:nvPr/>
          </p:nvSpPr>
          <p:spPr bwMode="auto">
            <a:xfrm>
              <a:off x="5837238" y="4673600"/>
              <a:ext cx="60325" cy="44450"/>
            </a:xfrm>
            <a:custGeom>
              <a:avLst/>
              <a:gdLst>
                <a:gd name="T0" fmla="*/ 4 w 19"/>
                <a:gd name="T1" fmla="*/ 14 h 14"/>
                <a:gd name="T2" fmla="*/ 19 w 19"/>
                <a:gd name="T3" fmla="*/ 6 h 14"/>
                <a:gd name="T4" fmla="*/ 15 w 19"/>
                <a:gd name="T5" fmla="*/ 0 h 14"/>
                <a:gd name="T6" fmla="*/ 0 w 19"/>
                <a:gd name="T7" fmla="*/ 9 h 14"/>
                <a:gd name="T8" fmla="*/ 4 w 19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4">
                  <a:moveTo>
                    <a:pt x="4" y="14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18" y="4"/>
                    <a:pt x="17" y="2"/>
                    <a:pt x="15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" y="11"/>
                    <a:pt x="3" y="13"/>
                    <a:pt x="4" y="14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Freeform 124"/>
            <p:cNvSpPr>
              <a:spLocks/>
            </p:cNvSpPr>
            <p:nvPr/>
          </p:nvSpPr>
          <p:spPr bwMode="auto">
            <a:xfrm>
              <a:off x="6813550" y="4692650"/>
              <a:ext cx="88900" cy="146050"/>
            </a:xfrm>
            <a:custGeom>
              <a:avLst/>
              <a:gdLst>
                <a:gd name="T0" fmla="*/ 0 w 28"/>
                <a:gd name="T1" fmla="*/ 3 h 46"/>
                <a:gd name="T2" fmla="*/ 0 w 28"/>
                <a:gd name="T3" fmla="*/ 46 h 46"/>
                <a:gd name="T4" fmla="*/ 28 w 28"/>
                <a:gd name="T5" fmla="*/ 46 h 46"/>
                <a:gd name="T6" fmla="*/ 28 w 28"/>
                <a:gd name="T7" fmla="*/ 0 h 46"/>
                <a:gd name="T8" fmla="*/ 15 w 28"/>
                <a:gd name="T9" fmla="*/ 3 h 46"/>
                <a:gd name="T10" fmla="*/ 0 w 28"/>
                <a:gd name="T11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46">
                  <a:moveTo>
                    <a:pt x="0" y="3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28" y="46"/>
                    <a:pt x="28" y="46"/>
                    <a:pt x="28" y="46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4" y="2"/>
                    <a:pt x="19" y="3"/>
                    <a:pt x="15" y="3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4B4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Freeform 125"/>
            <p:cNvSpPr>
              <a:spLocks/>
            </p:cNvSpPr>
            <p:nvPr/>
          </p:nvSpPr>
          <p:spPr bwMode="auto">
            <a:xfrm>
              <a:off x="6778625" y="4838700"/>
              <a:ext cx="161925" cy="134938"/>
            </a:xfrm>
            <a:custGeom>
              <a:avLst/>
              <a:gdLst>
                <a:gd name="T0" fmla="*/ 11 w 51"/>
                <a:gd name="T1" fmla="*/ 39 h 43"/>
                <a:gd name="T2" fmla="*/ 11 w 51"/>
                <a:gd name="T3" fmla="*/ 0 h 43"/>
                <a:gd name="T4" fmla="*/ 9 w 51"/>
                <a:gd name="T5" fmla="*/ 0 h 43"/>
                <a:gd name="T6" fmla="*/ 0 w 51"/>
                <a:gd name="T7" fmla="*/ 20 h 43"/>
                <a:gd name="T8" fmla="*/ 0 w 51"/>
                <a:gd name="T9" fmla="*/ 43 h 43"/>
                <a:gd name="T10" fmla="*/ 51 w 51"/>
                <a:gd name="T11" fmla="*/ 43 h 43"/>
                <a:gd name="T12" fmla="*/ 51 w 51"/>
                <a:gd name="T13" fmla="*/ 20 h 43"/>
                <a:gd name="T14" fmla="*/ 42 w 51"/>
                <a:gd name="T15" fmla="*/ 0 h 43"/>
                <a:gd name="T16" fmla="*/ 39 w 51"/>
                <a:gd name="T17" fmla="*/ 0 h 43"/>
                <a:gd name="T18" fmla="*/ 39 w 51"/>
                <a:gd name="T19" fmla="*/ 39 h 43"/>
                <a:gd name="T20" fmla="*/ 11 w 51"/>
                <a:gd name="T21" fmla="*/ 3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43">
                  <a:moveTo>
                    <a:pt x="11" y="39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3" y="5"/>
                    <a:pt x="0" y="12"/>
                    <a:pt x="0" y="2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51" y="43"/>
                    <a:pt x="51" y="43"/>
                    <a:pt x="51" y="43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12"/>
                    <a:pt x="47" y="5"/>
                    <a:pt x="4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39"/>
                    <a:pt x="39" y="39"/>
                    <a:pt x="39" y="39"/>
                  </a:cubicBezTo>
                  <a:lnTo>
                    <a:pt x="11" y="39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3" name="Rectangle 126"/>
            <p:cNvSpPr>
              <a:spLocks noChangeArrowheads="1"/>
            </p:cNvSpPr>
            <p:nvPr/>
          </p:nvSpPr>
          <p:spPr bwMode="auto">
            <a:xfrm>
              <a:off x="6813550" y="4838700"/>
              <a:ext cx="88900" cy="122238"/>
            </a:xfrm>
            <a:prstGeom prst="rect">
              <a:avLst/>
            </a:pr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4" name="Freeform 127"/>
            <p:cNvSpPr>
              <a:spLocks/>
            </p:cNvSpPr>
            <p:nvPr/>
          </p:nvSpPr>
          <p:spPr bwMode="auto">
            <a:xfrm>
              <a:off x="6762750" y="4973638"/>
              <a:ext cx="193675" cy="25400"/>
            </a:xfrm>
            <a:custGeom>
              <a:avLst/>
              <a:gdLst>
                <a:gd name="T0" fmla="*/ 10 w 122"/>
                <a:gd name="T1" fmla="*/ 0 h 16"/>
                <a:gd name="T2" fmla="*/ 10 w 122"/>
                <a:gd name="T3" fmla="*/ 0 h 16"/>
                <a:gd name="T4" fmla="*/ 0 w 122"/>
                <a:gd name="T5" fmla="*/ 0 h 16"/>
                <a:gd name="T6" fmla="*/ 0 w 122"/>
                <a:gd name="T7" fmla="*/ 16 h 16"/>
                <a:gd name="T8" fmla="*/ 122 w 122"/>
                <a:gd name="T9" fmla="*/ 16 h 16"/>
                <a:gd name="T10" fmla="*/ 122 w 122"/>
                <a:gd name="T11" fmla="*/ 0 h 16"/>
                <a:gd name="T12" fmla="*/ 112 w 122"/>
                <a:gd name="T13" fmla="*/ 0 h 16"/>
                <a:gd name="T14" fmla="*/ 112 w 122"/>
                <a:gd name="T15" fmla="*/ 0 h 16"/>
                <a:gd name="T16" fmla="*/ 10 w 122"/>
                <a:gd name="T1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16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122" y="16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4B4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5" name="Rectangle 128"/>
            <p:cNvSpPr>
              <a:spLocks noChangeArrowheads="1"/>
            </p:cNvSpPr>
            <p:nvPr/>
          </p:nvSpPr>
          <p:spPr bwMode="auto">
            <a:xfrm>
              <a:off x="6778625" y="4973638"/>
              <a:ext cx="161925" cy="1588"/>
            </a:xfrm>
            <a:prstGeom prst="rect">
              <a:avLst/>
            </a:prstGeom>
            <a:solidFill>
              <a:srgbClr val="4B4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6" name="Freeform 129"/>
            <p:cNvSpPr>
              <a:spLocks/>
            </p:cNvSpPr>
            <p:nvPr/>
          </p:nvSpPr>
          <p:spPr bwMode="auto">
            <a:xfrm>
              <a:off x="6621463" y="5208588"/>
              <a:ext cx="103187" cy="192088"/>
            </a:xfrm>
            <a:custGeom>
              <a:avLst/>
              <a:gdLst>
                <a:gd name="T0" fmla="*/ 0 w 33"/>
                <a:gd name="T1" fmla="*/ 2 h 61"/>
                <a:gd name="T2" fmla="*/ 22 w 33"/>
                <a:gd name="T3" fmla="*/ 61 h 61"/>
                <a:gd name="T4" fmla="*/ 33 w 33"/>
                <a:gd name="T5" fmla="*/ 60 h 61"/>
                <a:gd name="T6" fmla="*/ 24 w 33"/>
                <a:gd name="T7" fmla="*/ 0 h 61"/>
                <a:gd name="T8" fmla="*/ 0 w 33"/>
                <a:gd name="T9" fmla="*/ 2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61">
                  <a:moveTo>
                    <a:pt x="0" y="2"/>
                  </a:moveTo>
                  <a:cubicBezTo>
                    <a:pt x="22" y="61"/>
                    <a:pt x="22" y="61"/>
                    <a:pt x="22" y="61"/>
                  </a:cubicBezTo>
                  <a:cubicBezTo>
                    <a:pt x="33" y="60"/>
                    <a:pt x="33" y="60"/>
                    <a:pt x="33" y="6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8" y="7"/>
                    <a:pt x="7" y="8"/>
                    <a:pt x="0" y="2"/>
                  </a:cubicBezTo>
                  <a:close/>
                </a:path>
              </a:pathLst>
            </a:custGeom>
            <a:solidFill>
              <a:srgbClr val="4B4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7" name="Freeform 130"/>
            <p:cNvSpPr>
              <a:spLocks/>
            </p:cNvSpPr>
            <p:nvPr/>
          </p:nvSpPr>
          <p:spPr bwMode="auto">
            <a:xfrm>
              <a:off x="7058025" y="5186363"/>
              <a:ext cx="77787" cy="207963"/>
            </a:xfrm>
            <a:custGeom>
              <a:avLst/>
              <a:gdLst>
                <a:gd name="T0" fmla="*/ 0 w 25"/>
                <a:gd name="T1" fmla="*/ 4 h 66"/>
                <a:gd name="T2" fmla="*/ 2 w 25"/>
                <a:gd name="T3" fmla="*/ 66 h 66"/>
                <a:gd name="T4" fmla="*/ 13 w 25"/>
                <a:gd name="T5" fmla="*/ 66 h 66"/>
                <a:gd name="T6" fmla="*/ 25 w 25"/>
                <a:gd name="T7" fmla="*/ 0 h 66"/>
                <a:gd name="T8" fmla="*/ 25 w 25"/>
                <a:gd name="T9" fmla="*/ 1 h 66"/>
                <a:gd name="T10" fmla="*/ 0 w 25"/>
                <a:gd name="T11" fmla="*/ 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66">
                  <a:moveTo>
                    <a:pt x="0" y="4"/>
                  </a:moveTo>
                  <a:cubicBezTo>
                    <a:pt x="2" y="66"/>
                    <a:pt x="2" y="66"/>
                    <a:pt x="2" y="66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18" y="8"/>
                    <a:pt x="8" y="9"/>
                    <a:pt x="0" y="4"/>
                  </a:cubicBezTo>
                  <a:close/>
                </a:path>
              </a:pathLst>
            </a:custGeom>
            <a:solidFill>
              <a:srgbClr val="4B4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8" name="Freeform 131"/>
            <p:cNvSpPr>
              <a:spLocks/>
            </p:cNvSpPr>
            <p:nvPr/>
          </p:nvSpPr>
          <p:spPr bwMode="auto">
            <a:xfrm>
              <a:off x="6978650" y="50022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9" name="Freeform 132"/>
            <p:cNvSpPr>
              <a:spLocks/>
            </p:cNvSpPr>
            <p:nvPr/>
          </p:nvSpPr>
          <p:spPr bwMode="auto">
            <a:xfrm>
              <a:off x="6743700" y="4999038"/>
              <a:ext cx="222250" cy="85725"/>
            </a:xfrm>
            <a:custGeom>
              <a:avLst/>
              <a:gdLst>
                <a:gd name="T0" fmla="*/ 60 w 70"/>
                <a:gd name="T1" fmla="*/ 5 h 27"/>
                <a:gd name="T2" fmla="*/ 70 w 70"/>
                <a:gd name="T3" fmla="*/ 0 h 27"/>
                <a:gd name="T4" fmla="*/ 69 w 70"/>
                <a:gd name="T5" fmla="*/ 0 h 27"/>
                <a:gd name="T6" fmla="*/ 8 w 70"/>
                <a:gd name="T7" fmla="*/ 0 h 27"/>
                <a:gd name="T8" fmla="*/ 0 w 70"/>
                <a:gd name="T9" fmla="*/ 3 h 27"/>
                <a:gd name="T10" fmla="*/ 15 w 70"/>
                <a:gd name="T11" fmla="*/ 5 h 27"/>
                <a:gd name="T12" fmla="*/ 16 w 70"/>
                <a:gd name="T13" fmla="*/ 19 h 27"/>
                <a:gd name="T14" fmla="*/ 11 w 70"/>
                <a:gd name="T15" fmla="*/ 27 h 27"/>
                <a:gd name="T16" fmla="*/ 68 w 70"/>
                <a:gd name="T17" fmla="*/ 27 h 27"/>
                <a:gd name="T18" fmla="*/ 61 w 70"/>
                <a:gd name="T19" fmla="*/ 19 h 27"/>
                <a:gd name="T20" fmla="*/ 60 w 70"/>
                <a:gd name="T21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0" h="27">
                  <a:moveTo>
                    <a:pt x="60" y="5"/>
                  </a:moveTo>
                  <a:cubicBezTo>
                    <a:pt x="62" y="2"/>
                    <a:pt x="66" y="0"/>
                    <a:pt x="70" y="0"/>
                  </a:cubicBezTo>
                  <a:cubicBezTo>
                    <a:pt x="70" y="0"/>
                    <a:pt x="69" y="0"/>
                    <a:pt x="6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5" y="0"/>
                    <a:pt x="2" y="1"/>
                    <a:pt x="0" y="3"/>
                  </a:cubicBezTo>
                  <a:cubicBezTo>
                    <a:pt x="4" y="0"/>
                    <a:pt x="11" y="0"/>
                    <a:pt x="15" y="5"/>
                  </a:cubicBezTo>
                  <a:cubicBezTo>
                    <a:pt x="19" y="8"/>
                    <a:pt x="19" y="14"/>
                    <a:pt x="16" y="19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61" y="19"/>
                    <a:pt x="61" y="19"/>
                    <a:pt x="61" y="19"/>
                  </a:cubicBezTo>
                  <a:cubicBezTo>
                    <a:pt x="57" y="15"/>
                    <a:pt x="57" y="9"/>
                    <a:pt x="60" y="5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0" name="Freeform 133"/>
            <p:cNvSpPr>
              <a:spLocks/>
            </p:cNvSpPr>
            <p:nvPr/>
          </p:nvSpPr>
          <p:spPr bwMode="auto">
            <a:xfrm>
              <a:off x="6586538" y="5008563"/>
              <a:ext cx="192087" cy="206375"/>
            </a:xfrm>
            <a:custGeom>
              <a:avLst/>
              <a:gdLst>
                <a:gd name="T0" fmla="*/ 45 w 61"/>
                <a:gd name="T1" fmla="*/ 11 h 65"/>
                <a:gd name="T2" fmla="*/ 50 w 61"/>
                <a:gd name="T3" fmla="*/ 0 h 65"/>
                <a:gd name="T4" fmla="*/ 49 w 61"/>
                <a:gd name="T5" fmla="*/ 1 h 65"/>
                <a:gd name="T6" fmla="*/ 9 w 61"/>
                <a:gd name="T7" fmla="*/ 35 h 65"/>
                <a:gd name="T8" fmla="*/ 9 w 61"/>
                <a:gd name="T9" fmla="*/ 65 h 65"/>
                <a:gd name="T10" fmla="*/ 11 w 61"/>
                <a:gd name="T11" fmla="*/ 65 h 65"/>
                <a:gd name="T12" fmla="*/ 4 w 61"/>
                <a:gd name="T13" fmla="*/ 48 h 65"/>
                <a:gd name="T14" fmla="*/ 15 w 61"/>
                <a:gd name="T15" fmla="*/ 47 h 65"/>
                <a:gd name="T16" fmla="*/ 16 w 61"/>
                <a:gd name="T17" fmla="*/ 45 h 65"/>
                <a:gd name="T18" fmla="*/ 25 w 61"/>
                <a:gd name="T19" fmla="*/ 42 h 65"/>
                <a:gd name="T20" fmla="*/ 28 w 61"/>
                <a:gd name="T21" fmla="*/ 45 h 65"/>
                <a:gd name="T22" fmla="*/ 32 w 61"/>
                <a:gd name="T23" fmla="*/ 44 h 65"/>
                <a:gd name="T24" fmla="*/ 35 w 61"/>
                <a:gd name="T25" fmla="*/ 63 h 65"/>
                <a:gd name="T26" fmla="*/ 38 w 61"/>
                <a:gd name="T27" fmla="*/ 60 h 65"/>
                <a:gd name="T28" fmla="*/ 61 w 61"/>
                <a:gd name="T29" fmla="*/ 24 h 65"/>
                <a:gd name="T30" fmla="*/ 58 w 61"/>
                <a:gd name="T31" fmla="*/ 24 h 65"/>
                <a:gd name="T32" fmla="*/ 45 w 61"/>
                <a:gd name="T33" fmla="*/ 1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1" h="65">
                  <a:moveTo>
                    <a:pt x="45" y="11"/>
                  </a:moveTo>
                  <a:cubicBezTo>
                    <a:pt x="45" y="6"/>
                    <a:pt x="47" y="3"/>
                    <a:pt x="50" y="0"/>
                  </a:cubicBezTo>
                  <a:cubicBezTo>
                    <a:pt x="49" y="0"/>
                    <a:pt x="49" y="0"/>
                    <a:pt x="49" y="1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0" y="43"/>
                    <a:pt x="0" y="57"/>
                    <a:pt x="9" y="65"/>
                  </a:cubicBezTo>
                  <a:cubicBezTo>
                    <a:pt x="10" y="65"/>
                    <a:pt x="10" y="65"/>
                    <a:pt x="11" y="65"/>
                  </a:cubicBezTo>
                  <a:cubicBezTo>
                    <a:pt x="4" y="48"/>
                    <a:pt x="4" y="48"/>
                    <a:pt x="4" y="48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6" y="46"/>
                    <a:pt x="16" y="45"/>
                    <a:pt x="16" y="45"/>
                  </a:cubicBezTo>
                  <a:cubicBezTo>
                    <a:pt x="18" y="42"/>
                    <a:pt x="22" y="41"/>
                    <a:pt x="25" y="42"/>
                  </a:cubicBezTo>
                  <a:cubicBezTo>
                    <a:pt x="26" y="43"/>
                    <a:pt x="27" y="44"/>
                    <a:pt x="28" y="45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6" y="62"/>
                    <a:pt x="37" y="61"/>
                    <a:pt x="38" y="60"/>
                  </a:cubicBezTo>
                  <a:cubicBezTo>
                    <a:pt x="61" y="24"/>
                    <a:pt x="61" y="24"/>
                    <a:pt x="61" y="24"/>
                  </a:cubicBezTo>
                  <a:cubicBezTo>
                    <a:pt x="58" y="24"/>
                    <a:pt x="58" y="24"/>
                    <a:pt x="58" y="24"/>
                  </a:cubicBezTo>
                  <a:cubicBezTo>
                    <a:pt x="51" y="24"/>
                    <a:pt x="45" y="18"/>
                    <a:pt x="45" y="11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1" name="Freeform 134"/>
            <p:cNvSpPr>
              <a:spLocks/>
            </p:cNvSpPr>
            <p:nvPr/>
          </p:nvSpPr>
          <p:spPr bwMode="auto">
            <a:xfrm>
              <a:off x="6599238" y="5148263"/>
              <a:ext cx="98425" cy="85725"/>
            </a:xfrm>
            <a:custGeom>
              <a:avLst/>
              <a:gdLst>
                <a:gd name="T0" fmla="*/ 24 w 31"/>
                <a:gd name="T1" fmla="*/ 1 h 27"/>
                <a:gd name="T2" fmla="*/ 24 w 31"/>
                <a:gd name="T3" fmla="*/ 10 h 27"/>
                <a:gd name="T4" fmla="*/ 16 w 31"/>
                <a:gd name="T5" fmla="*/ 12 h 27"/>
                <a:gd name="T6" fmla="*/ 11 w 31"/>
                <a:gd name="T7" fmla="*/ 3 h 27"/>
                <a:gd name="T8" fmla="*/ 0 w 31"/>
                <a:gd name="T9" fmla="*/ 4 h 27"/>
                <a:gd name="T10" fmla="*/ 7 w 31"/>
                <a:gd name="T11" fmla="*/ 21 h 27"/>
                <a:gd name="T12" fmla="*/ 31 w 31"/>
                <a:gd name="T13" fmla="*/ 19 h 27"/>
                <a:gd name="T14" fmla="*/ 28 w 31"/>
                <a:gd name="T15" fmla="*/ 0 h 27"/>
                <a:gd name="T16" fmla="*/ 24 w 31"/>
                <a:gd name="T17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27">
                  <a:moveTo>
                    <a:pt x="24" y="1"/>
                  </a:moveTo>
                  <a:cubicBezTo>
                    <a:pt x="26" y="3"/>
                    <a:pt x="26" y="7"/>
                    <a:pt x="24" y="10"/>
                  </a:cubicBezTo>
                  <a:cubicBezTo>
                    <a:pt x="22" y="12"/>
                    <a:pt x="19" y="13"/>
                    <a:pt x="16" y="12"/>
                  </a:cubicBezTo>
                  <a:cubicBezTo>
                    <a:pt x="12" y="11"/>
                    <a:pt x="10" y="6"/>
                    <a:pt x="1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4" y="27"/>
                    <a:pt x="25" y="26"/>
                    <a:pt x="31" y="19"/>
                  </a:cubicBezTo>
                  <a:cubicBezTo>
                    <a:pt x="28" y="0"/>
                    <a:pt x="28" y="0"/>
                    <a:pt x="28" y="0"/>
                  </a:cubicBezTo>
                  <a:lnTo>
                    <a:pt x="24" y="1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2" name="Freeform 135"/>
            <p:cNvSpPr>
              <a:spLocks noEditPoints="1"/>
            </p:cNvSpPr>
            <p:nvPr/>
          </p:nvSpPr>
          <p:spPr bwMode="auto">
            <a:xfrm>
              <a:off x="6727825" y="4999038"/>
              <a:ext cx="76200" cy="85725"/>
            </a:xfrm>
            <a:custGeom>
              <a:avLst/>
              <a:gdLst>
                <a:gd name="T0" fmla="*/ 20 w 24"/>
                <a:gd name="T1" fmla="*/ 5 h 27"/>
                <a:gd name="T2" fmla="*/ 5 w 24"/>
                <a:gd name="T3" fmla="*/ 3 h 27"/>
                <a:gd name="T4" fmla="*/ 0 w 24"/>
                <a:gd name="T5" fmla="*/ 14 h 27"/>
                <a:gd name="T6" fmla="*/ 13 w 24"/>
                <a:gd name="T7" fmla="*/ 27 h 27"/>
                <a:gd name="T8" fmla="*/ 16 w 24"/>
                <a:gd name="T9" fmla="*/ 27 h 27"/>
                <a:gd name="T10" fmla="*/ 21 w 24"/>
                <a:gd name="T11" fmla="*/ 19 h 27"/>
                <a:gd name="T12" fmla="*/ 20 w 24"/>
                <a:gd name="T13" fmla="*/ 5 h 27"/>
                <a:gd name="T14" fmla="*/ 15 w 24"/>
                <a:gd name="T15" fmla="*/ 17 h 27"/>
                <a:gd name="T16" fmla="*/ 9 w 24"/>
                <a:gd name="T17" fmla="*/ 19 h 27"/>
                <a:gd name="T18" fmla="*/ 6 w 24"/>
                <a:gd name="T19" fmla="*/ 10 h 27"/>
                <a:gd name="T20" fmla="*/ 13 w 24"/>
                <a:gd name="T21" fmla="*/ 8 h 27"/>
                <a:gd name="T22" fmla="*/ 15 w 24"/>
                <a:gd name="T23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" h="27">
                  <a:moveTo>
                    <a:pt x="20" y="5"/>
                  </a:moveTo>
                  <a:cubicBezTo>
                    <a:pt x="16" y="0"/>
                    <a:pt x="9" y="0"/>
                    <a:pt x="5" y="3"/>
                  </a:cubicBezTo>
                  <a:cubicBezTo>
                    <a:pt x="2" y="6"/>
                    <a:pt x="0" y="9"/>
                    <a:pt x="0" y="14"/>
                  </a:cubicBezTo>
                  <a:cubicBezTo>
                    <a:pt x="0" y="21"/>
                    <a:pt x="6" y="27"/>
                    <a:pt x="13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21" y="19"/>
                    <a:pt x="21" y="19"/>
                    <a:pt x="21" y="19"/>
                  </a:cubicBezTo>
                  <a:cubicBezTo>
                    <a:pt x="24" y="14"/>
                    <a:pt x="24" y="8"/>
                    <a:pt x="20" y="5"/>
                  </a:cubicBezTo>
                  <a:close/>
                  <a:moveTo>
                    <a:pt x="15" y="17"/>
                  </a:moveTo>
                  <a:cubicBezTo>
                    <a:pt x="14" y="19"/>
                    <a:pt x="11" y="20"/>
                    <a:pt x="9" y="19"/>
                  </a:cubicBezTo>
                  <a:cubicBezTo>
                    <a:pt x="5" y="17"/>
                    <a:pt x="4" y="13"/>
                    <a:pt x="6" y="10"/>
                  </a:cubicBezTo>
                  <a:cubicBezTo>
                    <a:pt x="8" y="8"/>
                    <a:pt x="10" y="7"/>
                    <a:pt x="13" y="8"/>
                  </a:cubicBezTo>
                  <a:cubicBezTo>
                    <a:pt x="16" y="9"/>
                    <a:pt x="18" y="14"/>
                    <a:pt x="15" y="17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3" name="Freeform 136"/>
            <p:cNvSpPr>
              <a:spLocks/>
            </p:cNvSpPr>
            <p:nvPr/>
          </p:nvSpPr>
          <p:spPr bwMode="auto">
            <a:xfrm>
              <a:off x="6634163" y="5138738"/>
              <a:ext cx="41275" cy="19050"/>
            </a:xfrm>
            <a:custGeom>
              <a:avLst/>
              <a:gdLst>
                <a:gd name="T0" fmla="*/ 10 w 13"/>
                <a:gd name="T1" fmla="*/ 1 h 6"/>
                <a:gd name="T2" fmla="*/ 1 w 13"/>
                <a:gd name="T3" fmla="*/ 4 h 6"/>
                <a:gd name="T4" fmla="*/ 0 w 13"/>
                <a:gd name="T5" fmla="*/ 6 h 6"/>
                <a:gd name="T6" fmla="*/ 13 w 13"/>
                <a:gd name="T7" fmla="*/ 4 h 6"/>
                <a:gd name="T8" fmla="*/ 10 w 13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6">
                  <a:moveTo>
                    <a:pt x="10" y="1"/>
                  </a:moveTo>
                  <a:cubicBezTo>
                    <a:pt x="7" y="0"/>
                    <a:pt x="3" y="1"/>
                    <a:pt x="1" y="4"/>
                  </a:cubicBezTo>
                  <a:cubicBezTo>
                    <a:pt x="1" y="4"/>
                    <a:pt x="1" y="5"/>
                    <a:pt x="0" y="6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3"/>
                    <a:pt x="11" y="2"/>
                    <a:pt x="10" y="1"/>
                  </a:cubicBezTo>
                  <a:close/>
                </a:path>
              </a:pathLst>
            </a:custGeom>
            <a:solidFill>
              <a:srgbClr val="4B4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4" name="Freeform 137"/>
            <p:cNvSpPr>
              <a:spLocks/>
            </p:cNvSpPr>
            <p:nvPr/>
          </p:nvSpPr>
          <p:spPr bwMode="auto">
            <a:xfrm>
              <a:off x="6630988" y="5151438"/>
              <a:ext cx="50800" cy="38100"/>
            </a:xfrm>
            <a:custGeom>
              <a:avLst/>
              <a:gdLst>
                <a:gd name="T0" fmla="*/ 6 w 16"/>
                <a:gd name="T1" fmla="*/ 11 h 12"/>
                <a:gd name="T2" fmla="*/ 14 w 16"/>
                <a:gd name="T3" fmla="*/ 9 h 12"/>
                <a:gd name="T4" fmla="*/ 14 w 16"/>
                <a:gd name="T5" fmla="*/ 0 h 12"/>
                <a:gd name="T6" fmla="*/ 1 w 16"/>
                <a:gd name="T7" fmla="*/ 2 h 12"/>
                <a:gd name="T8" fmla="*/ 6 w 16"/>
                <a:gd name="T9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2">
                  <a:moveTo>
                    <a:pt x="6" y="11"/>
                  </a:moveTo>
                  <a:cubicBezTo>
                    <a:pt x="9" y="12"/>
                    <a:pt x="12" y="11"/>
                    <a:pt x="14" y="9"/>
                  </a:cubicBezTo>
                  <a:cubicBezTo>
                    <a:pt x="16" y="6"/>
                    <a:pt x="16" y="2"/>
                    <a:pt x="14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5"/>
                    <a:pt x="2" y="10"/>
                    <a:pt x="6" y="11"/>
                  </a:cubicBezTo>
                  <a:close/>
                </a:path>
              </a:pathLst>
            </a:custGeom>
            <a:solidFill>
              <a:srgbClr val="4B4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5" name="Freeform 138"/>
            <p:cNvSpPr>
              <a:spLocks/>
            </p:cNvSpPr>
            <p:nvPr/>
          </p:nvSpPr>
          <p:spPr bwMode="auto">
            <a:xfrm>
              <a:off x="6740525" y="5021263"/>
              <a:ext cx="44450" cy="41275"/>
            </a:xfrm>
            <a:custGeom>
              <a:avLst/>
              <a:gdLst>
                <a:gd name="T0" fmla="*/ 9 w 14"/>
                <a:gd name="T1" fmla="*/ 1 h 13"/>
                <a:gd name="T2" fmla="*/ 2 w 14"/>
                <a:gd name="T3" fmla="*/ 3 h 13"/>
                <a:gd name="T4" fmla="*/ 5 w 14"/>
                <a:gd name="T5" fmla="*/ 12 h 13"/>
                <a:gd name="T6" fmla="*/ 11 w 14"/>
                <a:gd name="T7" fmla="*/ 10 h 13"/>
                <a:gd name="T8" fmla="*/ 9 w 14"/>
                <a:gd name="T9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3">
                  <a:moveTo>
                    <a:pt x="9" y="1"/>
                  </a:moveTo>
                  <a:cubicBezTo>
                    <a:pt x="6" y="0"/>
                    <a:pt x="4" y="1"/>
                    <a:pt x="2" y="3"/>
                  </a:cubicBezTo>
                  <a:cubicBezTo>
                    <a:pt x="0" y="6"/>
                    <a:pt x="1" y="10"/>
                    <a:pt x="5" y="12"/>
                  </a:cubicBezTo>
                  <a:cubicBezTo>
                    <a:pt x="7" y="13"/>
                    <a:pt x="10" y="12"/>
                    <a:pt x="11" y="10"/>
                  </a:cubicBezTo>
                  <a:cubicBezTo>
                    <a:pt x="14" y="7"/>
                    <a:pt x="12" y="2"/>
                    <a:pt x="9" y="1"/>
                  </a:cubicBezTo>
                  <a:close/>
                </a:path>
              </a:pathLst>
            </a:custGeom>
            <a:solidFill>
              <a:srgbClr val="4B4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6" name="Freeform 139"/>
            <p:cNvSpPr>
              <a:spLocks/>
            </p:cNvSpPr>
            <p:nvPr/>
          </p:nvSpPr>
          <p:spPr bwMode="auto">
            <a:xfrm>
              <a:off x="6959600" y="5002213"/>
              <a:ext cx="201612" cy="196850"/>
            </a:xfrm>
            <a:custGeom>
              <a:avLst/>
              <a:gdLst>
                <a:gd name="T0" fmla="*/ 14 w 64"/>
                <a:gd name="T1" fmla="*/ 13 h 62"/>
                <a:gd name="T2" fmla="*/ 1 w 64"/>
                <a:gd name="T3" fmla="*/ 26 h 62"/>
                <a:gd name="T4" fmla="*/ 0 w 64"/>
                <a:gd name="T5" fmla="*/ 26 h 62"/>
                <a:gd name="T6" fmla="*/ 27 w 64"/>
                <a:gd name="T7" fmla="*/ 58 h 62"/>
                <a:gd name="T8" fmla="*/ 31 w 64"/>
                <a:gd name="T9" fmla="*/ 62 h 62"/>
                <a:gd name="T10" fmla="*/ 30 w 64"/>
                <a:gd name="T11" fmla="*/ 45 h 62"/>
                <a:gd name="T12" fmla="*/ 33 w 64"/>
                <a:gd name="T13" fmla="*/ 45 h 62"/>
                <a:gd name="T14" fmla="*/ 33 w 64"/>
                <a:gd name="T15" fmla="*/ 44 h 62"/>
                <a:gd name="T16" fmla="*/ 40 w 64"/>
                <a:gd name="T17" fmla="*/ 38 h 62"/>
                <a:gd name="T18" fmla="*/ 48 w 64"/>
                <a:gd name="T19" fmla="*/ 44 h 62"/>
                <a:gd name="T20" fmla="*/ 59 w 64"/>
                <a:gd name="T21" fmla="*/ 44 h 62"/>
                <a:gd name="T22" fmla="*/ 56 w 64"/>
                <a:gd name="T23" fmla="*/ 58 h 62"/>
                <a:gd name="T24" fmla="*/ 52 w 64"/>
                <a:gd name="T25" fmla="*/ 30 h 62"/>
                <a:gd name="T26" fmla="*/ 8 w 64"/>
                <a:gd name="T27" fmla="*/ 1 h 62"/>
                <a:gd name="T28" fmla="*/ 6 w 64"/>
                <a:gd name="T29" fmla="*/ 0 h 62"/>
                <a:gd name="T30" fmla="*/ 14 w 64"/>
                <a:gd name="T31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4" h="62">
                  <a:moveTo>
                    <a:pt x="14" y="13"/>
                  </a:moveTo>
                  <a:cubicBezTo>
                    <a:pt x="14" y="20"/>
                    <a:pt x="8" y="26"/>
                    <a:pt x="1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8" y="60"/>
                    <a:pt x="30" y="61"/>
                    <a:pt x="31" y="62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3" y="45"/>
                    <a:pt x="33" y="45"/>
                    <a:pt x="33" y="45"/>
                  </a:cubicBezTo>
                  <a:cubicBezTo>
                    <a:pt x="33" y="45"/>
                    <a:pt x="33" y="44"/>
                    <a:pt x="33" y="44"/>
                  </a:cubicBezTo>
                  <a:cubicBezTo>
                    <a:pt x="34" y="41"/>
                    <a:pt x="37" y="39"/>
                    <a:pt x="40" y="38"/>
                  </a:cubicBezTo>
                  <a:cubicBezTo>
                    <a:pt x="44" y="38"/>
                    <a:pt x="47" y="41"/>
                    <a:pt x="48" y="44"/>
                  </a:cubicBezTo>
                  <a:cubicBezTo>
                    <a:pt x="59" y="44"/>
                    <a:pt x="59" y="44"/>
                    <a:pt x="59" y="44"/>
                  </a:cubicBezTo>
                  <a:cubicBezTo>
                    <a:pt x="56" y="58"/>
                    <a:pt x="56" y="58"/>
                    <a:pt x="56" y="58"/>
                  </a:cubicBezTo>
                  <a:cubicBezTo>
                    <a:pt x="64" y="49"/>
                    <a:pt x="62" y="36"/>
                    <a:pt x="52" y="3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1"/>
                    <a:pt x="7" y="1"/>
                    <a:pt x="6" y="0"/>
                  </a:cubicBezTo>
                  <a:cubicBezTo>
                    <a:pt x="11" y="3"/>
                    <a:pt x="14" y="7"/>
                    <a:pt x="14" y="13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7" name="Freeform 140"/>
            <p:cNvSpPr>
              <a:spLocks/>
            </p:cNvSpPr>
            <p:nvPr/>
          </p:nvSpPr>
          <p:spPr bwMode="auto">
            <a:xfrm>
              <a:off x="6965950" y="4999038"/>
              <a:ext cx="12700" cy="3175"/>
            </a:xfrm>
            <a:custGeom>
              <a:avLst/>
              <a:gdLst>
                <a:gd name="T0" fmla="*/ 0 w 4"/>
                <a:gd name="T1" fmla="*/ 0 h 1"/>
                <a:gd name="T2" fmla="*/ 4 w 4"/>
                <a:gd name="T3" fmla="*/ 1 h 1"/>
                <a:gd name="T4" fmla="*/ 0 w 4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">
                  <a:moveTo>
                    <a:pt x="0" y="0"/>
                  </a:moveTo>
                  <a:cubicBezTo>
                    <a:pt x="1" y="1"/>
                    <a:pt x="3" y="1"/>
                    <a:pt x="4" y="1"/>
                  </a:cubicBezTo>
                  <a:cubicBezTo>
                    <a:pt x="3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8" name="Freeform 141"/>
            <p:cNvSpPr>
              <a:spLocks/>
            </p:cNvSpPr>
            <p:nvPr/>
          </p:nvSpPr>
          <p:spPr bwMode="auto">
            <a:xfrm>
              <a:off x="7054850" y="5141913"/>
              <a:ext cx="90487" cy="73025"/>
            </a:xfrm>
            <a:custGeom>
              <a:avLst/>
              <a:gdLst>
                <a:gd name="T0" fmla="*/ 18 w 29"/>
                <a:gd name="T1" fmla="*/ 0 h 23"/>
                <a:gd name="T2" fmla="*/ 18 w 29"/>
                <a:gd name="T3" fmla="*/ 3 h 23"/>
                <a:gd name="T4" fmla="*/ 12 w 29"/>
                <a:gd name="T5" fmla="*/ 9 h 23"/>
                <a:gd name="T6" fmla="*/ 3 w 29"/>
                <a:gd name="T7" fmla="*/ 1 h 23"/>
                <a:gd name="T8" fmla="*/ 0 w 29"/>
                <a:gd name="T9" fmla="*/ 1 h 23"/>
                <a:gd name="T10" fmla="*/ 1 w 29"/>
                <a:gd name="T11" fmla="*/ 18 h 23"/>
                <a:gd name="T12" fmla="*/ 26 w 29"/>
                <a:gd name="T13" fmla="*/ 15 h 23"/>
                <a:gd name="T14" fmla="*/ 26 w 29"/>
                <a:gd name="T15" fmla="*/ 14 h 23"/>
                <a:gd name="T16" fmla="*/ 29 w 29"/>
                <a:gd name="T17" fmla="*/ 0 h 23"/>
                <a:gd name="T18" fmla="*/ 18 w 29"/>
                <a:gd name="T1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3">
                  <a:moveTo>
                    <a:pt x="18" y="0"/>
                  </a:moveTo>
                  <a:cubicBezTo>
                    <a:pt x="18" y="1"/>
                    <a:pt x="18" y="2"/>
                    <a:pt x="18" y="3"/>
                  </a:cubicBezTo>
                  <a:cubicBezTo>
                    <a:pt x="17" y="6"/>
                    <a:pt x="15" y="9"/>
                    <a:pt x="12" y="9"/>
                  </a:cubicBezTo>
                  <a:cubicBezTo>
                    <a:pt x="7" y="10"/>
                    <a:pt x="3" y="6"/>
                    <a:pt x="3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9" y="23"/>
                    <a:pt x="19" y="22"/>
                    <a:pt x="26" y="15"/>
                  </a:cubicBezTo>
                  <a:cubicBezTo>
                    <a:pt x="26" y="15"/>
                    <a:pt x="26" y="15"/>
                    <a:pt x="26" y="14"/>
                  </a:cubicBezTo>
                  <a:cubicBezTo>
                    <a:pt x="29" y="0"/>
                    <a:pt x="29" y="0"/>
                    <a:pt x="29" y="0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9" name="Freeform 142"/>
            <p:cNvSpPr>
              <a:spLocks noEditPoints="1"/>
            </p:cNvSpPr>
            <p:nvPr/>
          </p:nvSpPr>
          <p:spPr bwMode="auto">
            <a:xfrm>
              <a:off x="6924675" y="4999038"/>
              <a:ext cx="79375" cy="85725"/>
            </a:xfrm>
            <a:custGeom>
              <a:avLst/>
              <a:gdLst>
                <a:gd name="T0" fmla="*/ 25 w 25"/>
                <a:gd name="T1" fmla="*/ 14 h 27"/>
                <a:gd name="T2" fmla="*/ 17 w 25"/>
                <a:gd name="T3" fmla="*/ 1 h 27"/>
                <a:gd name="T4" fmla="*/ 17 w 25"/>
                <a:gd name="T5" fmla="*/ 1 h 27"/>
                <a:gd name="T6" fmla="*/ 13 w 25"/>
                <a:gd name="T7" fmla="*/ 0 h 27"/>
                <a:gd name="T8" fmla="*/ 3 w 25"/>
                <a:gd name="T9" fmla="*/ 5 h 27"/>
                <a:gd name="T10" fmla="*/ 4 w 25"/>
                <a:gd name="T11" fmla="*/ 19 h 27"/>
                <a:gd name="T12" fmla="*/ 11 w 25"/>
                <a:gd name="T13" fmla="*/ 27 h 27"/>
                <a:gd name="T14" fmla="*/ 12 w 25"/>
                <a:gd name="T15" fmla="*/ 27 h 27"/>
                <a:gd name="T16" fmla="*/ 25 w 25"/>
                <a:gd name="T17" fmla="*/ 14 h 27"/>
                <a:gd name="T18" fmla="*/ 8 w 25"/>
                <a:gd name="T19" fmla="*/ 12 h 27"/>
                <a:gd name="T20" fmla="*/ 12 w 25"/>
                <a:gd name="T21" fmla="*/ 7 h 27"/>
                <a:gd name="T22" fmla="*/ 19 w 25"/>
                <a:gd name="T23" fmla="*/ 14 h 27"/>
                <a:gd name="T24" fmla="*/ 14 w 25"/>
                <a:gd name="T25" fmla="*/ 18 h 27"/>
                <a:gd name="T26" fmla="*/ 8 w 25"/>
                <a:gd name="T27" fmla="*/ 1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27">
                  <a:moveTo>
                    <a:pt x="25" y="14"/>
                  </a:moveTo>
                  <a:cubicBezTo>
                    <a:pt x="25" y="8"/>
                    <a:pt x="22" y="4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4" y="1"/>
                    <a:pt x="13" y="0"/>
                  </a:cubicBezTo>
                  <a:cubicBezTo>
                    <a:pt x="9" y="0"/>
                    <a:pt x="5" y="2"/>
                    <a:pt x="3" y="5"/>
                  </a:cubicBezTo>
                  <a:cubicBezTo>
                    <a:pt x="0" y="9"/>
                    <a:pt x="0" y="15"/>
                    <a:pt x="4" y="19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9" y="27"/>
                    <a:pt x="25" y="21"/>
                    <a:pt x="25" y="14"/>
                  </a:cubicBezTo>
                  <a:close/>
                  <a:moveTo>
                    <a:pt x="8" y="12"/>
                  </a:moveTo>
                  <a:cubicBezTo>
                    <a:pt x="8" y="9"/>
                    <a:pt x="10" y="7"/>
                    <a:pt x="12" y="7"/>
                  </a:cubicBezTo>
                  <a:cubicBezTo>
                    <a:pt x="16" y="6"/>
                    <a:pt x="20" y="10"/>
                    <a:pt x="19" y="14"/>
                  </a:cubicBezTo>
                  <a:cubicBezTo>
                    <a:pt x="18" y="16"/>
                    <a:pt x="16" y="18"/>
                    <a:pt x="14" y="18"/>
                  </a:cubicBezTo>
                  <a:cubicBezTo>
                    <a:pt x="10" y="19"/>
                    <a:pt x="7" y="15"/>
                    <a:pt x="8" y="12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0" name="Freeform 143"/>
            <p:cNvSpPr>
              <a:spLocks/>
            </p:cNvSpPr>
            <p:nvPr/>
          </p:nvSpPr>
          <p:spPr bwMode="auto">
            <a:xfrm>
              <a:off x="6946900" y="5018088"/>
              <a:ext cx="41275" cy="41275"/>
            </a:xfrm>
            <a:custGeom>
              <a:avLst/>
              <a:gdLst>
                <a:gd name="T0" fmla="*/ 12 w 13"/>
                <a:gd name="T1" fmla="*/ 8 h 13"/>
                <a:gd name="T2" fmla="*/ 5 w 13"/>
                <a:gd name="T3" fmla="*/ 1 h 13"/>
                <a:gd name="T4" fmla="*/ 1 w 13"/>
                <a:gd name="T5" fmla="*/ 6 h 13"/>
                <a:gd name="T6" fmla="*/ 7 w 13"/>
                <a:gd name="T7" fmla="*/ 12 h 13"/>
                <a:gd name="T8" fmla="*/ 12 w 13"/>
                <a:gd name="T9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12" y="8"/>
                  </a:moveTo>
                  <a:cubicBezTo>
                    <a:pt x="13" y="4"/>
                    <a:pt x="9" y="0"/>
                    <a:pt x="5" y="1"/>
                  </a:cubicBezTo>
                  <a:cubicBezTo>
                    <a:pt x="3" y="1"/>
                    <a:pt x="1" y="3"/>
                    <a:pt x="1" y="6"/>
                  </a:cubicBezTo>
                  <a:cubicBezTo>
                    <a:pt x="0" y="9"/>
                    <a:pt x="3" y="13"/>
                    <a:pt x="7" y="12"/>
                  </a:cubicBezTo>
                  <a:cubicBezTo>
                    <a:pt x="9" y="12"/>
                    <a:pt x="11" y="10"/>
                    <a:pt x="12" y="8"/>
                  </a:cubicBezTo>
                  <a:close/>
                </a:path>
              </a:pathLst>
            </a:custGeom>
            <a:solidFill>
              <a:srgbClr val="4B4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1" name="Freeform 144"/>
            <p:cNvSpPr>
              <a:spLocks/>
            </p:cNvSpPr>
            <p:nvPr/>
          </p:nvSpPr>
          <p:spPr bwMode="auto">
            <a:xfrm>
              <a:off x="7064375" y="5122863"/>
              <a:ext cx="47625" cy="22225"/>
            </a:xfrm>
            <a:custGeom>
              <a:avLst/>
              <a:gdLst>
                <a:gd name="T0" fmla="*/ 7 w 15"/>
                <a:gd name="T1" fmla="*/ 0 h 7"/>
                <a:gd name="T2" fmla="*/ 0 w 15"/>
                <a:gd name="T3" fmla="*/ 6 h 7"/>
                <a:gd name="T4" fmla="*/ 0 w 15"/>
                <a:gd name="T5" fmla="*/ 7 h 7"/>
                <a:gd name="T6" fmla="*/ 15 w 15"/>
                <a:gd name="T7" fmla="*/ 6 h 7"/>
                <a:gd name="T8" fmla="*/ 7 w 15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7">
                  <a:moveTo>
                    <a:pt x="7" y="0"/>
                  </a:moveTo>
                  <a:cubicBezTo>
                    <a:pt x="4" y="1"/>
                    <a:pt x="1" y="3"/>
                    <a:pt x="0" y="6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4" y="3"/>
                    <a:pt x="11" y="0"/>
                    <a:pt x="7" y="0"/>
                  </a:cubicBezTo>
                  <a:close/>
                </a:path>
              </a:pathLst>
            </a:custGeom>
            <a:solidFill>
              <a:srgbClr val="4B4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2" name="Freeform 145"/>
            <p:cNvSpPr>
              <a:spLocks/>
            </p:cNvSpPr>
            <p:nvPr/>
          </p:nvSpPr>
          <p:spPr bwMode="auto">
            <a:xfrm>
              <a:off x="7064375" y="5141913"/>
              <a:ext cx="47625" cy="31750"/>
            </a:xfrm>
            <a:custGeom>
              <a:avLst/>
              <a:gdLst>
                <a:gd name="T0" fmla="*/ 9 w 15"/>
                <a:gd name="T1" fmla="*/ 9 h 10"/>
                <a:gd name="T2" fmla="*/ 15 w 15"/>
                <a:gd name="T3" fmla="*/ 3 h 10"/>
                <a:gd name="T4" fmla="*/ 15 w 15"/>
                <a:gd name="T5" fmla="*/ 0 h 10"/>
                <a:gd name="T6" fmla="*/ 0 w 15"/>
                <a:gd name="T7" fmla="*/ 1 h 10"/>
                <a:gd name="T8" fmla="*/ 9 w 15"/>
                <a:gd name="T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0">
                  <a:moveTo>
                    <a:pt x="9" y="9"/>
                  </a:moveTo>
                  <a:cubicBezTo>
                    <a:pt x="12" y="9"/>
                    <a:pt x="14" y="6"/>
                    <a:pt x="15" y="3"/>
                  </a:cubicBezTo>
                  <a:cubicBezTo>
                    <a:pt x="15" y="2"/>
                    <a:pt x="15" y="1"/>
                    <a:pt x="15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6"/>
                    <a:pt x="4" y="10"/>
                    <a:pt x="9" y="9"/>
                  </a:cubicBezTo>
                  <a:close/>
                </a:path>
              </a:pathLst>
            </a:custGeom>
            <a:solidFill>
              <a:srgbClr val="4B40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3" name="Rectangle 146"/>
            <p:cNvSpPr>
              <a:spLocks noChangeArrowheads="1"/>
            </p:cNvSpPr>
            <p:nvPr/>
          </p:nvSpPr>
          <p:spPr bwMode="auto">
            <a:xfrm>
              <a:off x="6592888" y="4537075"/>
              <a:ext cx="122237" cy="101600"/>
            </a:xfrm>
            <a:prstGeom prst="rect">
              <a:avLst/>
            </a:pr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4" name="Freeform 147"/>
            <p:cNvSpPr>
              <a:spLocks/>
            </p:cNvSpPr>
            <p:nvPr/>
          </p:nvSpPr>
          <p:spPr bwMode="auto">
            <a:xfrm>
              <a:off x="6427788" y="4473575"/>
              <a:ext cx="165100" cy="228600"/>
            </a:xfrm>
            <a:custGeom>
              <a:avLst/>
              <a:gdLst>
                <a:gd name="T0" fmla="*/ 39 w 52"/>
                <a:gd name="T1" fmla="*/ 20 h 72"/>
                <a:gd name="T2" fmla="*/ 52 w 52"/>
                <a:gd name="T3" fmla="*/ 20 h 72"/>
                <a:gd name="T4" fmla="*/ 52 w 52"/>
                <a:gd name="T5" fmla="*/ 0 h 72"/>
                <a:gd name="T6" fmla="*/ 1 w 52"/>
                <a:gd name="T7" fmla="*/ 0 h 72"/>
                <a:gd name="T8" fmla="*/ 0 w 52"/>
                <a:gd name="T9" fmla="*/ 1 h 72"/>
                <a:gd name="T10" fmla="*/ 18 w 52"/>
                <a:gd name="T11" fmla="*/ 17 h 72"/>
                <a:gd name="T12" fmla="*/ 16 w 52"/>
                <a:gd name="T13" fmla="*/ 72 h 72"/>
                <a:gd name="T14" fmla="*/ 52 w 52"/>
                <a:gd name="T15" fmla="*/ 72 h 72"/>
                <a:gd name="T16" fmla="*/ 52 w 52"/>
                <a:gd name="T17" fmla="*/ 52 h 72"/>
                <a:gd name="T18" fmla="*/ 39 w 52"/>
                <a:gd name="T19" fmla="*/ 52 h 72"/>
                <a:gd name="T20" fmla="*/ 39 w 52"/>
                <a:gd name="T21" fmla="*/ 2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" h="72">
                  <a:moveTo>
                    <a:pt x="39" y="20"/>
                  </a:moveTo>
                  <a:cubicBezTo>
                    <a:pt x="52" y="20"/>
                    <a:pt x="52" y="20"/>
                    <a:pt x="52" y="2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5"/>
                    <a:pt x="13" y="10"/>
                    <a:pt x="18" y="17"/>
                  </a:cubicBezTo>
                  <a:cubicBezTo>
                    <a:pt x="29" y="35"/>
                    <a:pt x="28" y="56"/>
                    <a:pt x="16" y="72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39" y="52"/>
                    <a:pt x="39" y="52"/>
                    <a:pt x="39" y="52"/>
                  </a:cubicBezTo>
                  <a:lnTo>
                    <a:pt x="39" y="20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5" name="Freeform 148"/>
            <p:cNvSpPr>
              <a:spLocks/>
            </p:cNvSpPr>
            <p:nvPr/>
          </p:nvSpPr>
          <p:spPr bwMode="auto">
            <a:xfrm>
              <a:off x="6421438" y="4473575"/>
              <a:ext cx="9525" cy="3175"/>
            </a:xfrm>
            <a:custGeom>
              <a:avLst/>
              <a:gdLst>
                <a:gd name="T0" fmla="*/ 3 w 3"/>
                <a:gd name="T1" fmla="*/ 0 h 1"/>
                <a:gd name="T2" fmla="*/ 0 w 3"/>
                <a:gd name="T3" fmla="*/ 0 h 1"/>
                <a:gd name="T4" fmla="*/ 2 w 3"/>
                <a:gd name="T5" fmla="*/ 1 h 1"/>
                <a:gd name="T6" fmla="*/ 3 w 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1"/>
                  </a:cubicBezTo>
                  <a:cubicBezTo>
                    <a:pt x="2" y="1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6" name="Rectangle 149"/>
            <p:cNvSpPr>
              <a:spLocks noChangeArrowheads="1"/>
            </p:cNvSpPr>
            <p:nvPr/>
          </p:nvSpPr>
          <p:spPr bwMode="auto">
            <a:xfrm>
              <a:off x="6551613" y="4537075"/>
              <a:ext cx="41275" cy="101600"/>
            </a:xfrm>
            <a:prstGeom prst="rect">
              <a:avLst/>
            </a:pr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7" name="Freeform 150"/>
            <p:cNvSpPr>
              <a:spLocks/>
            </p:cNvSpPr>
            <p:nvPr/>
          </p:nvSpPr>
          <p:spPr bwMode="auto">
            <a:xfrm>
              <a:off x="6873875" y="4552950"/>
              <a:ext cx="9525" cy="3175"/>
            </a:xfrm>
            <a:custGeom>
              <a:avLst/>
              <a:gdLst>
                <a:gd name="T0" fmla="*/ 3 w 3"/>
                <a:gd name="T1" fmla="*/ 1 h 1"/>
                <a:gd name="T2" fmla="*/ 0 w 3"/>
                <a:gd name="T3" fmla="*/ 0 h 1"/>
                <a:gd name="T4" fmla="*/ 0 w 3"/>
                <a:gd name="T5" fmla="*/ 1 h 1"/>
                <a:gd name="T6" fmla="*/ 3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3" y="1"/>
                  </a:moveTo>
                  <a:cubicBezTo>
                    <a:pt x="2" y="1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8" name="Rectangle 151"/>
            <p:cNvSpPr>
              <a:spLocks noChangeArrowheads="1"/>
            </p:cNvSpPr>
            <p:nvPr/>
          </p:nvSpPr>
          <p:spPr bwMode="auto">
            <a:xfrm>
              <a:off x="6715125" y="4638675"/>
              <a:ext cx="98425" cy="63500"/>
            </a:xfrm>
            <a:prstGeom prst="rect">
              <a:avLst/>
            </a:pr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9" name="Freeform 152"/>
            <p:cNvSpPr>
              <a:spLocks/>
            </p:cNvSpPr>
            <p:nvPr/>
          </p:nvSpPr>
          <p:spPr bwMode="auto">
            <a:xfrm>
              <a:off x="6864350" y="4473575"/>
              <a:ext cx="111125" cy="219075"/>
            </a:xfrm>
            <a:custGeom>
              <a:avLst/>
              <a:gdLst>
                <a:gd name="T0" fmla="*/ 1 w 35"/>
                <a:gd name="T1" fmla="*/ 17 h 69"/>
                <a:gd name="T2" fmla="*/ 18 w 35"/>
                <a:gd name="T3" fmla="*/ 28 h 69"/>
                <a:gd name="T4" fmla="*/ 12 w 35"/>
                <a:gd name="T5" fmla="*/ 51 h 69"/>
                <a:gd name="T6" fmla="*/ 12 w 35"/>
                <a:gd name="T7" fmla="*/ 69 h 69"/>
                <a:gd name="T8" fmla="*/ 35 w 35"/>
                <a:gd name="T9" fmla="*/ 36 h 69"/>
                <a:gd name="T10" fmla="*/ 0 w 35"/>
                <a:gd name="T11" fmla="*/ 0 h 69"/>
                <a:gd name="T12" fmla="*/ 1 w 35"/>
                <a:gd name="T13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69">
                  <a:moveTo>
                    <a:pt x="1" y="17"/>
                  </a:moveTo>
                  <a:cubicBezTo>
                    <a:pt x="8" y="17"/>
                    <a:pt x="15" y="21"/>
                    <a:pt x="18" y="28"/>
                  </a:cubicBezTo>
                  <a:cubicBezTo>
                    <a:pt x="21" y="36"/>
                    <a:pt x="18" y="46"/>
                    <a:pt x="12" y="51"/>
                  </a:cubicBezTo>
                  <a:cubicBezTo>
                    <a:pt x="12" y="69"/>
                    <a:pt x="12" y="69"/>
                    <a:pt x="12" y="69"/>
                  </a:cubicBezTo>
                  <a:cubicBezTo>
                    <a:pt x="25" y="64"/>
                    <a:pt x="35" y="51"/>
                    <a:pt x="35" y="36"/>
                  </a:cubicBezTo>
                  <a:cubicBezTo>
                    <a:pt x="35" y="17"/>
                    <a:pt x="19" y="1"/>
                    <a:pt x="0" y="0"/>
                  </a:cubicBezTo>
                  <a:cubicBezTo>
                    <a:pt x="1" y="7"/>
                    <a:pt x="1" y="13"/>
                    <a:pt x="1" y="17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0" name="Freeform 153"/>
            <p:cNvSpPr>
              <a:spLocks/>
            </p:cNvSpPr>
            <p:nvPr/>
          </p:nvSpPr>
          <p:spPr bwMode="auto">
            <a:xfrm>
              <a:off x="6715125" y="4473575"/>
              <a:ext cx="136525" cy="63500"/>
            </a:xfrm>
            <a:custGeom>
              <a:avLst/>
              <a:gdLst>
                <a:gd name="T0" fmla="*/ 0 w 43"/>
                <a:gd name="T1" fmla="*/ 20 h 20"/>
                <a:gd name="T2" fmla="*/ 37 w 43"/>
                <a:gd name="T3" fmla="*/ 20 h 20"/>
                <a:gd name="T4" fmla="*/ 40 w 43"/>
                <a:gd name="T5" fmla="*/ 18 h 20"/>
                <a:gd name="T6" fmla="*/ 43 w 43"/>
                <a:gd name="T7" fmla="*/ 17 h 20"/>
                <a:gd name="T8" fmla="*/ 42 w 43"/>
                <a:gd name="T9" fmla="*/ 0 h 20"/>
                <a:gd name="T10" fmla="*/ 0 w 43"/>
                <a:gd name="T11" fmla="*/ 0 h 20"/>
                <a:gd name="T12" fmla="*/ 0 w 43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20">
                  <a:moveTo>
                    <a:pt x="0" y="20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38" y="19"/>
                    <a:pt x="39" y="19"/>
                    <a:pt x="40" y="18"/>
                  </a:cubicBezTo>
                  <a:cubicBezTo>
                    <a:pt x="41" y="18"/>
                    <a:pt x="42" y="18"/>
                    <a:pt x="43" y="17"/>
                  </a:cubicBezTo>
                  <a:cubicBezTo>
                    <a:pt x="43" y="13"/>
                    <a:pt x="43" y="7"/>
                    <a:pt x="4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0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1" name="Freeform 154"/>
            <p:cNvSpPr>
              <a:spLocks/>
            </p:cNvSpPr>
            <p:nvPr/>
          </p:nvSpPr>
          <p:spPr bwMode="auto">
            <a:xfrm>
              <a:off x="6848475" y="4473575"/>
              <a:ext cx="19050" cy="53975"/>
            </a:xfrm>
            <a:custGeom>
              <a:avLst/>
              <a:gdLst>
                <a:gd name="T0" fmla="*/ 0 w 6"/>
                <a:gd name="T1" fmla="*/ 0 h 17"/>
                <a:gd name="T2" fmla="*/ 1 w 6"/>
                <a:gd name="T3" fmla="*/ 17 h 17"/>
                <a:gd name="T4" fmla="*/ 6 w 6"/>
                <a:gd name="T5" fmla="*/ 17 h 17"/>
                <a:gd name="T6" fmla="*/ 5 w 6"/>
                <a:gd name="T7" fmla="*/ 0 h 17"/>
                <a:gd name="T8" fmla="*/ 4 w 6"/>
                <a:gd name="T9" fmla="*/ 0 h 17"/>
                <a:gd name="T10" fmla="*/ 0 w 6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">
                  <a:moveTo>
                    <a:pt x="0" y="0"/>
                  </a:moveTo>
                  <a:cubicBezTo>
                    <a:pt x="1" y="7"/>
                    <a:pt x="1" y="13"/>
                    <a:pt x="1" y="17"/>
                  </a:cubicBezTo>
                  <a:cubicBezTo>
                    <a:pt x="3" y="17"/>
                    <a:pt x="5" y="17"/>
                    <a:pt x="6" y="17"/>
                  </a:cubicBezTo>
                  <a:cubicBezTo>
                    <a:pt x="6" y="13"/>
                    <a:pt x="6" y="7"/>
                    <a:pt x="5" y="0"/>
                  </a:cubicBezTo>
                  <a:cubicBezTo>
                    <a:pt x="5" y="0"/>
                    <a:pt x="4" y="0"/>
                    <a:pt x="4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2" name="Freeform 155"/>
            <p:cNvSpPr>
              <a:spLocks/>
            </p:cNvSpPr>
            <p:nvPr/>
          </p:nvSpPr>
          <p:spPr bwMode="auto">
            <a:xfrm>
              <a:off x="6813550" y="4635500"/>
              <a:ext cx="88900" cy="66675"/>
            </a:xfrm>
            <a:custGeom>
              <a:avLst/>
              <a:gdLst>
                <a:gd name="T0" fmla="*/ 24 w 28"/>
                <a:gd name="T1" fmla="*/ 2 h 21"/>
                <a:gd name="T2" fmla="*/ 8 w 28"/>
                <a:gd name="T3" fmla="*/ 1 h 21"/>
                <a:gd name="T4" fmla="*/ 0 w 28"/>
                <a:gd name="T5" fmla="*/ 1 h 21"/>
                <a:gd name="T6" fmla="*/ 0 w 28"/>
                <a:gd name="T7" fmla="*/ 21 h 21"/>
                <a:gd name="T8" fmla="*/ 15 w 28"/>
                <a:gd name="T9" fmla="*/ 21 h 21"/>
                <a:gd name="T10" fmla="*/ 28 w 28"/>
                <a:gd name="T11" fmla="*/ 18 h 21"/>
                <a:gd name="T12" fmla="*/ 28 w 28"/>
                <a:gd name="T13" fmla="*/ 0 h 21"/>
                <a:gd name="T14" fmla="*/ 24 w 28"/>
                <a:gd name="T1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1">
                  <a:moveTo>
                    <a:pt x="24" y="2"/>
                  </a:moveTo>
                  <a:cubicBezTo>
                    <a:pt x="18" y="4"/>
                    <a:pt x="12" y="4"/>
                    <a:pt x="8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9" y="21"/>
                    <a:pt x="24" y="20"/>
                    <a:pt x="28" y="18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6" y="1"/>
                    <a:pt x="25" y="1"/>
                    <a:pt x="24" y="2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3" name="Freeform 156"/>
            <p:cNvSpPr>
              <a:spLocks/>
            </p:cNvSpPr>
            <p:nvPr/>
          </p:nvSpPr>
          <p:spPr bwMode="auto">
            <a:xfrm>
              <a:off x="6873875" y="4556125"/>
              <a:ext cx="31750" cy="63500"/>
            </a:xfrm>
            <a:custGeom>
              <a:avLst/>
              <a:gdLst>
                <a:gd name="T0" fmla="*/ 0 w 10"/>
                <a:gd name="T1" fmla="*/ 20 h 20"/>
                <a:gd name="T2" fmla="*/ 1 w 10"/>
                <a:gd name="T3" fmla="*/ 20 h 20"/>
                <a:gd name="T4" fmla="*/ 7 w 10"/>
                <a:gd name="T5" fmla="*/ 5 h 20"/>
                <a:gd name="T6" fmla="*/ 3 w 10"/>
                <a:gd name="T7" fmla="*/ 0 h 20"/>
                <a:gd name="T8" fmla="*/ 0 w 10"/>
                <a:gd name="T9" fmla="*/ 0 h 20"/>
                <a:gd name="T10" fmla="*/ 0 w 10"/>
                <a:gd name="T1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20">
                  <a:moveTo>
                    <a:pt x="0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7" y="17"/>
                    <a:pt x="10" y="11"/>
                    <a:pt x="7" y="5"/>
                  </a:cubicBezTo>
                  <a:cubicBezTo>
                    <a:pt x="6" y="3"/>
                    <a:pt x="5" y="1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20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4" name="Freeform 157"/>
            <p:cNvSpPr>
              <a:spLocks/>
            </p:cNvSpPr>
            <p:nvPr/>
          </p:nvSpPr>
          <p:spPr bwMode="auto">
            <a:xfrm>
              <a:off x="6848475" y="4552950"/>
              <a:ext cx="25400" cy="3175"/>
            </a:xfrm>
            <a:custGeom>
              <a:avLst/>
              <a:gdLst>
                <a:gd name="T0" fmla="*/ 1 w 8"/>
                <a:gd name="T1" fmla="*/ 1 h 1"/>
                <a:gd name="T2" fmla="*/ 0 w 8"/>
                <a:gd name="T3" fmla="*/ 1 h 1"/>
                <a:gd name="T4" fmla="*/ 8 w 8"/>
                <a:gd name="T5" fmla="*/ 1 h 1"/>
                <a:gd name="T6" fmla="*/ 8 w 8"/>
                <a:gd name="T7" fmla="*/ 0 h 1"/>
                <a:gd name="T8" fmla="*/ 1 w 8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">
                  <a:moveTo>
                    <a:pt x="1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3" y="0"/>
                    <a:pt x="1" y="1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5" name="Freeform 158"/>
            <p:cNvSpPr>
              <a:spLocks/>
            </p:cNvSpPr>
            <p:nvPr/>
          </p:nvSpPr>
          <p:spPr bwMode="auto">
            <a:xfrm>
              <a:off x="6715125" y="4537075"/>
              <a:ext cx="117475" cy="101600"/>
            </a:xfrm>
            <a:custGeom>
              <a:avLst/>
              <a:gdLst>
                <a:gd name="T0" fmla="*/ 31 w 37"/>
                <a:gd name="T1" fmla="*/ 25 h 32"/>
                <a:gd name="T2" fmla="*/ 30 w 37"/>
                <a:gd name="T3" fmla="*/ 23 h 32"/>
                <a:gd name="T4" fmla="*/ 37 w 37"/>
                <a:gd name="T5" fmla="*/ 0 h 32"/>
                <a:gd name="T6" fmla="*/ 0 w 37"/>
                <a:gd name="T7" fmla="*/ 0 h 32"/>
                <a:gd name="T8" fmla="*/ 0 w 37"/>
                <a:gd name="T9" fmla="*/ 32 h 32"/>
                <a:gd name="T10" fmla="*/ 31 w 37"/>
                <a:gd name="T11" fmla="*/ 32 h 32"/>
                <a:gd name="T12" fmla="*/ 31 w 37"/>
                <a:gd name="T13" fmla="*/ 2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2">
                  <a:moveTo>
                    <a:pt x="31" y="25"/>
                  </a:moveTo>
                  <a:cubicBezTo>
                    <a:pt x="31" y="24"/>
                    <a:pt x="30" y="24"/>
                    <a:pt x="30" y="23"/>
                  </a:cubicBezTo>
                  <a:cubicBezTo>
                    <a:pt x="26" y="14"/>
                    <a:pt x="30" y="4"/>
                    <a:pt x="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31" y="32"/>
                    <a:pt x="31" y="32"/>
                    <a:pt x="31" y="32"/>
                  </a:cubicBezTo>
                  <a:lnTo>
                    <a:pt x="31" y="25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6" name="Freeform 159"/>
            <p:cNvSpPr>
              <a:spLocks/>
            </p:cNvSpPr>
            <p:nvPr/>
          </p:nvSpPr>
          <p:spPr bwMode="auto">
            <a:xfrm>
              <a:off x="6826250" y="4556125"/>
              <a:ext cx="47625" cy="69850"/>
            </a:xfrm>
            <a:custGeom>
              <a:avLst/>
              <a:gdLst>
                <a:gd name="T0" fmla="*/ 7 w 15"/>
                <a:gd name="T1" fmla="*/ 0 h 22"/>
                <a:gd name="T2" fmla="*/ 2 w 15"/>
                <a:gd name="T3" fmla="*/ 14 h 22"/>
                <a:gd name="T4" fmla="*/ 15 w 15"/>
                <a:gd name="T5" fmla="*/ 20 h 22"/>
                <a:gd name="T6" fmla="*/ 15 w 15"/>
                <a:gd name="T7" fmla="*/ 0 h 22"/>
                <a:gd name="T8" fmla="*/ 7 w 15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2">
                  <a:moveTo>
                    <a:pt x="7" y="0"/>
                  </a:moveTo>
                  <a:cubicBezTo>
                    <a:pt x="2" y="3"/>
                    <a:pt x="0" y="9"/>
                    <a:pt x="2" y="14"/>
                  </a:cubicBezTo>
                  <a:cubicBezTo>
                    <a:pt x="4" y="19"/>
                    <a:pt x="10" y="22"/>
                    <a:pt x="15" y="20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7" name="Freeform 160"/>
            <p:cNvSpPr>
              <a:spLocks/>
            </p:cNvSpPr>
            <p:nvPr/>
          </p:nvSpPr>
          <p:spPr bwMode="auto">
            <a:xfrm>
              <a:off x="6813550" y="4616450"/>
              <a:ext cx="25400" cy="22225"/>
            </a:xfrm>
            <a:custGeom>
              <a:avLst/>
              <a:gdLst>
                <a:gd name="T0" fmla="*/ 0 w 8"/>
                <a:gd name="T1" fmla="*/ 0 h 7"/>
                <a:gd name="T2" fmla="*/ 0 w 8"/>
                <a:gd name="T3" fmla="*/ 7 h 7"/>
                <a:gd name="T4" fmla="*/ 8 w 8"/>
                <a:gd name="T5" fmla="*/ 7 h 7"/>
                <a:gd name="T6" fmla="*/ 0 w 8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4" y="6"/>
                    <a:pt x="2" y="3"/>
                    <a:pt x="0" y="0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8" name="Freeform 161"/>
            <p:cNvSpPr>
              <a:spLocks/>
            </p:cNvSpPr>
            <p:nvPr/>
          </p:nvSpPr>
          <p:spPr bwMode="auto">
            <a:xfrm>
              <a:off x="6832600" y="4527550"/>
              <a:ext cx="19050" cy="9525"/>
            </a:xfrm>
            <a:custGeom>
              <a:avLst/>
              <a:gdLst>
                <a:gd name="T0" fmla="*/ 0 w 6"/>
                <a:gd name="T1" fmla="*/ 3 h 3"/>
                <a:gd name="T2" fmla="*/ 6 w 6"/>
                <a:gd name="T3" fmla="*/ 3 h 3"/>
                <a:gd name="T4" fmla="*/ 6 w 6"/>
                <a:gd name="T5" fmla="*/ 0 h 3"/>
                <a:gd name="T6" fmla="*/ 3 w 6"/>
                <a:gd name="T7" fmla="*/ 1 h 3"/>
                <a:gd name="T8" fmla="*/ 0 w 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">
                  <a:moveTo>
                    <a:pt x="0" y="3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6" y="1"/>
                    <a:pt x="6" y="0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2" y="2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9" name="Freeform 162"/>
            <p:cNvSpPr>
              <a:spLocks/>
            </p:cNvSpPr>
            <p:nvPr/>
          </p:nvSpPr>
          <p:spPr bwMode="auto">
            <a:xfrm>
              <a:off x="6867525" y="4527550"/>
              <a:ext cx="63500" cy="107950"/>
            </a:xfrm>
            <a:custGeom>
              <a:avLst/>
              <a:gdLst>
                <a:gd name="T0" fmla="*/ 2 w 20"/>
                <a:gd name="T1" fmla="*/ 3 h 34"/>
                <a:gd name="T2" fmla="*/ 2 w 20"/>
                <a:gd name="T3" fmla="*/ 8 h 34"/>
                <a:gd name="T4" fmla="*/ 5 w 20"/>
                <a:gd name="T5" fmla="*/ 9 h 34"/>
                <a:gd name="T6" fmla="*/ 11 w 20"/>
                <a:gd name="T7" fmla="*/ 9 h 34"/>
                <a:gd name="T8" fmla="*/ 11 w 20"/>
                <a:gd name="T9" fmla="*/ 34 h 34"/>
                <a:gd name="T10" fmla="*/ 17 w 20"/>
                <a:gd name="T11" fmla="*/ 11 h 34"/>
                <a:gd name="T12" fmla="*/ 0 w 20"/>
                <a:gd name="T13" fmla="*/ 0 h 34"/>
                <a:gd name="T14" fmla="*/ 0 w 20"/>
                <a:gd name="T15" fmla="*/ 3 h 34"/>
                <a:gd name="T16" fmla="*/ 2 w 20"/>
                <a:gd name="T17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34">
                  <a:moveTo>
                    <a:pt x="2" y="3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3" y="8"/>
                    <a:pt x="4" y="9"/>
                    <a:pt x="5" y="9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7" y="29"/>
                    <a:pt x="20" y="19"/>
                    <a:pt x="17" y="11"/>
                  </a:cubicBezTo>
                  <a:cubicBezTo>
                    <a:pt x="14" y="4"/>
                    <a:pt x="7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lnTo>
                    <a:pt x="2" y="3"/>
                  </a:ln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0" name="Freeform 163"/>
            <p:cNvSpPr>
              <a:spLocks/>
            </p:cNvSpPr>
            <p:nvPr/>
          </p:nvSpPr>
          <p:spPr bwMode="auto">
            <a:xfrm>
              <a:off x="6851650" y="4527550"/>
              <a:ext cx="15875" cy="9525"/>
            </a:xfrm>
            <a:custGeom>
              <a:avLst/>
              <a:gdLst>
                <a:gd name="T0" fmla="*/ 5 w 5"/>
                <a:gd name="T1" fmla="*/ 3 h 3"/>
                <a:gd name="T2" fmla="*/ 5 w 5"/>
                <a:gd name="T3" fmla="*/ 0 h 3"/>
                <a:gd name="T4" fmla="*/ 0 w 5"/>
                <a:gd name="T5" fmla="*/ 0 h 3"/>
                <a:gd name="T6" fmla="*/ 0 w 5"/>
                <a:gd name="T7" fmla="*/ 3 h 3"/>
                <a:gd name="T8" fmla="*/ 5 w 5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5" y="3"/>
                  </a:moveTo>
                  <a:cubicBezTo>
                    <a:pt x="5" y="2"/>
                    <a:pt x="5" y="1"/>
                    <a:pt x="5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1" name="Freeform 164"/>
            <p:cNvSpPr>
              <a:spLocks/>
            </p:cNvSpPr>
            <p:nvPr/>
          </p:nvSpPr>
          <p:spPr bwMode="auto">
            <a:xfrm>
              <a:off x="6838950" y="4556125"/>
              <a:ext cx="66675" cy="92075"/>
            </a:xfrm>
            <a:custGeom>
              <a:avLst/>
              <a:gdLst>
                <a:gd name="T0" fmla="*/ 14 w 21"/>
                <a:gd name="T1" fmla="*/ 0 h 29"/>
                <a:gd name="T2" fmla="*/ 18 w 21"/>
                <a:gd name="T3" fmla="*/ 5 h 29"/>
                <a:gd name="T4" fmla="*/ 12 w 21"/>
                <a:gd name="T5" fmla="*/ 20 h 29"/>
                <a:gd name="T6" fmla="*/ 11 w 21"/>
                <a:gd name="T7" fmla="*/ 20 h 29"/>
                <a:gd name="T8" fmla="*/ 11 w 21"/>
                <a:gd name="T9" fmla="*/ 26 h 29"/>
                <a:gd name="T10" fmla="*/ 0 w 21"/>
                <a:gd name="T11" fmla="*/ 26 h 29"/>
                <a:gd name="T12" fmla="*/ 16 w 21"/>
                <a:gd name="T13" fmla="*/ 27 h 29"/>
                <a:gd name="T14" fmla="*/ 20 w 21"/>
                <a:gd name="T15" fmla="*/ 25 h 29"/>
                <a:gd name="T16" fmla="*/ 20 w 21"/>
                <a:gd name="T17" fmla="*/ 0 h 29"/>
                <a:gd name="T18" fmla="*/ 14 w 21"/>
                <a:gd name="T1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29">
                  <a:moveTo>
                    <a:pt x="14" y="0"/>
                  </a:moveTo>
                  <a:cubicBezTo>
                    <a:pt x="16" y="1"/>
                    <a:pt x="17" y="3"/>
                    <a:pt x="18" y="5"/>
                  </a:cubicBezTo>
                  <a:cubicBezTo>
                    <a:pt x="21" y="11"/>
                    <a:pt x="18" y="17"/>
                    <a:pt x="12" y="20"/>
                  </a:cubicBezTo>
                  <a:cubicBezTo>
                    <a:pt x="12" y="20"/>
                    <a:pt x="12" y="20"/>
                    <a:pt x="11" y="20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4" y="29"/>
                    <a:pt x="10" y="29"/>
                    <a:pt x="16" y="27"/>
                  </a:cubicBezTo>
                  <a:cubicBezTo>
                    <a:pt x="17" y="26"/>
                    <a:pt x="18" y="26"/>
                    <a:pt x="20" y="25"/>
                  </a:cubicBezTo>
                  <a:cubicBezTo>
                    <a:pt x="20" y="0"/>
                    <a:pt x="20" y="0"/>
                    <a:pt x="20" y="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2" name="Freeform 165"/>
            <p:cNvSpPr>
              <a:spLocks/>
            </p:cNvSpPr>
            <p:nvPr/>
          </p:nvSpPr>
          <p:spPr bwMode="auto">
            <a:xfrm>
              <a:off x="6797675" y="4537075"/>
              <a:ext cx="76200" cy="79375"/>
            </a:xfrm>
            <a:custGeom>
              <a:avLst/>
              <a:gdLst>
                <a:gd name="T0" fmla="*/ 16 w 24"/>
                <a:gd name="T1" fmla="*/ 6 h 25"/>
                <a:gd name="T2" fmla="*/ 17 w 24"/>
                <a:gd name="T3" fmla="*/ 6 h 25"/>
                <a:gd name="T4" fmla="*/ 24 w 24"/>
                <a:gd name="T5" fmla="*/ 5 h 25"/>
                <a:gd name="T6" fmla="*/ 24 w 24"/>
                <a:gd name="T7" fmla="*/ 0 h 25"/>
                <a:gd name="T8" fmla="*/ 22 w 24"/>
                <a:gd name="T9" fmla="*/ 0 h 25"/>
                <a:gd name="T10" fmla="*/ 22 w 24"/>
                <a:gd name="T11" fmla="*/ 4 h 25"/>
                <a:gd name="T12" fmla="*/ 16 w 24"/>
                <a:gd name="T13" fmla="*/ 3 h 25"/>
                <a:gd name="T14" fmla="*/ 17 w 24"/>
                <a:gd name="T15" fmla="*/ 0 h 25"/>
                <a:gd name="T16" fmla="*/ 11 w 24"/>
                <a:gd name="T17" fmla="*/ 0 h 25"/>
                <a:gd name="T18" fmla="*/ 4 w 24"/>
                <a:gd name="T19" fmla="*/ 23 h 25"/>
                <a:gd name="T20" fmla="*/ 5 w 24"/>
                <a:gd name="T21" fmla="*/ 25 h 25"/>
                <a:gd name="T22" fmla="*/ 5 w 24"/>
                <a:gd name="T23" fmla="*/ 6 h 25"/>
                <a:gd name="T24" fmla="*/ 16 w 24"/>
                <a:gd name="T25" fmla="*/ 6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" h="25">
                  <a:moveTo>
                    <a:pt x="16" y="6"/>
                  </a:moveTo>
                  <a:cubicBezTo>
                    <a:pt x="16" y="6"/>
                    <a:pt x="16" y="6"/>
                    <a:pt x="17" y="6"/>
                  </a:cubicBezTo>
                  <a:cubicBezTo>
                    <a:pt x="19" y="5"/>
                    <a:pt x="22" y="5"/>
                    <a:pt x="24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"/>
                    <a:pt x="22" y="4"/>
                    <a:pt x="22" y="4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7" y="2"/>
                    <a:pt x="17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4" y="4"/>
                    <a:pt x="0" y="14"/>
                    <a:pt x="4" y="23"/>
                  </a:cubicBezTo>
                  <a:cubicBezTo>
                    <a:pt x="4" y="24"/>
                    <a:pt x="5" y="24"/>
                    <a:pt x="5" y="25"/>
                  </a:cubicBezTo>
                  <a:cubicBezTo>
                    <a:pt x="5" y="6"/>
                    <a:pt x="5" y="6"/>
                    <a:pt x="5" y="6"/>
                  </a:cubicBezTo>
                  <a:lnTo>
                    <a:pt x="16" y="6"/>
                  </a:ln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3" name="Freeform 166"/>
            <p:cNvSpPr>
              <a:spLocks/>
            </p:cNvSpPr>
            <p:nvPr/>
          </p:nvSpPr>
          <p:spPr bwMode="auto">
            <a:xfrm>
              <a:off x="6848475" y="4537075"/>
              <a:ext cx="19050" cy="12700"/>
            </a:xfrm>
            <a:custGeom>
              <a:avLst/>
              <a:gdLst>
                <a:gd name="T0" fmla="*/ 6 w 6"/>
                <a:gd name="T1" fmla="*/ 4 h 4"/>
                <a:gd name="T2" fmla="*/ 6 w 6"/>
                <a:gd name="T3" fmla="*/ 0 h 4"/>
                <a:gd name="T4" fmla="*/ 1 w 6"/>
                <a:gd name="T5" fmla="*/ 0 h 4"/>
                <a:gd name="T6" fmla="*/ 0 w 6"/>
                <a:gd name="T7" fmla="*/ 3 h 4"/>
                <a:gd name="T8" fmla="*/ 6 w 6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4">
                  <a:moveTo>
                    <a:pt x="6" y="4"/>
                  </a:moveTo>
                  <a:cubicBezTo>
                    <a:pt x="6" y="4"/>
                    <a:pt x="6" y="2"/>
                    <a:pt x="6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2"/>
                    <a:pt x="0" y="3"/>
                    <a:pt x="0" y="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4" name="Freeform 167"/>
            <p:cNvSpPr>
              <a:spLocks/>
            </p:cNvSpPr>
            <p:nvPr/>
          </p:nvSpPr>
          <p:spPr bwMode="auto">
            <a:xfrm>
              <a:off x="6813550" y="4556125"/>
              <a:ext cx="60325" cy="82550"/>
            </a:xfrm>
            <a:custGeom>
              <a:avLst/>
              <a:gdLst>
                <a:gd name="T0" fmla="*/ 19 w 19"/>
                <a:gd name="T1" fmla="*/ 20 h 26"/>
                <a:gd name="T2" fmla="*/ 6 w 19"/>
                <a:gd name="T3" fmla="*/ 14 h 26"/>
                <a:gd name="T4" fmla="*/ 11 w 19"/>
                <a:gd name="T5" fmla="*/ 0 h 26"/>
                <a:gd name="T6" fmla="*/ 0 w 19"/>
                <a:gd name="T7" fmla="*/ 0 h 26"/>
                <a:gd name="T8" fmla="*/ 0 w 19"/>
                <a:gd name="T9" fmla="*/ 19 h 26"/>
                <a:gd name="T10" fmla="*/ 8 w 19"/>
                <a:gd name="T11" fmla="*/ 26 h 26"/>
                <a:gd name="T12" fmla="*/ 19 w 19"/>
                <a:gd name="T13" fmla="*/ 26 h 26"/>
                <a:gd name="T14" fmla="*/ 19 w 19"/>
                <a:gd name="T15" fmla="*/ 2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26">
                  <a:moveTo>
                    <a:pt x="19" y="20"/>
                  </a:moveTo>
                  <a:cubicBezTo>
                    <a:pt x="14" y="22"/>
                    <a:pt x="8" y="19"/>
                    <a:pt x="6" y="14"/>
                  </a:cubicBezTo>
                  <a:cubicBezTo>
                    <a:pt x="4" y="9"/>
                    <a:pt x="6" y="3"/>
                    <a:pt x="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" y="22"/>
                    <a:pt x="4" y="25"/>
                    <a:pt x="8" y="26"/>
                  </a:cubicBezTo>
                  <a:cubicBezTo>
                    <a:pt x="19" y="26"/>
                    <a:pt x="19" y="26"/>
                    <a:pt x="19" y="26"/>
                  </a:cubicBezTo>
                  <a:lnTo>
                    <a:pt x="19" y="20"/>
                  </a:ln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5" name="Freeform 168"/>
            <p:cNvSpPr>
              <a:spLocks/>
            </p:cNvSpPr>
            <p:nvPr/>
          </p:nvSpPr>
          <p:spPr bwMode="auto">
            <a:xfrm>
              <a:off x="5868988" y="5021263"/>
              <a:ext cx="34925" cy="38100"/>
            </a:xfrm>
            <a:custGeom>
              <a:avLst/>
              <a:gdLst>
                <a:gd name="T0" fmla="*/ 4 w 11"/>
                <a:gd name="T1" fmla="*/ 12 h 12"/>
                <a:gd name="T2" fmla="*/ 11 w 11"/>
                <a:gd name="T3" fmla="*/ 5 h 12"/>
                <a:gd name="T4" fmla="*/ 7 w 11"/>
                <a:gd name="T5" fmla="*/ 0 h 12"/>
                <a:gd name="T6" fmla="*/ 0 w 11"/>
                <a:gd name="T7" fmla="*/ 5 h 12"/>
                <a:gd name="T8" fmla="*/ 4 w 11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4" y="12"/>
                  </a:moveTo>
                  <a:cubicBezTo>
                    <a:pt x="6" y="10"/>
                    <a:pt x="8" y="7"/>
                    <a:pt x="11" y="5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0" y="5"/>
                    <a:pt x="0" y="5"/>
                    <a:pt x="0" y="5"/>
                  </a:cubicBezTo>
                  <a:lnTo>
                    <a:pt x="4" y="12"/>
                  </a:ln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6" name="Freeform 169"/>
            <p:cNvSpPr>
              <a:spLocks/>
            </p:cNvSpPr>
            <p:nvPr/>
          </p:nvSpPr>
          <p:spPr bwMode="auto">
            <a:xfrm>
              <a:off x="5729288" y="4806950"/>
              <a:ext cx="63500" cy="79375"/>
            </a:xfrm>
            <a:custGeom>
              <a:avLst/>
              <a:gdLst>
                <a:gd name="T0" fmla="*/ 26 w 40"/>
                <a:gd name="T1" fmla="*/ 50 h 50"/>
                <a:gd name="T2" fmla="*/ 40 w 40"/>
                <a:gd name="T3" fmla="*/ 42 h 50"/>
                <a:gd name="T4" fmla="*/ 14 w 40"/>
                <a:gd name="T5" fmla="*/ 0 h 50"/>
                <a:gd name="T6" fmla="*/ 0 w 40"/>
                <a:gd name="T7" fmla="*/ 10 h 50"/>
                <a:gd name="T8" fmla="*/ 26 w 40"/>
                <a:gd name="T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50">
                  <a:moveTo>
                    <a:pt x="26" y="50"/>
                  </a:moveTo>
                  <a:lnTo>
                    <a:pt x="40" y="42"/>
                  </a:lnTo>
                  <a:lnTo>
                    <a:pt x="14" y="0"/>
                  </a:lnTo>
                  <a:lnTo>
                    <a:pt x="0" y="10"/>
                  </a:lnTo>
                  <a:lnTo>
                    <a:pt x="26" y="50"/>
                  </a:ln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7" name="Freeform 170"/>
            <p:cNvSpPr>
              <a:spLocks/>
            </p:cNvSpPr>
            <p:nvPr/>
          </p:nvSpPr>
          <p:spPr bwMode="auto">
            <a:xfrm>
              <a:off x="5891213" y="5049838"/>
              <a:ext cx="39687" cy="50800"/>
            </a:xfrm>
            <a:custGeom>
              <a:avLst/>
              <a:gdLst>
                <a:gd name="T0" fmla="*/ 0 w 13"/>
                <a:gd name="T1" fmla="*/ 7 h 16"/>
                <a:gd name="T2" fmla="*/ 6 w 13"/>
                <a:gd name="T3" fmla="*/ 16 h 16"/>
                <a:gd name="T4" fmla="*/ 13 w 13"/>
                <a:gd name="T5" fmla="*/ 11 h 16"/>
                <a:gd name="T6" fmla="*/ 6 w 13"/>
                <a:gd name="T7" fmla="*/ 0 h 16"/>
                <a:gd name="T8" fmla="*/ 0 w 13"/>
                <a:gd name="T9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6">
                  <a:moveTo>
                    <a:pt x="0" y="7"/>
                  </a:moveTo>
                  <a:cubicBezTo>
                    <a:pt x="6" y="16"/>
                    <a:pt x="6" y="16"/>
                    <a:pt x="6" y="16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2"/>
                    <a:pt x="2" y="4"/>
                    <a:pt x="0" y="7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8" name="Freeform 171"/>
            <p:cNvSpPr>
              <a:spLocks/>
            </p:cNvSpPr>
            <p:nvPr/>
          </p:nvSpPr>
          <p:spPr bwMode="auto">
            <a:xfrm>
              <a:off x="5881688" y="5037138"/>
              <a:ext cx="28575" cy="34925"/>
            </a:xfrm>
            <a:custGeom>
              <a:avLst/>
              <a:gdLst>
                <a:gd name="T0" fmla="*/ 9 w 9"/>
                <a:gd name="T1" fmla="*/ 4 h 11"/>
                <a:gd name="T2" fmla="*/ 7 w 9"/>
                <a:gd name="T3" fmla="*/ 0 h 11"/>
                <a:gd name="T4" fmla="*/ 0 w 9"/>
                <a:gd name="T5" fmla="*/ 7 h 11"/>
                <a:gd name="T6" fmla="*/ 3 w 9"/>
                <a:gd name="T7" fmla="*/ 11 h 11"/>
                <a:gd name="T8" fmla="*/ 9 w 9"/>
                <a:gd name="T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1">
                  <a:moveTo>
                    <a:pt x="9" y="4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4" y="2"/>
                    <a:pt x="2" y="5"/>
                    <a:pt x="0" y="7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5" y="8"/>
                    <a:pt x="7" y="6"/>
                    <a:pt x="9" y="4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9" name="Freeform 172"/>
            <p:cNvSpPr>
              <a:spLocks/>
            </p:cNvSpPr>
            <p:nvPr/>
          </p:nvSpPr>
          <p:spPr bwMode="auto">
            <a:xfrm>
              <a:off x="5614988" y="4886325"/>
              <a:ext cx="254000" cy="227013"/>
            </a:xfrm>
            <a:custGeom>
              <a:avLst/>
              <a:gdLst>
                <a:gd name="T0" fmla="*/ 49 w 80"/>
                <a:gd name="T1" fmla="*/ 0 h 72"/>
                <a:gd name="T2" fmla="*/ 0 w 80"/>
                <a:gd name="T3" fmla="*/ 32 h 72"/>
                <a:gd name="T4" fmla="*/ 23 w 80"/>
                <a:gd name="T5" fmla="*/ 51 h 72"/>
                <a:gd name="T6" fmla="*/ 42 w 80"/>
                <a:gd name="T7" fmla="*/ 72 h 72"/>
                <a:gd name="T8" fmla="*/ 80 w 80"/>
                <a:gd name="T9" fmla="*/ 48 h 72"/>
                <a:gd name="T10" fmla="*/ 49 w 80"/>
                <a:gd name="T1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72">
                  <a:moveTo>
                    <a:pt x="49" y="0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9" y="36"/>
                    <a:pt x="17" y="43"/>
                    <a:pt x="23" y="51"/>
                  </a:cubicBezTo>
                  <a:cubicBezTo>
                    <a:pt x="42" y="72"/>
                    <a:pt x="42" y="72"/>
                    <a:pt x="42" y="72"/>
                  </a:cubicBezTo>
                  <a:cubicBezTo>
                    <a:pt x="80" y="48"/>
                    <a:pt x="80" y="48"/>
                    <a:pt x="80" y="48"/>
                  </a:cubicBezTo>
                  <a:lnTo>
                    <a:pt x="49" y="0"/>
                  </a:ln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0" name="Freeform 173"/>
            <p:cNvSpPr>
              <a:spLocks/>
            </p:cNvSpPr>
            <p:nvPr/>
          </p:nvSpPr>
          <p:spPr bwMode="auto">
            <a:xfrm>
              <a:off x="5770563" y="4873625"/>
              <a:ext cx="120650" cy="163513"/>
            </a:xfrm>
            <a:custGeom>
              <a:avLst/>
              <a:gdLst>
                <a:gd name="T0" fmla="*/ 0 w 76"/>
                <a:gd name="T1" fmla="*/ 8 h 103"/>
                <a:gd name="T2" fmla="*/ 62 w 76"/>
                <a:gd name="T3" fmla="*/ 103 h 103"/>
                <a:gd name="T4" fmla="*/ 76 w 76"/>
                <a:gd name="T5" fmla="*/ 93 h 103"/>
                <a:gd name="T6" fmla="*/ 14 w 76"/>
                <a:gd name="T7" fmla="*/ 0 h 103"/>
                <a:gd name="T8" fmla="*/ 0 w 76"/>
                <a:gd name="T9" fmla="*/ 8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03">
                  <a:moveTo>
                    <a:pt x="0" y="8"/>
                  </a:moveTo>
                  <a:lnTo>
                    <a:pt x="62" y="103"/>
                  </a:lnTo>
                  <a:lnTo>
                    <a:pt x="76" y="93"/>
                  </a:lnTo>
                  <a:lnTo>
                    <a:pt x="14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1" name="Freeform 174"/>
            <p:cNvSpPr>
              <a:spLocks/>
            </p:cNvSpPr>
            <p:nvPr/>
          </p:nvSpPr>
          <p:spPr bwMode="auto">
            <a:xfrm>
              <a:off x="5738813" y="4454525"/>
              <a:ext cx="739775" cy="652463"/>
            </a:xfrm>
            <a:custGeom>
              <a:avLst/>
              <a:gdLst>
                <a:gd name="T0" fmla="*/ 25 w 234"/>
                <a:gd name="T1" fmla="*/ 96 h 206"/>
                <a:gd name="T2" fmla="*/ 23 w 234"/>
                <a:gd name="T3" fmla="*/ 92 h 206"/>
                <a:gd name="T4" fmla="*/ 0 w 234"/>
                <a:gd name="T5" fmla="*/ 105 h 206"/>
                <a:gd name="T6" fmla="*/ 4 w 234"/>
                <a:gd name="T7" fmla="*/ 111 h 206"/>
                <a:gd name="T8" fmla="*/ 15 w 234"/>
                <a:gd name="T9" fmla="*/ 104 h 206"/>
                <a:gd name="T10" fmla="*/ 28 w 234"/>
                <a:gd name="T11" fmla="*/ 124 h 206"/>
                <a:gd name="T12" fmla="*/ 47 w 234"/>
                <a:gd name="T13" fmla="*/ 112 h 206"/>
                <a:gd name="T14" fmla="*/ 78 w 234"/>
                <a:gd name="T15" fmla="*/ 160 h 206"/>
                <a:gd name="T16" fmla="*/ 59 w 234"/>
                <a:gd name="T17" fmla="*/ 172 h 206"/>
                <a:gd name="T18" fmla="*/ 72 w 234"/>
                <a:gd name="T19" fmla="*/ 192 h 206"/>
                <a:gd name="T20" fmla="*/ 61 w 234"/>
                <a:gd name="T21" fmla="*/ 199 h 206"/>
                <a:gd name="T22" fmla="*/ 65 w 234"/>
                <a:gd name="T23" fmla="*/ 206 h 206"/>
                <a:gd name="T24" fmla="*/ 224 w 234"/>
                <a:gd name="T25" fmla="*/ 88 h 206"/>
                <a:gd name="T26" fmla="*/ 234 w 234"/>
                <a:gd name="T27" fmla="*/ 78 h 206"/>
                <a:gd name="T28" fmla="*/ 208 w 234"/>
                <a:gd name="T29" fmla="*/ 78 h 206"/>
                <a:gd name="T30" fmla="*/ 170 w 234"/>
                <a:gd name="T31" fmla="*/ 66 h 206"/>
                <a:gd name="T32" fmla="*/ 169 w 234"/>
                <a:gd name="T33" fmla="*/ 34 h 206"/>
                <a:gd name="T34" fmla="*/ 204 w 234"/>
                <a:gd name="T35" fmla="*/ 6 h 206"/>
                <a:gd name="T36" fmla="*/ 213 w 234"/>
                <a:gd name="T37" fmla="*/ 6 h 206"/>
                <a:gd name="T38" fmla="*/ 213 w 234"/>
                <a:gd name="T39" fmla="*/ 5 h 206"/>
                <a:gd name="T40" fmla="*/ 172 w 234"/>
                <a:gd name="T41" fmla="*/ 8 h 206"/>
                <a:gd name="T42" fmla="*/ 64 w 234"/>
                <a:gd name="T43" fmla="*/ 69 h 206"/>
                <a:gd name="T44" fmla="*/ 66 w 234"/>
                <a:gd name="T45" fmla="*/ 73 h 206"/>
                <a:gd name="T46" fmla="*/ 25 w 234"/>
                <a:gd name="T47" fmla="*/ 9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4" h="206">
                  <a:moveTo>
                    <a:pt x="25" y="96"/>
                  </a:moveTo>
                  <a:cubicBezTo>
                    <a:pt x="23" y="92"/>
                    <a:pt x="23" y="92"/>
                    <a:pt x="23" y="92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4" y="111"/>
                    <a:pt x="4" y="111"/>
                    <a:pt x="4" y="111"/>
                  </a:cubicBezTo>
                  <a:cubicBezTo>
                    <a:pt x="15" y="104"/>
                    <a:pt x="15" y="104"/>
                    <a:pt x="15" y="104"/>
                  </a:cubicBezTo>
                  <a:cubicBezTo>
                    <a:pt x="28" y="124"/>
                    <a:pt x="28" y="124"/>
                    <a:pt x="28" y="124"/>
                  </a:cubicBezTo>
                  <a:cubicBezTo>
                    <a:pt x="47" y="112"/>
                    <a:pt x="47" y="112"/>
                    <a:pt x="47" y="112"/>
                  </a:cubicBezTo>
                  <a:cubicBezTo>
                    <a:pt x="78" y="160"/>
                    <a:pt x="78" y="160"/>
                    <a:pt x="78" y="160"/>
                  </a:cubicBezTo>
                  <a:cubicBezTo>
                    <a:pt x="59" y="172"/>
                    <a:pt x="59" y="172"/>
                    <a:pt x="59" y="172"/>
                  </a:cubicBezTo>
                  <a:cubicBezTo>
                    <a:pt x="72" y="192"/>
                    <a:pt x="72" y="192"/>
                    <a:pt x="72" y="192"/>
                  </a:cubicBezTo>
                  <a:cubicBezTo>
                    <a:pt x="61" y="199"/>
                    <a:pt x="61" y="199"/>
                    <a:pt x="61" y="199"/>
                  </a:cubicBezTo>
                  <a:cubicBezTo>
                    <a:pt x="65" y="206"/>
                    <a:pt x="65" y="206"/>
                    <a:pt x="65" y="206"/>
                  </a:cubicBezTo>
                  <a:cubicBezTo>
                    <a:pt x="224" y="88"/>
                    <a:pt x="224" y="88"/>
                    <a:pt x="224" y="88"/>
                  </a:cubicBezTo>
                  <a:cubicBezTo>
                    <a:pt x="228" y="85"/>
                    <a:pt x="231" y="82"/>
                    <a:pt x="234" y="78"/>
                  </a:cubicBezTo>
                  <a:cubicBezTo>
                    <a:pt x="208" y="78"/>
                    <a:pt x="208" y="78"/>
                    <a:pt x="208" y="78"/>
                  </a:cubicBezTo>
                  <a:cubicBezTo>
                    <a:pt x="194" y="84"/>
                    <a:pt x="178" y="79"/>
                    <a:pt x="170" y="66"/>
                  </a:cubicBezTo>
                  <a:cubicBezTo>
                    <a:pt x="163" y="56"/>
                    <a:pt x="163" y="44"/>
                    <a:pt x="169" y="34"/>
                  </a:cubicBezTo>
                  <a:cubicBezTo>
                    <a:pt x="172" y="18"/>
                    <a:pt x="187" y="6"/>
                    <a:pt x="204" y="6"/>
                  </a:cubicBezTo>
                  <a:cubicBezTo>
                    <a:pt x="213" y="6"/>
                    <a:pt x="213" y="6"/>
                    <a:pt x="213" y="6"/>
                  </a:cubicBezTo>
                  <a:cubicBezTo>
                    <a:pt x="213" y="6"/>
                    <a:pt x="213" y="5"/>
                    <a:pt x="213" y="5"/>
                  </a:cubicBezTo>
                  <a:cubicBezTo>
                    <a:pt x="200" y="0"/>
                    <a:pt x="185" y="0"/>
                    <a:pt x="172" y="8"/>
                  </a:cubicBezTo>
                  <a:cubicBezTo>
                    <a:pt x="64" y="69"/>
                    <a:pt x="64" y="69"/>
                    <a:pt x="64" y="69"/>
                  </a:cubicBezTo>
                  <a:cubicBezTo>
                    <a:pt x="66" y="73"/>
                    <a:pt x="66" y="73"/>
                    <a:pt x="66" y="73"/>
                  </a:cubicBezTo>
                  <a:lnTo>
                    <a:pt x="25" y="96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2" name="Freeform 175"/>
            <p:cNvSpPr>
              <a:spLocks/>
            </p:cNvSpPr>
            <p:nvPr/>
          </p:nvSpPr>
          <p:spPr bwMode="auto">
            <a:xfrm>
              <a:off x="6411913" y="4470400"/>
              <a:ext cx="9525" cy="3175"/>
            </a:xfrm>
            <a:custGeom>
              <a:avLst/>
              <a:gdLst>
                <a:gd name="T0" fmla="*/ 3 w 3"/>
                <a:gd name="T1" fmla="*/ 1 h 1"/>
                <a:gd name="T2" fmla="*/ 0 w 3"/>
                <a:gd name="T3" fmla="*/ 0 h 1"/>
                <a:gd name="T4" fmla="*/ 0 w 3"/>
                <a:gd name="T5" fmla="*/ 1 h 1"/>
                <a:gd name="T6" fmla="*/ 3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3" y="1"/>
                  </a:moveTo>
                  <a:cubicBezTo>
                    <a:pt x="2" y="1"/>
                    <a:pt x="1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3" name="Freeform 176"/>
            <p:cNvSpPr>
              <a:spLocks/>
            </p:cNvSpPr>
            <p:nvPr/>
          </p:nvSpPr>
          <p:spPr bwMode="auto">
            <a:xfrm>
              <a:off x="5811838" y="4673600"/>
              <a:ext cx="134937" cy="85725"/>
            </a:xfrm>
            <a:custGeom>
              <a:avLst/>
              <a:gdLst>
                <a:gd name="T0" fmla="*/ 4 w 85"/>
                <a:gd name="T1" fmla="*/ 54 h 54"/>
                <a:gd name="T2" fmla="*/ 85 w 85"/>
                <a:gd name="T3" fmla="*/ 8 h 54"/>
                <a:gd name="T4" fmla="*/ 81 w 85"/>
                <a:gd name="T5" fmla="*/ 0 h 54"/>
                <a:gd name="T6" fmla="*/ 0 w 85"/>
                <a:gd name="T7" fmla="*/ 46 h 54"/>
                <a:gd name="T8" fmla="*/ 4 w 85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54">
                  <a:moveTo>
                    <a:pt x="4" y="54"/>
                  </a:moveTo>
                  <a:lnTo>
                    <a:pt x="85" y="8"/>
                  </a:lnTo>
                  <a:lnTo>
                    <a:pt x="81" y="0"/>
                  </a:lnTo>
                  <a:lnTo>
                    <a:pt x="0" y="46"/>
                  </a:lnTo>
                  <a:lnTo>
                    <a:pt x="4" y="54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4" name="Freeform 177"/>
            <p:cNvSpPr>
              <a:spLocks/>
            </p:cNvSpPr>
            <p:nvPr/>
          </p:nvSpPr>
          <p:spPr bwMode="auto">
            <a:xfrm>
              <a:off x="6292850" y="4546600"/>
              <a:ext cx="128587" cy="130175"/>
            </a:xfrm>
            <a:custGeom>
              <a:avLst/>
              <a:gdLst>
                <a:gd name="T0" fmla="*/ 35 w 41"/>
                <a:gd name="T1" fmla="*/ 11 h 41"/>
                <a:gd name="T2" fmla="*/ 11 w 41"/>
                <a:gd name="T3" fmla="*/ 6 h 41"/>
                <a:gd name="T4" fmla="*/ 5 w 41"/>
                <a:gd name="T5" fmla="*/ 30 h 41"/>
                <a:gd name="T6" fmla="*/ 30 w 41"/>
                <a:gd name="T7" fmla="*/ 36 h 41"/>
                <a:gd name="T8" fmla="*/ 35 w 41"/>
                <a:gd name="T9" fmla="*/ 1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1">
                  <a:moveTo>
                    <a:pt x="35" y="11"/>
                  </a:moveTo>
                  <a:cubicBezTo>
                    <a:pt x="30" y="3"/>
                    <a:pt x="19" y="0"/>
                    <a:pt x="11" y="6"/>
                  </a:cubicBezTo>
                  <a:cubicBezTo>
                    <a:pt x="2" y="11"/>
                    <a:pt x="0" y="22"/>
                    <a:pt x="5" y="30"/>
                  </a:cubicBezTo>
                  <a:cubicBezTo>
                    <a:pt x="11" y="39"/>
                    <a:pt x="22" y="41"/>
                    <a:pt x="30" y="36"/>
                  </a:cubicBezTo>
                  <a:cubicBezTo>
                    <a:pt x="38" y="30"/>
                    <a:pt x="41" y="19"/>
                    <a:pt x="35" y="11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5" name="Freeform 178"/>
            <p:cNvSpPr>
              <a:spLocks/>
            </p:cNvSpPr>
            <p:nvPr/>
          </p:nvSpPr>
          <p:spPr bwMode="auto">
            <a:xfrm>
              <a:off x="6273800" y="4473575"/>
              <a:ext cx="246062" cy="228600"/>
            </a:xfrm>
            <a:custGeom>
              <a:avLst/>
              <a:gdLst>
                <a:gd name="T0" fmla="*/ 67 w 78"/>
                <a:gd name="T1" fmla="*/ 17 h 72"/>
                <a:gd name="T2" fmla="*/ 49 w 78"/>
                <a:gd name="T3" fmla="*/ 1 h 72"/>
                <a:gd name="T4" fmla="*/ 48 w 78"/>
                <a:gd name="T5" fmla="*/ 3 h 72"/>
                <a:gd name="T6" fmla="*/ 43 w 78"/>
                <a:gd name="T7" fmla="*/ 1 h 72"/>
                <a:gd name="T8" fmla="*/ 44 w 78"/>
                <a:gd name="T9" fmla="*/ 0 h 72"/>
                <a:gd name="T10" fmla="*/ 35 w 78"/>
                <a:gd name="T11" fmla="*/ 0 h 72"/>
                <a:gd name="T12" fmla="*/ 0 w 78"/>
                <a:gd name="T13" fmla="*/ 28 h 72"/>
                <a:gd name="T14" fmla="*/ 10 w 78"/>
                <a:gd name="T15" fmla="*/ 18 h 72"/>
                <a:gd name="T16" fmla="*/ 52 w 78"/>
                <a:gd name="T17" fmla="*/ 27 h 72"/>
                <a:gd name="T18" fmla="*/ 43 w 78"/>
                <a:gd name="T19" fmla="*/ 70 h 72"/>
                <a:gd name="T20" fmla="*/ 39 w 78"/>
                <a:gd name="T21" fmla="*/ 72 h 72"/>
                <a:gd name="T22" fmla="*/ 65 w 78"/>
                <a:gd name="T23" fmla="*/ 72 h 72"/>
                <a:gd name="T24" fmla="*/ 67 w 78"/>
                <a:gd name="T25" fmla="*/ 1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" h="72">
                  <a:moveTo>
                    <a:pt x="67" y="17"/>
                  </a:moveTo>
                  <a:cubicBezTo>
                    <a:pt x="62" y="10"/>
                    <a:pt x="56" y="5"/>
                    <a:pt x="49" y="1"/>
                  </a:cubicBezTo>
                  <a:cubicBezTo>
                    <a:pt x="48" y="2"/>
                    <a:pt x="48" y="3"/>
                    <a:pt x="48" y="3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3" y="1"/>
                    <a:pt x="43" y="1"/>
                    <a:pt x="44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18" y="0"/>
                    <a:pt x="3" y="12"/>
                    <a:pt x="0" y="28"/>
                  </a:cubicBezTo>
                  <a:cubicBezTo>
                    <a:pt x="2" y="24"/>
                    <a:pt x="5" y="21"/>
                    <a:pt x="10" y="18"/>
                  </a:cubicBezTo>
                  <a:cubicBezTo>
                    <a:pt x="24" y="9"/>
                    <a:pt x="43" y="13"/>
                    <a:pt x="52" y="27"/>
                  </a:cubicBezTo>
                  <a:cubicBezTo>
                    <a:pt x="61" y="41"/>
                    <a:pt x="57" y="60"/>
                    <a:pt x="43" y="70"/>
                  </a:cubicBezTo>
                  <a:cubicBezTo>
                    <a:pt x="42" y="70"/>
                    <a:pt x="40" y="71"/>
                    <a:pt x="39" y="72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77" y="56"/>
                    <a:pt x="78" y="35"/>
                    <a:pt x="67" y="17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6" name="Freeform 179"/>
            <p:cNvSpPr>
              <a:spLocks/>
            </p:cNvSpPr>
            <p:nvPr/>
          </p:nvSpPr>
          <p:spPr bwMode="auto">
            <a:xfrm>
              <a:off x="6408738" y="4473575"/>
              <a:ext cx="19050" cy="9525"/>
            </a:xfrm>
            <a:custGeom>
              <a:avLst/>
              <a:gdLst>
                <a:gd name="T0" fmla="*/ 5 w 6"/>
                <a:gd name="T1" fmla="*/ 3 h 3"/>
                <a:gd name="T2" fmla="*/ 6 w 6"/>
                <a:gd name="T3" fmla="*/ 1 h 3"/>
                <a:gd name="T4" fmla="*/ 4 w 6"/>
                <a:gd name="T5" fmla="*/ 0 h 3"/>
                <a:gd name="T6" fmla="*/ 1 w 6"/>
                <a:gd name="T7" fmla="*/ 0 h 3"/>
                <a:gd name="T8" fmla="*/ 0 w 6"/>
                <a:gd name="T9" fmla="*/ 1 h 3"/>
                <a:gd name="T10" fmla="*/ 5 w 6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">
                  <a:moveTo>
                    <a:pt x="5" y="3"/>
                  </a:moveTo>
                  <a:cubicBezTo>
                    <a:pt x="5" y="3"/>
                    <a:pt x="5" y="2"/>
                    <a:pt x="6" y="1"/>
                  </a:cubicBezTo>
                  <a:cubicBezTo>
                    <a:pt x="5" y="1"/>
                    <a:pt x="5" y="0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7" name="Freeform 180"/>
            <p:cNvSpPr>
              <a:spLocks/>
            </p:cNvSpPr>
            <p:nvPr/>
          </p:nvSpPr>
          <p:spPr bwMode="auto">
            <a:xfrm>
              <a:off x="5891213" y="4999038"/>
              <a:ext cx="74612" cy="85725"/>
            </a:xfrm>
            <a:custGeom>
              <a:avLst/>
              <a:gdLst>
                <a:gd name="T0" fmla="*/ 11 w 24"/>
                <a:gd name="T1" fmla="*/ 0 h 27"/>
                <a:gd name="T2" fmla="*/ 0 w 24"/>
                <a:gd name="T3" fmla="*/ 7 h 27"/>
                <a:gd name="T4" fmla="*/ 4 w 24"/>
                <a:gd name="T5" fmla="*/ 12 h 27"/>
                <a:gd name="T6" fmla="*/ 13 w 24"/>
                <a:gd name="T7" fmla="*/ 5 h 27"/>
                <a:gd name="T8" fmla="*/ 16 w 24"/>
                <a:gd name="T9" fmla="*/ 8 h 27"/>
                <a:gd name="T10" fmla="*/ 6 w 24"/>
                <a:gd name="T11" fmla="*/ 16 h 27"/>
                <a:gd name="T12" fmla="*/ 13 w 24"/>
                <a:gd name="T13" fmla="*/ 27 h 27"/>
                <a:gd name="T14" fmla="*/ 24 w 24"/>
                <a:gd name="T15" fmla="*/ 20 h 27"/>
                <a:gd name="T16" fmla="*/ 11 w 24"/>
                <a:gd name="T1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27">
                  <a:moveTo>
                    <a:pt x="11" y="0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9" y="8"/>
                    <a:pt x="13" y="5"/>
                    <a:pt x="13" y="5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5" y="8"/>
                    <a:pt x="11" y="11"/>
                    <a:pt x="6" y="16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24" y="20"/>
                    <a:pt x="24" y="20"/>
                    <a:pt x="24" y="20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8" name="Freeform 181"/>
            <p:cNvSpPr>
              <a:spLocks/>
            </p:cNvSpPr>
            <p:nvPr/>
          </p:nvSpPr>
          <p:spPr bwMode="auto">
            <a:xfrm>
              <a:off x="5751513" y="4784725"/>
              <a:ext cx="76200" cy="88900"/>
            </a:xfrm>
            <a:custGeom>
              <a:avLst/>
              <a:gdLst>
                <a:gd name="T0" fmla="*/ 48 w 48"/>
                <a:gd name="T1" fmla="*/ 40 h 56"/>
                <a:gd name="T2" fmla="*/ 22 w 48"/>
                <a:gd name="T3" fmla="*/ 0 h 56"/>
                <a:gd name="T4" fmla="*/ 0 w 48"/>
                <a:gd name="T5" fmla="*/ 14 h 56"/>
                <a:gd name="T6" fmla="*/ 26 w 48"/>
                <a:gd name="T7" fmla="*/ 56 h 56"/>
                <a:gd name="T8" fmla="*/ 48 w 48"/>
                <a:gd name="T9" fmla="*/ 4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56">
                  <a:moveTo>
                    <a:pt x="48" y="40"/>
                  </a:moveTo>
                  <a:lnTo>
                    <a:pt x="22" y="0"/>
                  </a:lnTo>
                  <a:lnTo>
                    <a:pt x="0" y="14"/>
                  </a:lnTo>
                  <a:lnTo>
                    <a:pt x="26" y="56"/>
                  </a:lnTo>
                  <a:lnTo>
                    <a:pt x="48" y="40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9" name="Freeform 182"/>
            <p:cNvSpPr>
              <a:spLocks/>
            </p:cNvSpPr>
            <p:nvPr/>
          </p:nvSpPr>
          <p:spPr bwMode="auto">
            <a:xfrm>
              <a:off x="5903913" y="5014913"/>
              <a:ext cx="36512" cy="34925"/>
            </a:xfrm>
            <a:custGeom>
              <a:avLst/>
              <a:gdLst>
                <a:gd name="T0" fmla="*/ 12 w 12"/>
                <a:gd name="T1" fmla="*/ 3 h 11"/>
                <a:gd name="T2" fmla="*/ 9 w 12"/>
                <a:gd name="T3" fmla="*/ 0 h 11"/>
                <a:gd name="T4" fmla="*/ 0 w 12"/>
                <a:gd name="T5" fmla="*/ 7 h 11"/>
                <a:gd name="T6" fmla="*/ 2 w 12"/>
                <a:gd name="T7" fmla="*/ 11 h 11"/>
                <a:gd name="T8" fmla="*/ 12 w 12"/>
                <a:gd name="T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12" y="3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5" y="3"/>
                    <a:pt x="0" y="7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7" y="6"/>
                    <a:pt x="11" y="3"/>
                    <a:pt x="12" y="3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0" name="Freeform 183"/>
            <p:cNvSpPr>
              <a:spLocks/>
            </p:cNvSpPr>
            <p:nvPr/>
          </p:nvSpPr>
          <p:spPr bwMode="auto">
            <a:xfrm>
              <a:off x="5827713" y="4810125"/>
              <a:ext cx="157162" cy="188913"/>
            </a:xfrm>
            <a:custGeom>
              <a:avLst/>
              <a:gdLst>
                <a:gd name="T0" fmla="*/ 99 w 99"/>
                <a:gd name="T1" fmla="*/ 95 h 119"/>
                <a:gd name="T2" fmla="*/ 38 w 99"/>
                <a:gd name="T3" fmla="*/ 0 h 119"/>
                <a:gd name="T4" fmla="*/ 0 w 99"/>
                <a:gd name="T5" fmla="*/ 24 h 119"/>
                <a:gd name="T6" fmla="*/ 61 w 99"/>
                <a:gd name="T7" fmla="*/ 119 h 119"/>
                <a:gd name="T8" fmla="*/ 99 w 99"/>
                <a:gd name="T9" fmla="*/ 9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9">
                  <a:moveTo>
                    <a:pt x="99" y="95"/>
                  </a:moveTo>
                  <a:lnTo>
                    <a:pt x="38" y="0"/>
                  </a:lnTo>
                  <a:lnTo>
                    <a:pt x="0" y="24"/>
                  </a:lnTo>
                  <a:lnTo>
                    <a:pt x="61" y="119"/>
                  </a:lnTo>
                  <a:lnTo>
                    <a:pt x="99" y="95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1" name="Freeform 184"/>
            <p:cNvSpPr>
              <a:spLocks/>
            </p:cNvSpPr>
            <p:nvPr/>
          </p:nvSpPr>
          <p:spPr bwMode="auto">
            <a:xfrm>
              <a:off x="5792788" y="4848225"/>
              <a:ext cx="131762" cy="173038"/>
            </a:xfrm>
            <a:custGeom>
              <a:avLst/>
              <a:gdLst>
                <a:gd name="T0" fmla="*/ 62 w 83"/>
                <a:gd name="T1" fmla="*/ 109 h 109"/>
                <a:gd name="T2" fmla="*/ 83 w 83"/>
                <a:gd name="T3" fmla="*/ 95 h 109"/>
                <a:gd name="T4" fmla="*/ 22 w 83"/>
                <a:gd name="T5" fmla="*/ 0 h 109"/>
                <a:gd name="T6" fmla="*/ 0 w 83"/>
                <a:gd name="T7" fmla="*/ 16 h 109"/>
                <a:gd name="T8" fmla="*/ 62 w 83"/>
                <a:gd name="T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109">
                  <a:moveTo>
                    <a:pt x="62" y="109"/>
                  </a:moveTo>
                  <a:lnTo>
                    <a:pt x="83" y="95"/>
                  </a:lnTo>
                  <a:lnTo>
                    <a:pt x="22" y="0"/>
                  </a:lnTo>
                  <a:lnTo>
                    <a:pt x="0" y="16"/>
                  </a:lnTo>
                  <a:lnTo>
                    <a:pt x="62" y="109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2" name="Freeform 185"/>
            <p:cNvSpPr>
              <a:spLocks/>
            </p:cNvSpPr>
            <p:nvPr/>
          </p:nvSpPr>
          <p:spPr bwMode="auto">
            <a:xfrm>
              <a:off x="6254750" y="4562475"/>
              <a:ext cx="141287" cy="158750"/>
            </a:xfrm>
            <a:custGeom>
              <a:avLst/>
              <a:gdLst>
                <a:gd name="T0" fmla="*/ 5 w 45"/>
                <a:gd name="T1" fmla="*/ 8 h 50"/>
                <a:gd name="T2" fmla="*/ 6 w 45"/>
                <a:gd name="T3" fmla="*/ 0 h 50"/>
                <a:gd name="T4" fmla="*/ 7 w 45"/>
                <a:gd name="T5" fmla="*/ 32 h 50"/>
                <a:gd name="T6" fmla="*/ 45 w 45"/>
                <a:gd name="T7" fmla="*/ 44 h 50"/>
                <a:gd name="T8" fmla="*/ 41 w 45"/>
                <a:gd name="T9" fmla="*/ 44 h 50"/>
                <a:gd name="T10" fmla="*/ 5 w 45"/>
                <a:gd name="T11" fmla="*/ 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" h="50">
                  <a:moveTo>
                    <a:pt x="5" y="8"/>
                  </a:moveTo>
                  <a:cubicBezTo>
                    <a:pt x="5" y="5"/>
                    <a:pt x="5" y="3"/>
                    <a:pt x="6" y="0"/>
                  </a:cubicBezTo>
                  <a:cubicBezTo>
                    <a:pt x="0" y="10"/>
                    <a:pt x="0" y="22"/>
                    <a:pt x="7" y="32"/>
                  </a:cubicBezTo>
                  <a:cubicBezTo>
                    <a:pt x="15" y="45"/>
                    <a:pt x="31" y="50"/>
                    <a:pt x="45" y="44"/>
                  </a:cubicBezTo>
                  <a:cubicBezTo>
                    <a:pt x="41" y="44"/>
                    <a:pt x="41" y="44"/>
                    <a:pt x="41" y="44"/>
                  </a:cubicBezTo>
                  <a:cubicBezTo>
                    <a:pt x="21" y="44"/>
                    <a:pt x="5" y="28"/>
                    <a:pt x="5" y="8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3" name="Freeform 186"/>
            <p:cNvSpPr>
              <a:spLocks noEditPoints="1"/>
            </p:cNvSpPr>
            <p:nvPr/>
          </p:nvSpPr>
          <p:spPr bwMode="auto">
            <a:xfrm>
              <a:off x="6270625" y="4502150"/>
              <a:ext cx="195262" cy="200025"/>
            </a:xfrm>
            <a:custGeom>
              <a:avLst/>
              <a:gdLst>
                <a:gd name="T0" fmla="*/ 53 w 62"/>
                <a:gd name="T1" fmla="*/ 18 h 63"/>
                <a:gd name="T2" fmla="*/ 11 w 62"/>
                <a:gd name="T3" fmla="*/ 9 h 63"/>
                <a:gd name="T4" fmla="*/ 1 w 62"/>
                <a:gd name="T5" fmla="*/ 19 h 63"/>
                <a:gd name="T6" fmla="*/ 0 w 62"/>
                <a:gd name="T7" fmla="*/ 27 h 63"/>
                <a:gd name="T8" fmla="*/ 36 w 62"/>
                <a:gd name="T9" fmla="*/ 63 h 63"/>
                <a:gd name="T10" fmla="*/ 40 w 62"/>
                <a:gd name="T11" fmla="*/ 63 h 63"/>
                <a:gd name="T12" fmla="*/ 44 w 62"/>
                <a:gd name="T13" fmla="*/ 61 h 63"/>
                <a:gd name="T14" fmla="*/ 53 w 62"/>
                <a:gd name="T15" fmla="*/ 18 h 63"/>
                <a:gd name="T16" fmla="*/ 37 w 62"/>
                <a:gd name="T17" fmla="*/ 50 h 63"/>
                <a:gd name="T18" fmla="*/ 12 w 62"/>
                <a:gd name="T19" fmla="*/ 44 h 63"/>
                <a:gd name="T20" fmla="*/ 18 w 62"/>
                <a:gd name="T21" fmla="*/ 20 h 63"/>
                <a:gd name="T22" fmla="*/ 42 w 62"/>
                <a:gd name="T23" fmla="*/ 25 h 63"/>
                <a:gd name="T24" fmla="*/ 37 w 62"/>
                <a:gd name="T25" fmla="*/ 5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" h="63">
                  <a:moveTo>
                    <a:pt x="53" y="18"/>
                  </a:moveTo>
                  <a:cubicBezTo>
                    <a:pt x="44" y="4"/>
                    <a:pt x="25" y="0"/>
                    <a:pt x="11" y="9"/>
                  </a:cubicBezTo>
                  <a:cubicBezTo>
                    <a:pt x="6" y="12"/>
                    <a:pt x="3" y="15"/>
                    <a:pt x="1" y="19"/>
                  </a:cubicBezTo>
                  <a:cubicBezTo>
                    <a:pt x="0" y="22"/>
                    <a:pt x="0" y="24"/>
                    <a:pt x="0" y="27"/>
                  </a:cubicBezTo>
                  <a:cubicBezTo>
                    <a:pt x="0" y="47"/>
                    <a:pt x="16" y="63"/>
                    <a:pt x="36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1" y="62"/>
                    <a:pt x="43" y="61"/>
                    <a:pt x="44" y="61"/>
                  </a:cubicBezTo>
                  <a:cubicBezTo>
                    <a:pt x="58" y="51"/>
                    <a:pt x="62" y="32"/>
                    <a:pt x="53" y="18"/>
                  </a:cubicBezTo>
                  <a:close/>
                  <a:moveTo>
                    <a:pt x="37" y="50"/>
                  </a:moveTo>
                  <a:cubicBezTo>
                    <a:pt x="29" y="55"/>
                    <a:pt x="18" y="53"/>
                    <a:pt x="12" y="44"/>
                  </a:cubicBezTo>
                  <a:cubicBezTo>
                    <a:pt x="7" y="36"/>
                    <a:pt x="9" y="25"/>
                    <a:pt x="18" y="20"/>
                  </a:cubicBezTo>
                  <a:cubicBezTo>
                    <a:pt x="26" y="14"/>
                    <a:pt x="37" y="17"/>
                    <a:pt x="42" y="25"/>
                  </a:cubicBezTo>
                  <a:cubicBezTo>
                    <a:pt x="48" y="33"/>
                    <a:pt x="45" y="44"/>
                    <a:pt x="37" y="50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4" name="Freeform 187"/>
            <p:cNvSpPr>
              <a:spLocks/>
            </p:cNvSpPr>
            <p:nvPr/>
          </p:nvSpPr>
          <p:spPr bwMode="auto">
            <a:xfrm>
              <a:off x="5140325" y="4932363"/>
              <a:ext cx="1009650" cy="1035050"/>
            </a:xfrm>
            <a:custGeom>
              <a:avLst/>
              <a:gdLst>
                <a:gd name="T0" fmla="*/ 221 w 319"/>
                <a:gd name="T1" fmla="*/ 202 h 327"/>
                <a:gd name="T2" fmla="*/ 309 w 319"/>
                <a:gd name="T3" fmla="*/ 202 h 327"/>
                <a:gd name="T4" fmla="*/ 319 w 319"/>
                <a:gd name="T5" fmla="*/ 204 h 327"/>
                <a:gd name="T6" fmla="*/ 192 w 319"/>
                <a:gd name="T7" fmla="*/ 57 h 327"/>
                <a:gd name="T8" fmla="*/ 148 w 319"/>
                <a:gd name="T9" fmla="*/ 86 h 327"/>
                <a:gd name="T10" fmla="*/ 132 w 319"/>
                <a:gd name="T11" fmla="*/ 129 h 327"/>
                <a:gd name="T12" fmla="*/ 63 w 319"/>
                <a:gd name="T13" fmla="*/ 124 h 327"/>
                <a:gd name="T14" fmla="*/ 68 w 319"/>
                <a:gd name="T15" fmla="*/ 55 h 327"/>
                <a:gd name="T16" fmla="*/ 108 w 319"/>
                <a:gd name="T17" fmla="*/ 44 h 327"/>
                <a:gd name="T18" fmla="*/ 150 w 319"/>
                <a:gd name="T19" fmla="*/ 17 h 327"/>
                <a:gd name="T20" fmla="*/ 71 w 319"/>
                <a:gd name="T21" fmla="*/ 10 h 327"/>
                <a:gd name="T22" fmla="*/ 82 w 319"/>
                <a:gd name="T23" fmla="*/ 45 h 327"/>
                <a:gd name="T24" fmla="*/ 67 w 319"/>
                <a:gd name="T25" fmla="*/ 53 h 327"/>
                <a:gd name="T26" fmla="*/ 55 w 319"/>
                <a:gd name="T27" fmla="*/ 17 h 327"/>
                <a:gd name="T28" fmla="*/ 43 w 319"/>
                <a:gd name="T29" fmla="*/ 26 h 327"/>
                <a:gd name="T30" fmla="*/ 33 w 319"/>
                <a:gd name="T31" fmla="*/ 157 h 327"/>
                <a:gd name="T32" fmla="*/ 181 w 319"/>
                <a:gd name="T33" fmla="*/ 327 h 327"/>
                <a:gd name="T34" fmla="*/ 181 w 319"/>
                <a:gd name="T35" fmla="*/ 242 h 327"/>
                <a:gd name="T36" fmla="*/ 221 w 319"/>
                <a:gd name="T37" fmla="*/ 202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9" h="327">
                  <a:moveTo>
                    <a:pt x="221" y="202"/>
                  </a:moveTo>
                  <a:cubicBezTo>
                    <a:pt x="309" y="202"/>
                    <a:pt x="309" y="202"/>
                    <a:pt x="309" y="202"/>
                  </a:cubicBezTo>
                  <a:cubicBezTo>
                    <a:pt x="313" y="202"/>
                    <a:pt x="316" y="203"/>
                    <a:pt x="319" y="204"/>
                  </a:cubicBezTo>
                  <a:cubicBezTo>
                    <a:pt x="192" y="57"/>
                    <a:pt x="192" y="57"/>
                    <a:pt x="192" y="57"/>
                  </a:cubicBezTo>
                  <a:cubicBezTo>
                    <a:pt x="148" y="86"/>
                    <a:pt x="148" y="86"/>
                    <a:pt x="148" y="86"/>
                  </a:cubicBezTo>
                  <a:cubicBezTo>
                    <a:pt x="150" y="102"/>
                    <a:pt x="145" y="118"/>
                    <a:pt x="132" y="129"/>
                  </a:cubicBezTo>
                  <a:cubicBezTo>
                    <a:pt x="111" y="147"/>
                    <a:pt x="81" y="144"/>
                    <a:pt x="63" y="124"/>
                  </a:cubicBezTo>
                  <a:cubicBezTo>
                    <a:pt x="45" y="104"/>
                    <a:pt x="47" y="73"/>
                    <a:pt x="68" y="55"/>
                  </a:cubicBezTo>
                  <a:cubicBezTo>
                    <a:pt x="79" y="45"/>
                    <a:pt x="94" y="42"/>
                    <a:pt x="108" y="44"/>
                  </a:cubicBezTo>
                  <a:cubicBezTo>
                    <a:pt x="150" y="17"/>
                    <a:pt x="150" y="17"/>
                    <a:pt x="150" y="17"/>
                  </a:cubicBezTo>
                  <a:cubicBezTo>
                    <a:pt x="126" y="2"/>
                    <a:pt x="97" y="0"/>
                    <a:pt x="71" y="10"/>
                  </a:cubicBezTo>
                  <a:cubicBezTo>
                    <a:pt x="75" y="30"/>
                    <a:pt x="82" y="45"/>
                    <a:pt x="82" y="45"/>
                  </a:cubicBezTo>
                  <a:cubicBezTo>
                    <a:pt x="67" y="53"/>
                    <a:pt x="67" y="53"/>
                    <a:pt x="67" y="53"/>
                  </a:cubicBezTo>
                  <a:cubicBezTo>
                    <a:pt x="67" y="52"/>
                    <a:pt x="60" y="38"/>
                    <a:pt x="55" y="17"/>
                  </a:cubicBezTo>
                  <a:cubicBezTo>
                    <a:pt x="51" y="20"/>
                    <a:pt x="47" y="23"/>
                    <a:pt x="43" y="26"/>
                  </a:cubicBezTo>
                  <a:cubicBezTo>
                    <a:pt x="4" y="60"/>
                    <a:pt x="0" y="118"/>
                    <a:pt x="33" y="157"/>
                  </a:cubicBezTo>
                  <a:cubicBezTo>
                    <a:pt x="181" y="327"/>
                    <a:pt x="181" y="327"/>
                    <a:pt x="181" y="327"/>
                  </a:cubicBezTo>
                  <a:cubicBezTo>
                    <a:pt x="181" y="242"/>
                    <a:pt x="181" y="242"/>
                    <a:pt x="181" y="242"/>
                  </a:cubicBezTo>
                  <a:cubicBezTo>
                    <a:pt x="181" y="220"/>
                    <a:pt x="199" y="202"/>
                    <a:pt x="221" y="202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5" name="Freeform 188"/>
            <p:cNvSpPr>
              <a:spLocks/>
            </p:cNvSpPr>
            <p:nvPr/>
          </p:nvSpPr>
          <p:spPr bwMode="auto">
            <a:xfrm>
              <a:off x="5356225" y="5167313"/>
              <a:ext cx="188912" cy="161925"/>
            </a:xfrm>
            <a:custGeom>
              <a:avLst/>
              <a:gdLst>
                <a:gd name="T0" fmla="*/ 10 w 60"/>
                <a:gd name="T1" fmla="*/ 37 h 51"/>
                <a:gd name="T2" fmla="*/ 51 w 60"/>
                <a:gd name="T3" fmla="*/ 40 h 51"/>
                <a:gd name="T4" fmla="*/ 60 w 60"/>
                <a:gd name="T5" fmla="*/ 25 h 51"/>
                <a:gd name="T6" fmla="*/ 52 w 60"/>
                <a:gd name="T7" fmla="*/ 30 h 51"/>
                <a:gd name="T8" fmla="*/ 13 w 60"/>
                <a:gd name="T9" fmla="*/ 21 h 51"/>
                <a:gd name="T10" fmla="*/ 9 w 60"/>
                <a:gd name="T11" fmla="*/ 0 h 51"/>
                <a:gd name="T12" fmla="*/ 10 w 60"/>
                <a:gd name="T13" fmla="*/ 3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51">
                  <a:moveTo>
                    <a:pt x="10" y="37"/>
                  </a:moveTo>
                  <a:cubicBezTo>
                    <a:pt x="20" y="49"/>
                    <a:pt x="39" y="51"/>
                    <a:pt x="51" y="40"/>
                  </a:cubicBezTo>
                  <a:cubicBezTo>
                    <a:pt x="56" y="36"/>
                    <a:pt x="59" y="31"/>
                    <a:pt x="60" y="25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39" y="38"/>
                    <a:pt x="21" y="35"/>
                    <a:pt x="13" y="21"/>
                  </a:cubicBezTo>
                  <a:cubicBezTo>
                    <a:pt x="9" y="15"/>
                    <a:pt x="7" y="7"/>
                    <a:pt x="9" y="0"/>
                  </a:cubicBezTo>
                  <a:cubicBezTo>
                    <a:pt x="0" y="11"/>
                    <a:pt x="0" y="26"/>
                    <a:pt x="10" y="37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6" name="Freeform 189"/>
            <p:cNvSpPr>
              <a:spLocks/>
            </p:cNvSpPr>
            <p:nvPr/>
          </p:nvSpPr>
          <p:spPr bwMode="auto">
            <a:xfrm>
              <a:off x="5314950" y="4964113"/>
              <a:ext cx="85725" cy="136525"/>
            </a:xfrm>
            <a:custGeom>
              <a:avLst/>
              <a:gdLst>
                <a:gd name="T0" fmla="*/ 27 w 27"/>
                <a:gd name="T1" fmla="*/ 35 h 43"/>
                <a:gd name="T2" fmla="*/ 16 w 27"/>
                <a:gd name="T3" fmla="*/ 0 h 43"/>
                <a:gd name="T4" fmla="*/ 0 w 27"/>
                <a:gd name="T5" fmla="*/ 7 h 43"/>
                <a:gd name="T6" fmla="*/ 12 w 27"/>
                <a:gd name="T7" fmla="*/ 43 h 43"/>
                <a:gd name="T8" fmla="*/ 27 w 27"/>
                <a:gd name="T9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43">
                  <a:moveTo>
                    <a:pt x="27" y="35"/>
                  </a:moveTo>
                  <a:cubicBezTo>
                    <a:pt x="27" y="35"/>
                    <a:pt x="20" y="20"/>
                    <a:pt x="16" y="0"/>
                  </a:cubicBezTo>
                  <a:cubicBezTo>
                    <a:pt x="10" y="2"/>
                    <a:pt x="5" y="4"/>
                    <a:pt x="0" y="7"/>
                  </a:cubicBezTo>
                  <a:cubicBezTo>
                    <a:pt x="5" y="28"/>
                    <a:pt x="12" y="42"/>
                    <a:pt x="12" y="43"/>
                  </a:cubicBezTo>
                  <a:lnTo>
                    <a:pt x="27" y="35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7" name="Freeform 190"/>
            <p:cNvSpPr>
              <a:spLocks/>
            </p:cNvSpPr>
            <p:nvPr/>
          </p:nvSpPr>
          <p:spPr bwMode="auto">
            <a:xfrm>
              <a:off x="5378450" y="5122863"/>
              <a:ext cx="173037" cy="165100"/>
            </a:xfrm>
            <a:custGeom>
              <a:avLst/>
              <a:gdLst>
                <a:gd name="T0" fmla="*/ 6 w 55"/>
                <a:gd name="T1" fmla="*/ 35 h 52"/>
                <a:gd name="T2" fmla="*/ 45 w 55"/>
                <a:gd name="T3" fmla="*/ 44 h 52"/>
                <a:gd name="T4" fmla="*/ 53 w 55"/>
                <a:gd name="T5" fmla="*/ 39 h 52"/>
                <a:gd name="T6" fmla="*/ 47 w 55"/>
                <a:gd name="T7" fmla="*/ 13 h 52"/>
                <a:gd name="T8" fmla="*/ 6 w 55"/>
                <a:gd name="T9" fmla="*/ 10 h 52"/>
                <a:gd name="T10" fmla="*/ 2 w 55"/>
                <a:gd name="T11" fmla="*/ 14 h 52"/>
                <a:gd name="T12" fmla="*/ 6 w 55"/>
                <a:gd name="T13" fmla="*/ 3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52">
                  <a:moveTo>
                    <a:pt x="6" y="35"/>
                  </a:moveTo>
                  <a:cubicBezTo>
                    <a:pt x="14" y="49"/>
                    <a:pt x="32" y="52"/>
                    <a:pt x="45" y="44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5" y="30"/>
                    <a:pt x="53" y="20"/>
                    <a:pt x="47" y="13"/>
                  </a:cubicBezTo>
                  <a:cubicBezTo>
                    <a:pt x="36" y="1"/>
                    <a:pt x="18" y="0"/>
                    <a:pt x="6" y="10"/>
                  </a:cubicBezTo>
                  <a:cubicBezTo>
                    <a:pt x="4" y="11"/>
                    <a:pt x="3" y="13"/>
                    <a:pt x="2" y="14"/>
                  </a:cubicBezTo>
                  <a:cubicBezTo>
                    <a:pt x="0" y="21"/>
                    <a:pt x="2" y="29"/>
                    <a:pt x="6" y="35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8" name="Freeform 191"/>
            <p:cNvSpPr>
              <a:spLocks/>
            </p:cNvSpPr>
            <p:nvPr/>
          </p:nvSpPr>
          <p:spPr bwMode="auto">
            <a:xfrm>
              <a:off x="5483225" y="4986338"/>
              <a:ext cx="265112" cy="219075"/>
            </a:xfrm>
            <a:custGeom>
              <a:avLst/>
              <a:gdLst>
                <a:gd name="T0" fmla="*/ 42 w 84"/>
                <a:gd name="T1" fmla="*/ 0 h 69"/>
                <a:gd name="T2" fmla="*/ 0 w 84"/>
                <a:gd name="T3" fmla="*/ 27 h 69"/>
                <a:gd name="T4" fmla="*/ 29 w 84"/>
                <a:gd name="T5" fmla="*/ 43 h 69"/>
                <a:gd name="T6" fmla="*/ 40 w 84"/>
                <a:gd name="T7" fmla="*/ 69 h 69"/>
                <a:gd name="T8" fmla="*/ 84 w 84"/>
                <a:gd name="T9" fmla="*/ 40 h 69"/>
                <a:gd name="T10" fmla="*/ 65 w 84"/>
                <a:gd name="T11" fmla="*/ 19 h 69"/>
                <a:gd name="T12" fmla="*/ 42 w 84"/>
                <a:gd name="T1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69">
                  <a:moveTo>
                    <a:pt x="42" y="0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11" y="29"/>
                    <a:pt x="21" y="34"/>
                    <a:pt x="29" y="43"/>
                  </a:cubicBezTo>
                  <a:cubicBezTo>
                    <a:pt x="35" y="51"/>
                    <a:pt x="39" y="60"/>
                    <a:pt x="40" y="69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59" y="11"/>
                    <a:pt x="51" y="4"/>
                    <a:pt x="42" y="0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9" name="Freeform 192"/>
            <p:cNvSpPr>
              <a:spLocks/>
            </p:cNvSpPr>
            <p:nvPr/>
          </p:nvSpPr>
          <p:spPr bwMode="auto">
            <a:xfrm>
              <a:off x="5283200" y="5065713"/>
              <a:ext cx="331787" cy="331788"/>
            </a:xfrm>
            <a:custGeom>
              <a:avLst/>
              <a:gdLst>
                <a:gd name="T0" fmla="*/ 74 w 105"/>
                <a:gd name="T1" fmla="*/ 72 h 105"/>
                <a:gd name="T2" fmla="*/ 33 w 105"/>
                <a:gd name="T3" fmla="*/ 69 h 105"/>
                <a:gd name="T4" fmla="*/ 32 w 105"/>
                <a:gd name="T5" fmla="*/ 32 h 105"/>
                <a:gd name="T6" fmla="*/ 44 w 105"/>
                <a:gd name="T7" fmla="*/ 14 h 105"/>
                <a:gd name="T8" fmla="*/ 63 w 105"/>
                <a:gd name="T9" fmla="*/ 2 h 105"/>
                <a:gd name="T10" fmla="*/ 23 w 105"/>
                <a:gd name="T11" fmla="*/ 13 h 105"/>
                <a:gd name="T12" fmla="*/ 18 w 105"/>
                <a:gd name="T13" fmla="*/ 82 h 105"/>
                <a:gd name="T14" fmla="*/ 87 w 105"/>
                <a:gd name="T15" fmla="*/ 87 h 105"/>
                <a:gd name="T16" fmla="*/ 103 w 105"/>
                <a:gd name="T17" fmla="*/ 44 h 105"/>
                <a:gd name="T18" fmla="*/ 83 w 105"/>
                <a:gd name="T19" fmla="*/ 57 h 105"/>
                <a:gd name="T20" fmla="*/ 74 w 105"/>
                <a:gd name="T21" fmla="*/ 7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5" h="105">
                  <a:moveTo>
                    <a:pt x="74" y="72"/>
                  </a:moveTo>
                  <a:cubicBezTo>
                    <a:pt x="62" y="83"/>
                    <a:pt x="43" y="81"/>
                    <a:pt x="33" y="69"/>
                  </a:cubicBezTo>
                  <a:cubicBezTo>
                    <a:pt x="23" y="58"/>
                    <a:pt x="23" y="43"/>
                    <a:pt x="32" y="32"/>
                  </a:cubicBezTo>
                  <a:cubicBezTo>
                    <a:pt x="33" y="25"/>
                    <a:pt x="38" y="18"/>
                    <a:pt x="44" y="14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49" y="0"/>
                    <a:pt x="34" y="3"/>
                    <a:pt x="23" y="13"/>
                  </a:cubicBezTo>
                  <a:cubicBezTo>
                    <a:pt x="2" y="31"/>
                    <a:pt x="0" y="62"/>
                    <a:pt x="18" y="82"/>
                  </a:cubicBezTo>
                  <a:cubicBezTo>
                    <a:pt x="36" y="102"/>
                    <a:pt x="66" y="105"/>
                    <a:pt x="87" y="87"/>
                  </a:cubicBezTo>
                  <a:cubicBezTo>
                    <a:pt x="100" y="76"/>
                    <a:pt x="105" y="60"/>
                    <a:pt x="103" y="44"/>
                  </a:cubicBezTo>
                  <a:cubicBezTo>
                    <a:pt x="83" y="57"/>
                    <a:pt x="83" y="57"/>
                    <a:pt x="83" y="57"/>
                  </a:cubicBezTo>
                  <a:cubicBezTo>
                    <a:pt x="82" y="63"/>
                    <a:pt x="79" y="68"/>
                    <a:pt x="74" y="72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0" name="Freeform 193"/>
            <p:cNvSpPr>
              <a:spLocks/>
            </p:cNvSpPr>
            <p:nvPr/>
          </p:nvSpPr>
          <p:spPr bwMode="auto">
            <a:xfrm>
              <a:off x="5384800" y="5072063"/>
              <a:ext cx="223837" cy="174625"/>
            </a:xfrm>
            <a:custGeom>
              <a:avLst/>
              <a:gdLst>
                <a:gd name="T0" fmla="*/ 31 w 71"/>
                <a:gd name="T1" fmla="*/ 0 h 55"/>
                <a:gd name="T2" fmla="*/ 12 w 71"/>
                <a:gd name="T3" fmla="*/ 12 h 55"/>
                <a:gd name="T4" fmla="*/ 0 w 71"/>
                <a:gd name="T5" fmla="*/ 30 h 55"/>
                <a:gd name="T6" fmla="*/ 4 w 71"/>
                <a:gd name="T7" fmla="*/ 26 h 55"/>
                <a:gd name="T8" fmla="*/ 45 w 71"/>
                <a:gd name="T9" fmla="*/ 29 h 55"/>
                <a:gd name="T10" fmla="*/ 51 w 71"/>
                <a:gd name="T11" fmla="*/ 55 h 55"/>
                <a:gd name="T12" fmla="*/ 71 w 71"/>
                <a:gd name="T13" fmla="*/ 42 h 55"/>
                <a:gd name="T14" fmla="*/ 60 w 71"/>
                <a:gd name="T15" fmla="*/ 16 h 55"/>
                <a:gd name="T16" fmla="*/ 31 w 71"/>
                <a:gd name="T1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55">
                  <a:moveTo>
                    <a:pt x="31" y="0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" y="16"/>
                    <a:pt x="1" y="23"/>
                    <a:pt x="0" y="30"/>
                  </a:cubicBezTo>
                  <a:cubicBezTo>
                    <a:pt x="1" y="29"/>
                    <a:pt x="2" y="27"/>
                    <a:pt x="4" y="26"/>
                  </a:cubicBezTo>
                  <a:cubicBezTo>
                    <a:pt x="16" y="16"/>
                    <a:pt x="34" y="17"/>
                    <a:pt x="45" y="29"/>
                  </a:cubicBezTo>
                  <a:cubicBezTo>
                    <a:pt x="51" y="36"/>
                    <a:pt x="53" y="46"/>
                    <a:pt x="51" y="55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70" y="33"/>
                    <a:pt x="66" y="24"/>
                    <a:pt x="60" y="16"/>
                  </a:cubicBezTo>
                  <a:cubicBezTo>
                    <a:pt x="52" y="7"/>
                    <a:pt x="42" y="2"/>
                    <a:pt x="31" y="0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1" name="Freeform 194"/>
            <p:cNvSpPr>
              <a:spLocks/>
            </p:cNvSpPr>
            <p:nvPr/>
          </p:nvSpPr>
          <p:spPr bwMode="auto">
            <a:xfrm>
              <a:off x="6108700" y="5807075"/>
              <a:ext cx="136525" cy="230188"/>
            </a:xfrm>
            <a:custGeom>
              <a:avLst/>
              <a:gdLst>
                <a:gd name="T0" fmla="*/ 43 w 43"/>
                <a:gd name="T1" fmla="*/ 0 h 73"/>
                <a:gd name="T2" fmla="*/ 42 w 43"/>
                <a:gd name="T3" fmla="*/ 0 h 73"/>
                <a:gd name="T4" fmla="*/ 10 w 43"/>
                <a:gd name="T5" fmla="*/ 66 h 73"/>
                <a:gd name="T6" fmla="*/ 0 w 43"/>
                <a:gd name="T7" fmla="*/ 73 h 73"/>
                <a:gd name="T8" fmla="*/ 43 w 43"/>
                <a:gd name="T9" fmla="*/ 73 h 73"/>
                <a:gd name="T10" fmla="*/ 43 w 43"/>
                <a:gd name="T11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73">
                  <a:moveTo>
                    <a:pt x="43" y="0"/>
                  </a:moveTo>
                  <a:cubicBezTo>
                    <a:pt x="43" y="0"/>
                    <a:pt x="42" y="0"/>
                    <a:pt x="42" y="0"/>
                  </a:cubicBezTo>
                  <a:cubicBezTo>
                    <a:pt x="41" y="24"/>
                    <a:pt x="30" y="48"/>
                    <a:pt x="10" y="66"/>
                  </a:cubicBezTo>
                  <a:cubicBezTo>
                    <a:pt x="7" y="68"/>
                    <a:pt x="3" y="71"/>
                    <a:pt x="0" y="73"/>
                  </a:cubicBezTo>
                  <a:cubicBezTo>
                    <a:pt x="43" y="73"/>
                    <a:pt x="43" y="73"/>
                    <a:pt x="43" y="73"/>
                  </a:cubicBezTo>
                  <a:lnTo>
                    <a:pt x="43" y="0"/>
                  </a:ln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2" name="Freeform 195"/>
            <p:cNvSpPr>
              <a:spLocks/>
            </p:cNvSpPr>
            <p:nvPr/>
          </p:nvSpPr>
          <p:spPr bwMode="auto">
            <a:xfrm>
              <a:off x="5713413" y="5967413"/>
              <a:ext cx="76200" cy="69850"/>
            </a:xfrm>
            <a:custGeom>
              <a:avLst/>
              <a:gdLst>
                <a:gd name="T0" fmla="*/ 4 w 24"/>
                <a:gd name="T1" fmla="*/ 5 h 22"/>
                <a:gd name="T2" fmla="*/ 0 w 24"/>
                <a:gd name="T3" fmla="*/ 0 h 22"/>
                <a:gd name="T4" fmla="*/ 0 w 24"/>
                <a:gd name="T5" fmla="*/ 22 h 22"/>
                <a:gd name="T6" fmla="*/ 24 w 24"/>
                <a:gd name="T7" fmla="*/ 22 h 22"/>
                <a:gd name="T8" fmla="*/ 4 w 24"/>
                <a:gd name="T9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2">
                  <a:moveTo>
                    <a:pt x="4" y="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17" y="18"/>
                    <a:pt x="10" y="12"/>
                    <a:pt x="4" y="5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3" name="Freeform 196"/>
            <p:cNvSpPr>
              <a:spLocks/>
            </p:cNvSpPr>
            <p:nvPr/>
          </p:nvSpPr>
          <p:spPr bwMode="auto">
            <a:xfrm>
              <a:off x="6149975" y="5578475"/>
              <a:ext cx="88900" cy="114300"/>
            </a:xfrm>
            <a:custGeom>
              <a:avLst/>
              <a:gdLst>
                <a:gd name="T0" fmla="*/ 0 w 28"/>
                <a:gd name="T1" fmla="*/ 0 h 36"/>
                <a:gd name="T2" fmla="*/ 6 w 28"/>
                <a:gd name="T3" fmla="*/ 7 h 36"/>
                <a:gd name="T4" fmla="*/ 23 w 28"/>
                <a:gd name="T5" fmla="*/ 36 h 36"/>
                <a:gd name="T6" fmla="*/ 28 w 28"/>
                <a:gd name="T7" fmla="*/ 24 h 36"/>
                <a:gd name="T8" fmla="*/ 0 w 2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36">
                  <a:moveTo>
                    <a:pt x="0" y="0"/>
                  </a:moveTo>
                  <a:cubicBezTo>
                    <a:pt x="6" y="7"/>
                    <a:pt x="6" y="7"/>
                    <a:pt x="6" y="7"/>
                  </a:cubicBezTo>
                  <a:cubicBezTo>
                    <a:pt x="14" y="16"/>
                    <a:pt x="20" y="26"/>
                    <a:pt x="23" y="36"/>
                  </a:cubicBezTo>
                  <a:cubicBezTo>
                    <a:pt x="25" y="32"/>
                    <a:pt x="27" y="28"/>
                    <a:pt x="28" y="24"/>
                  </a:cubicBezTo>
                  <a:cubicBezTo>
                    <a:pt x="23" y="12"/>
                    <a:pt x="13" y="3"/>
                    <a:pt x="0" y="0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4" name="Freeform 197"/>
            <p:cNvSpPr>
              <a:spLocks/>
            </p:cNvSpPr>
            <p:nvPr/>
          </p:nvSpPr>
          <p:spPr bwMode="auto">
            <a:xfrm>
              <a:off x="6229350" y="5680075"/>
              <a:ext cx="15875" cy="73025"/>
            </a:xfrm>
            <a:custGeom>
              <a:avLst/>
              <a:gdLst>
                <a:gd name="T0" fmla="*/ 3 w 5"/>
                <a:gd name="T1" fmla="*/ 23 h 23"/>
                <a:gd name="T2" fmla="*/ 5 w 5"/>
                <a:gd name="T3" fmla="*/ 23 h 23"/>
                <a:gd name="T4" fmla="*/ 5 w 5"/>
                <a:gd name="T5" fmla="*/ 6 h 23"/>
                <a:gd name="T6" fmla="*/ 5 w 5"/>
                <a:gd name="T7" fmla="*/ 0 h 23"/>
                <a:gd name="T8" fmla="*/ 0 w 5"/>
                <a:gd name="T9" fmla="*/ 10 h 23"/>
                <a:gd name="T10" fmla="*/ 3 w 5"/>
                <a:gd name="T11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3">
                  <a:moveTo>
                    <a:pt x="3" y="23"/>
                  </a:moveTo>
                  <a:cubicBezTo>
                    <a:pt x="4" y="23"/>
                    <a:pt x="5" y="23"/>
                    <a:pt x="5" y="2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4"/>
                    <a:pt x="5" y="2"/>
                    <a:pt x="5" y="0"/>
                  </a:cubicBezTo>
                  <a:cubicBezTo>
                    <a:pt x="4" y="3"/>
                    <a:pt x="2" y="6"/>
                    <a:pt x="0" y="10"/>
                  </a:cubicBezTo>
                  <a:cubicBezTo>
                    <a:pt x="2" y="14"/>
                    <a:pt x="2" y="18"/>
                    <a:pt x="3" y="23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5" name="Freeform 198"/>
            <p:cNvSpPr>
              <a:spLocks/>
            </p:cNvSpPr>
            <p:nvPr/>
          </p:nvSpPr>
          <p:spPr bwMode="auto">
            <a:xfrm>
              <a:off x="6223000" y="5654675"/>
              <a:ext cx="22225" cy="57150"/>
            </a:xfrm>
            <a:custGeom>
              <a:avLst/>
              <a:gdLst>
                <a:gd name="T0" fmla="*/ 0 w 7"/>
                <a:gd name="T1" fmla="*/ 12 h 18"/>
                <a:gd name="T2" fmla="*/ 2 w 7"/>
                <a:gd name="T3" fmla="*/ 18 h 18"/>
                <a:gd name="T4" fmla="*/ 7 w 7"/>
                <a:gd name="T5" fmla="*/ 8 h 18"/>
                <a:gd name="T6" fmla="*/ 5 w 7"/>
                <a:gd name="T7" fmla="*/ 0 h 18"/>
                <a:gd name="T8" fmla="*/ 0 w 7"/>
                <a:gd name="T9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8">
                  <a:moveTo>
                    <a:pt x="0" y="12"/>
                  </a:moveTo>
                  <a:cubicBezTo>
                    <a:pt x="1" y="14"/>
                    <a:pt x="2" y="16"/>
                    <a:pt x="2" y="18"/>
                  </a:cubicBezTo>
                  <a:cubicBezTo>
                    <a:pt x="4" y="14"/>
                    <a:pt x="6" y="11"/>
                    <a:pt x="7" y="8"/>
                  </a:cubicBezTo>
                  <a:cubicBezTo>
                    <a:pt x="6" y="5"/>
                    <a:pt x="6" y="3"/>
                    <a:pt x="5" y="0"/>
                  </a:cubicBezTo>
                  <a:cubicBezTo>
                    <a:pt x="4" y="4"/>
                    <a:pt x="2" y="8"/>
                    <a:pt x="0" y="12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6" name="Freeform 199"/>
            <p:cNvSpPr>
              <a:spLocks/>
            </p:cNvSpPr>
            <p:nvPr/>
          </p:nvSpPr>
          <p:spPr bwMode="auto">
            <a:xfrm>
              <a:off x="6238875" y="5753100"/>
              <a:ext cx="6350" cy="53975"/>
            </a:xfrm>
            <a:custGeom>
              <a:avLst/>
              <a:gdLst>
                <a:gd name="T0" fmla="*/ 1 w 2"/>
                <a:gd name="T1" fmla="*/ 17 h 17"/>
                <a:gd name="T2" fmla="*/ 2 w 2"/>
                <a:gd name="T3" fmla="*/ 17 h 17"/>
                <a:gd name="T4" fmla="*/ 2 w 2"/>
                <a:gd name="T5" fmla="*/ 0 h 17"/>
                <a:gd name="T6" fmla="*/ 0 w 2"/>
                <a:gd name="T7" fmla="*/ 0 h 17"/>
                <a:gd name="T8" fmla="*/ 1 w 2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7">
                  <a:moveTo>
                    <a:pt x="1" y="17"/>
                  </a:moveTo>
                  <a:cubicBezTo>
                    <a:pt x="1" y="17"/>
                    <a:pt x="2" y="17"/>
                    <a:pt x="2" y="17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1" y="5"/>
                    <a:pt x="1" y="11"/>
                    <a:pt x="1" y="17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7" name="Freeform 200"/>
            <p:cNvSpPr>
              <a:spLocks/>
            </p:cNvSpPr>
            <p:nvPr/>
          </p:nvSpPr>
          <p:spPr bwMode="auto">
            <a:xfrm>
              <a:off x="6207125" y="5711825"/>
              <a:ext cx="31750" cy="41275"/>
            </a:xfrm>
            <a:custGeom>
              <a:avLst/>
              <a:gdLst>
                <a:gd name="T0" fmla="*/ 10 w 10"/>
                <a:gd name="T1" fmla="*/ 13 h 13"/>
                <a:gd name="T2" fmla="*/ 7 w 10"/>
                <a:gd name="T3" fmla="*/ 0 h 13"/>
                <a:gd name="T4" fmla="*/ 0 w 10"/>
                <a:gd name="T5" fmla="*/ 13 h 13"/>
                <a:gd name="T6" fmla="*/ 10 w 10"/>
                <a:gd name="T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3">
                  <a:moveTo>
                    <a:pt x="10" y="13"/>
                  </a:moveTo>
                  <a:cubicBezTo>
                    <a:pt x="9" y="8"/>
                    <a:pt x="9" y="4"/>
                    <a:pt x="7" y="0"/>
                  </a:cubicBezTo>
                  <a:cubicBezTo>
                    <a:pt x="5" y="4"/>
                    <a:pt x="3" y="8"/>
                    <a:pt x="0" y="13"/>
                  </a:cubicBezTo>
                  <a:cubicBezTo>
                    <a:pt x="4" y="13"/>
                    <a:pt x="7" y="13"/>
                    <a:pt x="10" y="13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8" name="Freeform 201"/>
            <p:cNvSpPr>
              <a:spLocks/>
            </p:cNvSpPr>
            <p:nvPr/>
          </p:nvSpPr>
          <p:spPr bwMode="auto">
            <a:xfrm>
              <a:off x="5903913" y="5756275"/>
              <a:ext cx="150812" cy="160338"/>
            </a:xfrm>
            <a:custGeom>
              <a:avLst/>
              <a:gdLst>
                <a:gd name="T0" fmla="*/ 10 w 48"/>
                <a:gd name="T1" fmla="*/ 8 h 51"/>
                <a:gd name="T2" fmla="*/ 8 w 48"/>
                <a:gd name="T3" fmla="*/ 40 h 51"/>
                <a:gd name="T4" fmla="*/ 40 w 48"/>
                <a:gd name="T5" fmla="*/ 42 h 51"/>
                <a:gd name="T6" fmla="*/ 48 w 48"/>
                <a:gd name="T7" fmla="*/ 26 h 51"/>
                <a:gd name="T8" fmla="*/ 42 w 48"/>
                <a:gd name="T9" fmla="*/ 29 h 51"/>
                <a:gd name="T10" fmla="*/ 35 w 48"/>
                <a:gd name="T11" fmla="*/ 13 h 51"/>
                <a:gd name="T12" fmla="*/ 43 w 48"/>
                <a:gd name="T13" fmla="*/ 10 h 51"/>
                <a:gd name="T14" fmla="*/ 43 w 48"/>
                <a:gd name="T15" fmla="*/ 10 h 51"/>
                <a:gd name="T16" fmla="*/ 10 w 48"/>
                <a:gd name="T17" fmla="*/ 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51">
                  <a:moveTo>
                    <a:pt x="10" y="8"/>
                  </a:moveTo>
                  <a:cubicBezTo>
                    <a:pt x="1" y="16"/>
                    <a:pt x="0" y="31"/>
                    <a:pt x="8" y="40"/>
                  </a:cubicBezTo>
                  <a:cubicBezTo>
                    <a:pt x="16" y="50"/>
                    <a:pt x="31" y="51"/>
                    <a:pt x="40" y="42"/>
                  </a:cubicBezTo>
                  <a:cubicBezTo>
                    <a:pt x="45" y="38"/>
                    <a:pt x="48" y="32"/>
                    <a:pt x="48" y="26"/>
                  </a:cubicBezTo>
                  <a:cubicBezTo>
                    <a:pt x="44" y="28"/>
                    <a:pt x="42" y="29"/>
                    <a:pt x="42" y="29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6" y="13"/>
                    <a:pt x="38" y="12"/>
                    <a:pt x="43" y="10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34" y="1"/>
                    <a:pt x="20" y="0"/>
                    <a:pt x="10" y="8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9" name="Freeform 202"/>
            <p:cNvSpPr>
              <a:spLocks/>
            </p:cNvSpPr>
            <p:nvPr/>
          </p:nvSpPr>
          <p:spPr bwMode="auto">
            <a:xfrm>
              <a:off x="5713413" y="5572125"/>
              <a:ext cx="528637" cy="465138"/>
            </a:xfrm>
            <a:custGeom>
              <a:avLst/>
              <a:gdLst>
                <a:gd name="T0" fmla="*/ 24 w 167"/>
                <a:gd name="T1" fmla="*/ 147 h 147"/>
                <a:gd name="T2" fmla="*/ 125 w 167"/>
                <a:gd name="T3" fmla="*/ 147 h 147"/>
                <a:gd name="T4" fmla="*/ 135 w 167"/>
                <a:gd name="T5" fmla="*/ 140 h 147"/>
                <a:gd name="T6" fmla="*/ 167 w 167"/>
                <a:gd name="T7" fmla="*/ 74 h 147"/>
                <a:gd name="T8" fmla="*/ 144 w 167"/>
                <a:gd name="T9" fmla="*/ 75 h 147"/>
                <a:gd name="T10" fmla="*/ 136 w 167"/>
                <a:gd name="T11" fmla="*/ 85 h 147"/>
                <a:gd name="T12" fmla="*/ 133 w 167"/>
                <a:gd name="T13" fmla="*/ 82 h 147"/>
                <a:gd name="T14" fmla="*/ 138 w 167"/>
                <a:gd name="T15" fmla="*/ 76 h 147"/>
                <a:gd name="T16" fmla="*/ 123 w 167"/>
                <a:gd name="T17" fmla="*/ 79 h 147"/>
                <a:gd name="T18" fmla="*/ 110 w 167"/>
                <a:gd name="T19" fmla="*/ 112 h 147"/>
                <a:gd name="T20" fmla="*/ 56 w 167"/>
                <a:gd name="T21" fmla="*/ 108 h 147"/>
                <a:gd name="T22" fmla="*/ 60 w 167"/>
                <a:gd name="T23" fmla="*/ 54 h 147"/>
                <a:gd name="T24" fmla="*/ 114 w 167"/>
                <a:gd name="T25" fmla="*/ 58 h 147"/>
                <a:gd name="T26" fmla="*/ 118 w 167"/>
                <a:gd name="T27" fmla="*/ 63 h 147"/>
                <a:gd name="T28" fmla="*/ 145 w 167"/>
                <a:gd name="T29" fmla="*/ 58 h 147"/>
                <a:gd name="T30" fmla="*/ 151 w 167"/>
                <a:gd name="T31" fmla="*/ 57 h 147"/>
                <a:gd name="T32" fmla="*/ 161 w 167"/>
                <a:gd name="T33" fmla="*/ 38 h 147"/>
                <a:gd name="T34" fmla="*/ 144 w 167"/>
                <a:gd name="T35" fmla="*/ 9 h 147"/>
                <a:gd name="T36" fmla="*/ 138 w 167"/>
                <a:gd name="T37" fmla="*/ 2 h 147"/>
                <a:gd name="T38" fmla="*/ 128 w 167"/>
                <a:gd name="T39" fmla="*/ 0 h 147"/>
                <a:gd name="T40" fmla="*/ 40 w 167"/>
                <a:gd name="T41" fmla="*/ 0 h 147"/>
                <a:gd name="T42" fmla="*/ 0 w 167"/>
                <a:gd name="T43" fmla="*/ 40 h 147"/>
                <a:gd name="T44" fmla="*/ 0 w 167"/>
                <a:gd name="T45" fmla="*/ 125 h 147"/>
                <a:gd name="T46" fmla="*/ 4 w 167"/>
                <a:gd name="T47" fmla="*/ 130 h 147"/>
                <a:gd name="T48" fmla="*/ 24 w 167"/>
                <a:gd name="T4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7" h="147">
                  <a:moveTo>
                    <a:pt x="24" y="147"/>
                  </a:moveTo>
                  <a:cubicBezTo>
                    <a:pt x="125" y="147"/>
                    <a:pt x="125" y="147"/>
                    <a:pt x="125" y="147"/>
                  </a:cubicBezTo>
                  <a:cubicBezTo>
                    <a:pt x="128" y="145"/>
                    <a:pt x="132" y="142"/>
                    <a:pt x="135" y="140"/>
                  </a:cubicBezTo>
                  <a:cubicBezTo>
                    <a:pt x="155" y="122"/>
                    <a:pt x="166" y="98"/>
                    <a:pt x="167" y="74"/>
                  </a:cubicBezTo>
                  <a:cubicBezTo>
                    <a:pt x="159" y="73"/>
                    <a:pt x="151" y="74"/>
                    <a:pt x="144" y="75"/>
                  </a:cubicBezTo>
                  <a:cubicBezTo>
                    <a:pt x="141" y="78"/>
                    <a:pt x="139" y="82"/>
                    <a:pt x="136" y="85"/>
                  </a:cubicBezTo>
                  <a:cubicBezTo>
                    <a:pt x="133" y="82"/>
                    <a:pt x="133" y="82"/>
                    <a:pt x="133" y="82"/>
                  </a:cubicBezTo>
                  <a:cubicBezTo>
                    <a:pt x="135" y="80"/>
                    <a:pt x="136" y="78"/>
                    <a:pt x="138" y="76"/>
                  </a:cubicBezTo>
                  <a:cubicBezTo>
                    <a:pt x="132" y="77"/>
                    <a:pt x="128" y="78"/>
                    <a:pt x="123" y="79"/>
                  </a:cubicBezTo>
                  <a:cubicBezTo>
                    <a:pt x="124" y="91"/>
                    <a:pt x="120" y="104"/>
                    <a:pt x="110" y="112"/>
                  </a:cubicBezTo>
                  <a:cubicBezTo>
                    <a:pt x="94" y="126"/>
                    <a:pt x="70" y="124"/>
                    <a:pt x="56" y="108"/>
                  </a:cubicBezTo>
                  <a:cubicBezTo>
                    <a:pt x="43" y="92"/>
                    <a:pt x="44" y="68"/>
                    <a:pt x="60" y="54"/>
                  </a:cubicBezTo>
                  <a:cubicBezTo>
                    <a:pt x="76" y="40"/>
                    <a:pt x="100" y="42"/>
                    <a:pt x="114" y="58"/>
                  </a:cubicBezTo>
                  <a:cubicBezTo>
                    <a:pt x="116" y="60"/>
                    <a:pt x="117" y="62"/>
                    <a:pt x="118" y="63"/>
                  </a:cubicBezTo>
                  <a:cubicBezTo>
                    <a:pt x="126" y="61"/>
                    <a:pt x="135" y="59"/>
                    <a:pt x="145" y="58"/>
                  </a:cubicBezTo>
                  <a:cubicBezTo>
                    <a:pt x="147" y="58"/>
                    <a:pt x="149" y="58"/>
                    <a:pt x="151" y="57"/>
                  </a:cubicBezTo>
                  <a:cubicBezTo>
                    <a:pt x="155" y="51"/>
                    <a:pt x="159" y="44"/>
                    <a:pt x="161" y="38"/>
                  </a:cubicBezTo>
                  <a:cubicBezTo>
                    <a:pt x="158" y="28"/>
                    <a:pt x="152" y="18"/>
                    <a:pt x="144" y="9"/>
                  </a:cubicBezTo>
                  <a:cubicBezTo>
                    <a:pt x="138" y="2"/>
                    <a:pt x="138" y="2"/>
                    <a:pt x="138" y="2"/>
                  </a:cubicBezTo>
                  <a:cubicBezTo>
                    <a:pt x="135" y="1"/>
                    <a:pt x="132" y="0"/>
                    <a:pt x="128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18" y="0"/>
                    <a:pt x="0" y="18"/>
                    <a:pt x="0" y="40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4" y="130"/>
                    <a:pt x="4" y="130"/>
                    <a:pt x="4" y="130"/>
                  </a:cubicBezTo>
                  <a:cubicBezTo>
                    <a:pt x="10" y="137"/>
                    <a:pt x="17" y="143"/>
                    <a:pt x="24" y="147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0" name="Freeform 203"/>
            <p:cNvSpPr>
              <a:spLocks/>
            </p:cNvSpPr>
            <p:nvPr/>
          </p:nvSpPr>
          <p:spPr bwMode="auto">
            <a:xfrm>
              <a:off x="6191250" y="5692775"/>
              <a:ext cx="38100" cy="60325"/>
            </a:xfrm>
            <a:custGeom>
              <a:avLst/>
              <a:gdLst>
                <a:gd name="T0" fmla="*/ 12 w 12"/>
                <a:gd name="T1" fmla="*/ 6 h 19"/>
                <a:gd name="T2" fmla="*/ 10 w 12"/>
                <a:gd name="T3" fmla="*/ 0 h 19"/>
                <a:gd name="T4" fmla="*/ 0 w 12"/>
                <a:gd name="T5" fmla="*/ 19 h 19"/>
                <a:gd name="T6" fmla="*/ 5 w 12"/>
                <a:gd name="T7" fmla="*/ 19 h 19"/>
                <a:gd name="T8" fmla="*/ 12 w 12"/>
                <a:gd name="T9" fmla="*/ 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9">
                  <a:moveTo>
                    <a:pt x="12" y="6"/>
                  </a:moveTo>
                  <a:cubicBezTo>
                    <a:pt x="12" y="4"/>
                    <a:pt x="11" y="2"/>
                    <a:pt x="10" y="0"/>
                  </a:cubicBezTo>
                  <a:cubicBezTo>
                    <a:pt x="8" y="6"/>
                    <a:pt x="4" y="13"/>
                    <a:pt x="0" y="19"/>
                  </a:cubicBezTo>
                  <a:cubicBezTo>
                    <a:pt x="2" y="19"/>
                    <a:pt x="3" y="19"/>
                    <a:pt x="5" y="19"/>
                  </a:cubicBezTo>
                  <a:cubicBezTo>
                    <a:pt x="8" y="14"/>
                    <a:pt x="10" y="10"/>
                    <a:pt x="12" y="6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1" name="Freeform 204"/>
            <p:cNvSpPr>
              <a:spLocks/>
            </p:cNvSpPr>
            <p:nvPr/>
          </p:nvSpPr>
          <p:spPr bwMode="auto">
            <a:xfrm>
              <a:off x="6134100" y="5810250"/>
              <a:ext cx="34925" cy="31750"/>
            </a:xfrm>
            <a:custGeom>
              <a:avLst/>
              <a:gdLst>
                <a:gd name="T0" fmla="*/ 0 w 11"/>
                <a:gd name="T1" fmla="*/ 7 h 10"/>
                <a:gd name="T2" fmla="*/ 3 w 11"/>
                <a:gd name="T3" fmla="*/ 10 h 10"/>
                <a:gd name="T4" fmla="*/ 11 w 11"/>
                <a:gd name="T5" fmla="*/ 0 h 10"/>
                <a:gd name="T6" fmla="*/ 5 w 11"/>
                <a:gd name="T7" fmla="*/ 1 h 10"/>
                <a:gd name="T8" fmla="*/ 0 w 11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0">
                  <a:moveTo>
                    <a:pt x="0" y="7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6" y="7"/>
                    <a:pt x="8" y="3"/>
                    <a:pt x="11" y="0"/>
                  </a:cubicBezTo>
                  <a:cubicBezTo>
                    <a:pt x="9" y="0"/>
                    <a:pt x="7" y="1"/>
                    <a:pt x="5" y="1"/>
                  </a:cubicBezTo>
                  <a:cubicBezTo>
                    <a:pt x="3" y="3"/>
                    <a:pt x="2" y="5"/>
                    <a:pt x="0" y="7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2" name="Freeform 205"/>
            <p:cNvSpPr>
              <a:spLocks/>
            </p:cNvSpPr>
            <p:nvPr/>
          </p:nvSpPr>
          <p:spPr bwMode="auto">
            <a:xfrm>
              <a:off x="6013450" y="5788025"/>
              <a:ext cx="41275" cy="60325"/>
            </a:xfrm>
            <a:custGeom>
              <a:avLst/>
              <a:gdLst>
                <a:gd name="T0" fmla="*/ 7 w 13"/>
                <a:gd name="T1" fmla="*/ 19 h 19"/>
                <a:gd name="T2" fmla="*/ 13 w 13"/>
                <a:gd name="T3" fmla="*/ 16 h 19"/>
                <a:gd name="T4" fmla="*/ 8 w 13"/>
                <a:gd name="T5" fmla="*/ 0 h 19"/>
                <a:gd name="T6" fmla="*/ 0 w 13"/>
                <a:gd name="T7" fmla="*/ 3 h 19"/>
                <a:gd name="T8" fmla="*/ 7 w 13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9">
                  <a:moveTo>
                    <a:pt x="7" y="19"/>
                  </a:moveTo>
                  <a:cubicBezTo>
                    <a:pt x="7" y="19"/>
                    <a:pt x="9" y="18"/>
                    <a:pt x="13" y="16"/>
                  </a:cubicBezTo>
                  <a:cubicBezTo>
                    <a:pt x="13" y="11"/>
                    <a:pt x="12" y="5"/>
                    <a:pt x="8" y="0"/>
                  </a:cubicBezTo>
                  <a:cubicBezTo>
                    <a:pt x="3" y="2"/>
                    <a:pt x="1" y="3"/>
                    <a:pt x="0" y="3"/>
                  </a:cubicBezTo>
                  <a:lnTo>
                    <a:pt x="7" y="19"/>
                  </a:ln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3" name="Freeform 206"/>
            <p:cNvSpPr>
              <a:spLocks/>
            </p:cNvSpPr>
            <p:nvPr/>
          </p:nvSpPr>
          <p:spPr bwMode="auto">
            <a:xfrm>
              <a:off x="6086475" y="5753100"/>
              <a:ext cx="104775" cy="69850"/>
            </a:xfrm>
            <a:custGeom>
              <a:avLst/>
              <a:gdLst>
                <a:gd name="T0" fmla="*/ 27 w 33"/>
                <a:gd name="T1" fmla="*/ 1 h 22"/>
                <a:gd name="T2" fmla="*/ 0 w 33"/>
                <a:gd name="T3" fmla="*/ 6 h 22"/>
                <a:gd name="T4" fmla="*/ 5 w 33"/>
                <a:gd name="T5" fmla="*/ 22 h 22"/>
                <a:gd name="T6" fmla="*/ 20 w 33"/>
                <a:gd name="T7" fmla="*/ 19 h 22"/>
                <a:gd name="T8" fmla="*/ 33 w 33"/>
                <a:gd name="T9" fmla="*/ 0 h 22"/>
                <a:gd name="T10" fmla="*/ 27 w 33"/>
                <a:gd name="T11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22">
                  <a:moveTo>
                    <a:pt x="27" y="1"/>
                  </a:moveTo>
                  <a:cubicBezTo>
                    <a:pt x="17" y="2"/>
                    <a:pt x="8" y="4"/>
                    <a:pt x="0" y="6"/>
                  </a:cubicBezTo>
                  <a:cubicBezTo>
                    <a:pt x="3" y="11"/>
                    <a:pt x="5" y="17"/>
                    <a:pt x="5" y="22"/>
                  </a:cubicBezTo>
                  <a:cubicBezTo>
                    <a:pt x="10" y="21"/>
                    <a:pt x="14" y="20"/>
                    <a:pt x="20" y="19"/>
                  </a:cubicBezTo>
                  <a:cubicBezTo>
                    <a:pt x="25" y="13"/>
                    <a:pt x="29" y="6"/>
                    <a:pt x="33" y="0"/>
                  </a:cubicBezTo>
                  <a:cubicBezTo>
                    <a:pt x="31" y="1"/>
                    <a:pt x="29" y="1"/>
                    <a:pt x="27" y="1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4" name="Freeform 207"/>
            <p:cNvSpPr>
              <a:spLocks/>
            </p:cNvSpPr>
            <p:nvPr/>
          </p:nvSpPr>
          <p:spPr bwMode="auto">
            <a:xfrm>
              <a:off x="6169025" y="5753100"/>
              <a:ext cx="73025" cy="57150"/>
            </a:xfrm>
            <a:custGeom>
              <a:avLst/>
              <a:gdLst>
                <a:gd name="T0" fmla="*/ 22 w 23"/>
                <a:gd name="T1" fmla="*/ 0 h 18"/>
                <a:gd name="T2" fmla="*/ 12 w 23"/>
                <a:gd name="T3" fmla="*/ 0 h 18"/>
                <a:gd name="T4" fmla="*/ 0 w 23"/>
                <a:gd name="T5" fmla="*/ 18 h 18"/>
                <a:gd name="T6" fmla="*/ 23 w 23"/>
                <a:gd name="T7" fmla="*/ 17 h 18"/>
                <a:gd name="T8" fmla="*/ 22 w 23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8">
                  <a:moveTo>
                    <a:pt x="22" y="0"/>
                  </a:moveTo>
                  <a:cubicBezTo>
                    <a:pt x="19" y="0"/>
                    <a:pt x="16" y="0"/>
                    <a:pt x="12" y="0"/>
                  </a:cubicBezTo>
                  <a:cubicBezTo>
                    <a:pt x="9" y="6"/>
                    <a:pt x="4" y="12"/>
                    <a:pt x="0" y="18"/>
                  </a:cubicBezTo>
                  <a:cubicBezTo>
                    <a:pt x="7" y="17"/>
                    <a:pt x="15" y="16"/>
                    <a:pt x="23" y="17"/>
                  </a:cubicBezTo>
                  <a:cubicBezTo>
                    <a:pt x="23" y="11"/>
                    <a:pt x="23" y="5"/>
                    <a:pt x="22" y="0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5" name="Freeform 208"/>
            <p:cNvSpPr>
              <a:spLocks/>
            </p:cNvSpPr>
            <p:nvPr/>
          </p:nvSpPr>
          <p:spPr bwMode="auto">
            <a:xfrm>
              <a:off x="6149975" y="5753100"/>
              <a:ext cx="57150" cy="60325"/>
            </a:xfrm>
            <a:custGeom>
              <a:avLst/>
              <a:gdLst>
                <a:gd name="T0" fmla="*/ 13 w 18"/>
                <a:gd name="T1" fmla="*/ 0 h 19"/>
                <a:gd name="T2" fmla="*/ 0 w 18"/>
                <a:gd name="T3" fmla="*/ 19 h 19"/>
                <a:gd name="T4" fmla="*/ 6 w 18"/>
                <a:gd name="T5" fmla="*/ 18 h 19"/>
                <a:gd name="T6" fmla="*/ 18 w 18"/>
                <a:gd name="T7" fmla="*/ 0 h 19"/>
                <a:gd name="T8" fmla="*/ 13 w 18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9">
                  <a:moveTo>
                    <a:pt x="13" y="0"/>
                  </a:moveTo>
                  <a:cubicBezTo>
                    <a:pt x="9" y="6"/>
                    <a:pt x="5" y="13"/>
                    <a:pt x="0" y="19"/>
                  </a:cubicBezTo>
                  <a:cubicBezTo>
                    <a:pt x="2" y="19"/>
                    <a:pt x="4" y="18"/>
                    <a:pt x="6" y="18"/>
                  </a:cubicBezTo>
                  <a:cubicBezTo>
                    <a:pt x="10" y="12"/>
                    <a:pt x="15" y="6"/>
                    <a:pt x="18" y="0"/>
                  </a:cubicBezTo>
                  <a:cubicBezTo>
                    <a:pt x="16" y="0"/>
                    <a:pt x="15" y="0"/>
                    <a:pt x="13" y="0"/>
                  </a:cubicBezTo>
                  <a:close/>
                </a:path>
              </a:pathLst>
            </a:custGeom>
            <a:solidFill>
              <a:srgbClr val="463B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6" name="Freeform 209"/>
            <p:cNvSpPr>
              <a:spLocks/>
            </p:cNvSpPr>
            <p:nvPr/>
          </p:nvSpPr>
          <p:spPr bwMode="auto">
            <a:xfrm>
              <a:off x="5849938" y="5699125"/>
              <a:ext cx="255587" cy="271463"/>
            </a:xfrm>
            <a:custGeom>
              <a:avLst/>
              <a:gdLst>
                <a:gd name="T0" fmla="*/ 57 w 81"/>
                <a:gd name="T1" fmla="*/ 60 h 86"/>
                <a:gd name="T2" fmla="*/ 25 w 81"/>
                <a:gd name="T3" fmla="*/ 58 h 86"/>
                <a:gd name="T4" fmla="*/ 27 w 81"/>
                <a:gd name="T5" fmla="*/ 26 h 86"/>
                <a:gd name="T6" fmla="*/ 60 w 81"/>
                <a:gd name="T7" fmla="*/ 28 h 86"/>
                <a:gd name="T8" fmla="*/ 60 w 81"/>
                <a:gd name="T9" fmla="*/ 28 h 86"/>
                <a:gd name="T10" fmla="*/ 75 w 81"/>
                <a:gd name="T11" fmla="*/ 23 h 86"/>
                <a:gd name="T12" fmla="*/ 71 w 81"/>
                <a:gd name="T13" fmla="*/ 18 h 86"/>
                <a:gd name="T14" fmla="*/ 17 w 81"/>
                <a:gd name="T15" fmla="*/ 14 h 86"/>
                <a:gd name="T16" fmla="*/ 13 w 81"/>
                <a:gd name="T17" fmla="*/ 68 h 86"/>
                <a:gd name="T18" fmla="*/ 67 w 81"/>
                <a:gd name="T19" fmla="*/ 72 h 86"/>
                <a:gd name="T20" fmla="*/ 80 w 81"/>
                <a:gd name="T21" fmla="*/ 39 h 86"/>
                <a:gd name="T22" fmla="*/ 65 w 81"/>
                <a:gd name="T23" fmla="*/ 44 h 86"/>
                <a:gd name="T24" fmla="*/ 57 w 81"/>
                <a:gd name="T25" fmla="*/ 6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1" h="86">
                  <a:moveTo>
                    <a:pt x="57" y="60"/>
                  </a:moveTo>
                  <a:cubicBezTo>
                    <a:pt x="48" y="69"/>
                    <a:pt x="33" y="68"/>
                    <a:pt x="25" y="58"/>
                  </a:cubicBezTo>
                  <a:cubicBezTo>
                    <a:pt x="17" y="49"/>
                    <a:pt x="18" y="34"/>
                    <a:pt x="27" y="26"/>
                  </a:cubicBezTo>
                  <a:cubicBezTo>
                    <a:pt x="37" y="18"/>
                    <a:pt x="51" y="19"/>
                    <a:pt x="60" y="28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64" y="27"/>
                    <a:pt x="69" y="25"/>
                    <a:pt x="75" y="23"/>
                  </a:cubicBezTo>
                  <a:cubicBezTo>
                    <a:pt x="74" y="22"/>
                    <a:pt x="73" y="20"/>
                    <a:pt x="71" y="18"/>
                  </a:cubicBezTo>
                  <a:cubicBezTo>
                    <a:pt x="57" y="2"/>
                    <a:pt x="33" y="0"/>
                    <a:pt x="17" y="14"/>
                  </a:cubicBezTo>
                  <a:cubicBezTo>
                    <a:pt x="1" y="28"/>
                    <a:pt x="0" y="52"/>
                    <a:pt x="13" y="68"/>
                  </a:cubicBezTo>
                  <a:cubicBezTo>
                    <a:pt x="27" y="84"/>
                    <a:pt x="51" y="86"/>
                    <a:pt x="67" y="72"/>
                  </a:cubicBezTo>
                  <a:cubicBezTo>
                    <a:pt x="77" y="64"/>
                    <a:pt x="81" y="51"/>
                    <a:pt x="80" y="39"/>
                  </a:cubicBezTo>
                  <a:cubicBezTo>
                    <a:pt x="74" y="41"/>
                    <a:pt x="69" y="43"/>
                    <a:pt x="65" y="44"/>
                  </a:cubicBezTo>
                  <a:cubicBezTo>
                    <a:pt x="65" y="50"/>
                    <a:pt x="62" y="56"/>
                    <a:pt x="57" y="60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7" name="Freeform 210"/>
            <p:cNvSpPr>
              <a:spLocks/>
            </p:cNvSpPr>
            <p:nvPr/>
          </p:nvSpPr>
          <p:spPr bwMode="auto">
            <a:xfrm>
              <a:off x="6038850" y="5772150"/>
              <a:ext cx="63500" cy="66675"/>
            </a:xfrm>
            <a:custGeom>
              <a:avLst/>
              <a:gdLst>
                <a:gd name="T0" fmla="*/ 0 w 20"/>
                <a:gd name="T1" fmla="*/ 5 h 21"/>
                <a:gd name="T2" fmla="*/ 5 w 20"/>
                <a:gd name="T3" fmla="*/ 21 h 21"/>
                <a:gd name="T4" fmla="*/ 20 w 20"/>
                <a:gd name="T5" fmla="*/ 16 h 21"/>
                <a:gd name="T6" fmla="*/ 15 w 20"/>
                <a:gd name="T7" fmla="*/ 0 h 21"/>
                <a:gd name="T8" fmla="*/ 0 w 20"/>
                <a:gd name="T9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1">
                  <a:moveTo>
                    <a:pt x="0" y="5"/>
                  </a:moveTo>
                  <a:cubicBezTo>
                    <a:pt x="4" y="10"/>
                    <a:pt x="5" y="16"/>
                    <a:pt x="5" y="21"/>
                  </a:cubicBezTo>
                  <a:cubicBezTo>
                    <a:pt x="9" y="20"/>
                    <a:pt x="14" y="18"/>
                    <a:pt x="20" y="16"/>
                  </a:cubicBezTo>
                  <a:cubicBezTo>
                    <a:pt x="20" y="11"/>
                    <a:pt x="18" y="5"/>
                    <a:pt x="15" y="0"/>
                  </a:cubicBezTo>
                  <a:cubicBezTo>
                    <a:pt x="9" y="2"/>
                    <a:pt x="4" y="4"/>
                    <a:pt x="0" y="5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11475" name="Picture 21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0713" y="6024563"/>
              <a:ext cx="123825" cy="28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1" name="Grupo 300"/>
          <p:cNvGrpSpPr/>
          <p:nvPr/>
        </p:nvGrpSpPr>
        <p:grpSpPr>
          <a:xfrm>
            <a:off x="2450307" y="1031618"/>
            <a:ext cx="1052512" cy="2322513"/>
            <a:chOff x="1731963" y="927100"/>
            <a:chExt cx="1052512" cy="2322513"/>
          </a:xfrm>
        </p:grpSpPr>
        <p:sp>
          <p:nvSpPr>
            <p:cNvPr id="278" name="Freeform 212"/>
            <p:cNvSpPr>
              <a:spLocks/>
            </p:cNvSpPr>
            <p:nvPr/>
          </p:nvSpPr>
          <p:spPr bwMode="auto">
            <a:xfrm>
              <a:off x="2254250" y="2616200"/>
              <a:ext cx="80962" cy="238125"/>
            </a:xfrm>
            <a:custGeom>
              <a:avLst/>
              <a:gdLst>
                <a:gd name="T0" fmla="*/ 2 w 51"/>
                <a:gd name="T1" fmla="*/ 150 h 150"/>
                <a:gd name="T2" fmla="*/ 0 w 51"/>
                <a:gd name="T3" fmla="*/ 0 h 150"/>
                <a:gd name="T4" fmla="*/ 49 w 51"/>
                <a:gd name="T5" fmla="*/ 0 h 150"/>
                <a:gd name="T6" fmla="*/ 51 w 51"/>
                <a:gd name="T7" fmla="*/ 150 h 150"/>
                <a:gd name="T8" fmla="*/ 2 w 51"/>
                <a:gd name="T9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50">
                  <a:moveTo>
                    <a:pt x="2" y="150"/>
                  </a:moveTo>
                  <a:lnTo>
                    <a:pt x="0" y="0"/>
                  </a:lnTo>
                  <a:lnTo>
                    <a:pt x="49" y="0"/>
                  </a:lnTo>
                  <a:lnTo>
                    <a:pt x="51" y="150"/>
                  </a:lnTo>
                  <a:lnTo>
                    <a:pt x="2" y="150"/>
                  </a:lnTo>
                  <a:close/>
                </a:path>
              </a:pathLst>
            </a:custGeom>
            <a:solidFill>
              <a:srgbClr val="423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9" name="Freeform 213"/>
            <p:cNvSpPr>
              <a:spLocks/>
            </p:cNvSpPr>
            <p:nvPr/>
          </p:nvSpPr>
          <p:spPr bwMode="auto">
            <a:xfrm>
              <a:off x="2193925" y="2794000"/>
              <a:ext cx="207962" cy="38100"/>
            </a:xfrm>
            <a:custGeom>
              <a:avLst/>
              <a:gdLst>
                <a:gd name="T0" fmla="*/ 97 w 131"/>
                <a:gd name="T1" fmla="*/ 0 h 24"/>
                <a:gd name="T2" fmla="*/ 34 w 131"/>
                <a:gd name="T3" fmla="*/ 2 h 24"/>
                <a:gd name="T4" fmla="*/ 0 w 131"/>
                <a:gd name="T5" fmla="*/ 24 h 24"/>
                <a:gd name="T6" fmla="*/ 131 w 131"/>
                <a:gd name="T7" fmla="*/ 22 h 24"/>
                <a:gd name="T8" fmla="*/ 97 w 131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24">
                  <a:moveTo>
                    <a:pt x="97" y="0"/>
                  </a:moveTo>
                  <a:lnTo>
                    <a:pt x="34" y="2"/>
                  </a:lnTo>
                  <a:lnTo>
                    <a:pt x="0" y="24"/>
                  </a:lnTo>
                  <a:lnTo>
                    <a:pt x="131" y="22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0" name="Freeform 214"/>
            <p:cNvSpPr>
              <a:spLocks/>
            </p:cNvSpPr>
            <p:nvPr/>
          </p:nvSpPr>
          <p:spPr bwMode="auto">
            <a:xfrm>
              <a:off x="2079625" y="2908300"/>
              <a:ext cx="458787" cy="341313"/>
            </a:xfrm>
            <a:custGeom>
              <a:avLst/>
              <a:gdLst>
                <a:gd name="T0" fmla="*/ 19 w 145"/>
                <a:gd name="T1" fmla="*/ 108 h 108"/>
                <a:gd name="T2" fmla="*/ 23 w 145"/>
                <a:gd name="T3" fmla="*/ 107 h 108"/>
                <a:gd name="T4" fmla="*/ 22 w 145"/>
                <a:gd name="T5" fmla="*/ 101 h 108"/>
                <a:gd name="T6" fmla="*/ 10 w 145"/>
                <a:gd name="T7" fmla="*/ 91 h 108"/>
                <a:gd name="T8" fmla="*/ 41 w 145"/>
                <a:gd name="T9" fmla="*/ 11 h 108"/>
                <a:gd name="T10" fmla="*/ 94 w 145"/>
                <a:gd name="T11" fmla="*/ 9 h 108"/>
                <a:gd name="T12" fmla="*/ 134 w 145"/>
                <a:gd name="T13" fmla="*/ 88 h 108"/>
                <a:gd name="T14" fmla="*/ 125 w 145"/>
                <a:gd name="T15" fmla="*/ 96 h 108"/>
                <a:gd name="T16" fmla="*/ 124 w 145"/>
                <a:gd name="T17" fmla="*/ 102 h 108"/>
                <a:gd name="T18" fmla="*/ 130 w 145"/>
                <a:gd name="T19" fmla="*/ 103 h 108"/>
                <a:gd name="T20" fmla="*/ 142 w 145"/>
                <a:gd name="T21" fmla="*/ 93 h 108"/>
                <a:gd name="T22" fmla="*/ 144 w 145"/>
                <a:gd name="T23" fmla="*/ 88 h 108"/>
                <a:gd name="T24" fmla="*/ 100 w 145"/>
                <a:gd name="T25" fmla="*/ 3 h 108"/>
                <a:gd name="T26" fmla="*/ 96 w 145"/>
                <a:gd name="T27" fmla="*/ 0 h 108"/>
                <a:gd name="T28" fmla="*/ 38 w 145"/>
                <a:gd name="T29" fmla="*/ 2 h 108"/>
                <a:gd name="T30" fmla="*/ 34 w 145"/>
                <a:gd name="T31" fmla="*/ 5 h 108"/>
                <a:gd name="T32" fmla="*/ 0 w 145"/>
                <a:gd name="T33" fmla="*/ 91 h 108"/>
                <a:gd name="T34" fmla="*/ 2 w 145"/>
                <a:gd name="T35" fmla="*/ 96 h 108"/>
                <a:gd name="T36" fmla="*/ 17 w 145"/>
                <a:gd name="T37" fmla="*/ 107 h 108"/>
                <a:gd name="T38" fmla="*/ 19 w 145"/>
                <a:gd name="T39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5" h="108">
                  <a:moveTo>
                    <a:pt x="19" y="108"/>
                  </a:moveTo>
                  <a:cubicBezTo>
                    <a:pt x="21" y="108"/>
                    <a:pt x="22" y="108"/>
                    <a:pt x="23" y="107"/>
                  </a:cubicBezTo>
                  <a:cubicBezTo>
                    <a:pt x="24" y="105"/>
                    <a:pt x="24" y="102"/>
                    <a:pt x="22" y="101"/>
                  </a:cubicBezTo>
                  <a:cubicBezTo>
                    <a:pt x="10" y="91"/>
                    <a:pt x="10" y="91"/>
                    <a:pt x="10" y="9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134" y="88"/>
                    <a:pt x="134" y="88"/>
                    <a:pt x="134" y="88"/>
                  </a:cubicBezTo>
                  <a:cubicBezTo>
                    <a:pt x="125" y="96"/>
                    <a:pt x="125" y="96"/>
                    <a:pt x="125" y="96"/>
                  </a:cubicBezTo>
                  <a:cubicBezTo>
                    <a:pt x="123" y="97"/>
                    <a:pt x="122" y="100"/>
                    <a:pt x="124" y="102"/>
                  </a:cubicBezTo>
                  <a:cubicBezTo>
                    <a:pt x="125" y="104"/>
                    <a:pt x="128" y="104"/>
                    <a:pt x="130" y="103"/>
                  </a:cubicBezTo>
                  <a:cubicBezTo>
                    <a:pt x="142" y="93"/>
                    <a:pt x="142" y="93"/>
                    <a:pt x="142" y="93"/>
                  </a:cubicBezTo>
                  <a:cubicBezTo>
                    <a:pt x="144" y="92"/>
                    <a:pt x="145" y="89"/>
                    <a:pt x="144" y="88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1"/>
                    <a:pt x="98" y="0"/>
                    <a:pt x="96" y="0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7" y="2"/>
                    <a:pt x="35" y="3"/>
                    <a:pt x="34" y="5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2"/>
                    <a:pt x="0" y="94"/>
                    <a:pt x="2" y="96"/>
                  </a:cubicBezTo>
                  <a:cubicBezTo>
                    <a:pt x="17" y="107"/>
                    <a:pt x="17" y="107"/>
                    <a:pt x="17" y="107"/>
                  </a:cubicBezTo>
                  <a:cubicBezTo>
                    <a:pt x="18" y="108"/>
                    <a:pt x="18" y="108"/>
                    <a:pt x="19" y="108"/>
                  </a:cubicBezTo>
                  <a:close/>
                </a:path>
              </a:pathLst>
            </a:custGeom>
            <a:solidFill>
              <a:srgbClr val="423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1" name="Freeform 215"/>
            <p:cNvSpPr>
              <a:spLocks/>
            </p:cNvSpPr>
            <p:nvPr/>
          </p:nvSpPr>
          <p:spPr bwMode="auto">
            <a:xfrm>
              <a:off x="2171700" y="2825750"/>
              <a:ext cx="242887" cy="130175"/>
            </a:xfrm>
            <a:custGeom>
              <a:avLst/>
              <a:gdLst>
                <a:gd name="T0" fmla="*/ 0 w 153"/>
                <a:gd name="T1" fmla="*/ 4 h 82"/>
                <a:gd name="T2" fmla="*/ 2 w 153"/>
                <a:gd name="T3" fmla="*/ 82 h 82"/>
                <a:gd name="T4" fmla="*/ 153 w 153"/>
                <a:gd name="T5" fmla="*/ 78 h 82"/>
                <a:gd name="T6" fmla="*/ 151 w 153"/>
                <a:gd name="T7" fmla="*/ 0 h 82"/>
                <a:gd name="T8" fmla="*/ 0 w 153"/>
                <a:gd name="T9" fmla="*/ 4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3" h="82">
                  <a:moveTo>
                    <a:pt x="0" y="4"/>
                  </a:moveTo>
                  <a:lnTo>
                    <a:pt x="2" y="82"/>
                  </a:lnTo>
                  <a:lnTo>
                    <a:pt x="153" y="78"/>
                  </a:lnTo>
                  <a:lnTo>
                    <a:pt x="151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423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2" name="Freeform 216"/>
            <p:cNvSpPr>
              <a:spLocks/>
            </p:cNvSpPr>
            <p:nvPr/>
          </p:nvSpPr>
          <p:spPr bwMode="auto">
            <a:xfrm>
              <a:off x="2279650" y="2895600"/>
              <a:ext cx="55562" cy="354013"/>
            </a:xfrm>
            <a:custGeom>
              <a:avLst/>
              <a:gdLst>
                <a:gd name="T0" fmla="*/ 13 w 18"/>
                <a:gd name="T1" fmla="*/ 112 h 112"/>
                <a:gd name="T2" fmla="*/ 14 w 18"/>
                <a:gd name="T3" fmla="*/ 112 h 112"/>
                <a:gd name="T4" fmla="*/ 17 w 18"/>
                <a:gd name="T5" fmla="*/ 106 h 112"/>
                <a:gd name="T6" fmla="*/ 11 w 18"/>
                <a:gd name="T7" fmla="*/ 90 h 112"/>
                <a:gd name="T8" fmla="*/ 8 w 18"/>
                <a:gd name="T9" fmla="*/ 4 h 112"/>
                <a:gd name="T10" fmla="*/ 4 w 18"/>
                <a:gd name="T11" fmla="*/ 0 h 112"/>
                <a:gd name="T12" fmla="*/ 0 w 18"/>
                <a:gd name="T13" fmla="*/ 5 h 112"/>
                <a:gd name="T14" fmla="*/ 3 w 18"/>
                <a:gd name="T15" fmla="*/ 90 h 112"/>
                <a:gd name="T16" fmla="*/ 3 w 18"/>
                <a:gd name="T17" fmla="*/ 92 h 112"/>
                <a:gd name="T18" fmla="*/ 9 w 18"/>
                <a:gd name="T19" fmla="*/ 109 h 112"/>
                <a:gd name="T20" fmla="*/ 13 w 18"/>
                <a:gd name="T21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112">
                  <a:moveTo>
                    <a:pt x="13" y="112"/>
                  </a:moveTo>
                  <a:cubicBezTo>
                    <a:pt x="13" y="112"/>
                    <a:pt x="14" y="112"/>
                    <a:pt x="14" y="112"/>
                  </a:cubicBezTo>
                  <a:cubicBezTo>
                    <a:pt x="16" y="111"/>
                    <a:pt x="18" y="109"/>
                    <a:pt x="17" y="106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3" y="91"/>
                    <a:pt x="3" y="91"/>
                    <a:pt x="3" y="92"/>
                  </a:cubicBezTo>
                  <a:cubicBezTo>
                    <a:pt x="9" y="109"/>
                    <a:pt x="9" y="109"/>
                    <a:pt x="9" y="109"/>
                  </a:cubicBezTo>
                  <a:cubicBezTo>
                    <a:pt x="9" y="111"/>
                    <a:pt x="11" y="112"/>
                    <a:pt x="13" y="112"/>
                  </a:cubicBezTo>
                  <a:close/>
                </a:path>
              </a:pathLst>
            </a:custGeom>
            <a:solidFill>
              <a:srgbClr val="423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3" name="Freeform 217"/>
            <p:cNvSpPr>
              <a:spLocks/>
            </p:cNvSpPr>
            <p:nvPr/>
          </p:nvSpPr>
          <p:spPr bwMode="auto">
            <a:xfrm>
              <a:off x="1919288" y="927100"/>
              <a:ext cx="865187" cy="260350"/>
            </a:xfrm>
            <a:custGeom>
              <a:avLst/>
              <a:gdLst>
                <a:gd name="T0" fmla="*/ 82 w 274"/>
                <a:gd name="T1" fmla="*/ 82 h 82"/>
                <a:gd name="T2" fmla="*/ 192 w 274"/>
                <a:gd name="T3" fmla="*/ 82 h 82"/>
                <a:gd name="T4" fmla="*/ 274 w 274"/>
                <a:gd name="T5" fmla="*/ 0 h 82"/>
                <a:gd name="T6" fmla="*/ 274 w 274"/>
                <a:gd name="T7" fmla="*/ 0 h 82"/>
                <a:gd name="T8" fmla="*/ 0 w 274"/>
                <a:gd name="T9" fmla="*/ 0 h 82"/>
                <a:gd name="T10" fmla="*/ 0 w 274"/>
                <a:gd name="T11" fmla="*/ 0 h 82"/>
                <a:gd name="T12" fmla="*/ 82 w 274"/>
                <a:gd name="T13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82">
                  <a:moveTo>
                    <a:pt x="82" y="82"/>
                  </a:moveTo>
                  <a:cubicBezTo>
                    <a:pt x="192" y="82"/>
                    <a:pt x="192" y="82"/>
                    <a:pt x="192" y="82"/>
                  </a:cubicBezTo>
                  <a:cubicBezTo>
                    <a:pt x="237" y="82"/>
                    <a:pt x="274" y="46"/>
                    <a:pt x="27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"/>
                    <a:pt x="36" y="82"/>
                    <a:pt x="82" y="82"/>
                  </a:cubicBezTo>
                  <a:close/>
                </a:path>
              </a:pathLst>
            </a:custGeom>
            <a:solidFill>
              <a:srgbClr val="5D52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4" name="Freeform 218"/>
            <p:cNvSpPr>
              <a:spLocks/>
            </p:cNvSpPr>
            <p:nvPr/>
          </p:nvSpPr>
          <p:spPr bwMode="auto">
            <a:xfrm>
              <a:off x="2146300" y="1984375"/>
              <a:ext cx="268287" cy="657225"/>
            </a:xfrm>
            <a:custGeom>
              <a:avLst/>
              <a:gdLst>
                <a:gd name="T0" fmla="*/ 48 w 85"/>
                <a:gd name="T1" fmla="*/ 208 h 208"/>
                <a:gd name="T2" fmla="*/ 82 w 85"/>
                <a:gd name="T3" fmla="*/ 145 h 208"/>
                <a:gd name="T4" fmla="*/ 37 w 85"/>
                <a:gd name="T5" fmla="*/ 96 h 208"/>
                <a:gd name="T6" fmla="*/ 5 w 85"/>
                <a:gd name="T7" fmla="*/ 50 h 208"/>
                <a:gd name="T8" fmla="*/ 37 w 85"/>
                <a:gd name="T9" fmla="*/ 5 h 208"/>
                <a:gd name="T10" fmla="*/ 36 w 85"/>
                <a:gd name="T11" fmla="*/ 0 h 208"/>
                <a:gd name="T12" fmla="*/ 1 w 85"/>
                <a:gd name="T13" fmla="*/ 49 h 208"/>
                <a:gd name="T14" fmla="*/ 8 w 85"/>
                <a:gd name="T15" fmla="*/ 79 h 208"/>
                <a:gd name="T16" fmla="*/ 36 w 85"/>
                <a:gd name="T17" fmla="*/ 101 h 208"/>
                <a:gd name="T18" fmla="*/ 78 w 85"/>
                <a:gd name="T19" fmla="*/ 145 h 208"/>
                <a:gd name="T20" fmla="*/ 46 w 85"/>
                <a:gd name="T21" fmla="*/ 204 h 208"/>
                <a:gd name="T22" fmla="*/ 48 w 85"/>
                <a:gd name="T23" fmla="*/ 20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208">
                  <a:moveTo>
                    <a:pt x="48" y="208"/>
                  </a:moveTo>
                  <a:cubicBezTo>
                    <a:pt x="71" y="195"/>
                    <a:pt x="85" y="169"/>
                    <a:pt x="82" y="145"/>
                  </a:cubicBezTo>
                  <a:cubicBezTo>
                    <a:pt x="80" y="122"/>
                    <a:pt x="64" y="105"/>
                    <a:pt x="37" y="96"/>
                  </a:cubicBezTo>
                  <a:cubicBezTo>
                    <a:pt x="6" y="86"/>
                    <a:pt x="4" y="60"/>
                    <a:pt x="5" y="50"/>
                  </a:cubicBezTo>
                  <a:cubicBezTo>
                    <a:pt x="6" y="28"/>
                    <a:pt x="21" y="7"/>
                    <a:pt x="37" y="5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8" y="4"/>
                    <a:pt x="2" y="25"/>
                    <a:pt x="1" y="49"/>
                  </a:cubicBezTo>
                  <a:cubicBezTo>
                    <a:pt x="0" y="61"/>
                    <a:pt x="2" y="71"/>
                    <a:pt x="8" y="79"/>
                  </a:cubicBezTo>
                  <a:cubicBezTo>
                    <a:pt x="14" y="89"/>
                    <a:pt x="23" y="96"/>
                    <a:pt x="36" y="101"/>
                  </a:cubicBezTo>
                  <a:cubicBezTo>
                    <a:pt x="61" y="108"/>
                    <a:pt x="76" y="124"/>
                    <a:pt x="78" y="145"/>
                  </a:cubicBezTo>
                  <a:cubicBezTo>
                    <a:pt x="80" y="168"/>
                    <a:pt x="67" y="192"/>
                    <a:pt x="46" y="204"/>
                  </a:cubicBezTo>
                  <a:lnTo>
                    <a:pt x="48" y="208"/>
                  </a:lnTo>
                  <a:close/>
                </a:path>
              </a:pathLst>
            </a:custGeom>
            <a:solidFill>
              <a:srgbClr val="423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5" name="Freeform 219"/>
            <p:cNvSpPr>
              <a:spLocks/>
            </p:cNvSpPr>
            <p:nvPr/>
          </p:nvSpPr>
          <p:spPr bwMode="auto">
            <a:xfrm>
              <a:off x="1978025" y="1341438"/>
              <a:ext cx="311150" cy="506413"/>
            </a:xfrm>
            <a:custGeom>
              <a:avLst/>
              <a:gdLst>
                <a:gd name="T0" fmla="*/ 67 w 98"/>
                <a:gd name="T1" fmla="*/ 160 h 160"/>
                <a:gd name="T2" fmla="*/ 68 w 98"/>
                <a:gd name="T3" fmla="*/ 148 h 160"/>
                <a:gd name="T4" fmla="*/ 30 w 98"/>
                <a:gd name="T5" fmla="*/ 124 h 160"/>
                <a:gd name="T6" fmla="*/ 15 w 98"/>
                <a:gd name="T7" fmla="*/ 73 h 160"/>
                <a:gd name="T8" fmla="*/ 36 w 98"/>
                <a:gd name="T9" fmla="*/ 31 h 160"/>
                <a:gd name="T10" fmla="*/ 96 w 98"/>
                <a:gd name="T11" fmla="*/ 17 h 160"/>
                <a:gd name="T12" fmla="*/ 98 w 98"/>
                <a:gd name="T13" fmla="*/ 5 h 160"/>
                <a:gd name="T14" fmla="*/ 28 w 98"/>
                <a:gd name="T15" fmla="*/ 22 h 160"/>
                <a:gd name="T16" fmla="*/ 2 w 98"/>
                <a:gd name="T17" fmla="*/ 72 h 160"/>
                <a:gd name="T18" fmla="*/ 21 w 98"/>
                <a:gd name="T19" fmla="*/ 132 h 160"/>
                <a:gd name="T20" fmla="*/ 67 w 98"/>
                <a:gd name="T21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8" h="160">
                  <a:moveTo>
                    <a:pt x="67" y="160"/>
                  </a:moveTo>
                  <a:cubicBezTo>
                    <a:pt x="68" y="148"/>
                    <a:pt x="68" y="148"/>
                    <a:pt x="68" y="148"/>
                  </a:cubicBezTo>
                  <a:cubicBezTo>
                    <a:pt x="62" y="148"/>
                    <a:pt x="44" y="140"/>
                    <a:pt x="30" y="124"/>
                  </a:cubicBezTo>
                  <a:cubicBezTo>
                    <a:pt x="18" y="109"/>
                    <a:pt x="12" y="92"/>
                    <a:pt x="15" y="73"/>
                  </a:cubicBezTo>
                  <a:cubicBezTo>
                    <a:pt x="17" y="55"/>
                    <a:pt x="24" y="41"/>
                    <a:pt x="36" y="31"/>
                  </a:cubicBezTo>
                  <a:cubicBezTo>
                    <a:pt x="60" y="13"/>
                    <a:pt x="96" y="17"/>
                    <a:pt x="96" y="17"/>
                  </a:cubicBezTo>
                  <a:cubicBezTo>
                    <a:pt x="98" y="5"/>
                    <a:pt x="98" y="5"/>
                    <a:pt x="98" y="5"/>
                  </a:cubicBezTo>
                  <a:cubicBezTo>
                    <a:pt x="97" y="5"/>
                    <a:pt x="57" y="0"/>
                    <a:pt x="28" y="22"/>
                  </a:cubicBezTo>
                  <a:cubicBezTo>
                    <a:pt x="13" y="33"/>
                    <a:pt x="5" y="50"/>
                    <a:pt x="2" y="72"/>
                  </a:cubicBezTo>
                  <a:cubicBezTo>
                    <a:pt x="0" y="94"/>
                    <a:pt x="6" y="115"/>
                    <a:pt x="21" y="132"/>
                  </a:cubicBezTo>
                  <a:cubicBezTo>
                    <a:pt x="36" y="150"/>
                    <a:pt x="58" y="160"/>
                    <a:pt x="67" y="160"/>
                  </a:cubicBezTo>
                  <a:close/>
                </a:path>
              </a:pathLst>
            </a:custGeom>
            <a:solidFill>
              <a:srgbClr val="423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6" name="Freeform 220"/>
            <p:cNvSpPr>
              <a:spLocks/>
            </p:cNvSpPr>
            <p:nvPr/>
          </p:nvSpPr>
          <p:spPr bwMode="auto">
            <a:xfrm>
              <a:off x="2016125" y="1060450"/>
              <a:ext cx="665162" cy="236538"/>
            </a:xfrm>
            <a:custGeom>
              <a:avLst/>
              <a:gdLst>
                <a:gd name="T0" fmla="*/ 38 w 210"/>
                <a:gd name="T1" fmla="*/ 75 h 75"/>
                <a:gd name="T2" fmla="*/ 173 w 210"/>
                <a:gd name="T3" fmla="*/ 75 h 75"/>
                <a:gd name="T4" fmla="*/ 210 w 210"/>
                <a:gd name="T5" fmla="*/ 37 h 75"/>
                <a:gd name="T6" fmla="*/ 210 w 210"/>
                <a:gd name="T7" fmla="*/ 37 h 75"/>
                <a:gd name="T8" fmla="*/ 173 w 210"/>
                <a:gd name="T9" fmla="*/ 0 h 75"/>
                <a:gd name="T10" fmla="*/ 38 w 210"/>
                <a:gd name="T11" fmla="*/ 0 h 75"/>
                <a:gd name="T12" fmla="*/ 0 w 210"/>
                <a:gd name="T13" fmla="*/ 37 h 75"/>
                <a:gd name="T14" fmla="*/ 0 w 210"/>
                <a:gd name="T15" fmla="*/ 37 h 75"/>
                <a:gd name="T16" fmla="*/ 38 w 210"/>
                <a:gd name="T1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0" h="75">
                  <a:moveTo>
                    <a:pt x="38" y="75"/>
                  </a:moveTo>
                  <a:cubicBezTo>
                    <a:pt x="173" y="75"/>
                    <a:pt x="173" y="75"/>
                    <a:pt x="173" y="75"/>
                  </a:cubicBezTo>
                  <a:cubicBezTo>
                    <a:pt x="194" y="75"/>
                    <a:pt x="210" y="58"/>
                    <a:pt x="210" y="37"/>
                  </a:cubicBezTo>
                  <a:cubicBezTo>
                    <a:pt x="210" y="37"/>
                    <a:pt x="210" y="37"/>
                    <a:pt x="210" y="37"/>
                  </a:cubicBezTo>
                  <a:cubicBezTo>
                    <a:pt x="210" y="16"/>
                    <a:pt x="194" y="0"/>
                    <a:pt x="173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17" y="0"/>
                    <a:pt x="0" y="16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58"/>
                    <a:pt x="17" y="75"/>
                    <a:pt x="38" y="75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7" name="Rectangle 221"/>
            <p:cNvSpPr>
              <a:spLocks noChangeArrowheads="1"/>
            </p:cNvSpPr>
            <p:nvPr/>
          </p:nvSpPr>
          <p:spPr bwMode="auto">
            <a:xfrm>
              <a:off x="2295525" y="1433513"/>
              <a:ext cx="122237" cy="423863"/>
            </a:xfrm>
            <a:prstGeom prst="rect">
              <a:avLst/>
            </a:prstGeom>
            <a:solidFill>
              <a:srgbClr val="423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8" name="Freeform 222"/>
            <p:cNvSpPr>
              <a:spLocks/>
            </p:cNvSpPr>
            <p:nvPr/>
          </p:nvSpPr>
          <p:spPr bwMode="auto">
            <a:xfrm>
              <a:off x="1893888" y="2195513"/>
              <a:ext cx="296862" cy="317500"/>
            </a:xfrm>
            <a:custGeom>
              <a:avLst/>
              <a:gdLst>
                <a:gd name="T0" fmla="*/ 149 w 187"/>
                <a:gd name="T1" fmla="*/ 200 h 200"/>
                <a:gd name="T2" fmla="*/ 0 w 187"/>
                <a:gd name="T3" fmla="*/ 34 h 200"/>
                <a:gd name="T4" fmla="*/ 35 w 187"/>
                <a:gd name="T5" fmla="*/ 0 h 200"/>
                <a:gd name="T6" fmla="*/ 187 w 187"/>
                <a:gd name="T7" fmla="*/ 166 h 200"/>
                <a:gd name="T8" fmla="*/ 149 w 187"/>
                <a:gd name="T9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200">
                  <a:moveTo>
                    <a:pt x="149" y="200"/>
                  </a:moveTo>
                  <a:lnTo>
                    <a:pt x="0" y="34"/>
                  </a:lnTo>
                  <a:lnTo>
                    <a:pt x="35" y="0"/>
                  </a:lnTo>
                  <a:lnTo>
                    <a:pt x="187" y="166"/>
                  </a:lnTo>
                  <a:lnTo>
                    <a:pt x="149" y="200"/>
                  </a:lnTo>
                  <a:close/>
                </a:path>
              </a:pathLst>
            </a:custGeom>
            <a:solidFill>
              <a:srgbClr val="423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9" name="Freeform 223"/>
            <p:cNvSpPr>
              <a:spLocks/>
            </p:cNvSpPr>
            <p:nvPr/>
          </p:nvSpPr>
          <p:spPr bwMode="auto">
            <a:xfrm>
              <a:off x="2232025" y="1162050"/>
              <a:ext cx="246062" cy="420688"/>
            </a:xfrm>
            <a:custGeom>
              <a:avLst/>
              <a:gdLst>
                <a:gd name="T0" fmla="*/ 78 w 78"/>
                <a:gd name="T1" fmla="*/ 0 h 133"/>
                <a:gd name="T2" fmla="*/ 78 w 78"/>
                <a:gd name="T3" fmla="*/ 94 h 133"/>
                <a:gd name="T4" fmla="*/ 39 w 78"/>
                <a:gd name="T5" fmla="*/ 133 h 133"/>
                <a:gd name="T6" fmla="*/ 39 w 78"/>
                <a:gd name="T7" fmla="*/ 133 h 133"/>
                <a:gd name="T8" fmla="*/ 0 w 78"/>
                <a:gd name="T9" fmla="*/ 94 h 133"/>
                <a:gd name="T10" fmla="*/ 0 w 78"/>
                <a:gd name="T11" fmla="*/ 0 h 133"/>
                <a:gd name="T12" fmla="*/ 78 w 78"/>
                <a:gd name="T13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133">
                  <a:moveTo>
                    <a:pt x="78" y="0"/>
                  </a:moveTo>
                  <a:cubicBezTo>
                    <a:pt x="78" y="94"/>
                    <a:pt x="78" y="94"/>
                    <a:pt x="78" y="94"/>
                  </a:cubicBezTo>
                  <a:cubicBezTo>
                    <a:pt x="78" y="115"/>
                    <a:pt x="61" y="133"/>
                    <a:pt x="39" y="133"/>
                  </a:cubicBezTo>
                  <a:cubicBezTo>
                    <a:pt x="39" y="133"/>
                    <a:pt x="39" y="133"/>
                    <a:pt x="39" y="133"/>
                  </a:cubicBezTo>
                  <a:cubicBezTo>
                    <a:pt x="18" y="133"/>
                    <a:pt x="0" y="115"/>
                    <a:pt x="0" y="94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78" y="0"/>
                  </a:ln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0" name="Freeform 224"/>
            <p:cNvSpPr>
              <a:spLocks/>
            </p:cNvSpPr>
            <p:nvPr/>
          </p:nvSpPr>
          <p:spPr bwMode="auto">
            <a:xfrm>
              <a:off x="2273300" y="1376363"/>
              <a:ext cx="163512" cy="161925"/>
            </a:xfrm>
            <a:custGeom>
              <a:avLst/>
              <a:gdLst>
                <a:gd name="T0" fmla="*/ 5 w 52"/>
                <a:gd name="T1" fmla="*/ 17 h 51"/>
                <a:gd name="T2" fmla="*/ 17 w 52"/>
                <a:gd name="T3" fmla="*/ 46 h 51"/>
                <a:gd name="T4" fmla="*/ 47 w 52"/>
                <a:gd name="T5" fmla="*/ 35 h 51"/>
                <a:gd name="T6" fmla="*/ 35 w 52"/>
                <a:gd name="T7" fmla="*/ 5 h 51"/>
                <a:gd name="T8" fmla="*/ 5 w 52"/>
                <a:gd name="T9" fmla="*/ 1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1">
                  <a:moveTo>
                    <a:pt x="5" y="17"/>
                  </a:moveTo>
                  <a:cubicBezTo>
                    <a:pt x="0" y="28"/>
                    <a:pt x="6" y="41"/>
                    <a:pt x="17" y="46"/>
                  </a:cubicBezTo>
                  <a:cubicBezTo>
                    <a:pt x="29" y="51"/>
                    <a:pt x="42" y="46"/>
                    <a:pt x="47" y="35"/>
                  </a:cubicBezTo>
                  <a:cubicBezTo>
                    <a:pt x="52" y="23"/>
                    <a:pt x="47" y="10"/>
                    <a:pt x="35" y="5"/>
                  </a:cubicBezTo>
                  <a:cubicBezTo>
                    <a:pt x="24" y="0"/>
                    <a:pt x="10" y="5"/>
                    <a:pt x="5" y="17"/>
                  </a:cubicBezTo>
                  <a:close/>
                </a:path>
              </a:pathLst>
            </a:custGeom>
            <a:solidFill>
              <a:srgbClr val="423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1" name="Freeform 225"/>
            <p:cNvSpPr>
              <a:spLocks/>
            </p:cNvSpPr>
            <p:nvPr/>
          </p:nvSpPr>
          <p:spPr bwMode="auto">
            <a:xfrm>
              <a:off x="2493963" y="1104900"/>
              <a:ext cx="139700" cy="138113"/>
            </a:xfrm>
            <a:custGeom>
              <a:avLst/>
              <a:gdLst>
                <a:gd name="T0" fmla="*/ 4 w 44"/>
                <a:gd name="T1" fmla="*/ 15 h 44"/>
                <a:gd name="T2" fmla="*/ 15 w 44"/>
                <a:gd name="T3" fmla="*/ 40 h 44"/>
                <a:gd name="T4" fmla="*/ 40 w 44"/>
                <a:gd name="T5" fmla="*/ 30 h 44"/>
                <a:gd name="T6" fmla="*/ 29 w 44"/>
                <a:gd name="T7" fmla="*/ 5 h 44"/>
                <a:gd name="T8" fmla="*/ 4 w 44"/>
                <a:gd name="T9" fmla="*/ 1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4">
                  <a:moveTo>
                    <a:pt x="4" y="15"/>
                  </a:moveTo>
                  <a:cubicBezTo>
                    <a:pt x="0" y="25"/>
                    <a:pt x="5" y="36"/>
                    <a:pt x="15" y="40"/>
                  </a:cubicBezTo>
                  <a:cubicBezTo>
                    <a:pt x="24" y="44"/>
                    <a:pt x="36" y="39"/>
                    <a:pt x="40" y="30"/>
                  </a:cubicBezTo>
                  <a:cubicBezTo>
                    <a:pt x="44" y="20"/>
                    <a:pt x="39" y="9"/>
                    <a:pt x="29" y="5"/>
                  </a:cubicBezTo>
                  <a:cubicBezTo>
                    <a:pt x="20" y="0"/>
                    <a:pt x="8" y="5"/>
                    <a:pt x="4" y="15"/>
                  </a:cubicBezTo>
                  <a:close/>
                </a:path>
              </a:pathLst>
            </a:custGeom>
            <a:solidFill>
              <a:srgbClr val="423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2" name="Freeform 226"/>
            <p:cNvSpPr>
              <a:spLocks/>
            </p:cNvSpPr>
            <p:nvPr/>
          </p:nvSpPr>
          <p:spPr bwMode="auto">
            <a:xfrm>
              <a:off x="2066925" y="1108075"/>
              <a:ext cx="139700" cy="138113"/>
            </a:xfrm>
            <a:custGeom>
              <a:avLst/>
              <a:gdLst>
                <a:gd name="T0" fmla="*/ 4 w 44"/>
                <a:gd name="T1" fmla="*/ 15 h 44"/>
                <a:gd name="T2" fmla="*/ 14 w 44"/>
                <a:gd name="T3" fmla="*/ 40 h 44"/>
                <a:gd name="T4" fmla="*/ 39 w 44"/>
                <a:gd name="T5" fmla="*/ 30 h 44"/>
                <a:gd name="T6" fmla="*/ 29 w 44"/>
                <a:gd name="T7" fmla="*/ 5 h 44"/>
                <a:gd name="T8" fmla="*/ 4 w 44"/>
                <a:gd name="T9" fmla="*/ 1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4">
                  <a:moveTo>
                    <a:pt x="4" y="15"/>
                  </a:moveTo>
                  <a:cubicBezTo>
                    <a:pt x="0" y="24"/>
                    <a:pt x="5" y="36"/>
                    <a:pt x="14" y="40"/>
                  </a:cubicBezTo>
                  <a:cubicBezTo>
                    <a:pt x="24" y="44"/>
                    <a:pt x="35" y="40"/>
                    <a:pt x="39" y="30"/>
                  </a:cubicBezTo>
                  <a:cubicBezTo>
                    <a:pt x="44" y="20"/>
                    <a:pt x="39" y="9"/>
                    <a:pt x="29" y="5"/>
                  </a:cubicBezTo>
                  <a:cubicBezTo>
                    <a:pt x="20" y="0"/>
                    <a:pt x="8" y="5"/>
                    <a:pt x="4" y="15"/>
                  </a:cubicBezTo>
                  <a:close/>
                </a:path>
              </a:pathLst>
            </a:custGeom>
            <a:solidFill>
              <a:srgbClr val="423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3" name="Freeform 227"/>
            <p:cNvSpPr>
              <a:spLocks/>
            </p:cNvSpPr>
            <p:nvPr/>
          </p:nvSpPr>
          <p:spPr bwMode="auto">
            <a:xfrm>
              <a:off x="1731963" y="1643063"/>
              <a:ext cx="752475" cy="717550"/>
            </a:xfrm>
            <a:custGeom>
              <a:avLst/>
              <a:gdLst>
                <a:gd name="T0" fmla="*/ 87 w 238"/>
                <a:gd name="T1" fmla="*/ 209 h 227"/>
                <a:gd name="T2" fmla="*/ 217 w 238"/>
                <a:gd name="T3" fmla="*/ 90 h 227"/>
                <a:gd name="T4" fmla="*/ 220 w 238"/>
                <a:gd name="T5" fmla="*/ 21 h 227"/>
                <a:gd name="T6" fmla="*/ 220 w 238"/>
                <a:gd name="T7" fmla="*/ 21 h 227"/>
                <a:gd name="T8" fmla="*/ 151 w 238"/>
                <a:gd name="T9" fmla="*/ 18 h 227"/>
                <a:gd name="T10" fmla="*/ 21 w 238"/>
                <a:gd name="T11" fmla="*/ 137 h 227"/>
                <a:gd name="T12" fmla="*/ 18 w 238"/>
                <a:gd name="T13" fmla="*/ 206 h 227"/>
                <a:gd name="T14" fmla="*/ 18 w 238"/>
                <a:gd name="T15" fmla="*/ 206 h 227"/>
                <a:gd name="T16" fmla="*/ 87 w 238"/>
                <a:gd name="T17" fmla="*/ 209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" h="227">
                  <a:moveTo>
                    <a:pt x="87" y="209"/>
                  </a:moveTo>
                  <a:cubicBezTo>
                    <a:pt x="217" y="90"/>
                    <a:pt x="217" y="90"/>
                    <a:pt x="217" y="90"/>
                  </a:cubicBezTo>
                  <a:cubicBezTo>
                    <a:pt x="236" y="72"/>
                    <a:pt x="238" y="41"/>
                    <a:pt x="220" y="21"/>
                  </a:cubicBezTo>
                  <a:cubicBezTo>
                    <a:pt x="220" y="21"/>
                    <a:pt x="220" y="21"/>
                    <a:pt x="220" y="21"/>
                  </a:cubicBezTo>
                  <a:cubicBezTo>
                    <a:pt x="201" y="1"/>
                    <a:pt x="171" y="0"/>
                    <a:pt x="151" y="18"/>
                  </a:cubicBezTo>
                  <a:cubicBezTo>
                    <a:pt x="21" y="137"/>
                    <a:pt x="21" y="137"/>
                    <a:pt x="21" y="137"/>
                  </a:cubicBezTo>
                  <a:cubicBezTo>
                    <a:pt x="1" y="155"/>
                    <a:pt x="0" y="186"/>
                    <a:pt x="18" y="206"/>
                  </a:cubicBezTo>
                  <a:cubicBezTo>
                    <a:pt x="18" y="206"/>
                    <a:pt x="18" y="206"/>
                    <a:pt x="18" y="206"/>
                  </a:cubicBezTo>
                  <a:cubicBezTo>
                    <a:pt x="36" y="225"/>
                    <a:pt x="67" y="227"/>
                    <a:pt x="87" y="209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" name="Freeform 228"/>
            <p:cNvSpPr>
              <a:spLocks/>
            </p:cNvSpPr>
            <p:nvPr/>
          </p:nvSpPr>
          <p:spPr bwMode="auto">
            <a:xfrm>
              <a:off x="1814513" y="2101850"/>
              <a:ext cx="176212" cy="176213"/>
            </a:xfrm>
            <a:custGeom>
              <a:avLst/>
              <a:gdLst>
                <a:gd name="T0" fmla="*/ 5 w 56"/>
                <a:gd name="T1" fmla="*/ 36 h 56"/>
                <a:gd name="T2" fmla="*/ 36 w 56"/>
                <a:gd name="T3" fmla="*/ 51 h 56"/>
                <a:gd name="T4" fmla="*/ 52 w 56"/>
                <a:gd name="T5" fmla="*/ 20 h 56"/>
                <a:gd name="T6" fmla="*/ 20 w 56"/>
                <a:gd name="T7" fmla="*/ 4 h 56"/>
                <a:gd name="T8" fmla="*/ 5 w 56"/>
                <a:gd name="T9" fmla="*/ 3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5" y="36"/>
                  </a:moveTo>
                  <a:cubicBezTo>
                    <a:pt x="9" y="49"/>
                    <a:pt x="23" y="56"/>
                    <a:pt x="36" y="51"/>
                  </a:cubicBezTo>
                  <a:cubicBezTo>
                    <a:pt x="49" y="47"/>
                    <a:pt x="56" y="33"/>
                    <a:pt x="52" y="20"/>
                  </a:cubicBezTo>
                  <a:cubicBezTo>
                    <a:pt x="47" y="7"/>
                    <a:pt x="33" y="0"/>
                    <a:pt x="20" y="4"/>
                  </a:cubicBezTo>
                  <a:cubicBezTo>
                    <a:pt x="7" y="9"/>
                    <a:pt x="0" y="23"/>
                    <a:pt x="5" y="36"/>
                  </a:cubicBezTo>
                  <a:close/>
                </a:path>
              </a:pathLst>
            </a:custGeom>
            <a:solidFill>
              <a:srgbClr val="423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" name="Freeform 229"/>
            <p:cNvSpPr>
              <a:spLocks/>
            </p:cNvSpPr>
            <p:nvPr/>
          </p:nvSpPr>
          <p:spPr bwMode="auto">
            <a:xfrm>
              <a:off x="2000250" y="2322513"/>
              <a:ext cx="385762" cy="411163"/>
            </a:xfrm>
            <a:custGeom>
              <a:avLst/>
              <a:gdLst>
                <a:gd name="T0" fmla="*/ 10 w 122"/>
                <a:gd name="T1" fmla="*/ 47 h 130"/>
                <a:gd name="T2" fmla="*/ 73 w 122"/>
                <a:gd name="T3" fmla="*/ 118 h 130"/>
                <a:gd name="T4" fmla="*/ 110 w 122"/>
                <a:gd name="T5" fmla="*/ 120 h 130"/>
                <a:gd name="T6" fmla="*/ 110 w 122"/>
                <a:gd name="T7" fmla="*/ 120 h 130"/>
                <a:gd name="T8" fmla="*/ 112 w 122"/>
                <a:gd name="T9" fmla="*/ 83 h 130"/>
                <a:gd name="T10" fmla="*/ 49 w 122"/>
                <a:gd name="T11" fmla="*/ 12 h 130"/>
                <a:gd name="T12" fmla="*/ 12 w 122"/>
                <a:gd name="T13" fmla="*/ 10 h 130"/>
                <a:gd name="T14" fmla="*/ 12 w 122"/>
                <a:gd name="T15" fmla="*/ 10 h 130"/>
                <a:gd name="T16" fmla="*/ 10 w 122"/>
                <a:gd name="T17" fmla="*/ 4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2" h="130">
                  <a:moveTo>
                    <a:pt x="10" y="47"/>
                  </a:moveTo>
                  <a:cubicBezTo>
                    <a:pt x="73" y="118"/>
                    <a:pt x="73" y="118"/>
                    <a:pt x="73" y="118"/>
                  </a:cubicBezTo>
                  <a:cubicBezTo>
                    <a:pt x="83" y="129"/>
                    <a:pt x="99" y="130"/>
                    <a:pt x="110" y="120"/>
                  </a:cubicBezTo>
                  <a:cubicBezTo>
                    <a:pt x="110" y="120"/>
                    <a:pt x="110" y="120"/>
                    <a:pt x="110" y="120"/>
                  </a:cubicBezTo>
                  <a:cubicBezTo>
                    <a:pt x="121" y="110"/>
                    <a:pt x="122" y="94"/>
                    <a:pt x="112" y="83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39" y="1"/>
                    <a:pt x="23" y="0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" y="20"/>
                    <a:pt x="0" y="36"/>
                    <a:pt x="10" y="47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" name="Freeform 230"/>
            <p:cNvSpPr>
              <a:spLocks/>
            </p:cNvSpPr>
            <p:nvPr/>
          </p:nvSpPr>
          <p:spPr bwMode="auto">
            <a:xfrm>
              <a:off x="2257425" y="2600325"/>
              <a:ext cx="74612" cy="76200"/>
            </a:xfrm>
            <a:custGeom>
              <a:avLst/>
              <a:gdLst>
                <a:gd name="T0" fmla="*/ 8 w 24"/>
                <a:gd name="T1" fmla="*/ 2 h 24"/>
                <a:gd name="T2" fmla="*/ 2 w 24"/>
                <a:gd name="T3" fmla="*/ 15 h 24"/>
                <a:gd name="T4" fmla="*/ 16 w 24"/>
                <a:gd name="T5" fmla="*/ 22 h 24"/>
                <a:gd name="T6" fmla="*/ 22 w 24"/>
                <a:gd name="T7" fmla="*/ 8 h 24"/>
                <a:gd name="T8" fmla="*/ 8 w 24"/>
                <a:gd name="T9" fmla="*/ 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8" y="2"/>
                  </a:moveTo>
                  <a:cubicBezTo>
                    <a:pt x="3" y="4"/>
                    <a:pt x="0" y="10"/>
                    <a:pt x="2" y="15"/>
                  </a:cubicBezTo>
                  <a:cubicBezTo>
                    <a:pt x="4" y="21"/>
                    <a:pt x="10" y="24"/>
                    <a:pt x="16" y="22"/>
                  </a:cubicBezTo>
                  <a:cubicBezTo>
                    <a:pt x="21" y="20"/>
                    <a:pt x="24" y="14"/>
                    <a:pt x="22" y="8"/>
                  </a:cubicBezTo>
                  <a:cubicBezTo>
                    <a:pt x="20" y="3"/>
                    <a:pt x="14" y="0"/>
                    <a:pt x="8" y="2"/>
                  </a:cubicBezTo>
                  <a:close/>
                </a:path>
              </a:pathLst>
            </a:custGeom>
            <a:solidFill>
              <a:srgbClr val="423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" name="Freeform 231"/>
            <p:cNvSpPr>
              <a:spLocks/>
            </p:cNvSpPr>
            <p:nvPr/>
          </p:nvSpPr>
          <p:spPr bwMode="auto">
            <a:xfrm>
              <a:off x="2047875" y="2373313"/>
              <a:ext cx="79375" cy="79375"/>
            </a:xfrm>
            <a:custGeom>
              <a:avLst/>
              <a:gdLst>
                <a:gd name="T0" fmla="*/ 9 w 25"/>
                <a:gd name="T1" fmla="*/ 2 h 25"/>
                <a:gd name="T2" fmla="*/ 2 w 25"/>
                <a:gd name="T3" fmla="*/ 16 h 25"/>
                <a:gd name="T4" fmla="*/ 16 w 25"/>
                <a:gd name="T5" fmla="*/ 23 h 25"/>
                <a:gd name="T6" fmla="*/ 23 w 25"/>
                <a:gd name="T7" fmla="*/ 9 h 25"/>
                <a:gd name="T8" fmla="*/ 9 w 25"/>
                <a:gd name="T9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9" y="2"/>
                  </a:moveTo>
                  <a:cubicBezTo>
                    <a:pt x="3" y="4"/>
                    <a:pt x="0" y="11"/>
                    <a:pt x="2" y="16"/>
                  </a:cubicBezTo>
                  <a:cubicBezTo>
                    <a:pt x="4" y="22"/>
                    <a:pt x="11" y="25"/>
                    <a:pt x="16" y="23"/>
                  </a:cubicBezTo>
                  <a:cubicBezTo>
                    <a:pt x="22" y="21"/>
                    <a:pt x="25" y="15"/>
                    <a:pt x="23" y="9"/>
                  </a:cubicBezTo>
                  <a:cubicBezTo>
                    <a:pt x="21" y="3"/>
                    <a:pt x="15" y="0"/>
                    <a:pt x="9" y="2"/>
                  </a:cubicBezTo>
                  <a:close/>
                </a:path>
              </a:pathLst>
            </a:custGeom>
            <a:solidFill>
              <a:srgbClr val="423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" name="Freeform 232"/>
            <p:cNvSpPr>
              <a:spLocks/>
            </p:cNvSpPr>
            <p:nvPr/>
          </p:nvSpPr>
          <p:spPr bwMode="auto">
            <a:xfrm>
              <a:off x="1855788" y="2141538"/>
              <a:ext cx="96837" cy="95250"/>
            </a:xfrm>
            <a:custGeom>
              <a:avLst/>
              <a:gdLst>
                <a:gd name="T0" fmla="*/ 2 w 31"/>
                <a:gd name="T1" fmla="*/ 19 h 30"/>
                <a:gd name="T2" fmla="*/ 20 w 31"/>
                <a:gd name="T3" fmla="*/ 28 h 30"/>
                <a:gd name="T4" fmla="*/ 28 w 31"/>
                <a:gd name="T5" fmla="*/ 10 h 30"/>
                <a:gd name="T6" fmla="*/ 11 w 31"/>
                <a:gd name="T7" fmla="*/ 2 h 30"/>
                <a:gd name="T8" fmla="*/ 2 w 31"/>
                <a:gd name="T9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0">
                  <a:moveTo>
                    <a:pt x="2" y="19"/>
                  </a:moveTo>
                  <a:cubicBezTo>
                    <a:pt x="5" y="26"/>
                    <a:pt x="13" y="30"/>
                    <a:pt x="20" y="28"/>
                  </a:cubicBezTo>
                  <a:cubicBezTo>
                    <a:pt x="27" y="25"/>
                    <a:pt x="31" y="18"/>
                    <a:pt x="28" y="10"/>
                  </a:cubicBezTo>
                  <a:cubicBezTo>
                    <a:pt x="26" y="3"/>
                    <a:pt x="18" y="0"/>
                    <a:pt x="11" y="2"/>
                  </a:cubicBezTo>
                  <a:cubicBezTo>
                    <a:pt x="4" y="4"/>
                    <a:pt x="0" y="12"/>
                    <a:pt x="2" y="19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" name="Freeform 233"/>
            <p:cNvSpPr>
              <a:spLocks/>
            </p:cNvSpPr>
            <p:nvPr/>
          </p:nvSpPr>
          <p:spPr bwMode="auto">
            <a:xfrm>
              <a:off x="2219325" y="1730375"/>
              <a:ext cx="176212" cy="177800"/>
            </a:xfrm>
            <a:custGeom>
              <a:avLst/>
              <a:gdLst>
                <a:gd name="T0" fmla="*/ 5 w 56"/>
                <a:gd name="T1" fmla="*/ 36 h 56"/>
                <a:gd name="T2" fmla="*/ 36 w 56"/>
                <a:gd name="T3" fmla="*/ 51 h 56"/>
                <a:gd name="T4" fmla="*/ 52 w 56"/>
                <a:gd name="T5" fmla="*/ 20 h 56"/>
                <a:gd name="T6" fmla="*/ 20 w 56"/>
                <a:gd name="T7" fmla="*/ 4 h 56"/>
                <a:gd name="T8" fmla="*/ 5 w 56"/>
                <a:gd name="T9" fmla="*/ 3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5" y="36"/>
                  </a:moveTo>
                  <a:cubicBezTo>
                    <a:pt x="9" y="49"/>
                    <a:pt x="23" y="56"/>
                    <a:pt x="36" y="51"/>
                  </a:cubicBezTo>
                  <a:cubicBezTo>
                    <a:pt x="49" y="47"/>
                    <a:pt x="56" y="33"/>
                    <a:pt x="52" y="20"/>
                  </a:cubicBezTo>
                  <a:cubicBezTo>
                    <a:pt x="47" y="7"/>
                    <a:pt x="33" y="0"/>
                    <a:pt x="20" y="4"/>
                  </a:cubicBezTo>
                  <a:cubicBezTo>
                    <a:pt x="7" y="9"/>
                    <a:pt x="0" y="23"/>
                    <a:pt x="5" y="36"/>
                  </a:cubicBezTo>
                  <a:close/>
                </a:path>
              </a:pathLst>
            </a:custGeom>
            <a:solidFill>
              <a:srgbClr val="423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" name="Freeform 234"/>
            <p:cNvSpPr>
              <a:spLocks/>
            </p:cNvSpPr>
            <p:nvPr/>
          </p:nvSpPr>
          <p:spPr bwMode="auto">
            <a:xfrm>
              <a:off x="2260600" y="1771650"/>
              <a:ext cx="96837" cy="95250"/>
            </a:xfrm>
            <a:custGeom>
              <a:avLst/>
              <a:gdLst>
                <a:gd name="T0" fmla="*/ 2 w 31"/>
                <a:gd name="T1" fmla="*/ 19 h 30"/>
                <a:gd name="T2" fmla="*/ 20 w 31"/>
                <a:gd name="T3" fmla="*/ 28 h 30"/>
                <a:gd name="T4" fmla="*/ 28 w 31"/>
                <a:gd name="T5" fmla="*/ 10 h 30"/>
                <a:gd name="T6" fmla="*/ 11 w 31"/>
                <a:gd name="T7" fmla="*/ 2 h 30"/>
                <a:gd name="T8" fmla="*/ 2 w 31"/>
                <a:gd name="T9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0">
                  <a:moveTo>
                    <a:pt x="2" y="19"/>
                  </a:moveTo>
                  <a:cubicBezTo>
                    <a:pt x="5" y="26"/>
                    <a:pt x="13" y="30"/>
                    <a:pt x="20" y="28"/>
                  </a:cubicBezTo>
                  <a:cubicBezTo>
                    <a:pt x="27" y="25"/>
                    <a:pt x="31" y="18"/>
                    <a:pt x="28" y="10"/>
                  </a:cubicBezTo>
                  <a:cubicBezTo>
                    <a:pt x="26" y="3"/>
                    <a:pt x="18" y="0"/>
                    <a:pt x="11" y="2"/>
                  </a:cubicBezTo>
                  <a:cubicBezTo>
                    <a:pt x="4" y="4"/>
                    <a:pt x="0" y="12"/>
                    <a:pt x="2" y="19"/>
                  </a:cubicBezTo>
                  <a:close/>
                </a:path>
              </a:pathLst>
            </a:custGeom>
            <a:solidFill>
              <a:srgbClr val="769B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304" name="Imagen 3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0673" y="916215"/>
            <a:ext cx="2047943" cy="5024288"/>
          </a:xfrm>
          <a:prstGeom prst="rect">
            <a:avLst/>
          </a:prstGeom>
        </p:spPr>
      </p:pic>
      <p:pic>
        <p:nvPicPr>
          <p:cNvPr id="305" name="Imagen 3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198" y="1457325"/>
            <a:ext cx="1968750" cy="4320000"/>
          </a:xfrm>
          <a:prstGeom prst="rect">
            <a:avLst/>
          </a:prstGeom>
        </p:spPr>
      </p:pic>
      <p:grpSp>
        <p:nvGrpSpPr>
          <p:cNvPr id="306" name="Grupo 305"/>
          <p:cNvGrpSpPr/>
          <p:nvPr/>
        </p:nvGrpSpPr>
        <p:grpSpPr>
          <a:xfrm>
            <a:off x="4481752" y="3658573"/>
            <a:ext cx="1919614" cy="1980840"/>
            <a:chOff x="3379787" y="790575"/>
            <a:chExt cx="5076826" cy="5238751"/>
          </a:xfrm>
        </p:grpSpPr>
        <p:sp>
          <p:nvSpPr>
            <p:cNvPr id="307" name="TextBox 4">
              <a:extLst>
                <a:ext uri="{FF2B5EF4-FFF2-40B4-BE49-F238E27FC236}">
                  <a16:creationId xmlns:a16="http://schemas.microsoft.com/office/drawing/2014/main" xmlns="" id="{A2082AFE-5E5B-420A-BC9F-792C8552A25E}"/>
                </a:ext>
              </a:extLst>
            </p:cNvPr>
            <p:cNvSpPr txBox="1"/>
            <p:nvPr/>
          </p:nvSpPr>
          <p:spPr>
            <a:xfrm>
              <a:off x="5267908" y="2844225"/>
              <a:ext cx="1656185" cy="813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 err="1" smtClean="0">
                  <a:solidFill>
                    <a:schemeClr val="bg1"/>
                  </a:solidFill>
                  <a:cs typeface="Arial" pitchFamily="34" charset="0"/>
                </a:rPr>
                <a:t>gned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8" name="Freeform 5"/>
            <p:cNvSpPr>
              <a:spLocks/>
            </p:cNvSpPr>
            <p:nvPr/>
          </p:nvSpPr>
          <p:spPr bwMode="auto">
            <a:xfrm>
              <a:off x="5708650" y="1876425"/>
              <a:ext cx="442913" cy="273050"/>
            </a:xfrm>
            <a:custGeom>
              <a:avLst/>
              <a:gdLst>
                <a:gd name="T0" fmla="*/ 0 w 57"/>
                <a:gd name="T1" fmla="*/ 3 h 35"/>
                <a:gd name="T2" fmla="*/ 4 w 57"/>
                <a:gd name="T3" fmla="*/ 8 h 35"/>
                <a:gd name="T4" fmla="*/ 9 w 57"/>
                <a:gd name="T5" fmla="*/ 12 h 35"/>
                <a:gd name="T6" fmla="*/ 10 w 57"/>
                <a:gd name="T7" fmla="*/ 15 h 35"/>
                <a:gd name="T8" fmla="*/ 10 w 57"/>
                <a:gd name="T9" fmla="*/ 20 h 35"/>
                <a:gd name="T10" fmla="*/ 30 w 57"/>
                <a:gd name="T11" fmla="*/ 34 h 35"/>
                <a:gd name="T12" fmla="*/ 55 w 57"/>
                <a:gd name="T13" fmla="*/ 12 h 35"/>
                <a:gd name="T14" fmla="*/ 57 w 57"/>
                <a:gd name="T15" fmla="*/ 8 h 35"/>
                <a:gd name="T16" fmla="*/ 57 w 57"/>
                <a:gd name="T17" fmla="*/ 6 h 35"/>
                <a:gd name="T18" fmla="*/ 57 w 57"/>
                <a:gd name="T19" fmla="*/ 3 h 35"/>
                <a:gd name="T20" fmla="*/ 54 w 57"/>
                <a:gd name="T21" fmla="*/ 2 h 35"/>
                <a:gd name="T22" fmla="*/ 51 w 57"/>
                <a:gd name="T23" fmla="*/ 4 h 35"/>
                <a:gd name="T24" fmla="*/ 49 w 57"/>
                <a:gd name="T25" fmla="*/ 7 h 35"/>
                <a:gd name="T26" fmla="*/ 47 w 57"/>
                <a:gd name="T27" fmla="*/ 9 h 35"/>
                <a:gd name="T28" fmla="*/ 44 w 57"/>
                <a:gd name="T29" fmla="*/ 6 h 35"/>
                <a:gd name="T30" fmla="*/ 40 w 57"/>
                <a:gd name="T31" fmla="*/ 4 h 35"/>
                <a:gd name="T32" fmla="*/ 36 w 57"/>
                <a:gd name="T33" fmla="*/ 0 h 35"/>
                <a:gd name="T34" fmla="*/ 32 w 57"/>
                <a:gd name="T35" fmla="*/ 0 h 35"/>
                <a:gd name="T36" fmla="*/ 25 w 57"/>
                <a:gd name="T37" fmla="*/ 0 h 35"/>
                <a:gd name="T38" fmla="*/ 20 w 57"/>
                <a:gd name="T39" fmla="*/ 3 h 35"/>
                <a:gd name="T40" fmla="*/ 11 w 57"/>
                <a:gd name="T41" fmla="*/ 5 h 35"/>
                <a:gd name="T42" fmla="*/ 4 w 57"/>
                <a:gd name="T43" fmla="*/ 2 h 35"/>
                <a:gd name="T44" fmla="*/ 0 w 57"/>
                <a:gd name="T45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7" h="35">
                  <a:moveTo>
                    <a:pt x="0" y="3"/>
                  </a:moveTo>
                  <a:cubicBezTo>
                    <a:pt x="0" y="3"/>
                    <a:pt x="3" y="7"/>
                    <a:pt x="4" y="8"/>
                  </a:cubicBezTo>
                  <a:cubicBezTo>
                    <a:pt x="4" y="9"/>
                    <a:pt x="9" y="12"/>
                    <a:pt x="9" y="12"/>
                  </a:cubicBezTo>
                  <a:cubicBezTo>
                    <a:pt x="9" y="12"/>
                    <a:pt x="10" y="14"/>
                    <a:pt x="10" y="15"/>
                  </a:cubicBezTo>
                  <a:cubicBezTo>
                    <a:pt x="11" y="16"/>
                    <a:pt x="10" y="19"/>
                    <a:pt x="10" y="20"/>
                  </a:cubicBezTo>
                  <a:cubicBezTo>
                    <a:pt x="10" y="21"/>
                    <a:pt x="19" y="35"/>
                    <a:pt x="30" y="34"/>
                  </a:cubicBezTo>
                  <a:cubicBezTo>
                    <a:pt x="30" y="34"/>
                    <a:pt x="44" y="35"/>
                    <a:pt x="55" y="12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2" y="0"/>
                    <a:pt x="32" y="0"/>
                  </a:cubicBezTo>
                  <a:cubicBezTo>
                    <a:pt x="31" y="0"/>
                    <a:pt x="26" y="0"/>
                    <a:pt x="25" y="0"/>
                  </a:cubicBezTo>
                  <a:cubicBezTo>
                    <a:pt x="25" y="1"/>
                    <a:pt x="21" y="2"/>
                    <a:pt x="20" y="3"/>
                  </a:cubicBezTo>
                  <a:cubicBezTo>
                    <a:pt x="18" y="4"/>
                    <a:pt x="12" y="5"/>
                    <a:pt x="11" y="5"/>
                  </a:cubicBezTo>
                  <a:cubicBezTo>
                    <a:pt x="10" y="5"/>
                    <a:pt x="4" y="2"/>
                    <a:pt x="4" y="2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" name="Freeform 6"/>
            <p:cNvSpPr>
              <a:spLocks/>
            </p:cNvSpPr>
            <p:nvPr/>
          </p:nvSpPr>
          <p:spPr bwMode="auto">
            <a:xfrm>
              <a:off x="5359400" y="3538538"/>
              <a:ext cx="1163638" cy="2095500"/>
            </a:xfrm>
            <a:custGeom>
              <a:avLst/>
              <a:gdLst>
                <a:gd name="T0" fmla="*/ 131 w 150"/>
                <a:gd name="T1" fmla="*/ 8 h 270"/>
                <a:gd name="T2" fmla="*/ 142 w 150"/>
                <a:gd name="T3" fmla="*/ 137 h 270"/>
                <a:gd name="T4" fmla="*/ 145 w 150"/>
                <a:gd name="T5" fmla="*/ 221 h 270"/>
                <a:gd name="T6" fmla="*/ 146 w 150"/>
                <a:gd name="T7" fmla="*/ 250 h 270"/>
                <a:gd name="T8" fmla="*/ 147 w 150"/>
                <a:gd name="T9" fmla="*/ 254 h 270"/>
                <a:gd name="T10" fmla="*/ 145 w 150"/>
                <a:gd name="T11" fmla="*/ 264 h 270"/>
                <a:gd name="T12" fmla="*/ 128 w 150"/>
                <a:gd name="T13" fmla="*/ 269 h 270"/>
                <a:gd name="T14" fmla="*/ 114 w 150"/>
                <a:gd name="T15" fmla="*/ 270 h 270"/>
                <a:gd name="T16" fmla="*/ 109 w 150"/>
                <a:gd name="T17" fmla="*/ 266 h 270"/>
                <a:gd name="T18" fmla="*/ 109 w 150"/>
                <a:gd name="T19" fmla="*/ 258 h 270"/>
                <a:gd name="T20" fmla="*/ 99 w 150"/>
                <a:gd name="T21" fmla="*/ 222 h 270"/>
                <a:gd name="T22" fmla="*/ 96 w 150"/>
                <a:gd name="T23" fmla="*/ 197 h 270"/>
                <a:gd name="T24" fmla="*/ 94 w 150"/>
                <a:gd name="T25" fmla="*/ 171 h 270"/>
                <a:gd name="T26" fmla="*/ 79 w 150"/>
                <a:gd name="T27" fmla="*/ 94 h 270"/>
                <a:gd name="T28" fmla="*/ 74 w 150"/>
                <a:gd name="T29" fmla="*/ 68 h 270"/>
                <a:gd name="T30" fmla="*/ 61 w 150"/>
                <a:gd name="T31" fmla="*/ 161 h 270"/>
                <a:gd name="T32" fmla="*/ 49 w 150"/>
                <a:gd name="T33" fmla="*/ 231 h 270"/>
                <a:gd name="T34" fmla="*/ 47 w 150"/>
                <a:gd name="T35" fmla="*/ 238 h 270"/>
                <a:gd name="T36" fmla="*/ 43 w 150"/>
                <a:gd name="T37" fmla="*/ 257 h 270"/>
                <a:gd name="T38" fmla="*/ 41 w 150"/>
                <a:gd name="T39" fmla="*/ 265 h 270"/>
                <a:gd name="T40" fmla="*/ 38 w 150"/>
                <a:gd name="T41" fmla="*/ 268 h 270"/>
                <a:gd name="T42" fmla="*/ 34 w 150"/>
                <a:gd name="T43" fmla="*/ 267 h 270"/>
                <a:gd name="T44" fmla="*/ 8 w 150"/>
                <a:gd name="T45" fmla="*/ 263 h 270"/>
                <a:gd name="T46" fmla="*/ 6 w 150"/>
                <a:gd name="T47" fmla="*/ 262 h 270"/>
                <a:gd name="T48" fmla="*/ 3 w 150"/>
                <a:gd name="T49" fmla="*/ 247 h 270"/>
                <a:gd name="T50" fmla="*/ 4 w 150"/>
                <a:gd name="T51" fmla="*/ 238 h 270"/>
                <a:gd name="T52" fmla="*/ 5 w 150"/>
                <a:gd name="T53" fmla="*/ 226 h 270"/>
                <a:gd name="T54" fmla="*/ 8 w 150"/>
                <a:gd name="T55" fmla="*/ 234 h 270"/>
                <a:gd name="T56" fmla="*/ 9 w 150"/>
                <a:gd name="T57" fmla="*/ 242 h 270"/>
                <a:gd name="T58" fmla="*/ 11 w 150"/>
                <a:gd name="T59" fmla="*/ 237 h 270"/>
                <a:gd name="T60" fmla="*/ 11 w 150"/>
                <a:gd name="T61" fmla="*/ 201 h 270"/>
                <a:gd name="T62" fmla="*/ 12 w 150"/>
                <a:gd name="T63" fmla="*/ 155 h 270"/>
                <a:gd name="T64" fmla="*/ 15 w 150"/>
                <a:gd name="T65" fmla="*/ 106 h 270"/>
                <a:gd name="T66" fmla="*/ 17 w 150"/>
                <a:gd name="T67" fmla="*/ 76 h 270"/>
                <a:gd name="T68" fmla="*/ 21 w 150"/>
                <a:gd name="T69" fmla="*/ 22 h 270"/>
                <a:gd name="T70" fmla="*/ 20 w 150"/>
                <a:gd name="T71" fmla="*/ 18 h 270"/>
                <a:gd name="T72" fmla="*/ 17 w 150"/>
                <a:gd name="T73" fmla="*/ 43 h 270"/>
                <a:gd name="T74" fmla="*/ 13 w 150"/>
                <a:gd name="T75" fmla="*/ 106 h 270"/>
                <a:gd name="T76" fmla="*/ 12 w 150"/>
                <a:gd name="T77" fmla="*/ 111 h 270"/>
                <a:gd name="T78" fmla="*/ 10 w 150"/>
                <a:gd name="T79" fmla="*/ 110 h 270"/>
                <a:gd name="T80" fmla="*/ 17 w 150"/>
                <a:gd name="T81" fmla="*/ 10 h 270"/>
                <a:gd name="T82" fmla="*/ 29 w 150"/>
                <a:gd name="T83" fmla="*/ 11 h 270"/>
                <a:gd name="T84" fmla="*/ 43 w 150"/>
                <a:gd name="T85" fmla="*/ 11 h 270"/>
                <a:gd name="T86" fmla="*/ 71 w 150"/>
                <a:gd name="T87" fmla="*/ 0 h 270"/>
                <a:gd name="T88" fmla="*/ 76 w 150"/>
                <a:gd name="T89" fmla="*/ 3 h 270"/>
                <a:gd name="T90" fmla="*/ 82 w 150"/>
                <a:gd name="T91" fmla="*/ 7 h 270"/>
                <a:gd name="T92" fmla="*/ 105 w 150"/>
                <a:gd name="T93" fmla="*/ 10 h 270"/>
                <a:gd name="T94" fmla="*/ 119 w 150"/>
                <a:gd name="T95" fmla="*/ 9 h 270"/>
                <a:gd name="T96" fmla="*/ 131 w 150"/>
                <a:gd name="T97" fmla="*/ 8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0" h="270">
                  <a:moveTo>
                    <a:pt x="131" y="8"/>
                  </a:moveTo>
                  <a:cubicBezTo>
                    <a:pt x="135" y="51"/>
                    <a:pt x="139" y="94"/>
                    <a:pt x="142" y="137"/>
                  </a:cubicBezTo>
                  <a:cubicBezTo>
                    <a:pt x="144" y="165"/>
                    <a:pt x="144" y="193"/>
                    <a:pt x="145" y="221"/>
                  </a:cubicBezTo>
                  <a:cubicBezTo>
                    <a:pt x="145" y="231"/>
                    <a:pt x="149" y="240"/>
                    <a:pt x="146" y="250"/>
                  </a:cubicBezTo>
                  <a:cubicBezTo>
                    <a:pt x="145" y="251"/>
                    <a:pt x="147" y="252"/>
                    <a:pt x="147" y="254"/>
                  </a:cubicBezTo>
                  <a:cubicBezTo>
                    <a:pt x="150" y="258"/>
                    <a:pt x="150" y="261"/>
                    <a:pt x="145" y="264"/>
                  </a:cubicBezTo>
                  <a:cubicBezTo>
                    <a:pt x="140" y="268"/>
                    <a:pt x="134" y="268"/>
                    <a:pt x="128" y="269"/>
                  </a:cubicBezTo>
                  <a:cubicBezTo>
                    <a:pt x="124" y="269"/>
                    <a:pt x="119" y="269"/>
                    <a:pt x="114" y="270"/>
                  </a:cubicBezTo>
                  <a:cubicBezTo>
                    <a:pt x="111" y="270"/>
                    <a:pt x="110" y="268"/>
                    <a:pt x="109" y="266"/>
                  </a:cubicBezTo>
                  <a:cubicBezTo>
                    <a:pt x="108" y="263"/>
                    <a:pt x="109" y="261"/>
                    <a:pt x="109" y="258"/>
                  </a:cubicBezTo>
                  <a:cubicBezTo>
                    <a:pt x="106" y="246"/>
                    <a:pt x="104" y="233"/>
                    <a:pt x="99" y="222"/>
                  </a:cubicBezTo>
                  <a:cubicBezTo>
                    <a:pt x="96" y="214"/>
                    <a:pt x="96" y="206"/>
                    <a:pt x="96" y="197"/>
                  </a:cubicBezTo>
                  <a:cubicBezTo>
                    <a:pt x="95" y="188"/>
                    <a:pt x="95" y="179"/>
                    <a:pt x="94" y="171"/>
                  </a:cubicBezTo>
                  <a:cubicBezTo>
                    <a:pt x="89" y="145"/>
                    <a:pt x="84" y="119"/>
                    <a:pt x="79" y="94"/>
                  </a:cubicBezTo>
                  <a:cubicBezTo>
                    <a:pt x="77" y="85"/>
                    <a:pt x="77" y="77"/>
                    <a:pt x="74" y="68"/>
                  </a:cubicBezTo>
                  <a:cubicBezTo>
                    <a:pt x="69" y="100"/>
                    <a:pt x="66" y="131"/>
                    <a:pt x="61" y="161"/>
                  </a:cubicBezTo>
                  <a:cubicBezTo>
                    <a:pt x="58" y="185"/>
                    <a:pt x="52" y="207"/>
                    <a:pt x="49" y="231"/>
                  </a:cubicBezTo>
                  <a:cubicBezTo>
                    <a:pt x="49" y="233"/>
                    <a:pt x="48" y="236"/>
                    <a:pt x="47" y="238"/>
                  </a:cubicBezTo>
                  <a:cubicBezTo>
                    <a:pt x="43" y="244"/>
                    <a:pt x="42" y="250"/>
                    <a:pt x="43" y="257"/>
                  </a:cubicBezTo>
                  <a:cubicBezTo>
                    <a:pt x="43" y="260"/>
                    <a:pt x="42" y="262"/>
                    <a:pt x="41" y="265"/>
                  </a:cubicBezTo>
                  <a:cubicBezTo>
                    <a:pt x="40" y="266"/>
                    <a:pt x="40" y="267"/>
                    <a:pt x="38" y="268"/>
                  </a:cubicBezTo>
                  <a:cubicBezTo>
                    <a:pt x="37" y="268"/>
                    <a:pt x="35" y="268"/>
                    <a:pt x="34" y="267"/>
                  </a:cubicBezTo>
                  <a:cubicBezTo>
                    <a:pt x="26" y="261"/>
                    <a:pt x="17" y="263"/>
                    <a:pt x="8" y="263"/>
                  </a:cubicBezTo>
                  <a:cubicBezTo>
                    <a:pt x="7" y="263"/>
                    <a:pt x="6" y="263"/>
                    <a:pt x="6" y="262"/>
                  </a:cubicBezTo>
                  <a:cubicBezTo>
                    <a:pt x="2" y="258"/>
                    <a:pt x="0" y="253"/>
                    <a:pt x="3" y="247"/>
                  </a:cubicBezTo>
                  <a:cubicBezTo>
                    <a:pt x="5" y="244"/>
                    <a:pt x="5" y="241"/>
                    <a:pt x="4" y="238"/>
                  </a:cubicBezTo>
                  <a:cubicBezTo>
                    <a:pt x="2" y="234"/>
                    <a:pt x="4" y="230"/>
                    <a:pt x="5" y="226"/>
                  </a:cubicBezTo>
                  <a:cubicBezTo>
                    <a:pt x="9" y="228"/>
                    <a:pt x="7" y="231"/>
                    <a:pt x="8" y="234"/>
                  </a:cubicBezTo>
                  <a:cubicBezTo>
                    <a:pt x="9" y="237"/>
                    <a:pt x="8" y="239"/>
                    <a:pt x="9" y="242"/>
                  </a:cubicBezTo>
                  <a:cubicBezTo>
                    <a:pt x="11" y="241"/>
                    <a:pt x="11" y="239"/>
                    <a:pt x="11" y="237"/>
                  </a:cubicBezTo>
                  <a:cubicBezTo>
                    <a:pt x="9" y="225"/>
                    <a:pt x="10" y="213"/>
                    <a:pt x="11" y="201"/>
                  </a:cubicBezTo>
                  <a:cubicBezTo>
                    <a:pt x="11" y="186"/>
                    <a:pt x="12" y="170"/>
                    <a:pt x="12" y="155"/>
                  </a:cubicBezTo>
                  <a:cubicBezTo>
                    <a:pt x="12" y="138"/>
                    <a:pt x="14" y="122"/>
                    <a:pt x="15" y="106"/>
                  </a:cubicBezTo>
                  <a:cubicBezTo>
                    <a:pt x="16" y="96"/>
                    <a:pt x="16" y="86"/>
                    <a:pt x="17" y="76"/>
                  </a:cubicBezTo>
                  <a:cubicBezTo>
                    <a:pt x="18" y="58"/>
                    <a:pt x="18" y="40"/>
                    <a:pt x="21" y="22"/>
                  </a:cubicBezTo>
                  <a:cubicBezTo>
                    <a:pt x="21" y="21"/>
                    <a:pt x="22" y="19"/>
                    <a:pt x="20" y="18"/>
                  </a:cubicBezTo>
                  <a:cubicBezTo>
                    <a:pt x="18" y="27"/>
                    <a:pt x="18" y="35"/>
                    <a:pt x="17" y="43"/>
                  </a:cubicBezTo>
                  <a:cubicBezTo>
                    <a:pt x="15" y="64"/>
                    <a:pt x="15" y="85"/>
                    <a:pt x="13" y="106"/>
                  </a:cubicBezTo>
                  <a:cubicBezTo>
                    <a:pt x="13" y="108"/>
                    <a:pt x="13" y="109"/>
                    <a:pt x="12" y="111"/>
                  </a:cubicBezTo>
                  <a:cubicBezTo>
                    <a:pt x="11" y="112"/>
                    <a:pt x="10" y="111"/>
                    <a:pt x="10" y="110"/>
                  </a:cubicBezTo>
                  <a:cubicBezTo>
                    <a:pt x="11" y="77"/>
                    <a:pt x="11" y="43"/>
                    <a:pt x="17" y="10"/>
                  </a:cubicBezTo>
                  <a:cubicBezTo>
                    <a:pt x="21" y="8"/>
                    <a:pt x="25" y="11"/>
                    <a:pt x="29" y="11"/>
                  </a:cubicBezTo>
                  <a:cubicBezTo>
                    <a:pt x="34" y="13"/>
                    <a:pt x="38" y="12"/>
                    <a:pt x="43" y="11"/>
                  </a:cubicBezTo>
                  <a:cubicBezTo>
                    <a:pt x="53" y="10"/>
                    <a:pt x="62" y="6"/>
                    <a:pt x="71" y="0"/>
                  </a:cubicBezTo>
                  <a:cubicBezTo>
                    <a:pt x="74" y="0"/>
                    <a:pt x="75" y="2"/>
                    <a:pt x="76" y="3"/>
                  </a:cubicBezTo>
                  <a:cubicBezTo>
                    <a:pt x="78" y="5"/>
                    <a:pt x="80" y="7"/>
                    <a:pt x="82" y="7"/>
                  </a:cubicBezTo>
                  <a:cubicBezTo>
                    <a:pt x="90" y="10"/>
                    <a:pt x="97" y="10"/>
                    <a:pt x="105" y="10"/>
                  </a:cubicBezTo>
                  <a:cubicBezTo>
                    <a:pt x="110" y="10"/>
                    <a:pt x="114" y="10"/>
                    <a:pt x="119" y="9"/>
                  </a:cubicBezTo>
                  <a:cubicBezTo>
                    <a:pt x="123" y="9"/>
                    <a:pt x="127" y="7"/>
                    <a:pt x="131" y="8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" name="Freeform 7"/>
            <p:cNvSpPr>
              <a:spLocks/>
            </p:cNvSpPr>
            <p:nvPr/>
          </p:nvSpPr>
          <p:spPr bwMode="auto">
            <a:xfrm>
              <a:off x="3417887" y="2063750"/>
              <a:ext cx="2174875" cy="1279525"/>
            </a:xfrm>
            <a:custGeom>
              <a:avLst/>
              <a:gdLst>
                <a:gd name="T0" fmla="*/ 71 w 280"/>
                <a:gd name="T1" fmla="*/ 29 h 165"/>
                <a:gd name="T2" fmla="*/ 131 w 280"/>
                <a:gd name="T3" fmla="*/ 65 h 165"/>
                <a:gd name="T4" fmla="*/ 138 w 280"/>
                <a:gd name="T5" fmla="*/ 67 h 165"/>
                <a:gd name="T6" fmla="*/ 270 w 280"/>
                <a:gd name="T7" fmla="*/ 4 h 165"/>
                <a:gd name="T8" fmla="*/ 275 w 280"/>
                <a:gd name="T9" fmla="*/ 2 h 165"/>
                <a:gd name="T10" fmla="*/ 279 w 280"/>
                <a:gd name="T11" fmla="*/ 2 h 165"/>
                <a:gd name="T12" fmla="*/ 277 w 280"/>
                <a:gd name="T13" fmla="*/ 6 h 165"/>
                <a:gd name="T14" fmla="*/ 245 w 280"/>
                <a:gd name="T15" fmla="*/ 21 h 165"/>
                <a:gd name="T16" fmla="*/ 140 w 280"/>
                <a:gd name="T17" fmla="*/ 71 h 165"/>
                <a:gd name="T18" fmla="*/ 136 w 280"/>
                <a:gd name="T19" fmla="*/ 79 h 165"/>
                <a:gd name="T20" fmla="*/ 73 w 280"/>
                <a:gd name="T21" fmla="*/ 164 h 165"/>
                <a:gd name="T22" fmla="*/ 4 w 280"/>
                <a:gd name="T23" fmla="*/ 103 h 165"/>
                <a:gd name="T24" fmla="*/ 57 w 280"/>
                <a:gd name="T25" fmla="*/ 31 h 165"/>
                <a:gd name="T26" fmla="*/ 71 w 280"/>
                <a:gd name="T27" fmla="*/ 29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0" h="165">
                  <a:moveTo>
                    <a:pt x="71" y="29"/>
                  </a:moveTo>
                  <a:cubicBezTo>
                    <a:pt x="98" y="30"/>
                    <a:pt x="118" y="42"/>
                    <a:pt x="131" y="65"/>
                  </a:cubicBezTo>
                  <a:cubicBezTo>
                    <a:pt x="133" y="69"/>
                    <a:pt x="134" y="69"/>
                    <a:pt x="138" y="67"/>
                  </a:cubicBezTo>
                  <a:cubicBezTo>
                    <a:pt x="182" y="46"/>
                    <a:pt x="226" y="25"/>
                    <a:pt x="270" y="4"/>
                  </a:cubicBezTo>
                  <a:cubicBezTo>
                    <a:pt x="272" y="3"/>
                    <a:pt x="273" y="3"/>
                    <a:pt x="275" y="2"/>
                  </a:cubicBezTo>
                  <a:cubicBezTo>
                    <a:pt x="276" y="1"/>
                    <a:pt x="278" y="0"/>
                    <a:pt x="279" y="2"/>
                  </a:cubicBezTo>
                  <a:cubicBezTo>
                    <a:pt x="280" y="4"/>
                    <a:pt x="278" y="5"/>
                    <a:pt x="277" y="6"/>
                  </a:cubicBezTo>
                  <a:cubicBezTo>
                    <a:pt x="266" y="11"/>
                    <a:pt x="256" y="16"/>
                    <a:pt x="245" y="21"/>
                  </a:cubicBezTo>
                  <a:cubicBezTo>
                    <a:pt x="210" y="38"/>
                    <a:pt x="175" y="55"/>
                    <a:pt x="140" y="71"/>
                  </a:cubicBezTo>
                  <a:cubicBezTo>
                    <a:pt x="136" y="73"/>
                    <a:pt x="135" y="75"/>
                    <a:pt x="136" y="79"/>
                  </a:cubicBezTo>
                  <a:cubicBezTo>
                    <a:pt x="147" y="121"/>
                    <a:pt x="117" y="162"/>
                    <a:pt x="73" y="164"/>
                  </a:cubicBezTo>
                  <a:cubicBezTo>
                    <a:pt x="39" y="165"/>
                    <a:pt x="8" y="138"/>
                    <a:pt x="4" y="103"/>
                  </a:cubicBezTo>
                  <a:cubicBezTo>
                    <a:pt x="0" y="70"/>
                    <a:pt x="24" y="37"/>
                    <a:pt x="57" y="31"/>
                  </a:cubicBezTo>
                  <a:cubicBezTo>
                    <a:pt x="62" y="30"/>
                    <a:pt x="67" y="29"/>
                    <a:pt x="71" y="29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" name="Freeform 8"/>
            <p:cNvSpPr>
              <a:spLocks/>
            </p:cNvSpPr>
            <p:nvPr/>
          </p:nvSpPr>
          <p:spPr bwMode="auto">
            <a:xfrm>
              <a:off x="6353175" y="1870075"/>
              <a:ext cx="2103438" cy="1287463"/>
            </a:xfrm>
            <a:custGeom>
              <a:avLst/>
              <a:gdLst>
                <a:gd name="T0" fmla="*/ 200 w 271"/>
                <a:gd name="T1" fmla="*/ 166 h 166"/>
                <a:gd name="T2" fmla="*/ 138 w 271"/>
                <a:gd name="T3" fmla="*/ 74 h 166"/>
                <a:gd name="T4" fmla="*/ 135 w 271"/>
                <a:gd name="T5" fmla="*/ 65 h 166"/>
                <a:gd name="T6" fmla="*/ 7 w 271"/>
                <a:gd name="T7" fmla="*/ 8 h 166"/>
                <a:gd name="T8" fmla="*/ 6 w 271"/>
                <a:gd name="T9" fmla="*/ 7 h 166"/>
                <a:gd name="T10" fmla="*/ 1 w 271"/>
                <a:gd name="T11" fmla="*/ 3 h 166"/>
                <a:gd name="T12" fmla="*/ 7 w 271"/>
                <a:gd name="T13" fmla="*/ 3 h 166"/>
                <a:gd name="T14" fmla="*/ 138 w 271"/>
                <a:gd name="T15" fmla="*/ 62 h 166"/>
                <a:gd name="T16" fmla="*/ 146 w 271"/>
                <a:gd name="T17" fmla="*/ 60 h 166"/>
                <a:gd name="T18" fmla="*/ 225 w 271"/>
                <a:gd name="T19" fmla="*/ 36 h 166"/>
                <a:gd name="T20" fmla="*/ 268 w 271"/>
                <a:gd name="T21" fmla="*/ 106 h 166"/>
                <a:gd name="T22" fmla="*/ 200 w 271"/>
                <a:gd name="T23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1" h="166">
                  <a:moveTo>
                    <a:pt x="200" y="166"/>
                  </a:moveTo>
                  <a:cubicBezTo>
                    <a:pt x="153" y="166"/>
                    <a:pt x="121" y="118"/>
                    <a:pt x="138" y="74"/>
                  </a:cubicBezTo>
                  <a:cubicBezTo>
                    <a:pt x="140" y="69"/>
                    <a:pt x="140" y="67"/>
                    <a:pt x="135" y="65"/>
                  </a:cubicBezTo>
                  <a:cubicBezTo>
                    <a:pt x="92" y="46"/>
                    <a:pt x="50" y="27"/>
                    <a:pt x="7" y="8"/>
                  </a:cubicBezTo>
                  <a:cubicBezTo>
                    <a:pt x="7" y="8"/>
                    <a:pt x="6" y="8"/>
                    <a:pt x="6" y="7"/>
                  </a:cubicBezTo>
                  <a:cubicBezTo>
                    <a:pt x="4" y="6"/>
                    <a:pt x="0" y="6"/>
                    <a:pt x="1" y="3"/>
                  </a:cubicBezTo>
                  <a:cubicBezTo>
                    <a:pt x="3" y="0"/>
                    <a:pt x="6" y="2"/>
                    <a:pt x="7" y="3"/>
                  </a:cubicBezTo>
                  <a:cubicBezTo>
                    <a:pt x="51" y="23"/>
                    <a:pt x="94" y="42"/>
                    <a:pt x="138" y="62"/>
                  </a:cubicBezTo>
                  <a:cubicBezTo>
                    <a:pt x="142" y="64"/>
                    <a:pt x="143" y="64"/>
                    <a:pt x="146" y="60"/>
                  </a:cubicBezTo>
                  <a:cubicBezTo>
                    <a:pt x="163" y="35"/>
                    <a:pt x="196" y="25"/>
                    <a:pt x="225" y="36"/>
                  </a:cubicBezTo>
                  <a:cubicBezTo>
                    <a:pt x="253" y="47"/>
                    <a:pt x="271" y="76"/>
                    <a:pt x="268" y="106"/>
                  </a:cubicBezTo>
                  <a:cubicBezTo>
                    <a:pt x="264" y="140"/>
                    <a:pt x="235" y="166"/>
                    <a:pt x="200" y="166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" name="Freeform 9"/>
            <p:cNvSpPr>
              <a:spLocks/>
            </p:cNvSpPr>
            <p:nvPr/>
          </p:nvSpPr>
          <p:spPr bwMode="auto">
            <a:xfrm>
              <a:off x="3379787" y="914400"/>
              <a:ext cx="2103438" cy="1101725"/>
            </a:xfrm>
            <a:custGeom>
              <a:avLst/>
              <a:gdLst>
                <a:gd name="T0" fmla="*/ 144 w 271"/>
                <a:gd name="T1" fmla="*/ 74 h 142"/>
                <a:gd name="T2" fmla="*/ 143 w 271"/>
                <a:gd name="T3" fmla="*/ 84 h 142"/>
                <a:gd name="T4" fmla="*/ 147 w 271"/>
                <a:gd name="T5" fmla="*/ 90 h 142"/>
                <a:gd name="T6" fmla="*/ 265 w 271"/>
                <a:gd name="T7" fmla="*/ 114 h 142"/>
                <a:gd name="T8" fmla="*/ 267 w 271"/>
                <a:gd name="T9" fmla="*/ 114 h 142"/>
                <a:gd name="T10" fmla="*/ 270 w 271"/>
                <a:gd name="T11" fmla="*/ 117 h 142"/>
                <a:gd name="T12" fmla="*/ 266 w 271"/>
                <a:gd name="T13" fmla="*/ 119 h 142"/>
                <a:gd name="T14" fmla="*/ 241 w 271"/>
                <a:gd name="T15" fmla="*/ 113 h 142"/>
                <a:gd name="T16" fmla="*/ 145 w 271"/>
                <a:gd name="T17" fmla="*/ 94 h 142"/>
                <a:gd name="T18" fmla="*/ 139 w 271"/>
                <a:gd name="T19" fmla="*/ 98 h 142"/>
                <a:gd name="T20" fmla="*/ 73 w 271"/>
                <a:gd name="T21" fmla="*/ 141 h 142"/>
                <a:gd name="T22" fmla="*/ 12 w 271"/>
                <a:gd name="T23" fmla="*/ 94 h 142"/>
                <a:gd name="T24" fmla="*/ 60 w 271"/>
                <a:gd name="T25" fmla="*/ 9 h 142"/>
                <a:gd name="T26" fmla="*/ 143 w 271"/>
                <a:gd name="T27" fmla="*/ 63 h 142"/>
                <a:gd name="T28" fmla="*/ 144 w 271"/>
                <a:gd name="T29" fmla="*/ 74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1" h="142">
                  <a:moveTo>
                    <a:pt x="144" y="74"/>
                  </a:moveTo>
                  <a:cubicBezTo>
                    <a:pt x="144" y="78"/>
                    <a:pt x="144" y="81"/>
                    <a:pt x="143" y="84"/>
                  </a:cubicBezTo>
                  <a:cubicBezTo>
                    <a:pt x="142" y="88"/>
                    <a:pt x="143" y="89"/>
                    <a:pt x="147" y="90"/>
                  </a:cubicBezTo>
                  <a:cubicBezTo>
                    <a:pt x="187" y="98"/>
                    <a:pt x="226" y="106"/>
                    <a:pt x="265" y="114"/>
                  </a:cubicBezTo>
                  <a:cubicBezTo>
                    <a:pt x="266" y="114"/>
                    <a:pt x="267" y="114"/>
                    <a:pt x="267" y="114"/>
                  </a:cubicBezTo>
                  <a:cubicBezTo>
                    <a:pt x="269" y="115"/>
                    <a:pt x="271" y="115"/>
                    <a:pt x="270" y="117"/>
                  </a:cubicBezTo>
                  <a:cubicBezTo>
                    <a:pt x="270" y="120"/>
                    <a:pt x="268" y="119"/>
                    <a:pt x="266" y="119"/>
                  </a:cubicBezTo>
                  <a:cubicBezTo>
                    <a:pt x="258" y="117"/>
                    <a:pt x="250" y="115"/>
                    <a:pt x="241" y="113"/>
                  </a:cubicBezTo>
                  <a:cubicBezTo>
                    <a:pt x="209" y="107"/>
                    <a:pt x="177" y="100"/>
                    <a:pt x="145" y="94"/>
                  </a:cubicBezTo>
                  <a:cubicBezTo>
                    <a:pt x="141" y="93"/>
                    <a:pt x="140" y="95"/>
                    <a:pt x="139" y="98"/>
                  </a:cubicBezTo>
                  <a:cubicBezTo>
                    <a:pt x="128" y="126"/>
                    <a:pt x="103" y="142"/>
                    <a:pt x="73" y="141"/>
                  </a:cubicBezTo>
                  <a:cubicBezTo>
                    <a:pt x="45" y="140"/>
                    <a:pt x="21" y="121"/>
                    <a:pt x="12" y="94"/>
                  </a:cubicBezTo>
                  <a:cubicBezTo>
                    <a:pt x="0" y="57"/>
                    <a:pt x="23" y="18"/>
                    <a:pt x="60" y="9"/>
                  </a:cubicBezTo>
                  <a:cubicBezTo>
                    <a:pt x="98" y="0"/>
                    <a:pt x="136" y="25"/>
                    <a:pt x="143" y="63"/>
                  </a:cubicBezTo>
                  <a:cubicBezTo>
                    <a:pt x="143" y="67"/>
                    <a:pt x="144" y="71"/>
                    <a:pt x="144" y="74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3" name="Freeform 10"/>
            <p:cNvSpPr>
              <a:spLocks/>
            </p:cNvSpPr>
            <p:nvPr/>
          </p:nvSpPr>
          <p:spPr bwMode="auto">
            <a:xfrm>
              <a:off x="3433762" y="4865688"/>
              <a:ext cx="1724025" cy="1163638"/>
            </a:xfrm>
            <a:custGeom>
              <a:avLst/>
              <a:gdLst>
                <a:gd name="T0" fmla="*/ 72 w 222"/>
                <a:gd name="T1" fmla="*/ 0 h 150"/>
                <a:gd name="T2" fmla="*/ 140 w 222"/>
                <a:gd name="T3" fmla="*/ 69 h 150"/>
                <a:gd name="T4" fmla="*/ 145 w 222"/>
                <a:gd name="T5" fmla="*/ 75 h 150"/>
                <a:gd name="T6" fmla="*/ 217 w 222"/>
                <a:gd name="T7" fmla="*/ 91 h 150"/>
                <a:gd name="T8" fmla="*/ 221 w 222"/>
                <a:gd name="T9" fmla="*/ 94 h 150"/>
                <a:gd name="T10" fmla="*/ 216 w 222"/>
                <a:gd name="T11" fmla="*/ 95 h 150"/>
                <a:gd name="T12" fmla="*/ 146 w 222"/>
                <a:gd name="T13" fmla="*/ 79 h 150"/>
                <a:gd name="T14" fmla="*/ 138 w 222"/>
                <a:gd name="T15" fmla="*/ 85 h 150"/>
                <a:gd name="T16" fmla="*/ 34 w 222"/>
                <a:gd name="T17" fmla="*/ 123 h 150"/>
                <a:gd name="T18" fmla="*/ 7 w 222"/>
                <a:gd name="T19" fmla="*/ 52 h 150"/>
                <a:gd name="T20" fmla="*/ 66 w 222"/>
                <a:gd name="T21" fmla="*/ 1 h 150"/>
                <a:gd name="T22" fmla="*/ 72 w 222"/>
                <a:gd name="T23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2" h="150">
                  <a:moveTo>
                    <a:pt x="72" y="0"/>
                  </a:moveTo>
                  <a:cubicBezTo>
                    <a:pt x="111" y="1"/>
                    <a:pt x="140" y="31"/>
                    <a:pt x="140" y="69"/>
                  </a:cubicBezTo>
                  <a:cubicBezTo>
                    <a:pt x="140" y="73"/>
                    <a:pt x="141" y="74"/>
                    <a:pt x="145" y="75"/>
                  </a:cubicBezTo>
                  <a:cubicBezTo>
                    <a:pt x="169" y="80"/>
                    <a:pt x="193" y="86"/>
                    <a:pt x="217" y="91"/>
                  </a:cubicBezTo>
                  <a:cubicBezTo>
                    <a:pt x="219" y="92"/>
                    <a:pt x="222" y="92"/>
                    <a:pt x="221" y="94"/>
                  </a:cubicBezTo>
                  <a:cubicBezTo>
                    <a:pt x="220" y="97"/>
                    <a:pt x="218" y="96"/>
                    <a:pt x="216" y="95"/>
                  </a:cubicBezTo>
                  <a:cubicBezTo>
                    <a:pt x="192" y="90"/>
                    <a:pt x="169" y="85"/>
                    <a:pt x="146" y="79"/>
                  </a:cubicBezTo>
                  <a:cubicBezTo>
                    <a:pt x="140" y="78"/>
                    <a:pt x="139" y="80"/>
                    <a:pt x="138" y="85"/>
                  </a:cubicBezTo>
                  <a:cubicBezTo>
                    <a:pt x="126" y="131"/>
                    <a:pt x="72" y="150"/>
                    <a:pt x="34" y="123"/>
                  </a:cubicBezTo>
                  <a:cubicBezTo>
                    <a:pt x="11" y="107"/>
                    <a:pt x="0" y="78"/>
                    <a:pt x="7" y="52"/>
                  </a:cubicBezTo>
                  <a:cubicBezTo>
                    <a:pt x="15" y="23"/>
                    <a:pt x="37" y="4"/>
                    <a:pt x="66" y="1"/>
                  </a:cubicBezTo>
                  <a:cubicBezTo>
                    <a:pt x="68" y="1"/>
                    <a:pt x="71" y="0"/>
                    <a:pt x="72" y="0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4" name="Freeform 11"/>
            <p:cNvSpPr>
              <a:spLocks/>
            </p:cNvSpPr>
            <p:nvPr/>
          </p:nvSpPr>
          <p:spPr bwMode="auto">
            <a:xfrm>
              <a:off x="6872288" y="3421063"/>
              <a:ext cx="1560513" cy="1109663"/>
            </a:xfrm>
            <a:custGeom>
              <a:avLst/>
              <a:gdLst>
                <a:gd name="T0" fmla="*/ 201 w 201"/>
                <a:gd name="T1" fmla="*/ 74 h 143"/>
                <a:gd name="T2" fmla="*/ 137 w 201"/>
                <a:gd name="T3" fmla="*/ 141 h 143"/>
                <a:gd name="T4" fmla="*/ 67 w 201"/>
                <a:gd name="T5" fmla="*/ 84 h 143"/>
                <a:gd name="T6" fmla="*/ 72 w 201"/>
                <a:gd name="T7" fmla="*/ 47 h 143"/>
                <a:gd name="T8" fmla="*/ 70 w 201"/>
                <a:gd name="T9" fmla="*/ 40 h 143"/>
                <a:gd name="T10" fmla="*/ 7 w 201"/>
                <a:gd name="T11" fmla="*/ 8 h 143"/>
                <a:gd name="T12" fmla="*/ 4 w 201"/>
                <a:gd name="T13" fmla="*/ 6 h 143"/>
                <a:gd name="T14" fmla="*/ 1 w 201"/>
                <a:gd name="T15" fmla="*/ 2 h 143"/>
                <a:gd name="T16" fmla="*/ 6 w 201"/>
                <a:gd name="T17" fmla="*/ 2 h 143"/>
                <a:gd name="T18" fmla="*/ 23 w 201"/>
                <a:gd name="T19" fmla="*/ 11 h 143"/>
                <a:gd name="T20" fmla="*/ 71 w 201"/>
                <a:gd name="T21" fmla="*/ 37 h 143"/>
                <a:gd name="T22" fmla="*/ 79 w 201"/>
                <a:gd name="T23" fmla="*/ 35 h 143"/>
                <a:gd name="T24" fmla="*/ 150 w 201"/>
                <a:gd name="T25" fmla="*/ 8 h 143"/>
                <a:gd name="T26" fmla="*/ 201 w 201"/>
                <a:gd name="T27" fmla="*/ 65 h 143"/>
                <a:gd name="T28" fmla="*/ 201 w 201"/>
                <a:gd name="T29" fmla="*/ 7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1" h="143">
                  <a:moveTo>
                    <a:pt x="201" y="74"/>
                  </a:moveTo>
                  <a:cubicBezTo>
                    <a:pt x="201" y="110"/>
                    <a:pt x="174" y="139"/>
                    <a:pt x="137" y="141"/>
                  </a:cubicBezTo>
                  <a:cubicBezTo>
                    <a:pt x="103" y="143"/>
                    <a:pt x="72" y="118"/>
                    <a:pt x="67" y="84"/>
                  </a:cubicBezTo>
                  <a:cubicBezTo>
                    <a:pt x="65" y="71"/>
                    <a:pt x="67" y="59"/>
                    <a:pt x="72" y="47"/>
                  </a:cubicBezTo>
                  <a:cubicBezTo>
                    <a:pt x="74" y="44"/>
                    <a:pt x="73" y="42"/>
                    <a:pt x="70" y="40"/>
                  </a:cubicBezTo>
                  <a:cubicBezTo>
                    <a:pt x="49" y="30"/>
                    <a:pt x="28" y="19"/>
                    <a:pt x="7" y="8"/>
                  </a:cubicBezTo>
                  <a:cubicBezTo>
                    <a:pt x="6" y="7"/>
                    <a:pt x="5" y="7"/>
                    <a:pt x="4" y="6"/>
                  </a:cubicBezTo>
                  <a:cubicBezTo>
                    <a:pt x="2" y="5"/>
                    <a:pt x="0" y="4"/>
                    <a:pt x="1" y="2"/>
                  </a:cubicBezTo>
                  <a:cubicBezTo>
                    <a:pt x="2" y="0"/>
                    <a:pt x="4" y="1"/>
                    <a:pt x="6" y="2"/>
                  </a:cubicBezTo>
                  <a:cubicBezTo>
                    <a:pt x="11" y="5"/>
                    <a:pt x="17" y="8"/>
                    <a:pt x="23" y="11"/>
                  </a:cubicBezTo>
                  <a:cubicBezTo>
                    <a:pt x="39" y="20"/>
                    <a:pt x="55" y="28"/>
                    <a:pt x="71" y="37"/>
                  </a:cubicBezTo>
                  <a:cubicBezTo>
                    <a:pt x="75" y="38"/>
                    <a:pt x="76" y="39"/>
                    <a:pt x="79" y="35"/>
                  </a:cubicBezTo>
                  <a:cubicBezTo>
                    <a:pt x="96" y="12"/>
                    <a:pt x="123" y="2"/>
                    <a:pt x="150" y="8"/>
                  </a:cubicBezTo>
                  <a:cubicBezTo>
                    <a:pt x="177" y="15"/>
                    <a:pt x="197" y="37"/>
                    <a:pt x="201" y="65"/>
                  </a:cubicBezTo>
                  <a:cubicBezTo>
                    <a:pt x="201" y="68"/>
                    <a:pt x="201" y="71"/>
                    <a:pt x="201" y="74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5" name="Freeform 12"/>
            <p:cNvSpPr>
              <a:spLocks/>
            </p:cNvSpPr>
            <p:nvPr/>
          </p:nvSpPr>
          <p:spPr bwMode="auto">
            <a:xfrm>
              <a:off x="6345238" y="790575"/>
              <a:ext cx="1590675" cy="1093788"/>
            </a:xfrm>
            <a:custGeom>
              <a:avLst/>
              <a:gdLst>
                <a:gd name="T0" fmla="*/ 131 w 205"/>
                <a:gd name="T1" fmla="*/ 141 h 141"/>
                <a:gd name="T2" fmla="*/ 70 w 205"/>
                <a:gd name="T3" fmla="*/ 101 h 141"/>
                <a:gd name="T4" fmla="*/ 61 w 205"/>
                <a:gd name="T5" fmla="*/ 97 h 141"/>
                <a:gd name="T6" fmla="*/ 8 w 205"/>
                <a:gd name="T7" fmla="*/ 116 h 141"/>
                <a:gd name="T8" fmla="*/ 4 w 205"/>
                <a:gd name="T9" fmla="*/ 117 h 141"/>
                <a:gd name="T10" fmla="*/ 1 w 205"/>
                <a:gd name="T11" fmla="*/ 115 h 141"/>
                <a:gd name="T12" fmla="*/ 3 w 205"/>
                <a:gd name="T13" fmla="*/ 112 h 141"/>
                <a:gd name="T14" fmla="*/ 9 w 205"/>
                <a:gd name="T15" fmla="*/ 110 h 141"/>
                <a:gd name="T16" fmla="*/ 60 w 205"/>
                <a:gd name="T17" fmla="*/ 93 h 141"/>
                <a:gd name="T18" fmla="*/ 65 w 205"/>
                <a:gd name="T19" fmla="*/ 85 h 141"/>
                <a:gd name="T20" fmla="*/ 118 w 205"/>
                <a:gd name="T21" fmla="*/ 8 h 141"/>
                <a:gd name="T22" fmla="*/ 197 w 205"/>
                <a:gd name="T23" fmla="*/ 60 h 141"/>
                <a:gd name="T24" fmla="*/ 145 w 205"/>
                <a:gd name="T25" fmla="*/ 140 h 141"/>
                <a:gd name="T26" fmla="*/ 131 w 205"/>
                <a:gd name="T2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5" h="141">
                  <a:moveTo>
                    <a:pt x="131" y="141"/>
                  </a:moveTo>
                  <a:cubicBezTo>
                    <a:pt x="102" y="140"/>
                    <a:pt x="82" y="127"/>
                    <a:pt x="70" y="101"/>
                  </a:cubicBezTo>
                  <a:cubicBezTo>
                    <a:pt x="67" y="96"/>
                    <a:pt x="66" y="96"/>
                    <a:pt x="61" y="97"/>
                  </a:cubicBezTo>
                  <a:cubicBezTo>
                    <a:pt x="43" y="103"/>
                    <a:pt x="26" y="109"/>
                    <a:pt x="8" y="116"/>
                  </a:cubicBezTo>
                  <a:cubicBezTo>
                    <a:pt x="7" y="116"/>
                    <a:pt x="5" y="116"/>
                    <a:pt x="4" y="117"/>
                  </a:cubicBezTo>
                  <a:cubicBezTo>
                    <a:pt x="3" y="117"/>
                    <a:pt x="1" y="117"/>
                    <a:pt x="1" y="115"/>
                  </a:cubicBezTo>
                  <a:cubicBezTo>
                    <a:pt x="0" y="114"/>
                    <a:pt x="2" y="113"/>
                    <a:pt x="3" y="112"/>
                  </a:cubicBezTo>
                  <a:cubicBezTo>
                    <a:pt x="5" y="112"/>
                    <a:pt x="7" y="111"/>
                    <a:pt x="9" y="110"/>
                  </a:cubicBezTo>
                  <a:cubicBezTo>
                    <a:pt x="26" y="105"/>
                    <a:pt x="43" y="98"/>
                    <a:pt x="60" y="93"/>
                  </a:cubicBezTo>
                  <a:cubicBezTo>
                    <a:pt x="65" y="92"/>
                    <a:pt x="66" y="90"/>
                    <a:pt x="65" y="85"/>
                  </a:cubicBezTo>
                  <a:cubicBezTo>
                    <a:pt x="59" y="49"/>
                    <a:pt x="82" y="15"/>
                    <a:pt x="118" y="8"/>
                  </a:cubicBezTo>
                  <a:cubicBezTo>
                    <a:pt x="153" y="0"/>
                    <a:pt x="190" y="24"/>
                    <a:pt x="197" y="60"/>
                  </a:cubicBezTo>
                  <a:cubicBezTo>
                    <a:pt x="205" y="96"/>
                    <a:pt x="181" y="133"/>
                    <a:pt x="145" y="140"/>
                  </a:cubicBezTo>
                  <a:cubicBezTo>
                    <a:pt x="140" y="141"/>
                    <a:pt x="136" y="141"/>
                    <a:pt x="131" y="141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6" name="Freeform 13"/>
            <p:cNvSpPr>
              <a:spLocks/>
            </p:cNvSpPr>
            <p:nvPr/>
          </p:nvSpPr>
          <p:spPr bwMode="auto">
            <a:xfrm>
              <a:off x="3433762" y="3560763"/>
              <a:ext cx="1544638" cy="1071563"/>
            </a:xfrm>
            <a:custGeom>
              <a:avLst/>
              <a:gdLst>
                <a:gd name="T0" fmla="*/ 69 w 199"/>
                <a:gd name="T1" fmla="*/ 138 h 138"/>
                <a:gd name="T2" fmla="*/ 2 w 199"/>
                <a:gd name="T3" fmla="*/ 75 h 138"/>
                <a:gd name="T4" fmla="*/ 61 w 199"/>
                <a:gd name="T5" fmla="*/ 4 h 138"/>
                <a:gd name="T6" fmla="*/ 132 w 199"/>
                <a:gd name="T7" fmla="*/ 46 h 138"/>
                <a:gd name="T8" fmla="*/ 140 w 199"/>
                <a:gd name="T9" fmla="*/ 50 h 138"/>
                <a:gd name="T10" fmla="*/ 192 w 199"/>
                <a:gd name="T11" fmla="*/ 35 h 138"/>
                <a:gd name="T12" fmla="*/ 195 w 199"/>
                <a:gd name="T13" fmla="*/ 34 h 138"/>
                <a:gd name="T14" fmla="*/ 199 w 199"/>
                <a:gd name="T15" fmla="*/ 36 h 138"/>
                <a:gd name="T16" fmla="*/ 197 w 199"/>
                <a:gd name="T17" fmla="*/ 39 h 138"/>
                <a:gd name="T18" fmla="*/ 191 w 199"/>
                <a:gd name="T19" fmla="*/ 40 h 138"/>
                <a:gd name="T20" fmla="*/ 140 w 199"/>
                <a:gd name="T21" fmla="*/ 55 h 138"/>
                <a:gd name="T22" fmla="*/ 136 w 199"/>
                <a:gd name="T23" fmla="*/ 61 h 138"/>
                <a:gd name="T24" fmla="*/ 69 w 199"/>
                <a:gd name="T25" fmla="*/ 13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9" h="138">
                  <a:moveTo>
                    <a:pt x="69" y="138"/>
                  </a:moveTo>
                  <a:cubicBezTo>
                    <a:pt x="34" y="138"/>
                    <a:pt x="4" y="110"/>
                    <a:pt x="2" y="75"/>
                  </a:cubicBezTo>
                  <a:cubicBezTo>
                    <a:pt x="0" y="39"/>
                    <a:pt x="26" y="8"/>
                    <a:pt x="61" y="4"/>
                  </a:cubicBezTo>
                  <a:cubicBezTo>
                    <a:pt x="92" y="0"/>
                    <a:pt x="120" y="17"/>
                    <a:pt x="132" y="46"/>
                  </a:cubicBezTo>
                  <a:cubicBezTo>
                    <a:pt x="134" y="51"/>
                    <a:pt x="135" y="51"/>
                    <a:pt x="140" y="50"/>
                  </a:cubicBezTo>
                  <a:cubicBezTo>
                    <a:pt x="157" y="45"/>
                    <a:pt x="175" y="40"/>
                    <a:pt x="192" y="35"/>
                  </a:cubicBezTo>
                  <a:cubicBezTo>
                    <a:pt x="193" y="35"/>
                    <a:pt x="194" y="35"/>
                    <a:pt x="195" y="34"/>
                  </a:cubicBezTo>
                  <a:cubicBezTo>
                    <a:pt x="197" y="34"/>
                    <a:pt x="198" y="34"/>
                    <a:pt x="199" y="36"/>
                  </a:cubicBezTo>
                  <a:cubicBezTo>
                    <a:pt x="199" y="37"/>
                    <a:pt x="198" y="38"/>
                    <a:pt x="197" y="39"/>
                  </a:cubicBezTo>
                  <a:cubicBezTo>
                    <a:pt x="195" y="39"/>
                    <a:pt x="193" y="40"/>
                    <a:pt x="191" y="40"/>
                  </a:cubicBezTo>
                  <a:cubicBezTo>
                    <a:pt x="174" y="45"/>
                    <a:pt x="157" y="50"/>
                    <a:pt x="140" y="55"/>
                  </a:cubicBezTo>
                  <a:cubicBezTo>
                    <a:pt x="137" y="55"/>
                    <a:pt x="135" y="57"/>
                    <a:pt x="136" y="61"/>
                  </a:cubicBezTo>
                  <a:cubicBezTo>
                    <a:pt x="142" y="101"/>
                    <a:pt x="111" y="138"/>
                    <a:pt x="69" y="138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7" name="Freeform 14"/>
            <p:cNvSpPr>
              <a:spLocks/>
            </p:cNvSpPr>
            <p:nvPr/>
          </p:nvSpPr>
          <p:spPr bwMode="auto">
            <a:xfrm>
              <a:off x="5072063" y="5594350"/>
              <a:ext cx="1700213" cy="419100"/>
            </a:xfrm>
            <a:custGeom>
              <a:avLst/>
              <a:gdLst>
                <a:gd name="T0" fmla="*/ 183 w 219"/>
                <a:gd name="T1" fmla="*/ 1 h 54"/>
                <a:gd name="T2" fmla="*/ 210 w 219"/>
                <a:gd name="T3" fmla="*/ 12 h 54"/>
                <a:gd name="T4" fmla="*/ 210 w 219"/>
                <a:gd name="T5" fmla="*/ 33 h 54"/>
                <a:gd name="T6" fmla="*/ 176 w 219"/>
                <a:gd name="T7" fmla="*/ 47 h 54"/>
                <a:gd name="T8" fmla="*/ 86 w 219"/>
                <a:gd name="T9" fmla="*/ 52 h 54"/>
                <a:gd name="T10" fmla="*/ 19 w 219"/>
                <a:gd name="T11" fmla="*/ 39 h 54"/>
                <a:gd name="T12" fmla="*/ 12 w 219"/>
                <a:gd name="T13" fmla="*/ 35 h 54"/>
                <a:gd name="T14" fmla="*/ 13 w 219"/>
                <a:gd name="T15" fmla="*/ 10 h 54"/>
                <a:gd name="T16" fmla="*/ 42 w 219"/>
                <a:gd name="T17" fmla="*/ 0 h 54"/>
                <a:gd name="T18" fmla="*/ 38 w 219"/>
                <a:gd name="T19" fmla="*/ 12 h 54"/>
                <a:gd name="T20" fmla="*/ 35 w 219"/>
                <a:gd name="T21" fmla="*/ 15 h 54"/>
                <a:gd name="T22" fmla="*/ 28 w 219"/>
                <a:gd name="T23" fmla="*/ 29 h 54"/>
                <a:gd name="T24" fmla="*/ 29 w 219"/>
                <a:gd name="T25" fmla="*/ 32 h 54"/>
                <a:gd name="T26" fmla="*/ 32 w 219"/>
                <a:gd name="T27" fmla="*/ 36 h 54"/>
                <a:gd name="T28" fmla="*/ 48 w 219"/>
                <a:gd name="T29" fmla="*/ 37 h 54"/>
                <a:gd name="T30" fmla="*/ 119 w 219"/>
                <a:gd name="T31" fmla="*/ 45 h 54"/>
                <a:gd name="T32" fmla="*/ 169 w 219"/>
                <a:gd name="T33" fmla="*/ 38 h 54"/>
                <a:gd name="T34" fmla="*/ 174 w 219"/>
                <a:gd name="T35" fmla="*/ 37 h 54"/>
                <a:gd name="T36" fmla="*/ 185 w 219"/>
                <a:gd name="T37" fmla="*/ 37 h 54"/>
                <a:gd name="T38" fmla="*/ 191 w 219"/>
                <a:gd name="T39" fmla="*/ 33 h 54"/>
                <a:gd name="T40" fmla="*/ 189 w 219"/>
                <a:gd name="T41" fmla="*/ 16 h 54"/>
                <a:gd name="T42" fmla="*/ 183 w 219"/>
                <a:gd name="T43" fmla="*/ 6 h 54"/>
                <a:gd name="T44" fmla="*/ 183 w 219"/>
                <a:gd name="T45" fmla="*/ 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9" h="54">
                  <a:moveTo>
                    <a:pt x="183" y="1"/>
                  </a:moveTo>
                  <a:cubicBezTo>
                    <a:pt x="193" y="3"/>
                    <a:pt x="202" y="6"/>
                    <a:pt x="210" y="12"/>
                  </a:cubicBezTo>
                  <a:cubicBezTo>
                    <a:pt x="219" y="19"/>
                    <a:pt x="219" y="26"/>
                    <a:pt x="210" y="33"/>
                  </a:cubicBezTo>
                  <a:cubicBezTo>
                    <a:pt x="200" y="41"/>
                    <a:pt x="188" y="44"/>
                    <a:pt x="176" y="47"/>
                  </a:cubicBezTo>
                  <a:cubicBezTo>
                    <a:pt x="146" y="53"/>
                    <a:pt x="116" y="54"/>
                    <a:pt x="86" y="52"/>
                  </a:cubicBezTo>
                  <a:cubicBezTo>
                    <a:pt x="63" y="51"/>
                    <a:pt x="41" y="48"/>
                    <a:pt x="19" y="39"/>
                  </a:cubicBezTo>
                  <a:cubicBezTo>
                    <a:pt x="17" y="37"/>
                    <a:pt x="14" y="36"/>
                    <a:pt x="12" y="35"/>
                  </a:cubicBezTo>
                  <a:cubicBezTo>
                    <a:pt x="0" y="27"/>
                    <a:pt x="1" y="18"/>
                    <a:pt x="13" y="10"/>
                  </a:cubicBezTo>
                  <a:cubicBezTo>
                    <a:pt x="22" y="5"/>
                    <a:pt x="31" y="2"/>
                    <a:pt x="42" y="0"/>
                  </a:cubicBezTo>
                  <a:cubicBezTo>
                    <a:pt x="43" y="5"/>
                    <a:pt x="40" y="8"/>
                    <a:pt x="38" y="12"/>
                  </a:cubicBezTo>
                  <a:cubicBezTo>
                    <a:pt x="37" y="13"/>
                    <a:pt x="36" y="14"/>
                    <a:pt x="35" y="15"/>
                  </a:cubicBezTo>
                  <a:cubicBezTo>
                    <a:pt x="29" y="18"/>
                    <a:pt x="27" y="23"/>
                    <a:pt x="28" y="29"/>
                  </a:cubicBezTo>
                  <a:cubicBezTo>
                    <a:pt x="28" y="30"/>
                    <a:pt x="28" y="31"/>
                    <a:pt x="29" y="32"/>
                  </a:cubicBezTo>
                  <a:cubicBezTo>
                    <a:pt x="29" y="34"/>
                    <a:pt x="30" y="35"/>
                    <a:pt x="32" y="36"/>
                  </a:cubicBezTo>
                  <a:cubicBezTo>
                    <a:pt x="37" y="38"/>
                    <a:pt x="43" y="36"/>
                    <a:pt x="48" y="37"/>
                  </a:cubicBezTo>
                  <a:cubicBezTo>
                    <a:pt x="71" y="44"/>
                    <a:pt x="95" y="46"/>
                    <a:pt x="119" y="45"/>
                  </a:cubicBezTo>
                  <a:cubicBezTo>
                    <a:pt x="136" y="44"/>
                    <a:pt x="152" y="42"/>
                    <a:pt x="169" y="38"/>
                  </a:cubicBezTo>
                  <a:cubicBezTo>
                    <a:pt x="170" y="37"/>
                    <a:pt x="172" y="37"/>
                    <a:pt x="174" y="37"/>
                  </a:cubicBezTo>
                  <a:cubicBezTo>
                    <a:pt x="178" y="37"/>
                    <a:pt x="181" y="37"/>
                    <a:pt x="185" y="37"/>
                  </a:cubicBezTo>
                  <a:cubicBezTo>
                    <a:pt x="188" y="36"/>
                    <a:pt x="190" y="35"/>
                    <a:pt x="191" y="33"/>
                  </a:cubicBezTo>
                  <a:cubicBezTo>
                    <a:pt x="195" y="27"/>
                    <a:pt x="193" y="21"/>
                    <a:pt x="189" y="16"/>
                  </a:cubicBezTo>
                  <a:cubicBezTo>
                    <a:pt x="186" y="13"/>
                    <a:pt x="184" y="10"/>
                    <a:pt x="183" y="6"/>
                  </a:cubicBezTo>
                  <a:cubicBezTo>
                    <a:pt x="183" y="5"/>
                    <a:pt x="182" y="3"/>
                    <a:pt x="183" y="1"/>
                  </a:cubicBezTo>
                  <a:close/>
                </a:path>
              </a:pathLst>
            </a:custGeom>
            <a:solidFill>
              <a:srgbClr val="ECC3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8" name="Freeform 15"/>
            <p:cNvSpPr>
              <a:spLocks/>
            </p:cNvSpPr>
            <p:nvPr/>
          </p:nvSpPr>
          <p:spPr bwMode="auto">
            <a:xfrm>
              <a:off x="5638800" y="1373188"/>
              <a:ext cx="604838" cy="395288"/>
            </a:xfrm>
            <a:custGeom>
              <a:avLst/>
              <a:gdLst>
                <a:gd name="T0" fmla="*/ 20 w 78"/>
                <a:gd name="T1" fmla="*/ 7 h 51"/>
                <a:gd name="T2" fmla="*/ 43 w 78"/>
                <a:gd name="T3" fmla="*/ 1 h 51"/>
                <a:gd name="T4" fmla="*/ 63 w 78"/>
                <a:gd name="T5" fmla="*/ 12 h 51"/>
                <a:gd name="T6" fmla="*/ 73 w 78"/>
                <a:gd name="T7" fmla="*/ 36 h 51"/>
                <a:gd name="T8" fmla="*/ 75 w 78"/>
                <a:gd name="T9" fmla="*/ 42 h 51"/>
                <a:gd name="T10" fmla="*/ 74 w 78"/>
                <a:gd name="T11" fmla="*/ 49 h 51"/>
                <a:gd name="T12" fmla="*/ 73 w 78"/>
                <a:gd name="T13" fmla="*/ 50 h 51"/>
                <a:gd name="T14" fmla="*/ 70 w 78"/>
                <a:gd name="T15" fmla="*/ 51 h 51"/>
                <a:gd name="T16" fmla="*/ 65 w 78"/>
                <a:gd name="T17" fmla="*/ 51 h 51"/>
                <a:gd name="T18" fmla="*/ 13 w 78"/>
                <a:gd name="T19" fmla="*/ 51 h 51"/>
                <a:gd name="T20" fmla="*/ 8 w 78"/>
                <a:gd name="T21" fmla="*/ 51 h 51"/>
                <a:gd name="T22" fmla="*/ 6 w 78"/>
                <a:gd name="T23" fmla="*/ 50 h 51"/>
                <a:gd name="T24" fmla="*/ 4 w 78"/>
                <a:gd name="T25" fmla="*/ 49 h 51"/>
                <a:gd name="T26" fmla="*/ 4 w 78"/>
                <a:gd name="T27" fmla="*/ 41 h 51"/>
                <a:gd name="T28" fmla="*/ 6 w 78"/>
                <a:gd name="T29" fmla="*/ 33 h 51"/>
                <a:gd name="T30" fmla="*/ 10 w 78"/>
                <a:gd name="T31" fmla="*/ 34 h 51"/>
                <a:gd name="T32" fmla="*/ 21 w 78"/>
                <a:gd name="T33" fmla="*/ 13 h 51"/>
                <a:gd name="T34" fmla="*/ 20 w 78"/>
                <a:gd name="T35" fmla="*/ 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8" h="51">
                  <a:moveTo>
                    <a:pt x="20" y="7"/>
                  </a:moveTo>
                  <a:cubicBezTo>
                    <a:pt x="27" y="1"/>
                    <a:pt x="34" y="0"/>
                    <a:pt x="43" y="1"/>
                  </a:cubicBezTo>
                  <a:cubicBezTo>
                    <a:pt x="51" y="2"/>
                    <a:pt x="57" y="6"/>
                    <a:pt x="63" y="12"/>
                  </a:cubicBezTo>
                  <a:cubicBezTo>
                    <a:pt x="69" y="19"/>
                    <a:pt x="71" y="27"/>
                    <a:pt x="73" y="36"/>
                  </a:cubicBezTo>
                  <a:cubicBezTo>
                    <a:pt x="73" y="38"/>
                    <a:pt x="73" y="40"/>
                    <a:pt x="75" y="42"/>
                  </a:cubicBezTo>
                  <a:cubicBezTo>
                    <a:pt x="78" y="44"/>
                    <a:pt x="76" y="47"/>
                    <a:pt x="74" y="49"/>
                  </a:cubicBezTo>
                  <a:cubicBezTo>
                    <a:pt x="74" y="50"/>
                    <a:pt x="74" y="50"/>
                    <a:pt x="73" y="50"/>
                  </a:cubicBezTo>
                  <a:cubicBezTo>
                    <a:pt x="72" y="51"/>
                    <a:pt x="71" y="51"/>
                    <a:pt x="70" y="51"/>
                  </a:cubicBezTo>
                  <a:cubicBezTo>
                    <a:pt x="68" y="51"/>
                    <a:pt x="66" y="51"/>
                    <a:pt x="65" y="51"/>
                  </a:cubicBezTo>
                  <a:cubicBezTo>
                    <a:pt x="48" y="49"/>
                    <a:pt x="30" y="50"/>
                    <a:pt x="13" y="51"/>
                  </a:cubicBezTo>
                  <a:cubicBezTo>
                    <a:pt x="12" y="51"/>
                    <a:pt x="10" y="51"/>
                    <a:pt x="8" y="51"/>
                  </a:cubicBezTo>
                  <a:cubicBezTo>
                    <a:pt x="7" y="51"/>
                    <a:pt x="6" y="51"/>
                    <a:pt x="6" y="50"/>
                  </a:cubicBezTo>
                  <a:cubicBezTo>
                    <a:pt x="5" y="50"/>
                    <a:pt x="4" y="50"/>
                    <a:pt x="4" y="49"/>
                  </a:cubicBezTo>
                  <a:cubicBezTo>
                    <a:pt x="2" y="46"/>
                    <a:pt x="0" y="44"/>
                    <a:pt x="4" y="41"/>
                  </a:cubicBezTo>
                  <a:cubicBezTo>
                    <a:pt x="7" y="39"/>
                    <a:pt x="4" y="35"/>
                    <a:pt x="6" y="33"/>
                  </a:cubicBezTo>
                  <a:cubicBezTo>
                    <a:pt x="8" y="32"/>
                    <a:pt x="8" y="35"/>
                    <a:pt x="10" y="34"/>
                  </a:cubicBezTo>
                  <a:cubicBezTo>
                    <a:pt x="13" y="27"/>
                    <a:pt x="14" y="19"/>
                    <a:pt x="21" y="13"/>
                  </a:cubicBezTo>
                  <a:cubicBezTo>
                    <a:pt x="24" y="11"/>
                    <a:pt x="20" y="9"/>
                    <a:pt x="20" y="7"/>
                  </a:cubicBezTo>
                  <a:close/>
                </a:path>
              </a:pathLst>
            </a:custGeom>
            <a:solidFill>
              <a:srgbClr val="EDC2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9" name="Freeform 16"/>
            <p:cNvSpPr>
              <a:spLocks/>
            </p:cNvSpPr>
            <p:nvPr/>
          </p:nvSpPr>
          <p:spPr bwMode="auto">
            <a:xfrm>
              <a:off x="6423025" y="2832100"/>
              <a:ext cx="317500" cy="674688"/>
            </a:xfrm>
            <a:custGeom>
              <a:avLst/>
              <a:gdLst>
                <a:gd name="T0" fmla="*/ 18 w 41"/>
                <a:gd name="T1" fmla="*/ 84 h 87"/>
                <a:gd name="T2" fmla="*/ 0 w 41"/>
                <a:gd name="T3" fmla="*/ 7 h 87"/>
                <a:gd name="T4" fmla="*/ 2 w 41"/>
                <a:gd name="T5" fmla="*/ 5 h 87"/>
                <a:gd name="T6" fmla="*/ 28 w 41"/>
                <a:gd name="T7" fmla="*/ 0 h 87"/>
                <a:gd name="T8" fmla="*/ 29 w 41"/>
                <a:gd name="T9" fmla="*/ 1 h 87"/>
                <a:gd name="T10" fmla="*/ 37 w 41"/>
                <a:gd name="T11" fmla="*/ 48 h 87"/>
                <a:gd name="T12" fmla="*/ 41 w 41"/>
                <a:gd name="T13" fmla="*/ 84 h 87"/>
                <a:gd name="T14" fmla="*/ 18 w 41"/>
                <a:gd name="T15" fmla="*/ 8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87">
                  <a:moveTo>
                    <a:pt x="18" y="84"/>
                  </a:moveTo>
                  <a:cubicBezTo>
                    <a:pt x="13" y="58"/>
                    <a:pt x="8" y="32"/>
                    <a:pt x="0" y="7"/>
                  </a:cubicBezTo>
                  <a:cubicBezTo>
                    <a:pt x="1" y="6"/>
                    <a:pt x="1" y="5"/>
                    <a:pt x="2" y="5"/>
                  </a:cubicBezTo>
                  <a:cubicBezTo>
                    <a:pt x="10" y="3"/>
                    <a:pt x="19" y="0"/>
                    <a:pt x="28" y="0"/>
                  </a:cubicBezTo>
                  <a:cubicBezTo>
                    <a:pt x="28" y="0"/>
                    <a:pt x="29" y="0"/>
                    <a:pt x="29" y="1"/>
                  </a:cubicBezTo>
                  <a:cubicBezTo>
                    <a:pt x="33" y="16"/>
                    <a:pt x="35" y="32"/>
                    <a:pt x="37" y="48"/>
                  </a:cubicBezTo>
                  <a:cubicBezTo>
                    <a:pt x="39" y="60"/>
                    <a:pt x="40" y="72"/>
                    <a:pt x="41" y="84"/>
                  </a:cubicBezTo>
                  <a:cubicBezTo>
                    <a:pt x="33" y="87"/>
                    <a:pt x="25" y="87"/>
                    <a:pt x="18" y="84"/>
                  </a:cubicBezTo>
                  <a:close/>
                </a:path>
              </a:pathLst>
            </a:custGeom>
            <a:solidFill>
              <a:srgbClr val="F5A8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0" name="Freeform 17"/>
            <p:cNvSpPr>
              <a:spLocks/>
            </p:cNvSpPr>
            <p:nvPr/>
          </p:nvSpPr>
          <p:spPr bwMode="auto">
            <a:xfrm>
              <a:off x="6337300" y="2303463"/>
              <a:ext cx="341313" cy="644525"/>
            </a:xfrm>
            <a:custGeom>
              <a:avLst/>
              <a:gdLst>
                <a:gd name="T0" fmla="*/ 40 w 44"/>
                <a:gd name="T1" fmla="*/ 69 h 83"/>
                <a:gd name="T2" fmla="*/ 11 w 44"/>
                <a:gd name="T3" fmla="*/ 75 h 83"/>
                <a:gd name="T4" fmla="*/ 7 w 44"/>
                <a:gd name="T5" fmla="*/ 83 h 83"/>
                <a:gd name="T6" fmla="*/ 3 w 44"/>
                <a:gd name="T7" fmla="*/ 75 h 83"/>
                <a:gd name="T8" fmla="*/ 1 w 44"/>
                <a:gd name="T9" fmla="*/ 34 h 83"/>
                <a:gd name="T10" fmla="*/ 2 w 44"/>
                <a:gd name="T11" fmla="*/ 14 h 83"/>
                <a:gd name="T12" fmla="*/ 3 w 44"/>
                <a:gd name="T13" fmla="*/ 5 h 83"/>
                <a:gd name="T14" fmla="*/ 6 w 44"/>
                <a:gd name="T15" fmla="*/ 0 h 83"/>
                <a:gd name="T16" fmla="*/ 24 w 44"/>
                <a:gd name="T17" fmla="*/ 19 h 83"/>
                <a:gd name="T18" fmla="*/ 42 w 44"/>
                <a:gd name="T19" fmla="*/ 62 h 83"/>
                <a:gd name="T20" fmla="*/ 40 w 44"/>
                <a:gd name="T21" fmla="*/ 69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83">
                  <a:moveTo>
                    <a:pt x="40" y="69"/>
                  </a:moveTo>
                  <a:cubicBezTo>
                    <a:pt x="30" y="71"/>
                    <a:pt x="21" y="73"/>
                    <a:pt x="11" y="75"/>
                  </a:cubicBezTo>
                  <a:cubicBezTo>
                    <a:pt x="4" y="75"/>
                    <a:pt x="9" y="80"/>
                    <a:pt x="7" y="83"/>
                  </a:cubicBezTo>
                  <a:cubicBezTo>
                    <a:pt x="4" y="81"/>
                    <a:pt x="4" y="78"/>
                    <a:pt x="3" y="75"/>
                  </a:cubicBezTo>
                  <a:cubicBezTo>
                    <a:pt x="1" y="62"/>
                    <a:pt x="0" y="48"/>
                    <a:pt x="1" y="34"/>
                  </a:cubicBezTo>
                  <a:cubicBezTo>
                    <a:pt x="2" y="28"/>
                    <a:pt x="2" y="21"/>
                    <a:pt x="2" y="14"/>
                  </a:cubicBezTo>
                  <a:cubicBezTo>
                    <a:pt x="2" y="11"/>
                    <a:pt x="2" y="8"/>
                    <a:pt x="3" y="5"/>
                  </a:cubicBezTo>
                  <a:cubicBezTo>
                    <a:pt x="4" y="3"/>
                    <a:pt x="4" y="1"/>
                    <a:pt x="6" y="0"/>
                  </a:cubicBezTo>
                  <a:cubicBezTo>
                    <a:pt x="15" y="4"/>
                    <a:pt x="20" y="10"/>
                    <a:pt x="24" y="19"/>
                  </a:cubicBezTo>
                  <a:cubicBezTo>
                    <a:pt x="30" y="33"/>
                    <a:pt x="37" y="47"/>
                    <a:pt x="42" y="62"/>
                  </a:cubicBezTo>
                  <a:cubicBezTo>
                    <a:pt x="43" y="65"/>
                    <a:pt x="44" y="68"/>
                    <a:pt x="40" y="69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1" name="Freeform 18"/>
            <p:cNvSpPr>
              <a:spLocks/>
            </p:cNvSpPr>
            <p:nvPr/>
          </p:nvSpPr>
          <p:spPr bwMode="auto">
            <a:xfrm>
              <a:off x="6484938" y="3482975"/>
              <a:ext cx="279400" cy="544513"/>
            </a:xfrm>
            <a:custGeom>
              <a:avLst/>
              <a:gdLst>
                <a:gd name="T0" fmla="*/ 10 w 36"/>
                <a:gd name="T1" fmla="*/ 0 h 70"/>
                <a:gd name="T2" fmla="*/ 33 w 36"/>
                <a:gd name="T3" fmla="*/ 0 h 70"/>
                <a:gd name="T4" fmla="*/ 35 w 36"/>
                <a:gd name="T5" fmla="*/ 4 h 70"/>
                <a:gd name="T6" fmla="*/ 35 w 36"/>
                <a:gd name="T7" fmla="*/ 49 h 70"/>
                <a:gd name="T8" fmla="*/ 21 w 36"/>
                <a:gd name="T9" fmla="*/ 67 h 70"/>
                <a:gd name="T10" fmla="*/ 12 w 36"/>
                <a:gd name="T11" fmla="*/ 60 h 70"/>
                <a:gd name="T12" fmla="*/ 13 w 36"/>
                <a:gd name="T13" fmla="*/ 48 h 70"/>
                <a:gd name="T14" fmla="*/ 10 w 36"/>
                <a:gd name="T15" fmla="*/ 39 h 70"/>
                <a:gd name="T16" fmla="*/ 9 w 36"/>
                <a:gd name="T17" fmla="*/ 44 h 70"/>
                <a:gd name="T18" fmla="*/ 6 w 36"/>
                <a:gd name="T19" fmla="*/ 48 h 70"/>
                <a:gd name="T20" fmla="*/ 1 w 36"/>
                <a:gd name="T21" fmla="*/ 44 h 70"/>
                <a:gd name="T22" fmla="*/ 2 w 36"/>
                <a:gd name="T23" fmla="*/ 33 h 70"/>
                <a:gd name="T24" fmla="*/ 9 w 36"/>
                <a:gd name="T25" fmla="*/ 2 h 70"/>
                <a:gd name="T26" fmla="*/ 10 w 36"/>
                <a:gd name="T27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70">
                  <a:moveTo>
                    <a:pt x="10" y="0"/>
                  </a:moveTo>
                  <a:cubicBezTo>
                    <a:pt x="17" y="0"/>
                    <a:pt x="25" y="0"/>
                    <a:pt x="33" y="0"/>
                  </a:cubicBezTo>
                  <a:cubicBezTo>
                    <a:pt x="35" y="0"/>
                    <a:pt x="35" y="2"/>
                    <a:pt x="35" y="4"/>
                  </a:cubicBezTo>
                  <a:cubicBezTo>
                    <a:pt x="35" y="19"/>
                    <a:pt x="36" y="34"/>
                    <a:pt x="35" y="49"/>
                  </a:cubicBezTo>
                  <a:cubicBezTo>
                    <a:pt x="35" y="60"/>
                    <a:pt x="32" y="64"/>
                    <a:pt x="21" y="67"/>
                  </a:cubicBezTo>
                  <a:cubicBezTo>
                    <a:pt x="15" y="70"/>
                    <a:pt x="12" y="67"/>
                    <a:pt x="12" y="60"/>
                  </a:cubicBezTo>
                  <a:cubicBezTo>
                    <a:pt x="12" y="56"/>
                    <a:pt x="13" y="52"/>
                    <a:pt x="13" y="48"/>
                  </a:cubicBezTo>
                  <a:cubicBezTo>
                    <a:pt x="13" y="45"/>
                    <a:pt x="13" y="42"/>
                    <a:pt x="10" y="39"/>
                  </a:cubicBezTo>
                  <a:cubicBezTo>
                    <a:pt x="10" y="41"/>
                    <a:pt x="9" y="43"/>
                    <a:pt x="9" y="44"/>
                  </a:cubicBezTo>
                  <a:cubicBezTo>
                    <a:pt x="8" y="46"/>
                    <a:pt x="8" y="48"/>
                    <a:pt x="6" y="48"/>
                  </a:cubicBezTo>
                  <a:cubicBezTo>
                    <a:pt x="3" y="48"/>
                    <a:pt x="2" y="46"/>
                    <a:pt x="1" y="44"/>
                  </a:cubicBezTo>
                  <a:cubicBezTo>
                    <a:pt x="0" y="40"/>
                    <a:pt x="1" y="36"/>
                    <a:pt x="2" y="33"/>
                  </a:cubicBezTo>
                  <a:cubicBezTo>
                    <a:pt x="7" y="23"/>
                    <a:pt x="10" y="13"/>
                    <a:pt x="9" y="2"/>
                  </a:cubicBezTo>
                  <a:cubicBezTo>
                    <a:pt x="8" y="1"/>
                    <a:pt x="9" y="0"/>
                    <a:pt x="10" y="0"/>
                  </a:cubicBezTo>
                  <a:close/>
                </a:path>
              </a:pathLst>
            </a:custGeom>
            <a:solidFill>
              <a:srgbClr val="EC6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" name="Freeform 19"/>
            <p:cNvSpPr>
              <a:spLocks/>
            </p:cNvSpPr>
            <p:nvPr/>
          </p:nvSpPr>
          <p:spPr bwMode="auto">
            <a:xfrm>
              <a:off x="5149850" y="2778125"/>
              <a:ext cx="279400" cy="682625"/>
            </a:xfrm>
            <a:custGeom>
              <a:avLst/>
              <a:gdLst>
                <a:gd name="T0" fmla="*/ 36 w 36"/>
                <a:gd name="T1" fmla="*/ 8 h 88"/>
                <a:gd name="T2" fmla="*/ 21 w 36"/>
                <a:gd name="T3" fmla="*/ 78 h 88"/>
                <a:gd name="T4" fmla="*/ 20 w 36"/>
                <a:gd name="T5" fmla="*/ 85 h 88"/>
                <a:gd name="T6" fmla="*/ 3 w 36"/>
                <a:gd name="T7" fmla="*/ 86 h 88"/>
                <a:gd name="T8" fmla="*/ 1 w 36"/>
                <a:gd name="T9" fmla="*/ 78 h 88"/>
                <a:gd name="T10" fmla="*/ 8 w 36"/>
                <a:gd name="T11" fmla="*/ 23 h 88"/>
                <a:gd name="T12" fmla="*/ 12 w 36"/>
                <a:gd name="T13" fmla="*/ 2 h 88"/>
                <a:gd name="T14" fmla="*/ 23 w 36"/>
                <a:gd name="T15" fmla="*/ 3 h 88"/>
                <a:gd name="T16" fmla="*/ 36 w 36"/>
                <a:gd name="T17" fmla="*/ 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88">
                  <a:moveTo>
                    <a:pt x="36" y="8"/>
                  </a:moveTo>
                  <a:cubicBezTo>
                    <a:pt x="30" y="31"/>
                    <a:pt x="25" y="54"/>
                    <a:pt x="21" y="78"/>
                  </a:cubicBezTo>
                  <a:cubicBezTo>
                    <a:pt x="20" y="80"/>
                    <a:pt x="20" y="83"/>
                    <a:pt x="20" y="85"/>
                  </a:cubicBezTo>
                  <a:cubicBezTo>
                    <a:pt x="14" y="88"/>
                    <a:pt x="8" y="87"/>
                    <a:pt x="3" y="86"/>
                  </a:cubicBezTo>
                  <a:cubicBezTo>
                    <a:pt x="0" y="83"/>
                    <a:pt x="1" y="81"/>
                    <a:pt x="1" y="78"/>
                  </a:cubicBezTo>
                  <a:cubicBezTo>
                    <a:pt x="0" y="59"/>
                    <a:pt x="4" y="41"/>
                    <a:pt x="8" y="23"/>
                  </a:cubicBezTo>
                  <a:cubicBezTo>
                    <a:pt x="9" y="16"/>
                    <a:pt x="10" y="9"/>
                    <a:pt x="12" y="2"/>
                  </a:cubicBezTo>
                  <a:cubicBezTo>
                    <a:pt x="16" y="0"/>
                    <a:pt x="20" y="2"/>
                    <a:pt x="23" y="3"/>
                  </a:cubicBezTo>
                  <a:cubicBezTo>
                    <a:pt x="28" y="4"/>
                    <a:pt x="33" y="3"/>
                    <a:pt x="36" y="8"/>
                  </a:cubicBezTo>
                  <a:close/>
                </a:path>
              </a:pathLst>
            </a:custGeom>
            <a:solidFill>
              <a:srgbClr val="F5A8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" name="Freeform 20"/>
            <p:cNvSpPr>
              <a:spLocks/>
            </p:cNvSpPr>
            <p:nvPr/>
          </p:nvSpPr>
          <p:spPr bwMode="auto">
            <a:xfrm>
              <a:off x="5453063" y="2265363"/>
              <a:ext cx="153988" cy="854075"/>
            </a:xfrm>
            <a:custGeom>
              <a:avLst/>
              <a:gdLst>
                <a:gd name="T0" fmla="*/ 3 w 20"/>
                <a:gd name="T1" fmla="*/ 0 h 110"/>
                <a:gd name="T2" fmla="*/ 4 w 20"/>
                <a:gd name="T3" fmla="*/ 0 h 110"/>
                <a:gd name="T4" fmla="*/ 13 w 20"/>
                <a:gd name="T5" fmla="*/ 2 h 110"/>
                <a:gd name="T6" fmla="*/ 17 w 20"/>
                <a:gd name="T7" fmla="*/ 4 h 110"/>
                <a:gd name="T8" fmla="*/ 18 w 20"/>
                <a:gd name="T9" fmla="*/ 9 h 110"/>
                <a:gd name="T10" fmla="*/ 19 w 20"/>
                <a:gd name="T11" fmla="*/ 101 h 110"/>
                <a:gd name="T12" fmla="*/ 18 w 20"/>
                <a:gd name="T13" fmla="*/ 107 h 110"/>
                <a:gd name="T14" fmla="*/ 0 w 20"/>
                <a:gd name="T15" fmla="*/ 109 h 110"/>
                <a:gd name="T16" fmla="*/ 0 w 20"/>
                <a:gd name="T17" fmla="*/ 94 h 110"/>
                <a:gd name="T18" fmla="*/ 0 w 20"/>
                <a:gd name="T19" fmla="*/ 91 h 110"/>
                <a:gd name="T20" fmla="*/ 2 w 20"/>
                <a:gd name="T21" fmla="*/ 8 h 110"/>
                <a:gd name="T22" fmla="*/ 3 w 20"/>
                <a:gd name="T23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110">
                  <a:moveTo>
                    <a:pt x="3" y="0"/>
                  </a:moveTo>
                  <a:cubicBezTo>
                    <a:pt x="3" y="0"/>
                    <a:pt x="4" y="0"/>
                    <a:pt x="4" y="0"/>
                  </a:cubicBezTo>
                  <a:cubicBezTo>
                    <a:pt x="7" y="2"/>
                    <a:pt x="9" y="4"/>
                    <a:pt x="13" y="2"/>
                  </a:cubicBezTo>
                  <a:cubicBezTo>
                    <a:pt x="14" y="1"/>
                    <a:pt x="16" y="2"/>
                    <a:pt x="17" y="4"/>
                  </a:cubicBezTo>
                  <a:cubicBezTo>
                    <a:pt x="18" y="5"/>
                    <a:pt x="18" y="7"/>
                    <a:pt x="18" y="9"/>
                  </a:cubicBezTo>
                  <a:cubicBezTo>
                    <a:pt x="18" y="40"/>
                    <a:pt x="20" y="70"/>
                    <a:pt x="19" y="101"/>
                  </a:cubicBezTo>
                  <a:cubicBezTo>
                    <a:pt x="19" y="103"/>
                    <a:pt x="19" y="105"/>
                    <a:pt x="18" y="107"/>
                  </a:cubicBezTo>
                  <a:cubicBezTo>
                    <a:pt x="12" y="110"/>
                    <a:pt x="6" y="110"/>
                    <a:pt x="0" y="109"/>
                  </a:cubicBezTo>
                  <a:cubicBezTo>
                    <a:pt x="0" y="104"/>
                    <a:pt x="0" y="99"/>
                    <a:pt x="0" y="94"/>
                  </a:cubicBezTo>
                  <a:cubicBezTo>
                    <a:pt x="0" y="93"/>
                    <a:pt x="0" y="92"/>
                    <a:pt x="0" y="91"/>
                  </a:cubicBezTo>
                  <a:cubicBezTo>
                    <a:pt x="0" y="64"/>
                    <a:pt x="2" y="36"/>
                    <a:pt x="2" y="8"/>
                  </a:cubicBezTo>
                  <a:cubicBezTo>
                    <a:pt x="2" y="5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EB6E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" name="Freeform 21"/>
            <p:cNvSpPr>
              <a:spLocks/>
            </p:cNvSpPr>
            <p:nvPr/>
          </p:nvSpPr>
          <p:spPr bwMode="auto">
            <a:xfrm>
              <a:off x="5437188" y="2179638"/>
              <a:ext cx="969963" cy="1428750"/>
            </a:xfrm>
            <a:custGeom>
              <a:avLst/>
              <a:gdLst>
                <a:gd name="T0" fmla="*/ 2 w 125"/>
                <a:gd name="T1" fmla="*/ 120 h 184"/>
                <a:gd name="T2" fmla="*/ 19 w 125"/>
                <a:gd name="T3" fmla="*/ 118 h 184"/>
                <a:gd name="T4" fmla="*/ 28 w 125"/>
                <a:gd name="T5" fmla="*/ 125 h 184"/>
                <a:gd name="T6" fmla="*/ 35 w 125"/>
                <a:gd name="T7" fmla="*/ 129 h 184"/>
                <a:gd name="T8" fmla="*/ 47 w 125"/>
                <a:gd name="T9" fmla="*/ 128 h 184"/>
                <a:gd name="T10" fmla="*/ 50 w 125"/>
                <a:gd name="T11" fmla="*/ 116 h 184"/>
                <a:gd name="T12" fmla="*/ 60 w 125"/>
                <a:gd name="T13" fmla="*/ 81 h 184"/>
                <a:gd name="T14" fmla="*/ 63 w 125"/>
                <a:gd name="T15" fmla="*/ 71 h 184"/>
                <a:gd name="T16" fmla="*/ 81 w 125"/>
                <a:gd name="T17" fmla="*/ 20 h 184"/>
                <a:gd name="T18" fmla="*/ 91 w 125"/>
                <a:gd name="T19" fmla="*/ 0 h 184"/>
                <a:gd name="T20" fmla="*/ 94 w 125"/>
                <a:gd name="T21" fmla="*/ 2 h 184"/>
                <a:gd name="T22" fmla="*/ 93 w 125"/>
                <a:gd name="T23" fmla="*/ 8 h 184"/>
                <a:gd name="T24" fmla="*/ 60 w 125"/>
                <a:gd name="T25" fmla="*/ 103 h 184"/>
                <a:gd name="T26" fmla="*/ 55 w 125"/>
                <a:gd name="T27" fmla="*/ 121 h 184"/>
                <a:gd name="T28" fmla="*/ 61 w 125"/>
                <a:gd name="T29" fmla="*/ 129 h 184"/>
                <a:gd name="T30" fmla="*/ 94 w 125"/>
                <a:gd name="T31" fmla="*/ 129 h 184"/>
                <a:gd name="T32" fmla="*/ 96 w 125"/>
                <a:gd name="T33" fmla="*/ 127 h 184"/>
                <a:gd name="T34" fmla="*/ 109 w 125"/>
                <a:gd name="T35" fmla="*/ 117 h 184"/>
                <a:gd name="T36" fmla="*/ 123 w 125"/>
                <a:gd name="T37" fmla="*/ 120 h 184"/>
                <a:gd name="T38" fmla="*/ 124 w 125"/>
                <a:gd name="T39" fmla="*/ 122 h 184"/>
                <a:gd name="T40" fmla="*/ 112 w 125"/>
                <a:gd name="T41" fmla="*/ 123 h 184"/>
                <a:gd name="T42" fmla="*/ 103 w 125"/>
                <a:gd name="T43" fmla="*/ 130 h 184"/>
                <a:gd name="T44" fmla="*/ 103 w 125"/>
                <a:gd name="T45" fmla="*/ 140 h 184"/>
                <a:gd name="T46" fmla="*/ 114 w 125"/>
                <a:gd name="T47" fmla="*/ 148 h 184"/>
                <a:gd name="T48" fmla="*/ 124 w 125"/>
                <a:gd name="T49" fmla="*/ 148 h 184"/>
                <a:gd name="T50" fmla="*/ 124 w 125"/>
                <a:gd name="T51" fmla="*/ 151 h 184"/>
                <a:gd name="T52" fmla="*/ 110 w 125"/>
                <a:gd name="T53" fmla="*/ 153 h 184"/>
                <a:gd name="T54" fmla="*/ 98 w 125"/>
                <a:gd name="T55" fmla="*/ 145 h 184"/>
                <a:gd name="T56" fmla="*/ 94 w 125"/>
                <a:gd name="T57" fmla="*/ 140 h 184"/>
                <a:gd name="T58" fmla="*/ 62 w 125"/>
                <a:gd name="T59" fmla="*/ 139 h 184"/>
                <a:gd name="T60" fmla="*/ 56 w 125"/>
                <a:gd name="T61" fmla="*/ 146 h 184"/>
                <a:gd name="T62" fmla="*/ 67 w 125"/>
                <a:gd name="T63" fmla="*/ 172 h 184"/>
                <a:gd name="T64" fmla="*/ 71 w 125"/>
                <a:gd name="T65" fmla="*/ 183 h 184"/>
                <a:gd name="T66" fmla="*/ 66 w 125"/>
                <a:gd name="T67" fmla="*/ 181 h 184"/>
                <a:gd name="T68" fmla="*/ 61 w 125"/>
                <a:gd name="T69" fmla="*/ 176 h 184"/>
                <a:gd name="T70" fmla="*/ 51 w 125"/>
                <a:gd name="T71" fmla="*/ 146 h 184"/>
                <a:gd name="T72" fmla="*/ 43 w 125"/>
                <a:gd name="T73" fmla="*/ 140 h 184"/>
                <a:gd name="T74" fmla="*/ 33 w 125"/>
                <a:gd name="T75" fmla="*/ 140 h 184"/>
                <a:gd name="T76" fmla="*/ 27 w 125"/>
                <a:gd name="T77" fmla="*/ 145 h 184"/>
                <a:gd name="T78" fmla="*/ 18 w 125"/>
                <a:gd name="T79" fmla="*/ 153 h 184"/>
                <a:gd name="T80" fmla="*/ 2 w 125"/>
                <a:gd name="T81" fmla="*/ 151 h 184"/>
                <a:gd name="T82" fmla="*/ 2 w 125"/>
                <a:gd name="T83" fmla="*/ 149 h 184"/>
                <a:gd name="T84" fmla="*/ 12 w 125"/>
                <a:gd name="T85" fmla="*/ 148 h 184"/>
                <a:gd name="T86" fmla="*/ 22 w 125"/>
                <a:gd name="T87" fmla="*/ 140 h 184"/>
                <a:gd name="T88" fmla="*/ 22 w 125"/>
                <a:gd name="T89" fmla="*/ 131 h 184"/>
                <a:gd name="T90" fmla="*/ 13 w 125"/>
                <a:gd name="T91" fmla="*/ 123 h 184"/>
                <a:gd name="T92" fmla="*/ 0 w 125"/>
                <a:gd name="T93" fmla="*/ 123 h 184"/>
                <a:gd name="T94" fmla="*/ 2 w 125"/>
                <a:gd name="T95" fmla="*/ 12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25" h="184">
                  <a:moveTo>
                    <a:pt x="2" y="120"/>
                  </a:moveTo>
                  <a:cubicBezTo>
                    <a:pt x="8" y="119"/>
                    <a:pt x="13" y="119"/>
                    <a:pt x="19" y="118"/>
                  </a:cubicBezTo>
                  <a:cubicBezTo>
                    <a:pt x="25" y="118"/>
                    <a:pt x="27" y="119"/>
                    <a:pt x="28" y="125"/>
                  </a:cubicBezTo>
                  <a:cubicBezTo>
                    <a:pt x="28" y="130"/>
                    <a:pt x="30" y="130"/>
                    <a:pt x="35" y="129"/>
                  </a:cubicBezTo>
                  <a:cubicBezTo>
                    <a:pt x="39" y="128"/>
                    <a:pt x="44" y="130"/>
                    <a:pt x="47" y="128"/>
                  </a:cubicBezTo>
                  <a:cubicBezTo>
                    <a:pt x="50" y="125"/>
                    <a:pt x="49" y="120"/>
                    <a:pt x="50" y="116"/>
                  </a:cubicBezTo>
                  <a:cubicBezTo>
                    <a:pt x="53" y="104"/>
                    <a:pt x="56" y="92"/>
                    <a:pt x="60" y="81"/>
                  </a:cubicBezTo>
                  <a:cubicBezTo>
                    <a:pt x="61" y="78"/>
                    <a:pt x="62" y="75"/>
                    <a:pt x="63" y="71"/>
                  </a:cubicBezTo>
                  <a:cubicBezTo>
                    <a:pt x="68" y="54"/>
                    <a:pt x="74" y="37"/>
                    <a:pt x="81" y="20"/>
                  </a:cubicBezTo>
                  <a:cubicBezTo>
                    <a:pt x="84" y="13"/>
                    <a:pt x="86" y="6"/>
                    <a:pt x="91" y="0"/>
                  </a:cubicBezTo>
                  <a:cubicBezTo>
                    <a:pt x="92" y="0"/>
                    <a:pt x="93" y="0"/>
                    <a:pt x="94" y="2"/>
                  </a:cubicBezTo>
                  <a:cubicBezTo>
                    <a:pt x="94" y="4"/>
                    <a:pt x="94" y="6"/>
                    <a:pt x="93" y="8"/>
                  </a:cubicBezTo>
                  <a:cubicBezTo>
                    <a:pt x="80" y="39"/>
                    <a:pt x="69" y="70"/>
                    <a:pt x="60" y="103"/>
                  </a:cubicBezTo>
                  <a:cubicBezTo>
                    <a:pt x="58" y="109"/>
                    <a:pt x="57" y="115"/>
                    <a:pt x="55" y="121"/>
                  </a:cubicBezTo>
                  <a:cubicBezTo>
                    <a:pt x="54" y="128"/>
                    <a:pt x="55" y="129"/>
                    <a:pt x="61" y="129"/>
                  </a:cubicBezTo>
                  <a:cubicBezTo>
                    <a:pt x="72" y="129"/>
                    <a:pt x="83" y="128"/>
                    <a:pt x="94" y="129"/>
                  </a:cubicBezTo>
                  <a:cubicBezTo>
                    <a:pt x="96" y="129"/>
                    <a:pt x="96" y="128"/>
                    <a:pt x="96" y="127"/>
                  </a:cubicBezTo>
                  <a:cubicBezTo>
                    <a:pt x="98" y="118"/>
                    <a:pt x="99" y="117"/>
                    <a:pt x="109" y="117"/>
                  </a:cubicBezTo>
                  <a:cubicBezTo>
                    <a:pt x="114" y="117"/>
                    <a:pt x="119" y="116"/>
                    <a:pt x="123" y="120"/>
                  </a:cubicBezTo>
                  <a:cubicBezTo>
                    <a:pt x="124" y="121"/>
                    <a:pt x="124" y="122"/>
                    <a:pt x="124" y="122"/>
                  </a:cubicBezTo>
                  <a:cubicBezTo>
                    <a:pt x="120" y="125"/>
                    <a:pt x="116" y="123"/>
                    <a:pt x="112" y="123"/>
                  </a:cubicBezTo>
                  <a:cubicBezTo>
                    <a:pt x="104" y="122"/>
                    <a:pt x="103" y="123"/>
                    <a:pt x="103" y="130"/>
                  </a:cubicBezTo>
                  <a:cubicBezTo>
                    <a:pt x="103" y="134"/>
                    <a:pt x="103" y="137"/>
                    <a:pt x="103" y="140"/>
                  </a:cubicBezTo>
                  <a:cubicBezTo>
                    <a:pt x="105" y="148"/>
                    <a:pt x="106" y="149"/>
                    <a:pt x="114" y="148"/>
                  </a:cubicBezTo>
                  <a:cubicBezTo>
                    <a:pt x="118" y="148"/>
                    <a:pt x="121" y="146"/>
                    <a:pt x="124" y="148"/>
                  </a:cubicBezTo>
                  <a:cubicBezTo>
                    <a:pt x="125" y="149"/>
                    <a:pt x="124" y="150"/>
                    <a:pt x="124" y="151"/>
                  </a:cubicBezTo>
                  <a:cubicBezTo>
                    <a:pt x="119" y="154"/>
                    <a:pt x="115" y="153"/>
                    <a:pt x="110" y="153"/>
                  </a:cubicBezTo>
                  <a:cubicBezTo>
                    <a:pt x="104" y="154"/>
                    <a:pt x="100" y="151"/>
                    <a:pt x="98" y="145"/>
                  </a:cubicBezTo>
                  <a:cubicBezTo>
                    <a:pt x="98" y="143"/>
                    <a:pt x="97" y="140"/>
                    <a:pt x="94" y="140"/>
                  </a:cubicBezTo>
                  <a:cubicBezTo>
                    <a:pt x="83" y="141"/>
                    <a:pt x="72" y="139"/>
                    <a:pt x="62" y="139"/>
                  </a:cubicBezTo>
                  <a:cubicBezTo>
                    <a:pt x="55" y="139"/>
                    <a:pt x="55" y="140"/>
                    <a:pt x="56" y="146"/>
                  </a:cubicBezTo>
                  <a:cubicBezTo>
                    <a:pt x="59" y="155"/>
                    <a:pt x="62" y="164"/>
                    <a:pt x="67" y="172"/>
                  </a:cubicBezTo>
                  <a:cubicBezTo>
                    <a:pt x="69" y="176"/>
                    <a:pt x="72" y="179"/>
                    <a:pt x="71" y="183"/>
                  </a:cubicBezTo>
                  <a:cubicBezTo>
                    <a:pt x="69" y="184"/>
                    <a:pt x="68" y="182"/>
                    <a:pt x="66" y="181"/>
                  </a:cubicBezTo>
                  <a:cubicBezTo>
                    <a:pt x="65" y="179"/>
                    <a:pt x="64" y="176"/>
                    <a:pt x="61" y="176"/>
                  </a:cubicBezTo>
                  <a:cubicBezTo>
                    <a:pt x="56" y="167"/>
                    <a:pt x="53" y="157"/>
                    <a:pt x="51" y="146"/>
                  </a:cubicBezTo>
                  <a:cubicBezTo>
                    <a:pt x="50" y="141"/>
                    <a:pt x="47" y="140"/>
                    <a:pt x="43" y="140"/>
                  </a:cubicBezTo>
                  <a:cubicBezTo>
                    <a:pt x="40" y="140"/>
                    <a:pt x="37" y="140"/>
                    <a:pt x="33" y="140"/>
                  </a:cubicBezTo>
                  <a:cubicBezTo>
                    <a:pt x="30" y="140"/>
                    <a:pt x="28" y="142"/>
                    <a:pt x="27" y="145"/>
                  </a:cubicBezTo>
                  <a:cubicBezTo>
                    <a:pt x="26" y="150"/>
                    <a:pt x="23" y="152"/>
                    <a:pt x="18" y="153"/>
                  </a:cubicBezTo>
                  <a:cubicBezTo>
                    <a:pt x="13" y="153"/>
                    <a:pt x="7" y="155"/>
                    <a:pt x="2" y="151"/>
                  </a:cubicBezTo>
                  <a:cubicBezTo>
                    <a:pt x="2" y="151"/>
                    <a:pt x="2" y="150"/>
                    <a:pt x="2" y="149"/>
                  </a:cubicBezTo>
                  <a:cubicBezTo>
                    <a:pt x="5" y="147"/>
                    <a:pt x="9" y="148"/>
                    <a:pt x="12" y="148"/>
                  </a:cubicBezTo>
                  <a:cubicBezTo>
                    <a:pt x="20" y="147"/>
                    <a:pt x="20" y="147"/>
                    <a:pt x="22" y="140"/>
                  </a:cubicBezTo>
                  <a:cubicBezTo>
                    <a:pt x="22" y="137"/>
                    <a:pt x="22" y="134"/>
                    <a:pt x="22" y="131"/>
                  </a:cubicBezTo>
                  <a:cubicBezTo>
                    <a:pt x="22" y="123"/>
                    <a:pt x="21" y="122"/>
                    <a:pt x="13" y="123"/>
                  </a:cubicBezTo>
                  <a:cubicBezTo>
                    <a:pt x="9" y="123"/>
                    <a:pt x="4" y="126"/>
                    <a:pt x="0" y="123"/>
                  </a:cubicBezTo>
                  <a:cubicBezTo>
                    <a:pt x="0" y="122"/>
                    <a:pt x="1" y="121"/>
                    <a:pt x="2" y="120"/>
                  </a:cubicBezTo>
                  <a:close/>
                </a:path>
              </a:pathLst>
            </a:custGeom>
            <a:solidFill>
              <a:srgbClr val="2231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" name="Freeform 22"/>
            <p:cNvSpPr>
              <a:spLocks/>
            </p:cNvSpPr>
            <p:nvPr/>
          </p:nvSpPr>
          <p:spPr bwMode="auto">
            <a:xfrm>
              <a:off x="5095875" y="3421063"/>
              <a:ext cx="271463" cy="566738"/>
            </a:xfrm>
            <a:custGeom>
              <a:avLst/>
              <a:gdLst>
                <a:gd name="T0" fmla="*/ 9 w 35"/>
                <a:gd name="T1" fmla="*/ 2 h 73"/>
                <a:gd name="T2" fmla="*/ 27 w 35"/>
                <a:gd name="T3" fmla="*/ 2 h 73"/>
                <a:gd name="T4" fmla="*/ 27 w 35"/>
                <a:gd name="T5" fmla="*/ 3 h 73"/>
                <a:gd name="T6" fmla="*/ 34 w 35"/>
                <a:gd name="T7" fmla="*/ 37 h 73"/>
                <a:gd name="T8" fmla="*/ 35 w 35"/>
                <a:gd name="T9" fmla="*/ 44 h 73"/>
                <a:gd name="T10" fmla="*/ 31 w 35"/>
                <a:gd name="T11" fmla="*/ 50 h 73"/>
                <a:gd name="T12" fmla="*/ 27 w 35"/>
                <a:gd name="T13" fmla="*/ 45 h 73"/>
                <a:gd name="T14" fmla="*/ 26 w 35"/>
                <a:gd name="T15" fmla="*/ 41 h 73"/>
                <a:gd name="T16" fmla="*/ 23 w 35"/>
                <a:gd name="T17" fmla="*/ 53 h 73"/>
                <a:gd name="T18" fmla="*/ 23 w 35"/>
                <a:gd name="T19" fmla="*/ 55 h 73"/>
                <a:gd name="T20" fmla="*/ 7 w 35"/>
                <a:gd name="T21" fmla="*/ 66 h 73"/>
                <a:gd name="T22" fmla="*/ 6 w 35"/>
                <a:gd name="T23" fmla="*/ 58 h 73"/>
                <a:gd name="T24" fmla="*/ 5 w 35"/>
                <a:gd name="T25" fmla="*/ 35 h 73"/>
                <a:gd name="T26" fmla="*/ 6 w 35"/>
                <a:gd name="T27" fmla="*/ 7 h 73"/>
                <a:gd name="T28" fmla="*/ 4 w 35"/>
                <a:gd name="T29" fmla="*/ 14 h 73"/>
                <a:gd name="T30" fmla="*/ 3 w 35"/>
                <a:gd name="T31" fmla="*/ 29 h 73"/>
                <a:gd name="T32" fmla="*/ 1 w 35"/>
                <a:gd name="T33" fmla="*/ 31 h 73"/>
                <a:gd name="T34" fmla="*/ 1 w 35"/>
                <a:gd name="T35" fmla="*/ 29 h 73"/>
                <a:gd name="T36" fmla="*/ 1 w 35"/>
                <a:gd name="T37" fmla="*/ 2 h 73"/>
                <a:gd name="T38" fmla="*/ 9 w 35"/>
                <a:gd name="T39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73">
                  <a:moveTo>
                    <a:pt x="9" y="2"/>
                  </a:moveTo>
                  <a:cubicBezTo>
                    <a:pt x="15" y="2"/>
                    <a:pt x="21" y="2"/>
                    <a:pt x="27" y="2"/>
                  </a:cubicBezTo>
                  <a:cubicBezTo>
                    <a:pt x="27" y="2"/>
                    <a:pt x="27" y="3"/>
                    <a:pt x="27" y="3"/>
                  </a:cubicBezTo>
                  <a:cubicBezTo>
                    <a:pt x="26" y="15"/>
                    <a:pt x="30" y="26"/>
                    <a:pt x="34" y="37"/>
                  </a:cubicBezTo>
                  <a:cubicBezTo>
                    <a:pt x="35" y="39"/>
                    <a:pt x="35" y="42"/>
                    <a:pt x="35" y="44"/>
                  </a:cubicBezTo>
                  <a:cubicBezTo>
                    <a:pt x="35" y="47"/>
                    <a:pt x="34" y="50"/>
                    <a:pt x="31" y="50"/>
                  </a:cubicBezTo>
                  <a:cubicBezTo>
                    <a:pt x="28" y="50"/>
                    <a:pt x="27" y="47"/>
                    <a:pt x="27" y="45"/>
                  </a:cubicBezTo>
                  <a:cubicBezTo>
                    <a:pt x="27" y="44"/>
                    <a:pt x="26" y="43"/>
                    <a:pt x="26" y="41"/>
                  </a:cubicBezTo>
                  <a:cubicBezTo>
                    <a:pt x="23" y="45"/>
                    <a:pt x="23" y="49"/>
                    <a:pt x="23" y="53"/>
                  </a:cubicBezTo>
                  <a:cubicBezTo>
                    <a:pt x="23" y="54"/>
                    <a:pt x="23" y="55"/>
                    <a:pt x="23" y="55"/>
                  </a:cubicBezTo>
                  <a:cubicBezTo>
                    <a:pt x="25" y="72"/>
                    <a:pt x="23" y="73"/>
                    <a:pt x="7" y="66"/>
                  </a:cubicBezTo>
                  <a:cubicBezTo>
                    <a:pt x="8" y="63"/>
                    <a:pt x="7" y="61"/>
                    <a:pt x="6" y="58"/>
                  </a:cubicBezTo>
                  <a:cubicBezTo>
                    <a:pt x="3" y="50"/>
                    <a:pt x="4" y="43"/>
                    <a:pt x="5" y="35"/>
                  </a:cubicBezTo>
                  <a:cubicBezTo>
                    <a:pt x="7" y="26"/>
                    <a:pt x="7" y="16"/>
                    <a:pt x="6" y="7"/>
                  </a:cubicBezTo>
                  <a:cubicBezTo>
                    <a:pt x="4" y="10"/>
                    <a:pt x="4" y="10"/>
                    <a:pt x="4" y="14"/>
                  </a:cubicBezTo>
                  <a:cubicBezTo>
                    <a:pt x="4" y="19"/>
                    <a:pt x="5" y="24"/>
                    <a:pt x="3" y="29"/>
                  </a:cubicBezTo>
                  <a:cubicBezTo>
                    <a:pt x="3" y="30"/>
                    <a:pt x="3" y="32"/>
                    <a:pt x="1" y="31"/>
                  </a:cubicBezTo>
                  <a:cubicBezTo>
                    <a:pt x="0" y="31"/>
                    <a:pt x="1" y="30"/>
                    <a:pt x="1" y="29"/>
                  </a:cubicBezTo>
                  <a:cubicBezTo>
                    <a:pt x="1" y="20"/>
                    <a:pt x="1" y="11"/>
                    <a:pt x="1" y="2"/>
                  </a:cubicBezTo>
                  <a:cubicBezTo>
                    <a:pt x="4" y="0"/>
                    <a:pt x="7" y="0"/>
                    <a:pt x="9" y="2"/>
                  </a:cubicBezTo>
                  <a:close/>
                </a:path>
              </a:pathLst>
            </a:custGeom>
            <a:solidFill>
              <a:srgbClr val="EB6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6" name="Freeform 23"/>
            <p:cNvSpPr>
              <a:spLocks/>
            </p:cNvSpPr>
            <p:nvPr/>
          </p:nvSpPr>
          <p:spPr bwMode="auto">
            <a:xfrm>
              <a:off x="5235575" y="2265363"/>
              <a:ext cx="239713" cy="728663"/>
            </a:xfrm>
            <a:custGeom>
              <a:avLst/>
              <a:gdLst>
                <a:gd name="T0" fmla="*/ 31 w 31"/>
                <a:gd name="T1" fmla="*/ 0 h 94"/>
                <a:gd name="T2" fmla="*/ 30 w 31"/>
                <a:gd name="T3" fmla="*/ 86 h 94"/>
                <a:gd name="T4" fmla="*/ 28 w 31"/>
                <a:gd name="T5" fmla="*/ 94 h 94"/>
                <a:gd name="T6" fmla="*/ 27 w 31"/>
                <a:gd name="T7" fmla="*/ 79 h 94"/>
                <a:gd name="T8" fmla="*/ 25 w 31"/>
                <a:gd name="T9" fmla="*/ 74 h 94"/>
                <a:gd name="T10" fmla="*/ 2 w 31"/>
                <a:gd name="T11" fmla="*/ 68 h 94"/>
                <a:gd name="T12" fmla="*/ 0 w 31"/>
                <a:gd name="T13" fmla="*/ 68 h 94"/>
                <a:gd name="T14" fmla="*/ 28 w 31"/>
                <a:gd name="T15" fmla="*/ 7 h 94"/>
                <a:gd name="T16" fmla="*/ 22 w 31"/>
                <a:gd name="T17" fmla="*/ 10 h 94"/>
                <a:gd name="T18" fmla="*/ 17 w 31"/>
                <a:gd name="T19" fmla="*/ 13 h 94"/>
                <a:gd name="T20" fmla="*/ 17 w 31"/>
                <a:gd name="T21" fmla="*/ 12 h 94"/>
                <a:gd name="T22" fmla="*/ 17 w 31"/>
                <a:gd name="T23" fmla="*/ 12 h 94"/>
                <a:gd name="T24" fmla="*/ 31 w 31"/>
                <a:gd name="T2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94">
                  <a:moveTo>
                    <a:pt x="31" y="0"/>
                  </a:moveTo>
                  <a:cubicBezTo>
                    <a:pt x="31" y="29"/>
                    <a:pt x="30" y="57"/>
                    <a:pt x="30" y="86"/>
                  </a:cubicBezTo>
                  <a:cubicBezTo>
                    <a:pt x="30" y="89"/>
                    <a:pt x="30" y="92"/>
                    <a:pt x="28" y="94"/>
                  </a:cubicBezTo>
                  <a:cubicBezTo>
                    <a:pt x="26" y="89"/>
                    <a:pt x="27" y="84"/>
                    <a:pt x="27" y="79"/>
                  </a:cubicBezTo>
                  <a:cubicBezTo>
                    <a:pt x="26" y="77"/>
                    <a:pt x="28" y="75"/>
                    <a:pt x="25" y="74"/>
                  </a:cubicBezTo>
                  <a:cubicBezTo>
                    <a:pt x="18" y="72"/>
                    <a:pt x="10" y="70"/>
                    <a:pt x="2" y="68"/>
                  </a:cubicBezTo>
                  <a:cubicBezTo>
                    <a:pt x="1" y="69"/>
                    <a:pt x="0" y="69"/>
                    <a:pt x="0" y="68"/>
                  </a:cubicBezTo>
                  <a:cubicBezTo>
                    <a:pt x="9" y="48"/>
                    <a:pt x="11" y="25"/>
                    <a:pt x="28" y="7"/>
                  </a:cubicBezTo>
                  <a:cubicBezTo>
                    <a:pt x="24" y="6"/>
                    <a:pt x="23" y="9"/>
                    <a:pt x="22" y="10"/>
                  </a:cubicBezTo>
                  <a:cubicBezTo>
                    <a:pt x="20" y="11"/>
                    <a:pt x="20" y="13"/>
                    <a:pt x="17" y="13"/>
                  </a:cubicBezTo>
                  <a:cubicBezTo>
                    <a:pt x="17" y="13"/>
                    <a:pt x="17" y="12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9" y="5"/>
                    <a:pt x="25" y="3"/>
                    <a:pt x="31" y="0"/>
                  </a:cubicBezTo>
                  <a:close/>
                </a:path>
              </a:pathLst>
            </a:custGeom>
            <a:solidFill>
              <a:srgbClr val="66248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7" name="Freeform 24"/>
            <p:cNvSpPr>
              <a:spLocks/>
            </p:cNvSpPr>
            <p:nvPr/>
          </p:nvSpPr>
          <p:spPr bwMode="auto">
            <a:xfrm>
              <a:off x="5397500" y="3646488"/>
              <a:ext cx="155575" cy="1800225"/>
            </a:xfrm>
            <a:custGeom>
              <a:avLst/>
              <a:gdLst>
                <a:gd name="T0" fmla="*/ 7 w 20"/>
                <a:gd name="T1" fmla="*/ 97 h 232"/>
                <a:gd name="T2" fmla="*/ 10 w 20"/>
                <a:gd name="T3" fmla="*/ 25 h 232"/>
                <a:gd name="T4" fmla="*/ 13 w 20"/>
                <a:gd name="T5" fmla="*/ 5 h 232"/>
                <a:gd name="T6" fmla="*/ 16 w 20"/>
                <a:gd name="T7" fmla="*/ 0 h 232"/>
                <a:gd name="T8" fmla="*/ 18 w 20"/>
                <a:gd name="T9" fmla="*/ 5 h 232"/>
                <a:gd name="T10" fmla="*/ 12 w 20"/>
                <a:gd name="T11" fmla="*/ 91 h 232"/>
                <a:gd name="T12" fmla="*/ 9 w 20"/>
                <a:gd name="T13" fmla="*/ 151 h 232"/>
                <a:gd name="T14" fmla="*/ 7 w 20"/>
                <a:gd name="T15" fmla="*/ 209 h 232"/>
                <a:gd name="T16" fmla="*/ 8 w 20"/>
                <a:gd name="T17" fmla="*/ 222 h 232"/>
                <a:gd name="T18" fmla="*/ 7 w 20"/>
                <a:gd name="T19" fmla="*/ 230 h 232"/>
                <a:gd name="T20" fmla="*/ 3 w 20"/>
                <a:gd name="T21" fmla="*/ 232 h 232"/>
                <a:gd name="T22" fmla="*/ 2 w 20"/>
                <a:gd name="T23" fmla="*/ 228 h 232"/>
                <a:gd name="T24" fmla="*/ 0 w 20"/>
                <a:gd name="T25" fmla="*/ 212 h 232"/>
                <a:gd name="T26" fmla="*/ 0 w 20"/>
                <a:gd name="T27" fmla="*/ 210 h 232"/>
                <a:gd name="T28" fmla="*/ 1 w 20"/>
                <a:gd name="T29" fmla="*/ 176 h 232"/>
                <a:gd name="T30" fmla="*/ 3 w 20"/>
                <a:gd name="T31" fmla="*/ 146 h 232"/>
                <a:gd name="T32" fmla="*/ 4 w 20"/>
                <a:gd name="T33" fmla="*/ 123 h 232"/>
                <a:gd name="T34" fmla="*/ 7 w 20"/>
                <a:gd name="T35" fmla="*/ 9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" h="232">
                  <a:moveTo>
                    <a:pt x="7" y="97"/>
                  </a:moveTo>
                  <a:cubicBezTo>
                    <a:pt x="8" y="73"/>
                    <a:pt x="9" y="49"/>
                    <a:pt x="10" y="25"/>
                  </a:cubicBezTo>
                  <a:cubicBezTo>
                    <a:pt x="11" y="19"/>
                    <a:pt x="12" y="12"/>
                    <a:pt x="13" y="5"/>
                  </a:cubicBezTo>
                  <a:cubicBezTo>
                    <a:pt x="13" y="3"/>
                    <a:pt x="13" y="0"/>
                    <a:pt x="16" y="0"/>
                  </a:cubicBezTo>
                  <a:cubicBezTo>
                    <a:pt x="20" y="0"/>
                    <a:pt x="19" y="3"/>
                    <a:pt x="18" y="5"/>
                  </a:cubicBezTo>
                  <a:cubicBezTo>
                    <a:pt x="14" y="34"/>
                    <a:pt x="14" y="62"/>
                    <a:pt x="12" y="91"/>
                  </a:cubicBezTo>
                  <a:cubicBezTo>
                    <a:pt x="11" y="111"/>
                    <a:pt x="9" y="131"/>
                    <a:pt x="9" y="151"/>
                  </a:cubicBezTo>
                  <a:cubicBezTo>
                    <a:pt x="9" y="170"/>
                    <a:pt x="7" y="190"/>
                    <a:pt x="7" y="209"/>
                  </a:cubicBezTo>
                  <a:cubicBezTo>
                    <a:pt x="7" y="213"/>
                    <a:pt x="6" y="218"/>
                    <a:pt x="8" y="222"/>
                  </a:cubicBezTo>
                  <a:cubicBezTo>
                    <a:pt x="8" y="225"/>
                    <a:pt x="9" y="228"/>
                    <a:pt x="7" y="230"/>
                  </a:cubicBezTo>
                  <a:cubicBezTo>
                    <a:pt x="6" y="231"/>
                    <a:pt x="4" y="232"/>
                    <a:pt x="3" y="232"/>
                  </a:cubicBezTo>
                  <a:cubicBezTo>
                    <a:pt x="1" y="231"/>
                    <a:pt x="1" y="230"/>
                    <a:pt x="2" y="228"/>
                  </a:cubicBezTo>
                  <a:cubicBezTo>
                    <a:pt x="3" y="223"/>
                    <a:pt x="1" y="217"/>
                    <a:pt x="0" y="212"/>
                  </a:cubicBezTo>
                  <a:cubicBezTo>
                    <a:pt x="0" y="211"/>
                    <a:pt x="0" y="210"/>
                    <a:pt x="0" y="210"/>
                  </a:cubicBezTo>
                  <a:cubicBezTo>
                    <a:pt x="1" y="198"/>
                    <a:pt x="2" y="187"/>
                    <a:pt x="1" y="176"/>
                  </a:cubicBezTo>
                  <a:cubicBezTo>
                    <a:pt x="2" y="166"/>
                    <a:pt x="1" y="156"/>
                    <a:pt x="3" y="146"/>
                  </a:cubicBezTo>
                  <a:cubicBezTo>
                    <a:pt x="5" y="139"/>
                    <a:pt x="3" y="131"/>
                    <a:pt x="4" y="123"/>
                  </a:cubicBezTo>
                  <a:cubicBezTo>
                    <a:pt x="6" y="114"/>
                    <a:pt x="3" y="106"/>
                    <a:pt x="7" y="97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8" name="Freeform 25"/>
            <p:cNvSpPr>
              <a:spLocks/>
            </p:cNvSpPr>
            <p:nvPr/>
          </p:nvSpPr>
          <p:spPr bwMode="auto">
            <a:xfrm>
              <a:off x="6259513" y="2311400"/>
              <a:ext cx="139700" cy="800100"/>
            </a:xfrm>
            <a:custGeom>
              <a:avLst/>
              <a:gdLst>
                <a:gd name="T0" fmla="*/ 17 w 18"/>
                <a:gd name="T1" fmla="*/ 103 h 103"/>
                <a:gd name="T2" fmla="*/ 2 w 18"/>
                <a:gd name="T3" fmla="*/ 101 h 103"/>
                <a:gd name="T4" fmla="*/ 0 w 18"/>
                <a:gd name="T5" fmla="*/ 94 h 103"/>
                <a:gd name="T6" fmla="*/ 1 w 18"/>
                <a:gd name="T7" fmla="*/ 28 h 103"/>
                <a:gd name="T8" fmla="*/ 2 w 18"/>
                <a:gd name="T9" fmla="*/ 3 h 103"/>
                <a:gd name="T10" fmla="*/ 7 w 18"/>
                <a:gd name="T11" fmla="*/ 1 h 103"/>
                <a:gd name="T12" fmla="*/ 15 w 18"/>
                <a:gd name="T13" fmla="*/ 3 h 103"/>
                <a:gd name="T14" fmla="*/ 14 w 18"/>
                <a:gd name="T15" fmla="*/ 67 h 103"/>
                <a:gd name="T16" fmla="*/ 17 w 18"/>
                <a:gd name="T17" fmla="*/ 82 h 103"/>
                <a:gd name="T18" fmla="*/ 17 w 18"/>
                <a:gd name="T1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103">
                  <a:moveTo>
                    <a:pt x="17" y="103"/>
                  </a:moveTo>
                  <a:cubicBezTo>
                    <a:pt x="12" y="102"/>
                    <a:pt x="7" y="102"/>
                    <a:pt x="2" y="101"/>
                  </a:cubicBezTo>
                  <a:cubicBezTo>
                    <a:pt x="0" y="99"/>
                    <a:pt x="0" y="96"/>
                    <a:pt x="0" y="94"/>
                  </a:cubicBezTo>
                  <a:cubicBezTo>
                    <a:pt x="0" y="72"/>
                    <a:pt x="0" y="50"/>
                    <a:pt x="1" y="28"/>
                  </a:cubicBezTo>
                  <a:cubicBezTo>
                    <a:pt x="1" y="19"/>
                    <a:pt x="1" y="11"/>
                    <a:pt x="2" y="3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9" y="2"/>
                    <a:pt x="12" y="2"/>
                    <a:pt x="15" y="3"/>
                  </a:cubicBezTo>
                  <a:cubicBezTo>
                    <a:pt x="14" y="25"/>
                    <a:pt x="12" y="46"/>
                    <a:pt x="14" y="67"/>
                  </a:cubicBezTo>
                  <a:cubicBezTo>
                    <a:pt x="14" y="72"/>
                    <a:pt x="15" y="77"/>
                    <a:pt x="17" y="82"/>
                  </a:cubicBezTo>
                  <a:cubicBezTo>
                    <a:pt x="18" y="89"/>
                    <a:pt x="18" y="96"/>
                    <a:pt x="17" y="103"/>
                  </a:cubicBezTo>
                  <a:close/>
                </a:path>
              </a:pathLst>
            </a:custGeom>
            <a:solidFill>
              <a:srgbClr val="EB6E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9" name="Freeform 26"/>
            <p:cNvSpPr>
              <a:spLocks/>
            </p:cNvSpPr>
            <p:nvPr/>
          </p:nvSpPr>
          <p:spPr bwMode="auto">
            <a:xfrm>
              <a:off x="6221413" y="5586413"/>
              <a:ext cx="379413" cy="303213"/>
            </a:xfrm>
            <a:custGeom>
              <a:avLst/>
              <a:gdLst>
                <a:gd name="T0" fmla="*/ 35 w 49"/>
                <a:gd name="T1" fmla="*/ 2 h 39"/>
                <a:gd name="T2" fmla="*/ 42 w 49"/>
                <a:gd name="T3" fmla="*/ 16 h 39"/>
                <a:gd name="T4" fmla="*/ 45 w 49"/>
                <a:gd name="T5" fmla="*/ 35 h 39"/>
                <a:gd name="T6" fmla="*/ 24 w 49"/>
                <a:gd name="T7" fmla="*/ 36 h 39"/>
                <a:gd name="T8" fmla="*/ 14 w 49"/>
                <a:gd name="T9" fmla="*/ 25 h 39"/>
                <a:gd name="T10" fmla="*/ 8 w 49"/>
                <a:gd name="T11" fmla="*/ 18 h 39"/>
                <a:gd name="T12" fmla="*/ 2 w 49"/>
                <a:gd name="T13" fmla="*/ 13 h 39"/>
                <a:gd name="T14" fmla="*/ 3 w 49"/>
                <a:gd name="T15" fmla="*/ 5 h 39"/>
                <a:gd name="T16" fmla="*/ 15 w 49"/>
                <a:gd name="T17" fmla="*/ 3 h 39"/>
                <a:gd name="T18" fmla="*/ 34 w 49"/>
                <a:gd name="T19" fmla="*/ 0 h 39"/>
                <a:gd name="T20" fmla="*/ 35 w 49"/>
                <a:gd name="T21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" h="39">
                  <a:moveTo>
                    <a:pt x="35" y="2"/>
                  </a:moveTo>
                  <a:cubicBezTo>
                    <a:pt x="36" y="7"/>
                    <a:pt x="38" y="12"/>
                    <a:pt x="42" y="16"/>
                  </a:cubicBezTo>
                  <a:cubicBezTo>
                    <a:pt x="47" y="22"/>
                    <a:pt x="49" y="28"/>
                    <a:pt x="45" y="35"/>
                  </a:cubicBezTo>
                  <a:cubicBezTo>
                    <a:pt x="38" y="39"/>
                    <a:pt x="31" y="38"/>
                    <a:pt x="24" y="36"/>
                  </a:cubicBezTo>
                  <a:cubicBezTo>
                    <a:pt x="18" y="34"/>
                    <a:pt x="14" y="31"/>
                    <a:pt x="14" y="25"/>
                  </a:cubicBezTo>
                  <a:cubicBezTo>
                    <a:pt x="13" y="21"/>
                    <a:pt x="11" y="19"/>
                    <a:pt x="8" y="18"/>
                  </a:cubicBezTo>
                  <a:cubicBezTo>
                    <a:pt x="5" y="17"/>
                    <a:pt x="3" y="16"/>
                    <a:pt x="2" y="13"/>
                  </a:cubicBezTo>
                  <a:cubicBezTo>
                    <a:pt x="1" y="11"/>
                    <a:pt x="0" y="8"/>
                    <a:pt x="3" y="5"/>
                  </a:cubicBezTo>
                  <a:cubicBezTo>
                    <a:pt x="7" y="3"/>
                    <a:pt x="11" y="3"/>
                    <a:pt x="15" y="3"/>
                  </a:cubicBezTo>
                  <a:cubicBezTo>
                    <a:pt x="22" y="3"/>
                    <a:pt x="28" y="1"/>
                    <a:pt x="34" y="0"/>
                  </a:cubicBezTo>
                  <a:cubicBezTo>
                    <a:pt x="35" y="0"/>
                    <a:pt x="35" y="1"/>
                    <a:pt x="35" y="2"/>
                  </a:cubicBezTo>
                  <a:close/>
                </a:path>
              </a:pathLst>
            </a:custGeom>
            <a:solidFill>
              <a:srgbClr val="975E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0" name="Freeform 27"/>
            <p:cNvSpPr>
              <a:spLocks/>
            </p:cNvSpPr>
            <p:nvPr/>
          </p:nvSpPr>
          <p:spPr bwMode="auto">
            <a:xfrm>
              <a:off x="5692775" y="1768475"/>
              <a:ext cx="496888" cy="185738"/>
            </a:xfrm>
            <a:custGeom>
              <a:avLst/>
              <a:gdLst>
                <a:gd name="T0" fmla="*/ 46 w 64"/>
                <a:gd name="T1" fmla="*/ 22 h 24"/>
                <a:gd name="T2" fmla="*/ 36 w 64"/>
                <a:gd name="T3" fmla="*/ 16 h 24"/>
                <a:gd name="T4" fmla="*/ 28 w 64"/>
                <a:gd name="T5" fmla="*/ 16 h 24"/>
                <a:gd name="T6" fmla="*/ 18 w 64"/>
                <a:gd name="T7" fmla="*/ 22 h 24"/>
                <a:gd name="T8" fmla="*/ 10 w 64"/>
                <a:gd name="T9" fmla="*/ 21 h 24"/>
                <a:gd name="T10" fmla="*/ 6 w 64"/>
                <a:gd name="T11" fmla="*/ 19 h 24"/>
                <a:gd name="T12" fmla="*/ 3 w 64"/>
                <a:gd name="T13" fmla="*/ 18 h 24"/>
                <a:gd name="T14" fmla="*/ 4 w 64"/>
                <a:gd name="T15" fmla="*/ 5 h 24"/>
                <a:gd name="T16" fmla="*/ 21 w 64"/>
                <a:gd name="T17" fmla="*/ 1 h 24"/>
                <a:gd name="T18" fmla="*/ 55 w 64"/>
                <a:gd name="T19" fmla="*/ 2 h 24"/>
                <a:gd name="T20" fmla="*/ 60 w 64"/>
                <a:gd name="T21" fmla="*/ 4 h 24"/>
                <a:gd name="T22" fmla="*/ 61 w 64"/>
                <a:gd name="T23" fmla="*/ 18 h 24"/>
                <a:gd name="T24" fmla="*/ 58 w 64"/>
                <a:gd name="T25" fmla="*/ 19 h 24"/>
                <a:gd name="T26" fmla="*/ 54 w 64"/>
                <a:gd name="T27" fmla="*/ 21 h 24"/>
                <a:gd name="T28" fmla="*/ 46 w 64"/>
                <a:gd name="T29" fmla="*/ 2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" h="24">
                  <a:moveTo>
                    <a:pt x="46" y="22"/>
                  </a:moveTo>
                  <a:cubicBezTo>
                    <a:pt x="41" y="22"/>
                    <a:pt x="38" y="20"/>
                    <a:pt x="36" y="16"/>
                  </a:cubicBezTo>
                  <a:cubicBezTo>
                    <a:pt x="34" y="13"/>
                    <a:pt x="31" y="11"/>
                    <a:pt x="28" y="16"/>
                  </a:cubicBezTo>
                  <a:cubicBezTo>
                    <a:pt x="26" y="19"/>
                    <a:pt x="23" y="23"/>
                    <a:pt x="18" y="22"/>
                  </a:cubicBezTo>
                  <a:cubicBezTo>
                    <a:pt x="15" y="22"/>
                    <a:pt x="12" y="22"/>
                    <a:pt x="10" y="21"/>
                  </a:cubicBezTo>
                  <a:cubicBezTo>
                    <a:pt x="8" y="20"/>
                    <a:pt x="7" y="20"/>
                    <a:pt x="6" y="19"/>
                  </a:cubicBezTo>
                  <a:cubicBezTo>
                    <a:pt x="4" y="19"/>
                    <a:pt x="4" y="19"/>
                    <a:pt x="3" y="18"/>
                  </a:cubicBezTo>
                  <a:cubicBezTo>
                    <a:pt x="0" y="13"/>
                    <a:pt x="2" y="9"/>
                    <a:pt x="4" y="5"/>
                  </a:cubicBezTo>
                  <a:cubicBezTo>
                    <a:pt x="9" y="1"/>
                    <a:pt x="15" y="1"/>
                    <a:pt x="21" y="1"/>
                  </a:cubicBezTo>
                  <a:cubicBezTo>
                    <a:pt x="32" y="1"/>
                    <a:pt x="44" y="0"/>
                    <a:pt x="55" y="2"/>
                  </a:cubicBezTo>
                  <a:cubicBezTo>
                    <a:pt x="57" y="3"/>
                    <a:pt x="59" y="3"/>
                    <a:pt x="60" y="4"/>
                  </a:cubicBezTo>
                  <a:cubicBezTo>
                    <a:pt x="62" y="9"/>
                    <a:pt x="64" y="13"/>
                    <a:pt x="61" y="18"/>
                  </a:cubicBezTo>
                  <a:cubicBezTo>
                    <a:pt x="61" y="19"/>
                    <a:pt x="59" y="19"/>
                    <a:pt x="58" y="19"/>
                  </a:cubicBezTo>
                  <a:cubicBezTo>
                    <a:pt x="57" y="20"/>
                    <a:pt x="55" y="20"/>
                    <a:pt x="54" y="21"/>
                  </a:cubicBezTo>
                  <a:cubicBezTo>
                    <a:pt x="51" y="21"/>
                    <a:pt x="49" y="24"/>
                    <a:pt x="46" y="22"/>
                  </a:cubicBezTo>
                  <a:close/>
                </a:path>
              </a:pathLst>
            </a:custGeom>
            <a:solidFill>
              <a:srgbClr val="A3B6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1" name="Freeform 28"/>
            <p:cNvSpPr>
              <a:spLocks/>
            </p:cNvSpPr>
            <p:nvPr/>
          </p:nvSpPr>
          <p:spPr bwMode="auto">
            <a:xfrm>
              <a:off x="5445125" y="3351213"/>
              <a:ext cx="161925" cy="287338"/>
            </a:xfrm>
            <a:custGeom>
              <a:avLst/>
              <a:gdLst>
                <a:gd name="T0" fmla="*/ 1 w 21"/>
                <a:gd name="T1" fmla="*/ 0 h 37"/>
                <a:gd name="T2" fmla="*/ 18 w 21"/>
                <a:gd name="T3" fmla="*/ 1 h 37"/>
                <a:gd name="T4" fmla="*/ 18 w 21"/>
                <a:gd name="T5" fmla="*/ 37 h 37"/>
                <a:gd name="T6" fmla="*/ 6 w 21"/>
                <a:gd name="T7" fmla="*/ 34 h 37"/>
                <a:gd name="T8" fmla="*/ 2 w 21"/>
                <a:gd name="T9" fmla="*/ 27 h 37"/>
                <a:gd name="T10" fmla="*/ 1 w 21"/>
                <a:gd name="T1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37">
                  <a:moveTo>
                    <a:pt x="1" y="0"/>
                  </a:moveTo>
                  <a:cubicBezTo>
                    <a:pt x="7" y="0"/>
                    <a:pt x="12" y="1"/>
                    <a:pt x="18" y="1"/>
                  </a:cubicBezTo>
                  <a:cubicBezTo>
                    <a:pt x="21" y="6"/>
                    <a:pt x="21" y="31"/>
                    <a:pt x="18" y="37"/>
                  </a:cubicBezTo>
                  <a:cubicBezTo>
                    <a:pt x="14" y="36"/>
                    <a:pt x="10" y="35"/>
                    <a:pt x="6" y="34"/>
                  </a:cubicBezTo>
                  <a:cubicBezTo>
                    <a:pt x="3" y="33"/>
                    <a:pt x="2" y="30"/>
                    <a:pt x="2" y="27"/>
                  </a:cubicBezTo>
                  <a:cubicBezTo>
                    <a:pt x="1" y="18"/>
                    <a:pt x="0" y="9"/>
                    <a:pt x="1" y="0"/>
                  </a:cubicBezTo>
                  <a:close/>
                </a:path>
              </a:pathLst>
            </a:custGeom>
            <a:solidFill>
              <a:srgbClr val="EB6E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2" name="Freeform 29"/>
            <p:cNvSpPr>
              <a:spLocks/>
            </p:cNvSpPr>
            <p:nvPr/>
          </p:nvSpPr>
          <p:spPr bwMode="auto">
            <a:xfrm>
              <a:off x="5103813" y="2778125"/>
              <a:ext cx="146050" cy="658813"/>
            </a:xfrm>
            <a:custGeom>
              <a:avLst/>
              <a:gdLst>
                <a:gd name="T0" fmla="*/ 16 w 19"/>
                <a:gd name="T1" fmla="*/ 2 h 85"/>
                <a:gd name="T2" fmla="*/ 19 w 19"/>
                <a:gd name="T3" fmla="*/ 2 h 85"/>
                <a:gd name="T4" fmla="*/ 14 w 19"/>
                <a:gd name="T5" fmla="*/ 31 h 85"/>
                <a:gd name="T6" fmla="*/ 8 w 19"/>
                <a:gd name="T7" fmla="*/ 85 h 85"/>
                <a:gd name="T8" fmla="*/ 0 w 19"/>
                <a:gd name="T9" fmla="*/ 85 h 85"/>
                <a:gd name="T10" fmla="*/ 3 w 19"/>
                <a:gd name="T11" fmla="*/ 62 h 85"/>
                <a:gd name="T12" fmla="*/ 12 w 19"/>
                <a:gd name="T13" fmla="*/ 7 h 85"/>
                <a:gd name="T14" fmla="*/ 13 w 19"/>
                <a:gd name="T15" fmla="*/ 1 h 85"/>
                <a:gd name="T16" fmla="*/ 14 w 19"/>
                <a:gd name="T17" fmla="*/ 0 h 85"/>
                <a:gd name="T18" fmla="*/ 16 w 19"/>
                <a:gd name="T19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85">
                  <a:moveTo>
                    <a:pt x="16" y="2"/>
                  </a:moveTo>
                  <a:cubicBezTo>
                    <a:pt x="17" y="2"/>
                    <a:pt x="18" y="2"/>
                    <a:pt x="19" y="2"/>
                  </a:cubicBezTo>
                  <a:cubicBezTo>
                    <a:pt x="19" y="12"/>
                    <a:pt x="16" y="21"/>
                    <a:pt x="14" y="31"/>
                  </a:cubicBezTo>
                  <a:cubicBezTo>
                    <a:pt x="10" y="49"/>
                    <a:pt x="8" y="67"/>
                    <a:pt x="8" y="85"/>
                  </a:cubicBezTo>
                  <a:cubicBezTo>
                    <a:pt x="6" y="85"/>
                    <a:pt x="3" y="85"/>
                    <a:pt x="0" y="85"/>
                  </a:cubicBezTo>
                  <a:cubicBezTo>
                    <a:pt x="3" y="78"/>
                    <a:pt x="3" y="70"/>
                    <a:pt x="3" y="62"/>
                  </a:cubicBezTo>
                  <a:cubicBezTo>
                    <a:pt x="6" y="44"/>
                    <a:pt x="8" y="25"/>
                    <a:pt x="12" y="7"/>
                  </a:cubicBezTo>
                  <a:cubicBezTo>
                    <a:pt x="13" y="5"/>
                    <a:pt x="13" y="3"/>
                    <a:pt x="13" y="1"/>
                  </a:cubicBezTo>
                  <a:cubicBezTo>
                    <a:pt x="13" y="1"/>
                    <a:pt x="13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lose/>
                </a:path>
              </a:pathLst>
            </a:custGeom>
            <a:solidFill>
              <a:srgbClr val="FCDF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3" name="Freeform 30"/>
            <p:cNvSpPr>
              <a:spLocks/>
            </p:cNvSpPr>
            <p:nvPr/>
          </p:nvSpPr>
          <p:spPr bwMode="auto">
            <a:xfrm>
              <a:off x="6259513" y="3351213"/>
              <a:ext cx="139700" cy="271463"/>
            </a:xfrm>
            <a:custGeom>
              <a:avLst/>
              <a:gdLst>
                <a:gd name="T0" fmla="*/ 3 w 18"/>
                <a:gd name="T1" fmla="*/ 1 h 35"/>
                <a:gd name="T2" fmla="*/ 18 w 18"/>
                <a:gd name="T3" fmla="*/ 0 h 35"/>
                <a:gd name="T4" fmla="*/ 18 w 18"/>
                <a:gd name="T5" fmla="*/ 25 h 35"/>
                <a:gd name="T6" fmla="*/ 15 w 18"/>
                <a:gd name="T7" fmla="*/ 32 h 35"/>
                <a:gd name="T8" fmla="*/ 4 w 18"/>
                <a:gd name="T9" fmla="*/ 34 h 35"/>
                <a:gd name="T10" fmla="*/ 3 w 18"/>
                <a:gd name="T11" fmla="*/ 34 h 35"/>
                <a:gd name="T12" fmla="*/ 3 w 18"/>
                <a:gd name="T13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35">
                  <a:moveTo>
                    <a:pt x="3" y="1"/>
                  </a:moveTo>
                  <a:cubicBezTo>
                    <a:pt x="8" y="0"/>
                    <a:pt x="13" y="0"/>
                    <a:pt x="18" y="0"/>
                  </a:cubicBezTo>
                  <a:cubicBezTo>
                    <a:pt x="18" y="8"/>
                    <a:pt x="18" y="17"/>
                    <a:pt x="18" y="25"/>
                  </a:cubicBezTo>
                  <a:cubicBezTo>
                    <a:pt x="18" y="28"/>
                    <a:pt x="18" y="31"/>
                    <a:pt x="15" y="32"/>
                  </a:cubicBezTo>
                  <a:cubicBezTo>
                    <a:pt x="11" y="33"/>
                    <a:pt x="8" y="35"/>
                    <a:pt x="4" y="34"/>
                  </a:cubicBezTo>
                  <a:cubicBezTo>
                    <a:pt x="3" y="34"/>
                    <a:pt x="4" y="35"/>
                    <a:pt x="3" y="34"/>
                  </a:cubicBezTo>
                  <a:cubicBezTo>
                    <a:pt x="1" y="23"/>
                    <a:pt x="0" y="12"/>
                    <a:pt x="3" y="1"/>
                  </a:cubicBezTo>
                  <a:close/>
                </a:path>
              </a:pathLst>
            </a:custGeom>
            <a:solidFill>
              <a:srgbClr val="EB6E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4" name="Freeform 31"/>
            <p:cNvSpPr>
              <a:spLocks/>
            </p:cNvSpPr>
            <p:nvPr/>
          </p:nvSpPr>
          <p:spPr bwMode="auto">
            <a:xfrm>
              <a:off x="5195888" y="2289175"/>
              <a:ext cx="279400" cy="503238"/>
            </a:xfrm>
            <a:custGeom>
              <a:avLst/>
              <a:gdLst>
                <a:gd name="T0" fmla="*/ 4 w 36"/>
                <a:gd name="T1" fmla="*/ 65 h 65"/>
                <a:gd name="T2" fmla="*/ 2 w 36"/>
                <a:gd name="T3" fmla="*/ 64 h 65"/>
                <a:gd name="T4" fmla="*/ 1 w 36"/>
                <a:gd name="T5" fmla="*/ 56 h 65"/>
                <a:gd name="T6" fmla="*/ 16 w 36"/>
                <a:gd name="T7" fmla="*/ 22 h 65"/>
                <a:gd name="T8" fmla="*/ 18 w 36"/>
                <a:gd name="T9" fmla="*/ 17 h 65"/>
                <a:gd name="T10" fmla="*/ 22 w 36"/>
                <a:gd name="T11" fmla="*/ 9 h 65"/>
                <a:gd name="T12" fmla="*/ 28 w 36"/>
                <a:gd name="T13" fmla="*/ 3 h 65"/>
                <a:gd name="T14" fmla="*/ 34 w 36"/>
                <a:gd name="T15" fmla="*/ 3 h 65"/>
                <a:gd name="T16" fmla="*/ 32 w 36"/>
                <a:gd name="T17" fmla="*/ 8 h 65"/>
                <a:gd name="T18" fmla="*/ 20 w 36"/>
                <a:gd name="T19" fmla="*/ 26 h 65"/>
                <a:gd name="T20" fmla="*/ 9 w 36"/>
                <a:gd name="T21" fmla="*/ 59 h 65"/>
                <a:gd name="T22" fmla="*/ 4 w 36"/>
                <a:gd name="T2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65">
                  <a:moveTo>
                    <a:pt x="4" y="65"/>
                  </a:moveTo>
                  <a:cubicBezTo>
                    <a:pt x="4" y="65"/>
                    <a:pt x="3" y="65"/>
                    <a:pt x="2" y="64"/>
                  </a:cubicBezTo>
                  <a:cubicBezTo>
                    <a:pt x="0" y="62"/>
                    <a:pt x="0" y="59"/>
                    <a:pt x="1" y="56"/>
                  </a:cubicBezTo>
                  <a:cubicBezTo>
                    <a:pt x="6" y="44"/>
                    <a:pt x="11" y="33"/>
                    <a:pt x="16" y="22"/>
                  </a:cubicBezTo>
                  <a:cubicBezTo>
                    <a:pt x="17" y="20"/>
                    <a:pt x="18" y="19"/>
                    <a:pt x="18" y="17"/>
                  </a:cubicBezTo>
                  <a:cubicBezTo>
                    <a:pt x="19" y="14"/>
                    <a:pt x="20" y="11"/>
                    <a:pt x="22" y="9"/>
                  </a:cubicBezTo>
                  <a:cubicBezTo>
                    <a:pt x="26" y="9"/>
                    <a:pt x="25" y="5"/>
                    <a:pt x="28" y="3"/>
                  </a:cubicBezTo>
                  <a:cubicBezTo>
                    <a:pt x="30" y="2"/>
                    <a:pt x="32" y="0"/>
                    <a:pt x="34" y="3"/>
                  </a:cubicBezTo>
                  <a:cubicBezTo>
                    <a:pt x="36" y="6"/>
                    <a:pt x="34" y="7"/>
                    <a:pt x="32" y="8"/>
                  </a:cubicBezTo>
                  <a:cubicBezTo>
                    <a:pt x="25" y="12"/>
                    <a:pt x="23" y="19"/>
                    <a:pt x="20" y="26"/>
                  </a:cubicBezTo>
                  <a:cubicBezTo>
                    <a:pt x="16" y="37"/>
                    <a:pt x="12" y="48"/>
                    <a:pt x="9" y="59"/>
                  </a:cubicBezTo>
                  <a:cubicBezTo>
                    <a:pt x="8" y="61"/>
                    <a:pt x="7" y="63"/>
                    <a:pt x="4" y="65"/>
                  </a:cubicBezTo>
                  <a:close/>
                </a:path>
              </a:pathLst>
            </a:custGeom>
            <a:solidFill>
              <a:srgbClr val="DADA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5" name="Freeform 32"/>
            <p:cNvSpPr>
              <a:spLocks/>
            </p:cNvSpPr>
            <p:nvPr/>
          </p:nvSpPr>
          <p:spPr bwMode="auto">
            <a:xfrm>
              <a:off x="5778500" y="2063750"/>
              <a:ext cx="317500" cy="255588"/>
            </a:xfrm>
            <a:custGeom>
              <a:avLst/>
              <a:gdLst>
                <a:gd name="T0" fmla="*/ 0 w 41"/>
                <a:gd name="T1" fmla="*/ 7 h 33"/>
                <a:gd name="T2" fmla="*/ 1 w 41"/>
                <a:gd name="T3" fmla="*/ 0 h 33"/>
                <a:gd name="T4" fmla="*/ 41 w 41"/>
                <a:gd name="T5" fmla="*/ 0 h 33"/>
                <a:gd name="T6" fmla="*/ 41 w 41"/>
                <a:gd name="T7" fmla="*/ 9 h 33"/>
                <a:gd name="T8" fmla="*/ 35 w 41"/>
                <a:gd name="T9" fmla="*/ 16 h 33"/>
                <a:gd name="T10" fmla="*/ 29 w 41"/>
                <a:gd name="T11" fmla="*/ 22 h 33"/>
                <a:gd name="T12" fmla="*/ 24 w 41"/>
                <a:gd name="T13" fmla="*/ 29 h 33"/>
                <a:gd name="T14" fmla="*/ 17 w 41"/>
                <a:gd name="T15" fmla="*/ 28 h 33"/>
                <a:gd name="T16" fmla="*/ 14 w 41"/>
                <a:gd name="T17" fmla="*/ 21 h 33"/>
                <a:gd name="T18" fmla="*/ 5 w 41"/>
                <a:gd name="T19" fmla="*/ 13 h 33"/>
                <a:gd name="T20" fmla="*/ 0 w 41"/>
                <a:gd name="T21" fmla="*/ 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33">
                  <a:moveTo>
                    <a:pt x="0" y="7"/>
                  </a:moveTo>
                  <a:cubicBezTo>
                    <a:pt x="0" y="5"/>
                    <a:pt x="0" y="3"/>
                    <a:pt x="1" y="0"/>
                  </a:cubicBezTo>
                  <a:cubicBezTo>
                    <a:pt x="14" y="16"/>
                    <a:pt x="27" y="17"/>
                    <a:pt x="41" y="0"/>
                  </a:cubicBezTo>
                  <a:cubicBezTo>
                    <a:pt x="41" y="4"/>
                    <a:pt x="41" y="6"/>
                    <a:pt x="41" y="9"/>
                  </a:cubicBezTo>
                  <a:cubicBezTo>
                    <a:pt x="41" y="13"/>
                    <a:pt x="37" y="13"/>
                    <a:pt x="35" y="16"/>
                  </a:cubicBezTo>
                  <a:cubicBezTo>
                    <a:pt x="33" y="18"/>
                    <a:pt x="30" y="20"/>
                    <a:pt x="29" y="22"/>
                  </a:cubicBezTo>
                  <a:cubicBezTo>
                    <a:pt x="27" y="24"/>
                    <a:pt x="25" y="27"/>
                    <a:pt x="24" y="29"/>
                  </a:cubicBezTo>
                  <a:cubicBezTo>
                    <a:pt x="21" y="33"/>
                    <a:pt x="20" y="33"/>
                    <a:pt x="17" y="28"/>
                  </a:cubicBezTo>
                  <a:cubicBezTo>
                    <a:pt x="16" y="26"/>
                    <a:pt x="16" y="23"/>
                    <a:pt x="14" y="21"/>
                  </a:cubicBezTo>
                  <a:cubicBezTo>
                    <a:pt x="11" y="18"/>
                    <a:pt x="8" y="15"/>
                    <a:pt x="5" y="13"/>
                  </a:cubicBezTo>
                  <a:cubicBezTo>
                    <a:pt x="3" y="11"/>
                    <a:pt x="1" y="10"/>
                    <a:pt x="0" y="7"/>
                  </a:cubicBezTo>
                  <a:close/>
                </a:path>
              </a:pathLst>
            </a:custGeom>
            <a:solidFill>
              <a:srgbClr val="E296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6" name="Freeform 33"/>
            <p:cNvSpPr>
              <a:spLocks/>
            </p:cNvSpPr>
            <p:nvPr/>
          </p:nvSpPr>
          <p:spPr bwMode="auto">
            <a:xfrm>
              <a:off x="5087938" y="3444875"/>
              <a:ext cx="100013" cy="488950"/>
            </a:xfrm>
            <a:custGeom>
              <a:avLst/>
              <a:gdLst>
                <a:gd name="T0" fmla="*/ 2 w 13"/>
                <a:gd name="T1" fmla="*/ 26 h 63"/>
                <a:gd name="T2" fmla="*/ 2 w 13"/>
                <a:gd name="T3" fmla="*/ 26 h 63"/>
                <a:gd name="T4" fmla="*/ 3 w 13"/>
                <a:gd name="T5" fmla="*/ 26 h 63"/>
                <a:gd name="T6" fmla="*/ 3 w 13"/>
                <a:gd name="T7" fmla="*/ 9 h 63"/>
                <a:gd name="T8" fmla="*/ 3 w 13"/>
                <a:gd name="T9" fmla="*/ 4 h 63"/>
                <a:gd name="T10" fmla="*/ 7 w 13"/>
                <a:gd name="T11" fmla="*/ 0 h 63"/>
                <a:gd name="T12" fmla="*/ 9 w 13"/>
                <a:gd name="T13" fmla="*/ 4 h 63"/>
                <a:gd name="T14" fmla="*/ 8 w 13"/>
                <a:gd name="T15" fmla="*/ 32 h 63"/>
                <a:gd name="T16" fmla="*/ 11 w 13"/>
                <a:gd name="T17" fmla="*/ 58 h 63"/>
                <a:gd name="T18" fmla="*/ 8 w 13"/>
                <a:gd name="T19" fmla="*/ 63 h 63"/>
                <a:gd name="T20" fmla="*/ 2 w 13"/>
                <a:gd name="T21" fmla="*/ 52 h 63"/>
                <a:gd name="T22" fmla="*/ 2 w 13"/>
                <a:gd name="T23" fmla="*/ 2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63">
                  <a:moveTo>
                    <a:pt x="2" y="26"/>
                  </a:moveTo>
                  <a:cubicBezTo>
                    <a:pt x="2" y="26"/>
                    <a:pt x="2" y="26"/>
                    <a:pt x="2" y="26"/>
                  </a:cubicBezTo>
                  <a:cubicBezTo>
                    <a:pt x="3" y="27"/>
                    <a:pt x="3" y="27"/>
                    <a:pt x="3" y="26"/>
                  </a:cubicBezTo>
                  <a:cubicBezTo>
                    <a:pt x="3" y="21"/>
                    <a:pt x="3" y="15"/>
                    <a:pt x="3" y="9"/>
                  </a:cubicBezTo>
                  <a:cubicBezTo>
                    <a:pt x="3" y="7"/>
                    <a:pt x="3" y="6"/>
                    <a:pt x="3" y="4"/>
                  </a:cubicBezTo>
                  <a:cubicBezTo>
                    <a:pt x="3" y="2"/>
                    <a:pt x="4" y="0"/>
                    <a:pt x="7" y="0"/>
                  </a:cubicBezTo>
                  <a:cubicBezTo>
                    <a:pt x="9" y="1"/>
                    <a:pt x="9" y="3"/>
                    <a:pt x="9" y="4"/>
                  </a:cubicBezTo>
                  <a:cubicBezTo>
                    <a:pt x="9" y="14"/>
                    <a:pt x="9" y="23"/>
                    <a:pt x="8" y="32"/>
                  </a:cubicBezTo>
                  <a:cubicBezTo>
                    <a:pt x="6" y="41"/>
                    <a:pt x="5" y="50"/>
                    <a:pt x="11" y="58"/>
                  </a:cubicBezTo>
                  <a:cubicBezTo>
                    <a:pt x="13" y="61"/>
                    <a:pt x="10" y="62"/>
                    <a:pt x="8" y="63"/>
                  </a:cubicBezTo>
                  <a:cubicBezTo>
                    <a:pt x="3" y="61"/>
                    <a:pt x="3" y="56"/>
                    <a:pt x="2" y="52"/>
                  </a:cubicBezTo>
                  <a:cubicBezTo>
                    <a:pt x="1" y="43"/>
                    <a:pt x="0" y="35"/>
                    <a:pt x="2" y="26"/>
                  </a:cubicBezTo>
                  <a:close/>
                </a:path>
              </a:pathLst>
            </a:custGeom>
            <a:solidFill>
              <a:srgbClr val="F7B1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7" name="Freeform 34"/>
            <p:cNvSpPr>
              <a:spLocks/>
            </p:cNvSpPr>
            <p:nvPr/>
          </p:nvSpPr>
          <p:spPr bwMode="auto">
            <a:xfrm>
              <a:off x="5421313" y="3157538"/>
              <a:ext cx="201613" cy="139700"/>
            </a:xfrm>
            <a:custGeom>
              <a:avLst/>
              <a:gdLst>
                <a:gd name="T0" fmla="*/ 26 w 26"/>
                <a:gd name="T1" fmla="*/ 4 h 18"/>
                <a:gd name="T2" fmla="*/ 25 w 26"/>
                <a:gd name="T3" fmla="*/ 15 h 18"/>
                <a:gd name="T4" fmla="*/ 3 w 26"/>
                <a:gd name="T5" fmla="*/ 16 h 18"/>
                <a:gd name="T6" fmla="*/ 2 w 26"/>
                <a:gd name="T7" fmla="*/ 4 h 18"/>
                <a:gd name="T8" fmla="*/ 26 w 26"/>
                <a:gd name="T9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8">
                  <a:moveTo>
                    <a:pt x="26" y="4"/>
                  </a:moveTo>
                  <a:cubicBezTo>
                    <a:pt x="26" y="8"/>
                    <a:pt x="26" y="11"/>
                    <a:pt x="25" y="15"/>
                  </a:cubicBezTo>
                  <a:cubicBezTo>
                    <a:pt x="18" y="17"/>
                    <a:pt x="10" y="18"/>
                    <a:pt x="3" y="16"/>
                  </a:cubicBezTo>
                  <a:cubicBezTo>
                    <a:pt x="0" y="12"/>
                    <a:pt x="1" y="8"/>
                    <a:pt x="2" y="4"/>
                  </a:cubicBezTo>
                  <a:cubicBezTo>
                    <a:pt x="10" y="2"/>
                    <a:pt x="18" y="0"/>
                    <a:pt x="26" y="4"/>
                  </a:cubicBezTo>
                  <a:close/>
                </a:path>
              </a:pathLst>
            </a:custGeom>
            <a:solidFill>
              <a:srgbClr val="ECC3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8" name="Freeform 35"/>
            <p:cNvSpPr>
              <a:spLocks/>
            </p:cNvSpPr>
            <p:nvPr/>
          </p:nvSpPr>
          <p:spPr bwMode="auto">
            <a:xfrm>
              <a:off x="6221413" y="3149600"/>
              <a:ext cx="193675" cy="147638"/>
            </a:xfrm>
            <a:custGeom>
              <a:avLst/>
              <a:gdLst>
                <a:gd name="T0" fmla="*/ 1 w 25"/>
                <a:gd name="T1" fmla="*/ 16 h 19"/>
                <a:gd name="T2" fmla="*/ 0 w 25"/>
                <a:gd name="T3" fmla="*/ 5 h 19"/>
                <a:gd name="T4" fmla="*/ 24 w 25"/>
                <a:gd name="T5" fmla="*/ 5 h 19"/>
                <a:gd name="T6" fmla="*/ 24 w 25"/>
                <a:gd name="T7" fmla="*/ 16 h 19"/>
                <a:gd name="T8" fmla="*/ 1 w 25"/>
                <a:gd name="T9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19">
                  <a:moveTo>
                    <a:pt x="1" y="16"/>
                  </a:moveTo>
                  <a:cubicBezTo>
                    <a:pt x="0" y="13"/>
                    <a:pt x="0" y="9"/>
                    <a:pt x="0" y="5"/>
                  </a:cubicBezTo>
                  <a:cubicBezTo>
                    <a:pt x="8" y="3"/>
                    <a:pt x="16" y="0"/>
                    <a:pt x="24" y="5"/>
                  </a:cubicBezTo>
                  <a:cubicBezTo>
                    <a:pt x="25" y="9"/>
                    <a:pt x="25" y="12"/>
                    <a:pt x="24" y="16"/>
                  </a:cubicBezTo>
                  <a:cubicBezTo>
                    <a:pt x="16" y="19"/>
                    <a:pt x="8" y="19"/>
                    <a:pt x="1" y="16"/>
                  </a:cubicBezTo>
                  <a:close/>
                </a:path>
              </a:pathLst>
            </a:custGeom>
            <a:solidFill>
              <a:srgbClr val="EDC2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9" name="Freeform 36"/>
            <p:cNvSpPr>
              <a:spLocks/>
            </p:cNvSpPr>
            <p:nvPr/>
          </p:nvSpPr>
          <p:spPr bwMode="auto">
            <a:xfrm>
              <a:off x="5732463" y="2117725"/>
              <a:ext cx="169863" cy="217488"/>
            </a:xfrm>
            <a:custGeom>
              <a:avLst/>
              <a:gdLst>
                <a:gd name="T0" fmla="*/ 6 w 22"/>
                <a:gd name="T1" fmla="*/ 0 h 28"/>
                <a:gd name="T2" fmla="*/ 21 w 22"/>
                <a:gd name="T3" fmla="*/ 13 h 28"/>
                <a:gd name="T4" fmla="*/ 16 w 22"/>
                <a:gd name="T5" fmla="*/ 26 h 28"/>
                <a:gd name="T6" fmla="*/ 11 w 22"/>
                <a:gd name="T7" fmla="*/ 25 h 28"/>
                <a:gd name="T8" fmla="*/ 6 w 22"/>
                <a:gd name="T9" fmla="*/ 19 h 28"/>
                <a:gd name="T10" fmla="*/ 3 w 22"/>
                <a:gd name="T11" fmla="*/ 12 h 28"/>
                <a:gd name="T12" fmla="*/ 1 w 22"/>
                <a:gd name="T13" fmla="*/ 7 h 28"/>
                <a:gd name="T14" fmla="*/ 6 w 22"/>
                <a:gd name="T1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8">
                  <a:moveTo>
                    <a:pt x="6" y="0"/>
                  </a:moveTo>
                  <a:cubicBezTo>
                    <a:pt x="11" y="5"/>
                    <a:pt x="17" y="8"/>
                    <a:pt x="21" y="13"/>
                  </a:cubicBezTo>
                  <a:cubicBezTo>
                    <a:pt x="22" y="18"/>
                    <a:pt x="19" y="22"/>
                    <a:pt x="16" y="26"/>
                  </a:cubicBezTo>
                  <a:cubicBezTo>
                    <a:pt x="15" y="28"/>
                    <a:pt x="13" y="28"/>
                    <a:pt x="11" y="25"/>
                  </a:cubicBezTo>
                  <a:cubicBezTo>
                    <a:pt x="9" y="23"/>
                    <a:pt x="8" y="21"/>
                    <a:pt x="6" y="19"/>
                  </a:cubicBezTo>
                  <a:cubicBezTo>
                    <a:pt x="4" y="17"/>
                    <a:pt x="4" y="14"/>
                    <a:pt x="3" y="12"/>
                  </a:cubicBezTo>
                  <a:cubicBezTo>
                    <a:pt x="2" y="10"/>
                    <a:pt x="0" y="9"/>
                    <a:pt x="1" y="7"/>
                  </a:cubicBezTo>
                  <a:cubicBezTo>
                    <a:pt x="3" y="5"/>
                    <a:pt x="5" y="3"/>
                    <a:pt x="6" y="0"/>
                  </a:cubicBezTo>
                  <a:close/>
                </a:path>
              </a:pathLst>
            </a:custGeom>
            <a:solidFill>
              <a:srgbClr val="3471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0" name="Freeform 37"/>
            <p:cNvSpPr>
              <a:spLocks/>
            </p:cNvSpPr>
            <p:nvPr/>
          </p:nvSpPr>
          <p:spPr bwMode="auto">
            <a:xfrm>
              <a:off x="5995988" y="2133600"/>
              <a:ext cx="147638" cy="209550"/>
            </a:xfrm>
            <a:custGeom>
              <a:avLst/>
              <a:gdLst>
                <a:gd name="T0" fmla="*/ 0 w 19"/>
                <a:gd name="T1" fmla="*/ 12 h 27"/>
                <a:gd name="T2" fmla="*/ 13 w 19"/>
                <a:gd name="T3" fmla="*/ 0 h 27"/>
                <a:gd name="T4" fmla="*/ 19 w 19"/>
                <a:gd name="T5" fmla="*/ 6 h 27"/>
                <a:gd name="T6" fmla="*/ 10 w 19"/>
                <a:gd name="T7" fmla="*/ 26 h 27"/>
                <a:gd name="T8" fmla="*/ 7 w 19"/>
                <a:gd name="T9" fmla="*/ 25 h 27"/>
                <a:gd name="T10" fmla="*/ 0 w 19"/>
                <a:gd name="T11" fmla="*/ 1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7">
                  <a:moveTo>
                    <a:pt x="0" y="12"/>
                  </a:moveTo>
                  <a:cubicBezTo>
                    <a:pt x="4" y="7"/>
                    <a:pt x="9" y="4"/>
                    <a:pt x="13" y="0"/>
                  </a:cubicBezTo>
                  <a:cubicBezTo>
                    <a:pt x="15" y="2"/>
                    <a:pt x="17" y="4"/>
                    <a:pt x="19" y="6"/>
                  </a:cubicBezTo>
                  <a:cubicBezTo>
                    <a:pt x="16" y="13"/>
                    <a:pt x="13" y="20"/>
                    <a:pt x="10" y="26"/>
                  </a:cubicBezTo>
                  <a:cubicBezTo>
                    <a:pt x="9" y="27"/>
                    <a:pt x="8" y="26"/>
                    <a:pt x="7" y="25"/>
                  </a:cubicBezTo>
                  <a:cubicBezTo>
                    <a:pt x="5" y="21"/>
                    <a:pt x="1" y="17"/>
                    <a:pt x="0" y="12"/>
                  </a:cubicBezTo>
                  <a:close/>
                </a:path>
              </a:pathLst>
            </a:custGeom>
            <a:solidFill>
              <a:srgbClr val="3471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1" name="Freeform 38"/>
            <p:cNvSpPr>
              <a:spLocks/>
            </p:cNvSpPr>
            <p:nvPr/>
          </p:nvSpPr>
          <p:spPr bwMode="auto">
            <a:xfrm>
              <a:off x="5684838" y="1427163"/>
              <a:ext cx="155575" cy="233363"/>
            </a:xfrm>
            <a:custGeom>
              <a:avLst/>
              <a:gdLst>
                <a:gd name="T0" fmla="*/ 14 w 20"/>
                <a:gd name="T1" fmla="*/ 0 h 30"/>
                <a:gd name="T2" fmla="*/ 15 w 20"/>
                <a:gd name="T3" fmla="*/ 8 h 30"/>
                <a:gd name="T4" fmla="*/ 6 w 20"/>
                <a:gd name="T5" fmla="*/ 24 h 30"/>
                <a:gd name="T6" fmla="*/ 4 w 20"/>
                <a:gd name="T7" fmla="*/ 30 h 30"/>
                <a:gd name="T8" fmla="*/ 0 w 20"/>
                <a:gd name="T9" fmla="*/ 26 h 30"/>
                <a:gd name="T10" fmla="*/ 14 w 20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30">
                  <a:moveTo>
                    <a:pt x="14" y="0"/>
                  </a:moveTo>
                  <a:cubicBezTo>
                    <a:pt x="20" y="3"/>
                    <a:pt x="20" y="3"/>
                    <a:pt x="15" y="8"/>
                  </a:cubicBezTo>
                  <a:cubicBezTo>
                    <a:pt x="10" y="12"/>
                    <a:pt x="9" y="19"/>
                    <a:pt x="6" y="24"/>
                  </a:cubicBezTo>
                  <a:cubicBezTo>
                    <a:pt x="6" y="26"/>
                    <a:pt x="7" y="29"/>
                    <a:pt x="4" y="30"/>
                  </a:cubicBezTo>
                  <a:cubicBezTo>
                    <a:pt x="1" y="30"/>
                    <a:pt x="2" y="27"/>
                    <a:pt x="0" y="26"/>
                  </a:cubicBezTo>
                  <a:cubicBezTo>
                    <a:pt x="1" y="15"/>
                    <a:pt x="5" y="6"/>
                    <a:pt x="14" y="0"/>
                  </a:cubicBezTo>
                  <a:close/>
                </a:path>
              </a:pathLst>
            </a:custGeom>
            <a:solidFill>
              <a:srgbClr val="EED8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2" name="Freeform 39"/>
            <p:cNvSpPr>
              <a:spLocks/>
            </p:cNvSpPr>
            <p:nvPr/>
          </p:nvSpPr>
          <p:spPr bwMode="auto">
            <a:xfrm>
              <a:off x="5437188" y="3111500"/>
              <a:ext cx="185738" cy="85725"/>
            </a:xfrm>
            <a:custGeom>
              <a:avLst/>
              <a:gdLst>
                <a:gd name="T0" fmla="*/ 24 w 24"/>
                <a:gd name="T1" fmla="*/ 10 h 11"/>
                <a:gd name="T2" fmla="*/ 0 w 24"/>
                <a:gd name="T3" fmla="*/ 10 h 11"/>
                <a:gd name="T4" fmla="*/ 0 w 24"/>
                <a:gd name="T5" fmla="*/ 3 h 11"/>
                <a:gd name="T6" fmla="*/ 14 w 24"/>
                <a:gd name="T7" fmla="*/ 1 h 11"/>
                <a:gd name="T8" fmla="*/ 24 w 24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1">
                  <a:moveTo>
                    <a:pt x="24" y="10"/>
                  </a:moveTo>
                  <a:cubicBezTo>
                    <a:pt x="16" y="9"/>
                    <a:pt x="8" y="11"/>
                    <a:pt x="0" y="10"/>
                  </a:cubicBezTo>
                  <a:cubicBezTo>
                    <a:pt x="0" y="8"/>
                    <a:pt x="0" y="5"/>
                    <a:pt x="0" y="3"/>
                  </a:cubicBezTo>
                  <a:cubicBezTo>
                    <a:pt x="4" y="2"/>
                    <a:pt x="9" y="2"/>
                    <a:pt x="14" y="1"/>
                  </a:cubicBezTo>
                  <a:cubicBezTo>
                    <a:pt x="23" y="0"/>
                    <a:pt x="24" y="1"/>
                    <a:pt x="24" y="10"/>
                  </a:cubicBezTo>
                  <a:close/>
                </a:path>
              </a:pathLst>
            </a:custGeom>
            <a:solidFill>
              <a:srgbClr val="EA70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3" name="Freeform 40"/>
            <p:cNvSpPr>
              <a:spLocks/>
            </p:cNvSpPr>
            <p:nvPr/>
          </p:nvSpPr>
          <p:spPr bwMode="auto">
            <a:xfrm>
              <a:off x="6221413" y="3119438"/>
              <a:ext cx="185738" cy="77788"/>
            </a:xfrm>
            <a:custGeom>
              <a:avLst/>
              <a:gdLst>
                <a:gd name="T0" fmla="*/ 24 w 24"/>
                <a:gd name="T1" fmla="*/ 9 h 10"/>
                <a:gd name="T2" fmla="*/ 0 w 24"/>
                <a:gd name="T3" fmla="*/ 9 h 10"/>
                <a:gd name="T4" fmla="*/ 9 w 24"/>
                <a:gd name="T5" fmla="*/ 0 h 10"/>
                <a:gd name="T6" fmla="*/ 23 w 24"/>
                <a:gd name="T7" fmla="*/ 1 h 10"/>
                <a:gd name="T8" fmla="*/ 24 w 24"/>
                <a:gd name="T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0">
                  <a:moveTo>
                    <a:pt x="24" y="9"/>
                  </a:moveTo>
                  <a:cubicBezTo>
                    <a:pt x="16" y="7"/>
                    <a:pt x="8" y="10"/>
                    <a:pt x="0" y="9"/>
                  </a:cubicBezTo>
                  <a:cubicBezTo>
                    <a:pt x="0" y="1"/>
                    <a:pt x="0" y="0"/>
                    <a:pt x="9" y="0"/>
                  </a:cubicBezTo>
                  <a:cubicBezTo>
                    <a:pt x="14" y="0"/>
                    <a:pt x="19" y="1"/>
                    <a:pt x="23" y="1"/>
                  </a:cubicBezTo>
                  <a:cubicBezTo>
                    <a:pt x="23" y="4"/>
                    <a:pt x="23" y="7"/>
                    <a:pt x="24" y="9"/>
                  </a:cubicBezTo>
                  <a:close/>
                </a:path>
              </a:pathLst>
            </a:custGeom>
            <a:solidFill>
              <a:srgbClr val="EA6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4" name="Freeform 41"/>
            <p:cNvSpPr>
              <a:spLocks/>
            </p:cNvSpPr>
            <p:nvPr/>
          </p:nvSpPr>
          <p:spPr bwMode="auto">
            <a:xfrm>
              <a:off x="6229350" y="3273425"/>
              <a:ext cx="177800" cy="77788"/>
            </a:xfrm>
            <a:custGeom>
              <a:avLst/>
              <a:gdLst>
                <a:gd name="T0" fmla="*/ 0 w 23"/>
                <a:gd name="T1" fmla="*/ 0 h 10"/>
                <a:gd name="T2" fmla="*/ 23 w 23"/>
                <a:gd name="T3" fmla="*/ 0 h 10"/>
                <a:gd name="T4" fmla="*/ 22 w 23"/>
                <a:gd name="T5" fmla="*/ 7 h 10"/>
                <a:gd name="T6" fmla="*/ 12 w 23"/>
                <a:gd name="T7" fmla="*/ 9 h 10"/>
                <a:gd name="T8" fmla="*/ 0 w 23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0">
                  <a:moveTo>
                    <a:pt x="0" y="0"/>
                  </a:moveTo>
                  <a:cubicBezTo>
                    <a:pt x="7" y="0"/>
                    <a:pt x="15" y="0"/>
                    <a:pt x="23" y="0"/>
                  </a:cubicBezTo>
                  <a:cubicBezTo>
                    <a:pt x="23" y="2"/>
                    <a:pt x="23" y="5"/>
                    <a:pt x="22" y="7"/>
                  </a:cubicBezTo>
                  <a:cubicBezTo>
                    <a:pt x="19" y="8"/>
                    <a:pt x="15" y="8"/>
                    <a:pt x="12" y="9"/>
                  </a:cubicBezTo>
                  <a:cubicBezTo>
                    <a:pt x="3" y="10"/>
                    <a:pt x="1" y="8"/>
                    <a:pt x="0" y="0"/>
                  </a:cubicBezTo>
                  <a:close/>
                </a:path>
              </a:pathLst>
            </a:custGeom>
            <a:solidFill>
              <a:srgbClr val="E96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5" name="Freeform 42"/>
            <p:cNvSpPr>
              <a:spLocks/>
            </p:cNvSpPr>
            <p:nvPr/>
          </p:nvSpPr>
          <p:spPr bwMode="auto">
            <a:xfrm>
              <a:off x="5437188" y="3267075"/>
              <a:ext cx="177800" cy="76200"/>
            </a:xfrm>
            <a:custGeom>
              <a:avLst/>
              <a:gdLst>
                <a:gd name="T0" fmla="*/ 1 w 23"/>
                <a:gd name="T1" fmla="*/ 2 h 10"/>
                <a:gd name="T2" fmla="*/ 23 w 23"/>
                <a:gd name="T3" fmla="*/ 1 h 10"/>
                <a:gd name="T4" fmla="*/ 14 w 23"/>
                <a:gd name="T5" fmla="*/ 10 h 10"/>
                <a:gd name="T6" fmla="*/ 2 w 23"/>
                <a:gd name="T7" fmla="*/ 9 h 10"/>
                <a:gd name="T8" fmla="*/ 1 w 23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0">
                  <a:moveTo>
                    <a:pt x="1" y="2"/>
                  </a:moveTo>
                  <a:cubicBezTo>
                    <a:pt x="8" y="1"/>
                    <a:pt x="16" y="0"/>
                    <a:pt x="23" y="1"/>
                  </a:cubicBezTo>
                  <a:cubicBezTo>
                    <a:pt x="22" y="9"/>
                    <a:pt x="21" y="10"/>
                    <a:pt x="14" y="10"/>
                  </a:cubicBezTo>
                  <a:cubicBezTo>
                    <a:pt x="10" y="10"/>
                    <a:pt x="6" y="9"/>
                    <a:pt x="2" y="9"/>
                  </a:cubicBezTo>
                  <a:cubicBezTo>
                    <a:pt x="0" y="7"/>
                    <a:pt x="1" y="5"/>
                    <a:pt x="1" y="2"/>
                  </a:cubicBezTo>
                  <a:close/>
                </a:path>
              </a:pathLst>
            </a:custGeom>
            <a:solidFill>
              <a:srgbClr val="EA6E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6" name="Freeform 43"/>
            <p:cNvSpPr>
              <a:spLocks/>
            </p:cNvSpPr>
            <p:nvPr/>
          </p:nvSpPr>
          <p:spPr bwMode="auto">
            <a:xfrm>
              <a:off x="5607050" y="1752600"/>
              <a:ext cx="109538" cy="193675"/>
            </a:xfrm>
            <a:custGeom>
              <a:avLst/>
              <a:gdLst>
                <a:gd name="T0" fmla="*/ 8 w 14"/>
                <a:gd name="T1" fmla="*/ 0 h 25"/>
                <a:gd name="T2" fmla="*/ 8 w 14"/>
                <a:gd name="T3" fmla="*/ 0 h 25"/>
                <a:gd name="T4" fmla="*/ 11 w 14"/>
                <a:gd name="T5" fmla="*/ 10 h 25"/>
                <a:gd name="T6" fmla="*/ 12 w 14"/>
                <a:gd name="T7" fmla="*/ 25 h 25"/>
                <a:gd name="T8" fmla="*/ 1 w 14"/>
                <a:gd name="T9" fmla="*/ 14 h 25"/>
                <a:gd name="T10" fmla="*/ 8 w 14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5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2" y="3"/>
                    <a:pt x="11" y="7"/>
                    <a:pt x="11" y="10"/>
                  </a:cubicBezTo>
                  <a:cubicBezTo>
                    <a:pt x="12" y="15"/>
                    <a:pt x="14" y="20"/>
                    <a:pt x="12" y="25"/>
                  </a:cubicBezTo>
                  <a:cubicBezTo>
                    <a:pt x="6" y="24"/>
                    <a:pt x="2" y="21"/>
                    <a:pt x="1" y="14"/>
                  </a:cubicBezTo>
                  <a:cubicBezTo>
                    <a:pt x="0" y="8"/>
                    <a:pt x="2" y="3"/>
                    <a:pt x="8" y="0"/>
                  </a:cubicBezTo>
                  <a:close/>
                </a:path>
              </a:pathLst>
            </a:custGeom>
            <a:solidFill>
              <a:srgbClr val="E748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7" name="Freeform 44"/>
            <p:cNvSpPr>
              <a:spLocks/>
            </p:cNvSpPr>
            <p:nvPr/>
          </p:nvSpPr>
          <p:spPr bwMode="auto">
            <a:xfrm>
              <a:off x="6165850" y="1752600"/>
              <a:ext cx="109538" cy="193675"/>
            </a:xfrm>
            <a:custGeom>
              <a:avLst/>
              <a:gdLst>
                <a:gd name="T0" fmla="*/ 6 w 14"/>
                <a:gd name="T1" fmla="*/ 0 h 25"/>
                <a:gd name="T2" fmla="*/ 13 w 14"/>
                <a:gd name="T3" fmla="*/ 14 h 25"/>
                <a:gd name="T4" fmla="*/ 2 w 14"/>
                <a:gd name="T5" fmla="*/ 25 h 25"/>
                <a:gd name="T6" fmla="*/ 3 w 14"/>
                <a:gd name="T7" fmla="*/ 8 h 25"/>
                <a:gd name="T8" fmla="*/ 6 w 14"/>
                <a:gd name="T9" fmla="*/ 1 h 25"/>
                <a:gd name="T10" fmla="*/ 6 w 14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12" y="3"/>
                    <a:pt x="14" y="8"/>
                    <a:pt x="13" y="14"/>
                  </a:cubicBezTo>
                  <a:cubicBezTo>
                    <a:pt x="12" y="21"/>
                    <a:pt x="8" y="24"/>
                    <a:pt x="2" y="25"/>
                  </a:cubicBezTo>
                  <a:cubicBezTo>
                    <a:pt x="0" y="19"/>
                    <a:pt x="3" y="14"/>
                    <a:pt x="3" y="8"/>
                  </a:cubicBezTo>
                  <a:cubicBezTo>
                    <a:pt x="3" y="5"/>
                    <a:pt x="3" y="2"/>
                    <a:pt x="6" y="1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E847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8" name="Freeform 45"/>
            <p:cNvSpPr>
              <a:spLocks/>
            </p:cNvSpPr>
            <p:nvPr/>
          </p:nvSpPr>
          <p:spPr bwMode="auto">
            <a:xfrm>
              <a:off x="6165850" y="2203450"/>
              <a:ext cx="133350" cy="115888"/>
            </a:xfrm>
            <a:custGeom>
              <a:avLst/>
              <a:gdLst>
                <a:gd name="T0" fmla="*/ 1 w 17"/>
                <a:gd name="T1" fmla="*/ 0 h 15"/>
                <a:gd name="T2" fmla="*/ 16 w 17"/>
                <a:gd name="T3" fmla="*/ 7 h 15"/>
                <a:gd name="T4" fmla="*/ 16 w 17"/>
                <a:gd name="T5" fmla="*/ 13 h 15"/>
                <a:gd name="T6" fmla="*/ 11 w 17"/>
                <a:gd name="T7" fmla="*/ 14 h 15"/>
                <a:gd name="T8" fmla="*/ 1 w 17"/>
                <a:gd name="T9" fmla="*/ 8 h 15"/>
                <a:gd name="T10" fmla="*/ 0 w 17"/>
                <a:gd name="T11" fmla="*/ 6 h 15"/>
                <a:gd name="T12" fmla="*/ 1 w 17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5">
                  <a:moveTo>
                    <a:pt x="1" y="0"/>
                  </a:moveTo>
                  <a:cubicBezTo>
                    <a:pt x="7" y="1"/>
                    <a:pt x="11" y="4"/>
                    <a:pt x="16" y="7"/>
                  </a:cubicBezTo>
                  <a:cubicBezTo>
                    <a:pt x="17" y="9"/>
                    <a:pt x="17" y="11"/>
                    <a:pt x="16" y="13"/>
                  </a:cubicBezTo>
                  <a:cubicBezTo>
                    <a:pt x="15" y="15"/>
                    <a:pt x="13" y="15"/>
                    <a:pt x="11" y="14"/>
                  </a:cubicBezTo>
                  <a:cubicBezTo>
                    <a:pt x="8" y="12"/>
                    <a:pt x="4" y="10"/>
                    <a:pt x="1" y="8"/>
                  </a:cubicBezTo>
                  <a:cubicBezTo>
                    <a:pt x="1" y="7"/>
                    <a:pt x="1" y="7"/>
                    <a:pt x="0" y="6"/>
                  </a:cubicBezTo>
                  <a:cubicBezTo>
                    <a:pt x="0" y="4"/>
                    <a:pt x="0" y="2"/>
                    <a:pt x="1" y="0"/>
                  </a:cubicBezTo>
                  <a:close/>
                </a:path>
              </a:pathLst>
            </a:custGeom>
            <a:solidFill>
              <a:srgbClr val="FCE0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9" name="Freeform 46"/>
            <p:cNvSpPr>
              <a:spLocks/>
            </p:cNvSpPr>
            <p:nvPr/>
          </p:nvSpPr>
          <p:spPr bwMode="auto">
            <a:xfrm>
              <a:off x="5708650" y="1908175"/>
              <a:ext cx="115888" cy="147638"/>
            </a:xfrm>
            <a:custGeom>
              <a:avLst/>
              <a:gdLst>
                <a:gd name="T0" fmla="*/ 2 w 15"/>
                <a:gd name="T1" fmla="*/ 0 h 19"/>
                <a:gd name="T2" fmla="*/ 4 w 15"/>
                <a:gd name="T3" fmla="*/ 1 h 19"/>
                <a:gd name="T4" fmla="*/ 8 w 15"/>
                <a:gd name="T5" fmla="*/ 5 h 19"/>
                <a:gd name="T6" fmla="*/ 13 w 15"/>
                <a:gd name="T7" fmla="*/ 19 h 19"/>
                <a:gd name="T8" fmla="*/ 2 w 15"/>
                <a:gd name="T9" fmla="*/ 6 h 19"/>
                <a:gd name="T10" fmla="*/ 2 w 15"/>
                <a:gd name="T1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9">
                  <a:moveTo>
                    <a:pt x="2" y="0"/>
                  </a:moveTo>
                  <a:cubicBezTo>
                    <a:pt x="2" y="1"/>
                    <a:pt x="3" y="1"/>
                    <a:pt x="4" y="1"/>
                  </a:cubicBezTo>
                  <a:cubicBezTo>
                    <a:pt x="5" y="3"/>
                    <a:pt x="6" y="5"/>
                    <a:pt x="8" y="5"/>
                  </a:cubicBezTo>
                  <a:cubicBezTo>
                    <a:pt x="15" y="8"/>
                    <a:pt x="13" y="13"/>
                    <a:pt x="13" y="19"/>
                  </a:cubicBezTo>
                  <a:cubicBezTo>
                    <a:pt x="7" y="16"/>
                    <a:pt x="6" y="10"/>
                    <a:pt x="2" y="6"/>
                  </a:cubicBezTo>
                  <a:cubicBezTo>
                    <a:pt x="0" y="4"/>
                    <a:pt x="0" y="2"/>
                    <a:pt x="2" y="0"/>
                  </a:cubicBezTo>
                  <a:close/>
                </a:path>
              </a:pathLst>
            </a:custGeom>
            <a:solidFill>
              <a:srgbClr val="F3AD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0" name="Freeform 47"/>
            <p:cNvSpPr>
              <a:spLocks/>
            </p:cNvSpPr>
            <p:nvPr/>
          </p:nvSpPr>
          <p:spPr bwMode="auto">
            <a:xfrm>
              <a:off x="6143625" y="1752600"/>
              <a:ext cx="69850" cy="201613"/>
            </a:xfrm>
            <a:custGeom>
              <a:avLst/>
              <a:gdLst>
                <a:gd name="T0" fmla="*/ 9 w 9"/>
                <a:gd name="T1" fmla="*/ 1 h 26"/>
                <a:gd name="T2" fmla="*/ 5 w 9"/>
                <a:gd name="T3" fmla="*/ 25 h 26"/>
                <a:gd name="T4" fmla="*/ 2 w 9"/>
                <a:gd name="T5" fmla="*/ 26 h 26"/>
                <a:gd name="T6" fmla="*/ 2 w 9"/>
                <a:gd name="T7" fmla="*/ 20 h 26"/>
                <a:gd name="T8" fmla="*/ 2 w 9"/>
                <a:gd name="T9" fmla="*/ 7 h 26"/>
                <a:gd name="T10" fmla="*/ 6 w 9"/>
                <a:gd name="T11" fmla="*/ 0 h 26"/>
                <a:gd name="T12" fmla="*/ 9 w 9"/>
                <a:gd name="T13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6">
                  <a:moveTo>
                    <a:pt x="9" y="1"/>
                  </a:moveTo>
                  <a:cubicBezTo>
                    <a:pt x="7" y="9"/>
                    <a:pt x="7" y="17"/>
                    <a:pt x="5" y="25"/>
                  </a:cubicBezTo>
                  <a:cubicBezTo>
                    <a:pt x="4" y="26"/>
                    <a:pt x="3" y="26"/>
                    <a:pt x="2" y="26"/>
                  </a:cubicBezTo>
                  <a:cubicBezTo>
                    <a:pt x="0" y="24"/>
                    <a:pt x="1" y="22"/>
                    <a:pt x="2" y="20"/>
                  </a:cubicBezTo>
                  <a:cubicBezTo>
                    <a:pt x="4" y="16"/>
                    <a:pt x="2" y="12"/>
                    <a:pt x="2" y="7"/>
                  </a:cubicBezTo>
                  <a:cubicBezTo>
                    <a:pt x="3" y="5"/>
                    <a:pt x="4" y="2"/>
                    <a:pt x="6" y="0"/>
                  </a:cubicBezTo>
                  <a:cubicBezTo>
                    <a:pt x="7" y="0"/>
                    <a:pt x="8" y="0"/>
                    <a:pt x="9" y="1"/>
                  </a:cubicBezTo>
                  <a:close/>
                </a:path>
              </a:pathLst>
            </a:custGeom>
            <a:solidFill>
              <a:srgbClr val="2E44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1" name="Freeform 48"/>
            <p:cNvSpPr>
              <a:spLocks/>
            </p:cNvSpPr>
            <p:nvPr/>
          </p:nvSpPr>
          <p:spPr bwMode="auto">
            <a:xfrm>
              <a:off x="5553075" y="2195513"/>
              <a:ext cx="147638" cy="93663"/>
            </a:xfrm>
            <a:custGeom>
              <a:avLst/>
              <a:gdLst>
                <a:gd name="T0" fmla="*/ 2 w 19"/>
                <a:gd name="T1" fmla="*/ 4 h 12"/>
                <a:gd name="T2" fmla="*/ 17 w 19"/>
                <a:gd name="T3" fmla="*/ 0 h 12"/>
                <a:gd name="T4" fmla="*/ 18 w 19"/>
                <a:gd name="T5" fmla="*/ 5 h 12"/>
                <a:gd name="T6" fmla="*/ 3 w 19"/>
                <a:gd name="T7" fmla="*/ 11 h 12"/>
                <a:gd name="T8" fmla="*/ 2 w 19"/>
                <a:gd name="T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2">
                  <a:moveTo>
                    <a:pt x="2" y="4"/>
                  </a:moveTo>
                  <a:cubicBezTo>
                    <a:pt x="7" y="2"/>
                    <a:pt x="12" y="0"/>
                    <a:pt x="17" y="0"/>
                  </a:cubicBezTo>
                  <a:cubicBezTo>
                    <a:pt x="19" y="1"/>
                    <a:pt x="19" y="3"/>
                    <a:pt x="18" y="5"/>
                  </a:cubicBezTo>
                  <a:cubicBezTo>
                    <a:pt x="13" y="8"/>
                    <a:pt x="9" y="12"/>
                    <a:pt x="3" y="11"/>
                  </a:cubicBezTo>
                  <a:cubicBezTo>
                    <a:pt x="1" y="9"/>
                    <a:pt x="0" y="7"/>
                    <a:pt x="2" y="4"/>
                  </a:cubicBezTo>
                  <a:close/>
                </a:path>
              </a:pathLst>
            </a:custGeom>
            <a:solidFill>
              <a:srgbClr val="FBE0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2" name="Freeform 49"/>
            <p:cNvSpPr>
              <a:spLocks/>
            </p:cNvSpPr>
            <p:nvPr/>
          </p:nvSpPr>
          <p:spPr bwMode="auto">
            <a:xfrm>
              <a:off x="6073775" y="1908175"/>
              <a:ext cx="85725" cy="147638"/>
            </a:xfrm>
            <a:custGeom>
              <a:avLst/>
              <a:gdLst>
                <a:gd name="T0" fmla="*/ 11 w 11"/>
                <a:gd name="T1" fmla="*/ 0 h 19"/>
                <a:gd name="T2" fmla="*/ 11 w 11"/>
                <a:gd name="T3" fmla="*/ 6 h 19"/>
                <a:gd name="T4" fmla="*/ 0 w 11"/>
                <a:gd name="T5" fmla="*/ 19 h 19"/>
                <a:gd name="T6" fmla="*/ 0 w 11"/>
                <a:gd name="T7" fmla="*/ 11 h 19"/>
                <a:gd name="T8" fmla="*/ 2 w 11"/>
                <a:gd name="T9" fmla="*/ 7 h 19"/>
                <a:gd name="T10" fmla="*/ 9 w 11"/>
                <a:gd name="T11" fmla="*/ 1 h 19"/>
                <a:gd name="T12" fmla="*/ 11 w 11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9">
                  <a:moveTo>
                    <a:pt x="11" y="0"/>
                  </a:moveTo>
                  <a:cubicBezTo>
                    <a:pt x="11" y="2"/>
                    <a:pt x="11" y="4"/>
                    <a:pt x="11" y="6"/>
                  </a:cubicBezTo>
                  <a:cubicBezTo>
                    <a:pt x="7" y="10"/>
                    <a:pt x="6" y="16"/>
                    <a:pt x="0" y="19"/>
                  </a:cubicBezTo>
                  <a:cubicBezTo>
                    <a:pt x="0" y="16"/>
                    <a:pt x="0" y="13"/>
                    <a:pt x="0" y="11"/>
                  </a:cubicBezTo>
                  <a:cubicBezTo>
                    <a:pt x="0" y="9"/>
                    <a:pt x="1" y="8"/>
                    <a:pt x="2" y="7"/>
                  </a:cubicBezTo>
                  <a:cubicBezTo>
                    <a:pt x="5" y="6"/>
                    <a:pt x="8" y="4"/>
                    <a:pt x="9" y="1"/>
                  </a:cubicBezTo>
                  <a:cubicBezTo>
                    <a:pt x="10" y="1"/>
                    <a:pt x="10" y="1"/>
                    <a:pt x="11" y="0"/>
                  </a:cubicBezTo>
                  <a:close/>
                </a:path>
              </a:pathLst>
            </a:custGeom>
            <a:solidFill>
              <a:srgbClr val="F3AA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3" name="Freeform 50"/>
            <p:cNvSpPr>
              <a:spLocks/>
            </p:cNvSpPr>
            <p:nvPr/>
          </p:nvSpPr>
          <p:spPr bwMode="auto">
            <a:xfrm>
              <a:off x="5670550" y="1752600"/>
              <a:ext cx="53975" cy="201613"/>
            </a:xfrm>
            <a:custGeom>
              <a:avLst/>
              <a:gdLst>
                <a:gd name="T0" fmla="*/ 7 w 7"/>
                <a:gd name="T1" fmla="*/ 20 h 26"/>
                <a:gd name="T2" fmla="*/ 7 w 7"/>
                <a:gd name="T3" fmla="*/ 26 h 26"/>
                <a:gd name="T4" fmla="*/ 4 w 7"/>
                <a:gd name="T5" fmla="*/ 25 h 26"/>
                <a:gd name="T6" fmla="*/ 0 w 7"/>
                <a:gd name="T7" fmla="*/ 0 h 26"/>
                <a:gd name="T8" fmla="*/ 3 w 7"/>
                <a:gd name="T9" fmla="*/ 0 h 26"/>
                <a:gd name="T10" fmla="*/ 7 w 7"/>
                <a:gd name="T11" fmla="*/ 7 h 26"/>
                <a:gd name="T12" fmla="*/ 7 w 7"/>
                <a:gd name="T13" fmla="*/ 2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6">
                  <a:moveTo>
                    <a:pt x="7" y="20"/>
                  </a:moveTo>
                  <a:cubicBezTo>
                    <a:pt x="7" y="22"/>
                    <a:pt x="7" y="24"/>
                    <a:pt x="7" y="26"/>
                  </a:cubicBezTo>
                  <a:cubicBezTo>
                    <a:pt x="6" y="26"/>
                    <a:pt x="5" y="26"/>
                    <a:pt x="4" y="25"/>
                  </a:cubicBezTo>
                  <a:cubicBezTo>
                    <a:pt x="2" y="17"/>
                    <a:pt x="1" y="9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6" y="2"/>
                    <a:pt x="4" y="6"/>
                    <a:pt x="7" y="7"/>
                  </a:cubicBezTo>
                  <a:cubicBezTo>
                    <a:pt x="6" y="12"/>
                    <a:pt x="5" y="16"/>
                    <a:pt x="7" y="20"/>
                  </a:cubicBezTo>
                  <a:close/>
                </a:path>
              </a:pathLst>
            </a:custGeom>
            <a:solidFill>
              <a:srgbClr val="2843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4" name="Freeform 51"/>
            <p:cNvSpPr>
              <a:spLocks/>
            </p:cNvSpPr>
            <p:nvPr/>
          </p:nvSpPr>
          <p:spPr bwMode="auto">
            <a:xfrm>
              <a:off x="6283325" y="2257425"/>
              <a:ext cx="100013" cy="101600"/>
            </a:xfrm>
            <a:custGeom>
              <a:avLst/>
              <a:gdLst>
                <a:gd name="T0" fmla="*/ 0 w 13"/>
                <a:gd name="T1" fmla="*/ 7 h 13"/>
                <a:gd name="T2" fmla="*/ 1 w 13"/>
                <a:gd name="T3" fmla="*/ 0 h 13"/>
                <a:gd name="T4" fmla="*/ 13 w 13"/>
                <a:gd name="T5" fmla="*/ 6 h 13"/>
                <a:gd name="T6" fmla="*/ 12 w 13"/>
                <a:gd name="T7" fmla="*/ 10 h 13"/>
                <a:gd name="T8" fmla="*/ 0 w 13"/>
                <a:gd name="T9" fmla="*/ 8 h 13"/>
                <a:gd name="T10" fmla="*/ 0 w 13"/>
                <a:gd name="T11" fmla="*/ 7 h 13"/>
                <a:gd name="T12" fmla="*/ 0 w 13"/>
                <a:gd name="T13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3">
                  <a:moveTo>
                    <a:pt x="0" y="7"/>
                  </a:moveTo>
                  <a:cubicBezTo>
                    <a:pt x="0" y="4"/>
                    <a:pt x="0" y="2"/>
                    <a:pt x="1" y="0"/>
                  </a:cubicBezTo>
                  <a:cubicBezTo>
                    <a:pt x="5" y="2"/>
                    <a:pt x="9" y="3"/>
                    <a:pt x="13" y="6"/>
                  </a:cubicBezTo>
                  <a:cubicBezTo>
                    <a:pt x="12" y="8"/>
                    <a:pt x="12" y="9"/>
                    <a:pt x="12" y="10"/>
                  </a:cubicBezTo>
                  <a:cubicBezTo>
                    <a:pt x="7" y="13"/>
                    <a:pt x="4" y="9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F5AF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5" name="Freeform 52"/>
            <p:cNvSpPr>
              <a:spLocks/>
            </p:cNvSpPr>
            <p:nvPr/>
          </p:nvSpPr>
          <p:spPr bwMode="auto">
            <a:xfrm>
              <a:off x="5421313" y="4391025"/>
              <a:ext cx="31750" cy="411163"/>
            </a:xfrm>
            <a:custGeom>
              <a:avLst/>
              <a:gdLst>
                <a:gd name="T0" fmla="*/ 4 w 4"/>
                <a:gd name="T1" fmla="*/ 1 h 53"/>
                <a:gd name="T2" fmla="*/ 1 w 4"/>
                <a:gd name="T3" fmla="*/ 52 h 53"/>
                <a:gd name="T4" fmla="*/ 0 w 4"/>
                <a:gd name="T5" fmla="*/ 52 h 53"/>
                <a:gd name="T6" fmla="*/ 0 w 4"/>
                <a:gd name="T7" fmla="*/ 50 h 53"/>
                <a:gd name="T8" fmla="*/ 2 w 4"/>
                <a:gd name="T9" fmla="*/ 0 h 53"/>
                <a:gd name="T10" fmla="*/ 4 w 4"/>
                <a:gd name="T1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53">
                  <a:moveTo>
                    <a:pt x="4" y="1"/>
                  </a:moveTo>
                  <a:cubicBezTo>
                    <a:pt x="3" y="18"/>
                    <a:pt x="2" y="35"/>
                    <a:pt x="1" y="52"/>
                  </a:cubicBezTo>
                  <a:cubicBezTo>
                    <a:pt x="1" y="53"/>
                    <a:pt x="0" y="53"/>
                    <a:pt x="0" y="52"/>
                  </a:cubicBezTo>
                  <a:cubicBezTo>
                    <a:pt x="1" y="52"/>
                    <a:pt x="0" y="51"/>
                    <a:pt x="0" y="50"/>
                  </a:cubicBezTo>
                  <a:cubicBezTo>
                    <a:pt x="0" y="33"/>
                    <a:pt x="1" y="17"/>
                    <a:pt x="2" y="0"/>
                  </a:cubicBezTo>
                  <a:cubicBezTo>
                    <a:pt x="3" y="0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8787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6" name="Freeform 53"/>
            <p:cNvSpPr>
              <a:spLocks/>
            </p:cNvSpPr>
            <p:nvPr/>
          </p:nvSpPr>
          <p:spPr bwMode="auto">
            <a:xfrm>
              <a:off x="5483225" y="2225675"/>
              <a:ext cx="93663" cy="85725"/>
            </a:xfrm>
            <a:custGeom>
              <a:avLst/>
              <a:gdLst>
                <a:gd name="T0" fmla="*/ 11 w 12"/>
                <a:gd name="T1" fmla="*/ 0 h 11"/>
                <a:gd name="T2" fmla="*/ 12 w 12"/>
                <a:gd name="T3" fmla="*/ 6 h 11"/>
                <a:gd name="T4" fmla="*/ 11 w 12"/>
                <a:gd name="T5" fmla="*/ 7 h 11"/>
                <a:gd name="T6" fmla="*/ 7 w 12"/>
                <a:gd name="T7" fmla="*/ 9 h 11"/>
                <a:gd name="T8" fmla="*/ 0 w 12"/>
                <a:gd name="T9" fmla="*/ 5 h 11"/>
                <a:gd name="T10" fmla="*/ 11 w 12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1">
                  <a:moveTo>
                    <a:pt x="11" y="0"/>
                  </a:moveTo>
                  <a:cubicBezTo>
                    <a:pt x="11" y="2"/>
                    <a:pt x="11" y="4"/>
                    <a:pt x="12" y="6"/>
                  </a:cubicBezTo>
                  <a:cubicBezTo>
                    <a:pt x="12" y="7"/>
                    <a:pt x="12" y="8"/>
                    <a:pt x="11" y="7"/>
                  </a:cubicBezTo>
                  <a:cubicBezTo>
                    <a:pt x="10" y="8"/>
                    <a:pt x="8" y="8"/>
                    <a:pt x="7" y="9"/>
                  </a:cubicBezTo>
                  <a:cubicBezTo>
                    <a:pt x="2" y="11"/>
                    <a:pt x="0" y="10"/>
                    <a:pt x="0" y="5"/>
                  </a:cubicBezTo>
                  <a:cubicBezTo>
                    <a:pt x="3" y="2"/>
                    <a:pt x="7" y="2"/>
                    <a:pt x="11" y="0"/>
                  </a:cubicBezTo>
                  <a:close/>
                </a:path>
              </a:pathLst>
            </a:custGeom>
            <a:solidFill>
              <a:srgbClr val="F6B2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7" name="Freeform 54"/>
            <p:cNvSpPr>
              <a:spLocks/>
            </p:cNvSpPr>
            <p:nvPr/>
          </p:nvSpPr>
          <p:spPr bwMode="auto">
            <a:xfrm>
              <a:off x="5389563" y="5011738"/>
              <a:ext cx="31750" cy="265113"/>
            </a:xfrm>
            <a:custGeom>
              <a:avLst/>
              <a:gdLst>
                <a:gd name="T0" fmla="*/ 2 w 4"/>
                <a:gd name="T1" fmla="*/ 0 h 34"/>
                <a:gd name="T2" fmla="*/ 1 w 4"/>
                <a:gd name="T3" fmla="*/ 34 h 34"/>
                <a:gd name="T4" fmla="*/ 2 w 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4">
                  <a:moveTo>
                    <a:pt x="2" y="0"/>
                  </a:moveTo>
                  <a:cubicBezTo>
                    <a:pt x="4" y="11"/>
                    <a:pt x="4" y="22"/>
                    <a:pt x="1" y="34"/>
                  </a:cubicBezTo>
                  <a:cubicBezTo>
                    <a:pt x="0" y="22"/>
                    <a:pt x="2" y="11"/>
                    <a:pt x="2" y="0"/>
                  </a:cubicBezTo>
                  <a:close/>
                </a:path>
              </a:pathLst>
            </a:custGeom>
            <a:solidFill>
              <a:srgbClr val="8787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8" name="Freeform 55"/>
            <p:cNvSpPr>
              <a:spLocks/>
            </p:cNvSpPr>
            <p:nvPr/>
          </p:nvSpPr>
          <p:spPr bwMode="auto">
            <a:xfrm>
              <a:off x="5684838" y="2171700"/>
              <a:ext cx="85725" cy="69850"/>
            </a:xfrm>
            <a:custGeom>
              <a:avLst/>
              <a:gdLst>
                <a:gd name="T0" fmla="*/ 0 w 11"/>
                <a:gd name="T1" fmla="*/ 8 h 9"/>
                <a:gd name="T2" fmla="*/ 0 w 11"/>
                <a:gd name="T3" fmla="*/ 3 h 9"/>
                <a:gd name="T4" fmla="*/ 7 w 11"/>
                <a:gd name="T5" fmla="*/ 0 h 9"/>
                <a:gd name="T6" fmla="*/ 9 w 11"/>
                <a:gd name="T7" fmla="*/ 3 h 9"/>
                <a:gd name="T8" fmla="*/ 7 w 11"/>
                <a:gd name="T9" fmla="*/ 8 h 9"/>
                <a:gd name="T10" fmla="*/ 1 w 11"/>
                <a:gd name="T11" fmla="*/ 9 h 9"/>
                <a:gd name="T12" fmla="*/ 0 w 11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9">
                  <a:moveTo>
                    <a:pt x="0" y="8"/>
                  </a:moveTo>
                  <a:cubicBezTo>
                    <a:pt x="0" y="6"/>
                    <a:pt x="0" y="5"/>
                    <a:pt x="0" y="3"/>
                  </a:cubicBezTo>
                  <a:cubicBezTo>
                    <a:pt x="3" y="2"/>
                    <a:pt x="5" y="1"/>
                    <a:pt x="7" y="0"/>
                  </a:cubicBezTo>
                  <a:cubicBezTo>
                    <a:pt x="8" y="1"/>
                    <a:pt x="9" y="2"/>
                    <a:pt x="9" y="3"/>
                  </a:cubicBezTo>
                  <a:cubicBezTo>
                    <a:pt x="11" y="6"/>
                    <a:pt x="9" y="7"/>
                    <a:pt x="7" y="8"/>
                  </a:cubicBezTo>
                  <a:cubicBezTo>
                    <a:pt x="5" y="9"/>
                    <a:pt x="3" y="9"/>
                    <a:pt x="1" y="9"/>
                  </a:cubicBezTo>
                  <a:cubicBezTo>
                    <a:pt x="0" y="9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F6B3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9" name="Freeform 56"/>
            <p:cNvSpPr>
              <a:spLocks/>
            </p:cNvSpPr>
            <p:nvPr/>
          </p:nvSpPr>
          <p:spPr bwMode="auto">
            <a:xfrm>
              <a:off x="5910263" y="1846263"/>
              <a:ext cx="61913" cy="46038"/>
            </a:xfrm>
            <a:custGeom>
              <a:avLst/>
              <a:gdLst>
                <a:gd name="T0" fmla="*/ 0 w 8"/>
                <a:gd name="T1" fmla="*/ 6 h 6"/>
                <a:gd name="T2" fmla="*/ 4 w 8"/>
                <a:gd name="T3" fmla="*/ 0 h 6"/>
                <a:gd name="T4" fmla="*/ 8 w 8"/>
                <a:gd name="T5" fmla="*/ 6 h 6"/>
                <a:gd name="T6" fmla="*/ 0 w 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6">
                  <a:moveTo>
                    <a:pt x="0" y="6"/>
                  </a:moveTo>
                  <a:cubicBezTo>
                    <a:pt x="1" y="3"/>
                    <a:pt x="1" y="0"/>
                    <a:pt x="4" y="0"/>
                  </a:cubicBezTo>
                  <a:cubicBezTo>
                    <a:pt x="7" y="0"/>
                    <a:pt x="7" y="3"/>
                    <a:pt x="8" y="6"/>
                  </a:cubicBezTo>
                  <a:cubicBezTo>
                    <a:pt x="6" y="6"/>
                    <a:pt x="3" y="6"/>
                    <a:pt x="0" y="6"/>
                  </a:cubicBezTo>
                  <a:close/>
                </a:path>
              </a:pathLst>
            </a:custGeom>
            <a:solidFill>
              <a:srgbClr val="E38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0" name="Freeform 57"/>
            <p:cNvSpPr>
              <a:spLocks/>
            </p:cNvSpPr>
            <p:nvPr/>
          </p:nvSpPr>
          <p:spPr bwMode="auto">
            <a:xfrm>
              <a:off x="5351463" y="5570538"/>
              <a:ext cx="61913" cy="117475"/>
            </a:xfrm>
            <a:custGeom>
              <a:avLst/>
              <a:gdLst>
                <a:gd name="T0" fmla="*/ 0 w 8"/>
                <a:gd name="T1" fmla="*/ 15 h 15"/>
                <a:gd name="T2" fmla="*/ 6 w 8"/>
                <a:gd name="T3" fmla="*/ 3 h 15"/>
                <a:gd name="T4" fmla="*/ 7 w 8"/>
                <a:gd name="T5" fmla="*/ 0 h 15"/>
                <a:gd name="T6" fmla="*/ 8 w 8"/>
                <a:gd name="T7" fmla="*/ 0 h 15"/>
                <a:gd name="T8" fmla="*/ 8 w 8"/>
                <a:gd name="T9" fmla="*/ 1 h 15"/>
                <a:gd name="T10" fmla="*/ 0 w 8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5">
                  <a:moveTo>
                    <a:pt x="0" y="15"/>
                  </a:moveTo>
                  <a:cubicBezTo>
                    <a:pt x="2" y="11"/>
                    <a:pt x="5" y="7"/>
                    <a:pt x="6" y="3"/>
                  </a:cubicBezTo>
                  <a:cubicBezTo>
                    <a:pt x="6" y="2"/>
                    <a:pt x="6" y="1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8" y="0"/>
                    <a:pt x="8" y="1"/>
                    <a:pt x="8" y="1"/>
                  </a:cubicBezTo>
                  <a:cubicBezTo>
                    <a:pt x="8" y="9"/>
                    <a:pt x="6" y="14"/>
                    <a:pt x="0" y="15"/>
                  </a:cubicBezTo>
                  <a:close/>
                </a:path>
              </a:pathLst>
            </a:custGeom>
            <a:solidFill>
              <a:srgbClr val="975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1" name="Freeform 58"/>
            <p:cNvSpPr>
              <a:spLocks/>
            </p:cNvSpPr>
            <p:nvPr/>
          </p:nvSpPr>
          <p:spPr bwMode="auto">
            <a:xfrm>
              <a:off x="6151563" y="2195513"/>
              <a:ext cx="22225" cy="69850"/>
            </a:xfrm>
            <a:custGeom>
              <a:avLst/>
              <a:gdLst>
                <a:gd name="T0" fmla="*/ 3 w 3"/>
                <a:gd name="T1" fmla="*/ 1 h 9"/>
                <a:gd name="T2" fmla="*/ 3 w 3"/>
                <a:gd name="T3" fmla="*/ 8 h 9"/>
                <a:gd name="T4" fmla="*/ 0 w 3"/>
                <a:gd name="T5" fmla="*/ 5 h 9"/>
                <a:gd name="T6" fmla="*/ 2 w 3"/>
                <a:gd name="T7" fmla="*/ 0 h 9"/>
                <a:gd name="T8" fmla="*/ 3 w 3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3" y="1"/>
                  </a:moveTo>
                  <a:cubicBezTo>
                    <a:pt x="3" y="3"/>
                    <a:pt x="3" y="5"/>
                    <a:pt x="3" y="8"/>
                  </a:cubicBezTo>
                  <a:cubicBezTo>
                    <a:pt x="1" y="9"/>
                    <a:pt x="0" y="8"/>
                    <a:pt x="0" y="5"/>
                  </a:cubicBezTo>
                  <a:cubicBezTo>
                    <a:pt x="0" y="3"/>
                    <a:pt x="1" y="1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EFA5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2" name="Freeform 59"/>
            <p:cNvSpPr>
              <a:spLocks/>
            </p:cNvSpPr>
            <p:nvPr/>
          </p:nvSpPr>
          <p:spPr bwMode="auto">
            <a:xfrm>
              <a:off x="5770563" y="1924050"/>
              <a:ext cx="61913" cy="46038"/>
            </a:xfrm>
            <a:custGeom>
              <a:avLst/>
              <a:gdLst>
                <a:gd name="T0" fmla="*/ 0 w 8"/>
                <a:gd name="T1" fmla="*/ 1 h 6"/>
                <a:gd name="T2" fmla="*/ 8 w 8"/>
                <a:gd name="T3" fmla="*/ 2 h 6"/>
                <a:gd name="T4" fmla="*/ 0 w 8"/>
                <a:gd name="T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6">
                  <a:moveTo>
                    <a:pt x="0" y="1"/>
                  </a:moveTo>
                  <a:cubicBezTo>
                    <a:pt x="3" y="1"/>
                    <a:pt x="6" y="0"/>
                    <a:pt x="8" y="2"/>
                  </a:cubicBezTo>
                  <a:cubicBezTo>
                    <a:pt x="5" y="6"/>
                    <a:pt x="2" y="2"/>
                    <a:pt x="0" y="1"/>
                  </a:cubicBezTo>
                  <a:close/>
                </a:path>
              </a:pathLst>
            </a:custGeom>
            <a:solidFill>
              <a:srgbClr val="E6AF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3" name="Freeform 60"/>
            <p:cNvSpPr>
              <a:spLocks/>
            </p:cNvSpPr>
            <p:nvPr/>
          </p:nvSpPr>
          <p:spPr bwMode="auto">
            <a:xfrm>
              <a:off x="6049963" y="1931988"/>
              <a:ext cx="61913" cy="46038"/>
            </a:xfrm>
            <a:custGeom>
              <a:avLst/>
              <a:gdLst>
                <a:gd name="T0" fmla="*/ 0 w 8"/>
                <a:gd name="T1" fmla="*/ 1 h 6"/>
                <a:gd name="T2" fmla="*/ 8 w 8"/>
                <a:gd name="T3" fmla="*/ 0 h 6"/>
                <a:gd name="T4" fmla="*/ 0 w 8"/>
                <a:gd name="T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6">
                  <a:moveTo>
                    <a:pt x="0" y="1"/>
                  </a:moveTo>
                  <a:cubicBezTo>
                    <a:pt x="3" y="0"/>
                    <a:pt x="5" y="0"/>
                    <a:pt x="8" y="0"/>
                  </a:cubicBezTo>
                  <a:cubicBezTo>
                    <a:pt x="5" y="1"/>
                    <a:pt x="3" y="6"/>
                    <a:pt x="0" y="1"/>
                  </a:cubicBezTo>
                  <a:close/>
                </a:path>
              </a:pathLst>
            </a:custGeom>
            <a:solidFill>
              <a:srgbClr val="F0B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4" name="Freeform 61"/>
            <p:cNvSpPr>
              <a:spLocks/>
            </p:cNvSpPr>
            <p:nvPr/>
          </p:nvSpPr>
          <p:spPr bwMode="auto">
            <a:xfrm>
              <a:off x="5437188" y="5564188"/>
              <a:ext cx="993775" cy="395288"/>
            </a:xfrm>
            <a:custGeom>
              <a:avLst/>
              <a:gdLst>
                <a:gd name="T0" fmla="*/ 104 w 128"/>
                <a:gd name="T1" fmla="*/ 8 h 51"/>
                <a:gd name="T2" fmla="*/ 104 w 128"/>
                <a:gd name="T3" fmla="*/ 17 h 51"/>
                <a:gd name="T4" fmla="*/ 111 w 128"/>
                <a:gd name="T5" fmla="*/ 23 h 51"/>
                <a:gd name="T6" fmla="*/ 115 w 128"/>
                <a:gd name="T7" fmla="*/ 28 h 51"/>
                <a:gd name="T8" fmla="*/ 125 w 128"/>
                <a:gd name="T9" fmla="*/ 40 h 51"/>
                <a:gd name="T10" fmla="*/ 128 w 128"/>
                <a:gd name="T11" fmla="*/ 42 h 51"/>
                <a:gd name="T12" fmla="*/ 95 w 128"/>
                <a:gd name="T13" fmla="*/ 49 h 51"/>
                <a:gd name="T14" fmla="*/ 45 w 128"/>
                <a:gd name="T15" fmla="*/ 50 h 51"/>
                <a:gd name="T16" fmla="*/ 9 w 128"/>
                <a:gd name="T17" fmla="*/ 45 h 51"/>
                <a:gd name="T18" fmla="*/ 0 w 128"/>
                <a:gd name="T19" fmla="*/ 42 h 51"/>
                <a:gd name="T20" fmla="*/ 3 w 128"/>
                <a:gd name="T21" fmla="*/ 39 h 51"/>
                <a:gd name="T22" fmla="*/ 11 w 128"/>
                <a:gd name="T23" fmla="*/ 29 h 51"/>
                <a:gd name="T24" fmla="*/ 20 w 128"/>
                <a:gd name="T25" fmla="*/ 23 h 51"/>
                <a:gd name="T26" fmla="*/ 27 w 128"/>
                <a:gd name="T27" fmla="*/ 15 h 51"/>
                <a:gd name="T28" fmla="*/ 28 w 128"/>
                <a:gd name="T29" fmla="*/ 6 h 51"/>
                <a:gd name="T30" fmla="*/ 30 w 128"/>
                <a:gd name="T31" fmla="*/ 4 h 51"/>
                <a:gd name="T32" fmla="*/ 72 w 128"/>
                <a:gd name="T33" fmla="*/ 1 h 51"/>
                <a:gd name="T34" fmla="*/ 94 w 128"/>
                <a:gd name="T35" fmla="*/ 3 h 51"/>
                <a:gd name="T36" fmla="*/ 100 w 128"/>
                <a:gd name="T37" fmla="*/ 5 h 51"/>
                <a:gd name="T38" fmla="*/ 104 w 128"/>
                <a:gd name="T39" fmla="*/ 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8" h="51">
                  <a:moveTo>
                    <a:pt x="104" y="8"/>
                  </a:moveTo>
                  <a:cubicBezTo>
                    <a:pt x="104" y="11"/>
                    <a:pt x="104" y="14"/>
                    <a:pt x="104" y="17"/>
                  </a:cubicBezTo>
                  <a:cubicBezTo>
                    <a:pt x="105" y="20"/>
                    <a:pt x="107" y="22"/>
                    <a:pt x="111" y="23"/>
                  </a:cubicBezTo>
                  <a:cubicBezTo>
                    <a:pt x="113" y="24"/>
                    <a:pt x="115" y="25"/>
                    <a:pt x="115" y="28"/>
                  </a:cubicBezTo>
                  <a:cubicBezTo>
                    <a:pt x="116" y="34"/>
                    <a:pt x="120" y="38"/>
                    <a:pt x="125" y="40"/>
                  </a:cubicBezTo>
                  <a:cubicBezTo>
                    <a:pt x="127" y="40"/>
                    <a:pt x="128" y="40"/>
                    <a:pt x="128" y="42"/>
                  </a:cubicBezTo>
                  <a:cubicBezTo>
                    <a:pt x="117" y="44"/>
                    <a:pt x="106" y="47"/>
                    <a:pt x="95" y="49"/>
                  </a:cubicBezTo>
                  <a:cubicBezTo>
                    <a:pt x="78" y="50"/>
                    <a:pt x="62" y="51"/>
                    <a:pt x="45" y="50"/>
                  </a:cubicBezTo>
                  <a:cubicBezTo>
                    <a:pt x="33" y="49"/>
                    <a:pt x="21" y="48"/>
                    <a:pt x="9" y="45"/>
                  </a:cubicBezTo>
                  <a:cubicBezTo>
                    <a:pt x="6" y="44"/>
                    <a:pt x="3" y="43"/>
                    <a:pt x="0" y="42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8" y="38"/>
                    <a:pt x="11" y="35"/>
                    <a:pt x="11" y="29"/>
                  </a:cubicBezTo>
                  <a:cubicBezTo>
                    <a:pt x="12" y="25"/>
                    <a:pt x="16" y="25"/>
                    <a:pt x="20" y="23"/>
                  </a:cubicBezTo>
                  <a:cubicBezTo>
                    <a:pt x="24" y="22"/>
                    <a:pt x="28" y="20"/>
                    <a:pt x="27" y="15"/>
                  </a:cubicBezTo>
                  <a:cubicBezTo>
                    <a:pt x="27" y="12"/>
                    <a:pt x="26" y="9"/>
                    <a:pt x="28" y="6"/>
                  </a:cubicBezTo>
                  <a:cubicBezTo>
                    <a:pt x="29" y="5"/>
                    <a:pt x="29" y="4"/>
                    <a:pt x="30" y="4"/>
                  </a:cubicBezTo>
                  <a:cubicBezTo>
                    <a:pt x="44" y="1"/>
                    <a:pt x="58" y="0"/>
                    <a:pt x="72" y="1"/>
                  </a:cubicBezTo>
                  <a:cubicBezTo>
                    <a:pt x="79" y="2"/>
                    <a:pt x="87" y="1"/>
                    <a:pt x="94" y="3"/>
                  </a:cubicBezTo>
                  <a:cubicBezTo>
                    <a:pt x="96" y="3"/>
                    <a:pt x="98" y="3"/>
                    <a:pt x="100" y="5"/>
                  </a:cubicBezTo>
                  <a:cubicBezTo>
                    <a:pt x="101" y="6"/>
                    <a:pt x="102" y="7"/>
                    <a:pt x="104" y="8"/>
                  </a:cubicBezTo>
                  <a:close/>
                </a:path>
              </a:pathLst>
            </a:custGeom>
            <a:solidFill>
              <a:srgbClr val="EC6E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5" name="Freeform 62"/>
            <p:cNvSpPr>
              <a:spLocks/>
            </p:cNvSpPr>
            <p:nvPr/>
          </p:nvSpPr>
          <p:spPr bwMode="auto">
            <a:xfrm>
              <a:off x="5848350" y="3251200"/>
              <a:ext cx="349250" cy="379413"/>
            </a:xfrm>
            <a:custGeom>
              <a:avLst/>
              <a:gdLst>
                <a:gd name="T0" fmla="*/ 18 w 45"/>
                <a:gd name="T1" fmla="*/ 45 h 49"/>
                <a:gd name="T2" fmla="*/ 1 w 45"/>
                <a:gd name="T3" fmla="*/ 5 h 49"/>
                <a:gd name="T4" fmla="*/ 5 w 45"/>
                <a:gd name="T5" fmla="*/ 0 h 49"/>
                <a:gd name="T6" fmla="*/ 41 w 45"/>
                <a:gd name="T7" fmla="*/ 1 h 49"/>
                <a:gd name="T8" fmla="*/ 43 w 45"/>
                <a:gd name="T9" fmla="*/ 5 h 49"/>
                <a:gd name="T10" fmla="*/ 44 w 45"/>
                <a:gd name="T11" fmla="*/ 43 h 49"/>
                <a:gd name="T12" fmla="*/ 42 w 45"/>
                <a:gd name="T13" fmla="*/ 48 h 49"/>
                <a:gd name="T14" fmla="*/ 23 w 45"/>
                <a:gd name="T15" fmla="*/ 47 h 49"/>
                <a:gd name="T16" fmla="*/ 18 w 45"/>
                <a:gd name="T17" fmla="*/ 4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49">
                  <a:moveTo>
                    <a:pt x="18" y="45"/>
                  </a:moveTo>
                  <a:cubicBezTo>
                    <a:pt x="11" y="32"/>
                    <a:pt x="4" y="19"/>
                    <a:pt x="1" y="5"/>
                  </a:cubicBezTo>
                  <a:cubicBezTo>
                    <a:pt x="0" y="0"/>
                    <a:pt x="1" y="0"/>
                    <a:pt x="5" y="0"/>
                  </a:cubicBezTo>
                  <a:cubicBezTo>
                    <a:pt x="17" y="0"/>
                    <a:pt x="29" y="0"/>
                    <a:pt x="41" y="1"/>
                  </a:cubicBezTo>
                  <a:cubicBezTo>
                    <a:pt x="42" y="2"/>
                    <a:pt x="43" y="3"/>
                    <a:pt x="43" y="5"/>
                  </a:cubicBezTo>
                  <a:cubicBezTo>
                    <a:pt x="43" y="18"/>
                    <a:pt x="45" y="30"/>
                    <a:pt x="44" y="43"/>
                  </a:cubicBezTo>
                  <a:cubicBezTo>
                    <a:pt x="44" y="45"/>
                    <a:pt x="44" y="47"/>
                    <a:pt x="42" y="48"/>
                  </a:cubicBezTo>
                  <a:cubicBezTo>
                    <a:pt x="36" y="49"/>
                    <a:pt x="29" y="48"/>
                    <a:pt x="23" y="47"/>
                  </a:cubicBezTo>
                  <a:cubicBezTo>
                    <a:pt x="21" y="47"/>
                    <a:pt x="20" y="46"/>
                    <a:pt x="18" y="45"/>
                  </a:cubicBezTo>
                  <a:close/>
                </a:path>
              </a:pathLst>
            </a:custGeom>
            <a:solidFill>
              <a:srgbClr val="EB6E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6" name="Freeform 63"/>
            <p:cNvSpPr>
              <a:spLocks/>
            </p:cNvSpPr>
            <p:nvPr/>
          </p:nvSpPr>
          <p:spPr bwMode="auto">
            <a:xfrm>
              <a:off x="5676900" y="3243263"/>
              <a:ext cx="241300" cy="395288"/>
            </a:xfrm>
            <a:custGeom>
              <a:avLst/>
              <a:gdLst>
                <a:gd name="T0" fmla="*/ 2 w 31"/>
                <a:gd name="T1" fmla="*/ 2 h 51"/>
                <a:gd name="T2" fmla="*/ 18 w 31"/>
                <a:gd name="T3" fmla="*/ 2 h 51"/>
                <a:gd name="T4" fmla="*/ 23 w 31"/>
                <a:gd name="T5" fmla="*/ 16 h 51"/>
                <a:gd name="T6" fmla="*/ 30 w 31"/>
                <a:gd name="T7" fmla="*/ 34 h 51"/>
                <a:gd name="T8" fmla="*/ 30 w 31"/>
                <a:gd name="T9" fmla="*/ 39 h 51"/>
                <a:gd name="T10" fmla="*/ 2 w 31"/>
                <a:gd name="T11" fmla="*/ 51 h 51"/>
                <a:gd name="T12" fmla="*/ 0 w 31"/>
                <a:gd name="T13" fmla="*/ 44 h 51"/>
                <a:gd name="T14" fmla="*/ 0 w 31"/>
                <a:gd name="T15" fmla="*/ 8 h 51"/>
                <a:gd name="T16" fmla="*/ 2 w 31"/>
                <a:gd name="T17" fmla="*/ 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51">
                  <a:moveTo>
                    <a:pt x="2" y="2"/>
                  </a:moveTo>
                  <a:cubicBezTo>
                    <a:pt x="8" y="2"/>
                    <a:pt x="14" y="0"/>
                    <a:pt x="18" y="2"/>
                  </a:cubicBezTo>
                  <a:cubicBezTo>
                    <a:pt x="23" y="4"/>
                    <a:pt x="22" y="11"/>
                    <a:pt x="23" y="16"/>
                  </a:cubicBezTo>
                  <a:cubicBezTo>
                    <a:pt x="25" y="22"/>
                    <a:pt x="27" y="28"/>
                    <a:pt x="30" y="34"/>
                  </a:cubicBezTo>
                  <a:cubicBezTo>
                    <a:pt x="30" y="35"/>
                    <a:pt x="31" y="37"/>
                    <a:pt x="30" y="39"/>
                  </a:cubicBezTo>
                  <a:cubicBezTo>
                    <a:pt x="22" y="46"/>
                    <a:pt x="13" y="50"/>
                    <a:pt x="2" y="51"/>
                  </a:cubicBezTo>
                  <a:cubicBezTo>
                    <a:pt x="1" y="49"/>
                    <a:pt x="1" y="46"/>
                    <a:pt x="0" y="44"/>
                  </a:cubicBezTo>
                  <a:cubicBezTo>
                    <a:pt x="0" y="32"/>
                    <a:pt x="0" y="20"/>
                    <a:pt x="0" y="8"/>
                  </a:cubicBezTo>
                  <a:cubicBezTo>
                    <a:pt x="1" y="6"/>
                    <a:pt x="1" y="4"/>
                    <a:pt x="2" y="2"/>
                  </a:cubicBezTo>
                  <a:close/>
                </a:path>
              </a:pathLst>
            </a:custGeom>
            <a:solidFill>
              <a:srgbClr val="EB6E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7" name="Freeform 64"/>
            <p:cNvSpPr>
              <a:spLocks/>
            </p:cNvSpPr>
            <p:nvPr/>
          </p:nvSpPr>
          <p:spPr bwMode="auto">
            <a:xfrm>
              <a:off x="5281613" y="5548313"/>
              <a:ext cx="381000" cy="341313"/>
            </a:xfrm>
            <a:custGeom>
              <a:avLst/>
              <a:gdLst>
                <a:gd name="T0" fmla="*/ 48 w 49"/>
                <a:gd name="T1" fmla="*/ 8 h 44"/>
                <a:gd name="T2" fmla="*/ 49 w 49"/>
                <a:gd name="T3" fmla="*/ 17 h 44"/>
                <a:gd name="T4" fmla="*/ 39 w 49"/>
                <a:gd name="T5" fmla="*/ 24 h 44"/>
                <a:gd name="T6" fmla="*/ 31 w 49"/>
                <a:gd name="T7" fmla="*/ 33 h 44"/>
                <a:gd name="T8" fmla="*/ 23 w 49"/>
                <a:gd name="T9" fmla="*/ 41 h 44"/>
                <a:gd name="T10" fmla="*/ 3 w 49"/>
                <a:gd name="T11" fmla="*/ 42 h 44"/>
                <a:gd name="T12" fmla="*/ 0 w 49"/>
                <a:gd name="T13" fmla="*/ 38 h 44"/>
                <a:gd name="T14" fmla="*/ 5 w 49"/>
                <a:gd name="T15" fmla="*/ 31 h 44"/>
                <a:gd name="T16" fmla="*/ 12 w 49"/>
                <a:gd name="T17" fmla="*/ 21 h 44"/>
                <a:gd name="T18" fmla="*/ 19 w 49"/>
                <a:gd name="T19" fmla="*/ 11 h 44"/>
                <a:gd name="T20" fmla="*/ 17 w 49"/>
                <a:gd name="T21" fmla="*/ 3 h 44"/>
                <a:gd name="T22" fmla="*/ 17 w 49"/>
                <a:gd name="T23" fmla="*/ 3 h 44"/>
                <a:gd name="T24" fmla="*/ 43 w 49"/>
                <a:gd name="T25" fmla="*/ 6 h 44"/>
                <a:gd name="T26" fmla="*/ 48 w 49"/>
                <a:gd name="T27" fmla="*/ 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" h="44">
                  <a:moveTo>
                    <a:pt x="48" y="8"/>
                  </a:moveTo>
                  <a:cubicBezTo>
                    <a:pt x="49" y="11"/>
                    <a:pt x="49" y="14"/>
                    <a:pt x="49" y="17"/>
                  </a:cubicBezTo>
                  <a:cubicBezTo>
                    <a:pt x="47" y="21"/>
                    <a:pt x="43" y="23"/>
                    <a:pt x="39" y="24"/>
                  </a:cubicBezTo>
                  <a:cubicBezTo>
                    <a:pt x="35" y="26"/>
                    <a:pt x="32" y="28"/>
                    <a:pt x="31" y="33"/>
                  </a:cubicBezTo>
                  <a:cubicBezTo>
                    <a:pt x="31" y="37"/>
                    <a:pt x="27" y="40"/>
                    <a:pt x="23" y="41"/>
                  </a:cubicBezTo>
                  <a:cubicBezTo>
                    <a:pt x="16" y="43"/>
                    <a:pt x="10" y="44"/>
                    <a:pt x="3" y="42"/>
                  </a:cubicBezTo>
                  <a:cubicBezTo>
                    <a:pt x="1" y="41"/>
                    <a:pt x="1" y="40"/>
                    <a:pt x="0" y="38"/>
                  </a:cubicBezTo>
                  <a:cubicBezTo>
                    <a:pt x="2" y="36"/>
                    <a:pt x="4" y="34"/>
                    <a:pt x="5" y="31"/>
                  </a:cubicBezTo>
                  <a:cubicBezTo>
                    <a:pt x="6" y="27"/>
                    <a:pt x="9" y="24"/>
                    <a:pt x="12" y="21"/>
                  </a:cubicBezTo>
                  <a:cubicBezTo>
                    <a:pt x="15" y="18"/>
                    <a:pt x="17" y="15"/>
                    <a:pt x="19" y="11"/>
                  </a:cubicBezTo>
                  <a:cubicBezTo>
                    <a:pt x="21" y="8"/>
                    <a:pt x="21" y="5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26" y="2"/>
                    <a:pt x="35" y="0"/>
                    <a:pt x="43" y="6"/>
                  </a:cubicBezTo>
                  <a:cubicBezTo>
                    <a:pt x="45" y="8"/>
                    <a:pt x="46" y="8"/>
                    <a:pt x="48" y="8"/>
                  </a:cubicBezTo>
                  <a:close/>
                </a:path>
              </a:pathLst>
            </a:custGeom>
            <a:solidFill>
              <a:srgbClr val="975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8" name="Freeform 65"/>
            <p:cNvSpPr>
              <a:spLocks/>
            </p:cNvSpPr>
            <p:nvPr/>
          </p:nvSpPr>
          <p:spPr bwMode="auto">
            <a:xfrm>
              <a:off x="5584825" y="3251200"/>
              <a:ext cx="107950" cy="395288"/>
            </a:xfrm>
            <a:custGeom>
              <a:avLst/>
              <a:gdLst>
                <a:gd name="T0" fmla="*/ 14 w 14"/>
                <a:gd name="T1" fmla="*/ 1 h 51"/>
                <a:gd name="T2" fmla="*/ 14 w 14"/>
                <a:gd name="T3" fmla="*/ 50 h 51"/>
                <a:gd name="T4" fmla="*/ 0 w 14"/>
                <a:gd name="T5" fmla="*/ 50 h 51"/>
                <a:gd name="T6" fmla="*/ 0 w 14"/>
                <a:gd name="T7" fmla="*/ 14 h 51"/>
                <a:gd name="T8" fmla="*/ 6 w 14"/>
                <a:gd name="T9" fmla="*/ 7 h 51"/>
                <a:gd name="T10" fmla="*/ 14 w 14"/>
                <a:gd name="T11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51">
                  <a:moveTo>
                    <a:pt x="14" y="1"/>
                  </a:moveTo>
                  <a:cubicBezTo>
                    <a:pt x="14" y="17"/>
                    <a:pt x="14" y="33"/>
                    <a:pt x="14" y="50"/>
                  </a:cubicBezTo>
                  <a:cubicBezTo>
                    <a:pt x="10" y="51"/>
                    <a:pt x="5" y="51"/>
                    <a:pt x="0" y="50"/>
                  </a:cubicBezTo>
                  <a:cubicBezTo>
                    <a:pt x="0" y="38"/>
                    <a:pt x="0" y="26"/>
                    <a:pt x="0" y="14"/>
                  </a:cubicBezTo>
                  <a:cubicBezTo>
                    <a:pt x="3" y="13"/>
                    <a:pt x="6" y="11"/>
                    <a:pt x="6" y="7"/>
                  </a:cubicBezTo>
                  <a:cubicBezTo>
                    <a:pt x="6" y="1"/>
                    <a:pt x="10" y="0"/>
                    <a:pt x="14" y="1"/>
                  </a:cubicBezTo>
                  <a:close/>
                </a:path>
              </a:pathLst>
            </a:custGeom>
            <a:solidFill>
              <a:srgbClr val="ECC3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9" name="Freeform 66"/>
            <p:cNvSpPr>
              <a:spLocks/>
            </p:cNvSpPr>
            <p:nvPr/>
          </p:nvSpPr>
          <p:spPr bwMode="auto">
            <a:xfrm>
              <a:off x="6165850" y="3251200"/>
              <a:ext cx="125413" cy="379413"/>
            </a:xfrm>
            <a:custGeom>
              <a:avLst/>
              <a:gdLst>
                <a:gd name="T0" fmla="*/ 1 w 16"/>
                <a:gd name="T1" fmla="*/ 48 h 49"/>
                <a:gd name="T2" fmla="*/ 0 w 16"/>
                <a:gd name="T3" fmla="*/ 1 h 49"/>
                <a:gd name="T4" fmla="*/ 5 w 16"/>
                <a:gd name="T5" fmla="*/ 5 h 49"/>
                <a:gd name="T6" fmla="*/ 15 w 16"/>
                <a:gd name="T7" fmla="*/ 14 h 49"/>
                <a:gd name="T8" fmla="*/ 16 w 16"/>
                <a:gd name="T9" fmla="*/ 47 h 49"/>
                <a:gd name="T10" fmla="*/ 1 w 16"/>
                <a:gd name="T11" fmla="*/ 4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49">
                  <a:moveTo>
                    <a:pt x="1" y="48"/>
                  </a:moveTo>
                  <a:cubicBezTo>
                    <a:pt x="1" y="33"/>
                    <a:pt x="1" y="17"/>
                    <a:pt x="0" y="1"/>
                  </a:cubicBezTo>
                  <a:cubicBezTo>
                    <a:pt x="4" y="0"/>
                    <a:pt x="5" y="1"/>
                    <a:pt x="5" y="5"/>
                  </a:cubicBezTo>
                  <a:cubicBezTo>
                    <a:pt x="6" y="10"/>
                    <a:pt x="9" y="14"/>
                    <a:pt x="15" y="14"/>
                  </a:cubicBezTo>
                  <a:cubicBezTo>
                    <a:pt x="16" y="25"/>
                    <a:pt x="16" y="36"/>
                    <a:pt x="16" y="47"/>
                  </a:cubicBezTo>
                  <a:cubicBezTo>
                    <a:pt x="11" y="49"/>
                    <a:pt x="6" y="49"/>
                    <a:pt x="1" y="48"/>
                  </a:cubicBezTo>
                  <a:close/>
                </a:path>
              </a:pathLst>
            </a:custGeom>
            <a:solidFill>
              <a:srgbClr val="EDC3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0" name="Freeform 67"/>
            <p:cNvSpPr>
              <a:spLocks/>
            </p:cNvSpPr>
            <p:nvPr/>
          </p:nvSpPr>
          <p:spPr bwMode="auto">
            <a:xfrm>
              <a:off x="5670550" y="5532438"/>
              <a:ext cx="550863" cy="77788"/>
            </a:xfrm>
            <a:custGeom>
              <a:avLst/>
              <a:gdLst>
                <a:gd name="T0" fmla="*/ 70 w 71"/>
                <a:gd name="T1" fmla="*/ 9 h 10"/>
                <a:gd name="T2" fmla="*/ 42 w 71"/>
                <a:gd name="T3" fmla="*/ 7 h 10"/>
                <a:gd name="T4" fmla="*/ 5 w 71"/>
                <a:gd name="T5" fmla="*/ 8 h 10"/>
                <a:gd name="T6" fmla="*/ 0 w 71"/>
                <a:gd name="T7" fmla="*/ 8 h 10"/>
                <a:gd name="T8" fmla="*/ 1 w 71"/>
                <a:gd name="T9" fmla="*/ 1 h 10"/>
                <a:gd name="T10" fmla="*/ 11 w 71"/>
                <a:gd name="T11" fmla="*/ 1 h 10"/>
                <a:gd name="T12" fmla="*/ 62 w 71"/>
                <a:gd name="T13" fmla="*/ 2 h 10"/>
                <a:gd name="T14" fmla="*/ 71 w 71"/>
                <a:gd name="T15" fmla="*/ 2 h 10"/>
                <a:gd name="T16" fmla="*/ 70 w 71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10">
                  <a:moveTo>
                    <a:pt x="70" y="9"/>
                  </a:moveTo>
                  <a:cubicBezTo>
                    <a:pt x="61" y="8"/>
                    <a:pt x="51" y="7"/>
                    <a:pt x="42" y="7"/>
                  </a:cubicBezTo>
                  <a:cubicBezTo>
                    <a:pt x="29" y="6"/>
                    <a:pt x="17" y="8"/>
                    <a:pt x="5" y="8"/>
                  </a:cubicBezTo>
                  <a:cubicBezTo>
                    <a:pt x="3" y="8"/>
                    <a:pt x="1" y="10"/>
                    <a:pt x="0" y="8"/>
                  </a:cubicBezTo>
                  <a:cubicBezTo>
                    <a:pt x="0" y="5"/>
                    <a:pt x="1" y="3"/>
                    <a:pt x="1" y="1"/>
                  </a:cubicBezTo>
                  <a:cubicBezTo>
                    <a:pt x="4" y="3"/>
                    <a:pt x="8" y="1"/>
                    <a:pt x="11" y="1"/>
                  </a:cubicBezTo>
                  <a:cubicBezTo>
                    <a:pt x="28" y="1"/>
                    <a:pt x="45" y="0"/>
                    <a:pt x="62" y="2"/>
                  </a:cubicBezTo>
                  <a:cubicBezTo>
                    <a:pt x="65" y="2"/>
                    <a:pt x="68" y="2"/>
                    <a:pt x="71" y="2"/>
                  </a:cubicBezTo>
                  <a:cubicBezTo>
                    <a:pt x="70" y="4"/>
                    <a:pt x="70" y="6"/>
                    <a:pt x="70" y="9"/>
                  </a:cubicBezTo>
                  <a:close/>
                </a:path>
              </a:pathLst>
            </a:custGeom>
            <a:solidFill>
              <a:srgbClr val="ECC3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1" name="Freeform 68"/>
            <p:cNvSpPr>
              <a:spLocks/>
            </p:cNvSpPr>
            <p:nvPr/>
          </p:nvSpPr>
          <p:spPr bwMode="auto">
            <a:xfrm>
              <a:off x="3495675" y="2335213"/>
              <a:ext cx="955675" cy="954088"/>
            </a:xfrm>
            <a:custGeom>
              <a:avLst/>
              <a:gdLst>
                <a:gd name="T0" fmla="*/ 61 w 123"/>
                <a:gd name="T1" fmla="*/ 123 h 123"/>
                <a:gd name="T2" fmla="*/ 0 w 123"/>
                <a:gd name="T3" fmla="*/ 61 h 123"/>
                <a:gd name="T4" fmla="*/ 63 w 123"/>
                <a:gd name="T5" fmla="*/ 0 h 123"/>
                <a:gd name="T6" fmla="*/ 123 w 123"/>
                <a:gd name="T7" fmla="*/ 62 h 123"/>
                <a:gd name="T8" fmla="*/ 61 w 123"/>
                <a:gd name="T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23">
                  <a:moveTo>
                    <a:pt x="61" y="123"/>
                  </a:moveTo>
                  <a:cubicBezTo>
                    <a:pt x="27" y="122"/>
                    <a:pt x="0" y="95"/>
                    <a:pt x="0" y="61"/>
                  </a:cubicBezTo>
                  <a:cubicBezTo>
                    <a:pt x="0" y="27"/>
                    <a:pt x="28" y="0"/>
                    <a:pt x="63" y="0"/>
                  </a:cubicBezTo>
                  <a:cubicBezTo>
                    <a:pt x="96" y="1"/>
                    <a:pt x="123" y="29"/>
                    <a:pt x="123" y="62"/>
                  </a:cubicBezTo>
                  <a:cubicBezTo>
                    <a:pt x="122" y="96"/>
                    <a:pt x="94" y="123"/>
                    <a:pt x="61" y="1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2" name="Freeform 69"/>
            <p:cNvSpPr>
              <a:spLocks/>
            </p:cNvSpPr>
            <p:nvPr/>
          </p:nvSpPr>
          <p:spPr bwMode="auto">
            <a:xfrm>
              <a:off x="7431088" y="2163763"/>
              <a:ext cx="955675" cy="947738"/>
            </a:xfrm>
            <a:custGeom>
              <a:avLst/>
              <a:gdLst>
                <a:gd name="T0" fmla="*/ 62 w 123"/>
                <a:gd name="T1" fmla="*/ 0 h 122"/>
                <a:gd name="T2" fmla="*/ 123 w 123"/>
                <a:gd name="T3" fmla="*/ 61 h 122"/>
                <a:gd name="T4" fmla="*/ 61 w 123"/>
                <a:gd name="T5" fmla="*/ 122 h 122"/>
                <a:gd name="T6" fmla="*/ 0 w 123"/>
                <a:gd name="T7" fmla="*/ 61 h 122"/>
                <a:gd name="T8" fmla="*/ 62 w 123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22">
                  <a:moveTo>
                    <a:pt x="62" y="0"/>
                  </a:moveTo>
                  <a:cubicBezTo>
                    <a:pt x="96" y="0"/>
                    <a:pt x="123" y="27"/>
                    <a:pt x="123" y="61"/>
                  </a:cubicBezTo>
                  <a:cubicBezTo>
                    <a:pt x="123" y="95"/>
                    <a:pt x="96" y="122"/>
                    <a:pt x="61" y="122"/>
                  </a:cubicBezTo>
                  <a:cubicBezTo>
                    <a:pt x="28" y="122"/>
                    <a:pt x="1" y="95"/>
                    <a:pt x="0" y="61"/>
                  </a:cubicBezTo>
                  <a:cubicBezTo>
                    <a:pt x="0" y="27"/>
                    <a:pt x="28" y="0"/>
                    <a:pt x="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3" name="Freeform 70"/>
            <p:cNvSpPr>
              <a:spLocks/>
            </p:cNvSpPr>
            <p:nvPr/>
          </p:nvSpPr>
          <p:spPr bwMode="auto">
            <a:xfrm>
              <a:off x="3495675" y="1016000"/>
              <a:ext cx="955675" cy="946150"/>
            </a:xfrm>
            <a:custGeom>
              <a:avLst/>
              <a:gdLst>
                <a:gd name="T0" fmla="*/ 61 w 123"/>
                <a:gd name="T1" fmla="*/ 0 h 122"/>
                <a:gd name="T2" fmla="*/ 123 w 123"/>
                <a:gd name="T3" fmla="*/ 61 h 122"/>
                <a:gd name="T4" fmla="*/ 61 w 123"/>
                <a:gd name="T5" fmla="*/ 122 h 122"/>
                <a:gd name="T6" fmla="*/ 0 w 123"/>
                <a:gd name="T7" fmla="*/ 61 h 122"/>
                <a:gd name="T8" fmla="*/ 61 w 123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22">
                  <a:moveTo>
                    <a:pt x="61" y="0"/>
                  </a:moveTo>
                  <a:cubicBezTo>
                    <a:pt x="95" y="0"/>
                    <a:pt x="123" y="27"/>
                    <a:pt x="123" y="61"/>
                  </a:cubicBezTo>
                  <a:cubicBezTo>
                    <a:pt x="123" y="95"/>
                    <a:pt x="95" y="122"/>
                    <a:pt x="61" y="122"/>
                  </a:cubicBezTo>
                  <a:cubicBezTo>
                    <a:pt x="27" y="122"/>
                    <a:pt x="0" y="95"/>
                    <a:pt x="0" y="61"/>
                  </a:cubicBezTo>
                  <a:cubicBezTo>
                    <a:pt x="0" y="27"/>
                    <a:pt x="28" y="0"/>
                    <a:pt x="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4" name="Freeform 71"/>
            <p:cNvSpPr>
              <a:spLocks/>
            </p:cNvSpPr>
            <p:nvPr/>
          </p:nvSpPr>
          <p:spPr bwMode="auto">
            <a:xfrm>
              <a:off x="3519488" y="4919663"/>
              <a:ext cx="954088" cy="946150"/>
            </a:xfrm>
            <a:custGeom>
              <a:avLst/>
              <a:gdLst>
                <a:gd name="T0" fmla="*/ 62 w 123"/>
                <a:gd name="T1" fmla="*/ 0 h 122"/>
                <a:gd name="T2" fmla="*/ 123 w 123"/>
                <a:gd name="T3" fmla="*/ 61 h 122"/>
                <a:gd name="T4" fmla="*/ 61 w 123"/>
                <a:gd name="T5" fmla="*/ 122 h 122"/>
                <a:gd name="T6" fmla="*/ 0 w 123"/>
                <a:gd name="T7" fmla="*/ 60 h 122"/>
                <a:gd name="T8" fmla="*/ 62 w 123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22">
                  <a:moveTo>
                    <a:pt x="62" y="0"/>
                  </a:moveTo>
                  <a:cubicBezTo>
                    <a:pt x="96" y="0"/>
                    <a:pt x="123" y="27"/>
                    <a:pt x="123" y="61"/>
                  </a:cubicBezTo>
                  <a:cubicBezTo>
                    <a:pt x="123" y="95"/>
                    <a:pt x="95" y="122"/>
                    <a:pt x="61" y="122"/>
                  </a:cubicBezTo>
                  <a:cubicBezTo>
                    <a:pt x="28" y="122"/>
                    <a:pt x="0" y="94"/>
                    <a:pt x="0" y="60"/>
                  </a:cubicBezTo>
                  <a:cubicBezTo>
                    <a:pt x="1" y="27"/>
                    <a:pt x="28" y="0"/>
                    <a:pt x="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5" name="Freeform 72"/>
            <p:cNvSpPr>
              <a:spLocks/>
            </p:cNvSpPr>
            <p:nvPr/>
          </p:nvSpPr>
          <p:spPr bwMode="auto">
            <a:xfrm>
              <a:off x="7431088" y="3514725"/>
              <a:ext cx="955675" cy="954088"/>
            </a:xfrm>
            <a:custGeom>
              <a:avLst/>
              <a:gdLst>
                <a:gd name="T0" fmla="*/ 61 w 123"/>
                <a:gd name="T1" fmla="*/ 123 h 123"/>
                <a:gd name="T2" fmla="*/ 0 w 123"/>
                <a:gd name="T3" fmla="*/ 62 h 123"/>
                <a:gd name="T4" fmla="*/ 63 w 123"/>
                <a:gd name="T5" fmla="*/ 1 h 123"/>
                <a:gd name="T6" fmla="*/ 123 w 123"/>
                <a:gd name="T7" fmla="*/ 63 h 123"/>
                <a:gd name="T8" fmla="*/ 61 w 123"/>
                <a:gd name="T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23">
                  <a:moveTo>
                    <a:pt x="61" y="123"/>
                  </a:moveTo>
                  <a:cubicBezTo>
                    <a:pt x="27" y="122"/>
                    <a:pt x="0" y="95"/>
                    <a:pt x="0" y="62"/>
                  </a:cubicBezTo>
                  <a:cubicBezTo>
                    <a:pt x="1" y="27"/>
                    <a:pt x="28" y="0"/>
                    <a:pt x="63" y="1"/>
                  </a:cubicBezTo>
                  <a:cubicBezTo>
                    <a:pt x="96" y="1"/>
                    <a:pt x="123" y="29"/>
                    <a:pt x="123" y="63"/>
                  </a:cubicBezTo>
                  <a:cubicBezTo>
                    <a:pt x="123" y="96"/>
                    <a:pt x="95" y="123"/>
                    <a:pt x="61" y="1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6" name="Freeform 73"/>
            <p:cNvSpPr>
              <a:spLocks/>
            </p:cNvSpPr>
            <p:nvPr/>
          </p:nvSpPr>
          <p:spPr bwMode="auto">
            <a:xfrm>
              <a:off x="6888163" y="884238"/>
              <a:ext cx="955675" cy="954088"/>
            </a:xfrm>
            <a:custGeom>
              <a:avLst/>
              <a:gdLst>
                <a:gd name="T0" fmla="*/ 62 w 123"/>
                <a:gd name="T1" fmla="*/ 1 h 123"/>
                <a:gd name="T2" fmla="*/ 123 w 123"/>
                <a:gd name="T3" fmla="*/ 62 h 123"/>
                <a:gd name="T4" fmla="*/ 60 w 123"/>
                <a:gd name="T5" fmla="*/ 123 h 123"/>
                <a:gd name="T6" fmla="*/ 0 w 123"/>
                <a:gd name="T7" fmla="*/ 61 h 123"/>
                <a:gd name="T8" fmla="*/ 62 w 123"/>
                <a:gd name="T9" fmla="*/ 1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23">
                  <a:moveTo>
                    <a:pt x="62" y="1"/>
                  </a:moveTo>
                  <a:cubicBezTo>
                    <a:pt x="96" y="1"/>
                    <a:pt x="123" y="29"/>
                    <a:pt x="123" y="62"/>
                  </a:cubicBezTo>
                  <a:cubicBezTo>
                    <a:pt x="122" y="97"/>
                    <a:pt x="94" y="123"/>
                    <a:pt x="60" y="123"/>
                  </a:cubicBezTo>
                  <a:cubicBezTo>
                    <a:pt x="27" y="123"/>
                    <a:pt x="0" y="94"/>
                    <a:pt x="0" y="61"/>
                  </a:cubicBezTo>
                  <a:cubicBezTo>
                    <a:pt x="0" y="27"/>
                    <a:pt x="28" y="0"/>
                    <a:pt x="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7" name="Freeform 74"/>
            <p:cNvSpPr>
              <a:spLocks/>
            </p:cNvSpPr>
            <p:nvPr/>
          </p:nvSpPr>
          <p:spPr bwMode="auto">
            <a:xfrm>
              <a:off x="3495675" y="3630613"/>
              <a:ext cx="955675" cy="955675"/>
            </a:xfrm>
            <a:custGeom>
              <a:avLst/>
              <a:gdLst>
                <a:gd name="T0" fmla="*/ 61 w 123"/>
                <a:gd name="T1" fmla="*/ 123 h 123"/>
                <a:gd name="T2" fmla="*/ 0 w 123"/>
                <a:gd name="T3" fmla="*/ 61 h 123"/>
                <a:gd name="T4" fmla="*/ 62 w 123"/>
                <a:gd name="T5" fmla="*/ 1 h 123"/>
                <a:gd name="T6" fmla="*/ 123 w 123"/>
                <a:gd name="T7" fmla="*/ 62 h 123"/>
                <a:gd name="T8" fmla="*/ 61 w 123"/>
                <a:gd name="T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123">
                  <a:moveTo>
                    <a:pt x="61" y="123"/>
                  </a:moveTo>
                  <a:cubicBezTo>
                    <a:pt x="27" y="123"/>
                    <a:pt x="0" y="95"/>
                    <a:pt x="0" y="61"/>
                  </a:cubicBezTo>
                  <a:cubicBezTo>
                    <a:pt x="0" y="27"/>
                    <a:pt x="28" y="0"/>
                    <a:pt x="62" y="1"/>
                  </a:cubicBezTo>
                  <a:cubicBezTo>
                    <a:pt x="95" y="1"/>
                    <a:pt x="123" y="28"/>
                    <a:pt x="123" y="62"/>
                  </a:cubicBezTo>
                  <a:cubicBezTo>
                    <a:pt x="123" y="96"/>
                    <a:pt x="95" y="123"/>
                    <a:pt x="61" y="1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8" name="Freeform 75"/>
            <p:cNvSpPr>
              <a:spLocks/>
            </p:cNvSpPr>
            <p:nvPr/>
          </p:nvSpPr>
          <p:spPr bwMode="auto">
            <a:xfrm>
              <a:off x="5281613" y="5570538"/>
              <a:ext cx="177800" cy="273050"/>
            </a:xfrm>
            <a:custGeom>
              <a:avLst/>
              <a:gdLst>
                <a:gd name="T0" fmla="*/ 17 w 23"/>
                <a:gd name="T1" fmla="*/ 0 h 35"/>
                <a:gd name="T2" fmla="*/ 22 w 23"/>
                <a:gd name="T3" fmla="*/ 6 h 35"/>
                <a:gd name="T4" fmla="*/ 12 w 23"/>
                <a:gd name="T5" fmla="*/ 20 h 35"/>
                <a:gd name="T6" fmla="*/ 5 w 23"/>
                <a:gd name="T7" fmla="*/ 32 h 35"/>
                <a:gd name="T8" fmla="*/ 0 w 23"/>
                <a:gd name="T9" fmla="*/ 35 h 35"/>
                <a:gd name="T10" fmla="*/ 0 w 23"/>
                <a:gd name="T11" fmla="*/ 33 h 35"/>
                <a:gd name="T12" fmla="*/ 8 w 23"/>
                <a:gd name="T13" fmla="*/ 17 h 35"/>
                <a:gd name="T14" fmla="*/ 9 w 23"/>
                <a:gd name="T15" fmla="*/ 15 h 35"/>
                <a:gd name="T16" fmla="*/ 17 w 23"/>
                <a:gd name="T1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35">
                  <a:moveTo>
                    <a:pt x="17" y="0"/>
                  </a:moveTo>
                  <a:cubicBezTo>
                    <a:pt x="22" y="0"/>
                    <a:pt x="23" y="1"/>
                    <a:pt x="22" y="6"/>
                  </a:cubicBezTo>
                  <a:cubicBezTo>
                    <a:pt x="20" y="12"/>
                    <a:pt x="17" y="16"/>
                    <a:pt x="12" y="20"/>
                  </a:cubicBezTo>
                  <a:cubicBezTo>
                    <a:pt x="9" y="23"/>
                    <a:pt x="6" y="27"/>
                    <a:pt x="5" y="32"/>
                  </a:cubicBezTo>
                  <a:cubicBezTo>
                    <a:pt x="5" y="35"/>
                    <a:pt x="2" y="34"/>
                    <a:pt x="0" y="35"/>
                  </a:cubicBezTo>
                  <a:cubicBezTo>
                    <a:pt x="0" y="35"/>
                    <a:pt x="0" y="34"/>
                    <a:pt x="0" y="33"/>
                  </a:cubicBezTo>
                  <a:cubicBezTo>
                    <a:pt x="0" y="26"/>
                    <a:pt x="1" y="20"/>
                    <a:pt x="8" y="17"/>
                  </a:cubicBezTo>
                  <a:cubicBezTo>
                    <a:pt x="8" y="16"/>
                    <a:pt x="9" y="16"/>
                    <a:pt x="9" y="15"/>
                  </a:cubicBezTo>
                  <a:cubicBezTo>
                    <a:pt x="15" y="12"/>
                    <a:pt x="16" y="6"/>
                    <a:pt x="17" y="0"/>
                  </a:cubicBezTo>
                  <a:close/>
                </a:path>
              </a:pathLst>
            </a:custGeom>
            <a:solidFill>
              <a:srgbClr val="D9A8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9" name="Freeform 76"/>
            <p:cNvSpPr>
              <a:spLocks/>
            </p:cNvSpPr>
            <p:nvPr/>
          </p:nvSpPr>
          <p:spPr bwMode="auto">
            <a:xfrm>
              <a:off x="6235700" y="5695950"/>
              <a:ext cx="334963" cy="215900"/>
            </a:xfrm>
            <a:custGeom>
              <a:avLst/>
              <a:gdLst>
                <a:gd name="T0" fmla="*/ 25 w 43"/>
                <a:gd name="T1" fmla="*/ 25 h 28"/>
                <a:gd name="T2" fmla="*/ 11 w 43"/>
                <a:gd name="T3" fmla="*/ 10 h 28"/>
                <a:gd name="T4" fmla="*/ 6 w 43"/>
                <a:gd name="T5" fmla="*/ 8 h 28"/>
                <a:gd name="T6" fmla="*/ 1 w 43"/>
                <a:gd name="T7" fmla="*/ 0 h 28"/>
                <a:gd name="T8" fmla="*/ 4 w 43"/>
                <a:gd name="T9" fmla="*/ 2 h 28"/>
                <a:gd name="T10" fmla="*/ 14 w 43"/>
                <a:gd name="T11" fmla="*/ 13 h 28"/>
                <a:gd name="T12" fmla="*/ 30 w 43"/>
                <a:gd name="T13" fmla="*/ 22 h 28"/>
                <a:gd name="T14" fmla="*/ 43 w 43"/>
                <a:gd name="T15" fmla="*/ 21 h 28"/>
                <a:gd name="T16" fmla="*/ 25 w 43"/>
                <a:gd name="T17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28">
                  <a:moveTo>
                    <a:pt x="25" y="25"/>
                  </a:moveTo>
                  <a:cubicBezTo>
                    <a:pt x="17" y="23"/>
                    <a:pt x="11" y="20"/>
                    <a:pt x="11" y="10"/>
                  </a:cubicBezTo>
                  <a:cubicBezTo>
                    <a:pt x="11" y="8"/>
                    <a:pt x="8" y="8"/>
                    <a:pt x="6" y="8"/>
                  </a:cubicBezTo>
                  <a:cubicBezTo>
                    <a:pt x="2" y="7"/>
                    <a:pt x="0" y="4"/>
                    <a:pt x="1" y="0"/>
                  </a:cubicBezTo>
                  <a:cubicBezTo>
                    <a:pt x="2" y="0"/>
                    <a:pt x="3" y="1"/>
                    <a:pt x="4" y="2"/>
                  </a:cubicBezTo>
                  <a:cubicBezTo>
                    <a:pt x="11" y="2"/>
                    <a:pt x="12" y="7"/>
                    <a:pt x="14" y="13"/>
                  </a:cubicBezTo>
                  <a:cubicBezTo>
                    <a:pt x="16" y="20"/>
                    <a:pt x="24" y="21"/>
                    <a:pt x="30" y="22"/>
                  </a:cubicBezTo>
                  <a:cubicBezTo>
                    <a:pt x="35" y="23"/>
                    <a:pt x="39" y="21"/>
                    <a:pt x="43" y="21"/>
                  </a:cubicBezTo>
                  <a:cubicBezTo>
                    <a:pt x="38" y="28"/>
                    <a:pt x="32" y="25"/>
                    <a:pt x="25" y="25"/>
                  </a:cubicBezTo>
                  <a:close/>
                </a:path>
              </a:pathLst>
            </a:custGeom>
            <a:solidFill>
              <a:srgbClr val="644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0" name="Freeform 77"/>
            <p:cNvSpPr>
              <a:spLocks/>
            </p:cNvSpPr>
            <p:nvPr/>
          </p:nvSpPr>
          <p:spPr bwMode="auto">
            <a:xfrm>
              <a:off x="5305425" y="5680075"/>
              <a:ext cx="357188" cy="225425"/>
            </a:xfrm>
            <a:custGeom>
              <a:avLst/>
              <a:gdLst>
                <a:gd name="T0" fmla="*/ 0 w 46"/>
                <a:gd name="T1" fmla="*/ 25 h 29"/>
                <a:gd name="T2" fmla="*/ 14 w 46"/>
                <a:gd name="T3" fmla="*/ 24 h 29"/>
                <a:gd name="T4" fmla="*/ 28 w 46"/>
                <a:gd name="T5" fmla="*/ 12 h 29"/>
                <a:gd name="T6" fmla="*/ 34 w 46"/>
                <a:gd name="T7" fmla="*/ 6 h 29"/>
                <a:gd name="T8" fmla="*/ 46 w 46"/>
                <a:gd name="T9" fmla="*/ 0 h 29"/>
                <a:gd name="T10" fmla="*/ 38 w 46"/>
                <a:gd name="T11" fmla="*/ 9 h 29"/>
                <a:gd name="T12" fmla="*/ 29 w 46"/>
                <a:gd name="T13" fmla="*/ 19 h 29"/>
                <a:gd name="T14" fmla="*/ 17 w 46"/>
                <a:gd name="T15" fmla="*/ 27 h 29"/>
                <a:gd name="T16" fmla="*/ 0 w 46"/>
                <a:gd name="T17" fmla="*/ 2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29">
                  <a:moveTo>
                    <a:pt x="0" y="25"/>
                  </a:moveTo>
                  <a:cubicBezTo>
                    <a:pt x="4" y="23"/>
                    <a:pt x="9" y="25"/>
                    <a:pt x="14" y="24"/>
                  </a:cubicBezTo>
                  <a:cubicBezTo>
                    <a:pt x="21" y="22"/>
                    <a:pt x="27" y="21"/>
                    <a:pt x="28" y="12"/>
                  </a:cubicBezTo>
                  <a:cubicBezTo>
                    <a:pt x="29" y="9"/>
                    <a:pt x="31" y="7"/>
                    <a:pt x="34" y="6"/>
                  </a:cubicBezTo>
                  <a:cubicBezTo>
                    <a:pt x="38" y="5"/>
                    <a:pt x="42" y="3"/>
                    <a:pt x="46" y="0"/>
                  </a:cubicBezTo>
                  <a:cubicBezTo>
                    <a:pt x="46" y="6"/>
                    <a:pt x="42" y="8"/>
                    <a:pt x="38" y="9"/>
                  </a:cubicBezTo>
                  <a:cubicBezTo>
                    <a:pt x="33" y="11"/>
                    <a:pt x="29" y="12"/>
                    <a:pt x="29" y="19"/>
                  </a:cubicBezTo>
                  <a:cubicBezTo>
                    <a:pt x="28" y="24"/>
                    <a:pt x="22" y="25"/>
                    <a:pt x="17" y="27"/>
                  </a:cubicBezTo>
                  <a:cubicBezTo>
                    <a:pt x="12" y="27"/>
                    <a:pt x="5" y="29"/>
                    <a:pt x="0" y="25"/>
                  </a:cubicBezTo>
                  <a:close/>
                </a:path>
              </a:pathLst>
            </a:custGeom>
            <a:solidFill>
              <a:srgbClr val="6542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1" name="Freeform 78"/>
            <p:cNvSpPr>
              <a:spLocks/>
            </p:cNvSpPr>
            <p:nvPr/>
          </p:nvSpPr>
          <p:spPr bwMode="auto">
            <a:xfrm>
              <a:off x="5273675" y="5703888"/>
              <a:ext cx="69850" cy="123825"/>
            </a:xfrm>
            <a:custGeom>
              <a:avLst/>
              <a:gdLst>
                <a:gd name="T0" fmla="*/ 9 w 9"/>
                <a:gd name="T1" fmla="*/ 0 h 16"/>
                <a:gd name="T2" fmla="*/ 1 w 9"/>
                <a:gd name="T3" fmla="*/ 16 h 16"/>
                <a:gd name="T4" fmla="*/ 9 w 9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16">
                  <a:moveTo>
                    <a:pt x="9" y="0"/>
                  </a:moveTo>
                  <a:cubicBezTo>
                    <a:pt x="4" y="4"/>
                    <a:pt x="1" y="9"/>
                    <a:pt x="1" y="16"/>
                  </a:cubicBezTo>
                  <a:cubicBezTo>
                    <a:pt x="0" y="5"/>
                    <a:pt x="2" y="2"/>
                    <a:pt x="9" y="0"/>
                  </a:cubicBezTo>
                  <a:close/>
                </a:path>
              </a:pathLst>
            </a:custGeom>
            <a:solidFill>
              <a:srgbClr val="975F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2" name="Freeform 79"/>
            <p:cNvSpPr>
              <a:spLocks/>
            </p:cNvSpPr>
            <p:nvPr/>
          </p:nvSpPr>
          <p:spPr bwMode="auto">
            <a:xfrm>
              <a:off x="5692775" y="1752600"/>
              <a:ext cx="496888" cy="77788"/>
            </a:xfrm>
            <a:custGeom>
              <a:avLst/>
              <a:gdLst>
                <a:gd name="T0" fmla="*/ 4 w 64"/>
                <a:gd name="T1" fmla="*/ 7 h 10"/>
                <a:gd name="T2" fmla="*/ 2 w 64"/>
                <a:gd name="T3" fmla="*/ 8 h 10"/>
                <a:gd name="T4" fmla="*/ 0 w 64"/>
                <a:gd name="T5" fmla="*/ 0 h 10"/>
                <a:gd name="T6" fmla="*/ 5 w 64"/>
                <a:gd name="T7" fmla="*/ 0 h 10"/>
                <a:gd name="T8" fmla="*/ 15 w 64"/>
                <a:gd name="T9" fmla="*/ 1 h 10"/>
                <a:gd name="T10" fmla="*/ 50 w 64"/>
                <a:gd name="T11" fmla="*/ 1 h 10"/>
                <a:gd name="T12" fmla="*/ 59 w 64"/>
                <a:gd name="T13" fmla="*/ 0 h 10"/>
                <a:gd name="T14" fmla="*/ 64 w 64"/>
                <a:gd name="T15" fmla="*/ 0 h 10"/>
                <a:gd name="T16" fmla="*/ 60 w 64"/>
                <a:gd name="T17" fmla="*/ 7 h 10"/>
                <a:gd name="T18" fmla="*/ 34 w 64"/>
                <a:gd name="T19" fmla="*/ 5 h 10"/>
                <a:gd name="T20" fmla="*/ 4 w 64"/>
                <a:gd name="T21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4" h="10">
                  <a:moveTo>
                    <a:pt x="4" y="7"/>
                  </a:moveTo>
                  <a:cubicBezTo>
                    <a:pt x="3" y="7"/>
                    <a:pt x="2" y="10"/>
                    <a:pt x="2" y="8"/>
                  </a:cubicBezTo>
                  <a:cubicBezTo>
                    <a:pt x="1" y="5"/>
                    <a:pt x="1" y="3"/>
                    <a:pt x="0" y="0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8" y="2"/>
                    <a:pt x="12" y="2"/>
                    <a:pt x="15" y="1"/>
                  </a:cubicBezTo>
                  <a:cubicBezTo>
                    <a:pt x="27" y="0"/>
                    <a:pt x="38" y="0"/>
                    <a:pt x="50" y="1"/>
                  </a:cubicBezTo>
                  <a:cubicBezTo>
                    <a:pt x="53" y="2"/>
                    <a:pt x="56" y="2"/>
                    <a:pt x="59" y="0"/>
                  </a:cubicBezTo>
                  <a:cubicBezTo>
                    <a:pt x="61" y="0"/>
                    <a:pt x="62" y="0"/>
                    <a:pt x="64" y="0"/>
                  </a:cubicBezTo>
                  <a:cubicBezTo>
                    <a:pt x="63" y="3"/>
                    <a:pt x="64" y="6"/>
                    <a:pt x="60" y="7"/>
                  </a:cubicBezTo>
                  <a:cubicBezTo>
                    <a:pt x="52" y="4"/>
                    <a:pt x="43" y="5"/>
                    <a:pt x="34" y="5"/>
                  </a:cubicBezTo>
                  <a:cubicBezTo>
                    <a:pt x="24" y="5"/>
                    <a:pt x="14" y="4"/>
                    <a:pt x="4" y="7"/>
                  </a:cubicBezTo>
                  <a:close/>
                </a:path>
              </a:pathLst>
            </a:custGeom>
            <a:solidFill>
              <a:srgbClr val="334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3" name="Freeform 80"/>
            <p:cNvSpPr>
              <a:spLocks/>
            </p:cNvSpPr>
            <p:nvPr/>
          </p:nvSpPr>
          <p:spPr bwMode="auto">
            <a:xfrm>
              <a:off x="5732463" y="1744663"/>
              <a:ext cx="419100" cy="31750"/>
            </a:xfrm>
            <a:custGeom>
              <a:avLst/>
              <a:gdLst>
                <a:gd name="T0" fmla="*/ 54 w 54"/>
                <a:gd name="T1" fmla="*/ 1 h 4"/>
                <a:gd name="T2" fmla="*/ 50 w 54"/>
                <a:gd name="T3" fmla="*/ 4 h 4"/>
                <a:gd name="T4" fmla="*/ 4 w 54"/>
                <a:gd name="T5" fmla="*/ 4 h 4"/>
                <a:gd name="T6" fmla="*/ 0 w 54"/>
                <a:gd name="T7" fmla="*/ 1 h 4"/>
                <a:gd name="T8" fmla="*/ 54 w 5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1"/>
                  </a:moveTo>
                  <a:cubicBezTo>
                    <a:pt x="54" y="4"/>
                    <a:pt x="52" y="4"/>
                    <a:pt x="50" y="4"/>
                  </a:cubicBezTo>
                  <a:cubicBezTo>
                    <a:pt x="35" y="2"/>
                    <a:pt x="19" y="2"/>
                    <a:pt x="4" y="4"/>
                  </a:cubicBezTo>
                  <a:cubicBezTo>
                    <a:pt x="2" y="4"/>
                    <a:pt x="0" y="4"/>
                    <a:pt x="0" y="1"/>
                  </a:cubicBezTo>
                  <a:cubicBezTo>
                    <a:pt x="18" y="0"/>
                    <a:pt x="36" y="0"/>
                    <a:pt x="54" y="1"/>
                  </a:cubicBezTo>
                  <a:close/>
                </a:path>
              </a:pathLst>
            </a:custGeom>
            <a:solidFill>
              <a:srgbClr val="EFA9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4" name="Freeform 81"/>
            <p:cNvSpPr>
              <a:spLocks/>
            </p:cNvSpPr>
            <p:nvPr/>
          </p:nvSpPr>
          <p:spPr bwMode="auto">
            <a:xfrm>
              <a:off x="5568950" y="2233613"/>
              <a:ext cx="155575" cy="969963"/>
            </a:xfrm>
            <a:custGeom>
              <a:avLst/>
              <a:gdLst>
                <a:gd name="T0" fmla="*/ 0 w 20"/>
                <a:gd name="T1" fmla="*/ 6 h 125"/>
                <a:gd name="T2" fmla="*/ 1 w 20"/>
                <a:gd name="T3" fmla="*/ 5 h 125"/>
                <a:gd name="T4" fmla="*/ 15 w 20"/>
                <a:gd name="T5" fmla="*/ 0 h 125"/>
                <a:gd name="T6" fmla="*/ 15 w 20"/>
                <a:gd name="T7" fmla="*/ 0 h 125"/>
                <a:gd name="T8" fmla="*/ 17 w 20"/>
                <a:gd name="T9" fmla="*/ 9 h 125"/>
                <a:gd name="T10" fmla="*/ 19 w 20"/>
                <a:gd name="T11" fmla="*/ 75 h 125"/>
                <a:gd name="T12" fmla="*/ 19 w 20"/>
                <a:gd name="T13" fmla="*/ 115 h 125"/>
                <a:gd name="T14" fmla="*/ 17 w 20"/>
                <a:gd name="T15" fmla="*/ 124 h 125"/>
                <a:gd name="T16" fmla="*/ 9 w 20"/>
                <a:gd name="T17" fmla="*/ 118 h 125"/>
                <a:gd name="T18" fmla="*/ 2 w 20"/>
                <a:gd name="T19" fmla="*/ 111 h 125"/>
                <a:gd name="T20" fmla="*/ 2 w 20"/>
                <a:gd name="T21" fmla="*/ 51 h 125"/>
                <a:gd name="T22" fmla="*/ 1 w 20"/>
                <a:gd name="T23" fmla="*/ 11 h 125"/>
                <a:gd name="T24" fmla="*/ 0 w 20"/>
                <a:gd name="T25" fmla="*/ 6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" h="125">
                  <a:moveTo>
                    <a:pt x="0" y="6"/>
                  </a:moveTo>
                  <a:cubicBezTo>
                    <a:pt x="0" y="6"/>
                    <a:pt x="1" y="6"/>
                    <a:pt x="1" y="5"/>
                  </a:cubicBezTo>
                  <a:cubicBezTo>
                    <a:pt x="6" y="5"/>
                    <a:pt x="10" y="1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7" y="3"/>
                    <a:pt x="17" y="6"/>
                    <a:pt x="17" y="9"/>
                  </a:cubicBezTo>
                  <a:cubicBezTo>
                    <a:pt x="17" y="31"/>
                    <a:pt x="18" y="53"/>
                    <a:pt x="19" y="75"/>
                  </a:cubicBezTo>
                  <a:cubicBezTo>
                    <a:pt x="19" y="88"/>
                    <a:pt x="19" y="102"/>
                    <a:pt x="19" y="115"/>
                  </a:cubicBezTo>
                  <a:cubicBezTo>
                    <a:pt x="19" y="118"/>
                    <a:pt x="20" y="121"/>
                    <a:pt x="17" y="124"/>
                  </a:cubicBezTo>
                  <a:cubicBezTo>
                    <a:pt x="10" y="125"/>
                    <a:pt x="10" y="125"/>
                    <a:pt x="9" y="118"/>
                  </a:cubicBezTo>
                  <a:cubicBezTo>
                    <a:pt x="9" y="114"/>
                    <a:pt x="7" y="111"/>
                    <a:pt x="2" y="111"/>
                  </a:cubicBezTo>
                  <a:cubicBezTo>
                    <a:pt x="2" y="91"/>
                    <a:pt x="3" y="71"/>
                    <a:pt x="2" y="51"/>
                  </a:cubicBezTo>
                  <a:cubicBezTo>
                    <a:pt x="1" y="38"/>
                    <a:pt x="1" y="24"/>
                    <a:pt x="1" y="11"/>
                  </a:cubicBezTo>
                  <a:cubicBezTo>
                    <a:pt x="1" y="9"/>
                    <a:pt x="0" y="8"/>
                    <a:pt x="0" y="6"/>
                  </a:cubicBezTo>
                  <a:close/>
                </a:path>
              </a:pathLst>
            </a:custGeom>
            <a:solidFill>
              <a:srgbClr val="ECC3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5" name="Freeform 82"/>
            <p:cNvSpPr>
              <a:spLocks/>
            </p:cNvSpPr>
            <p:nvPr/>
          </p:nvSpPr>
          <p:spPr bwMode="auto">
            <a:xfrm>
              <a:off x="5840413" y="2233613"/>
              <a:ext cx="349250" cy="963613"/>
            </a:xfrm>
            <a:custGeom>
              <a:avLst/>
              <a:gdLst>
                <a:gd name="T0" fmla="*/ 40 w 45"/>
                <a:gd name="T1" fmla="*/ 0 h 124"/>
                <a:gd name="T2" fmla="*/ 43 w 45"/>
                <a:gd name="T3" fmla="*/ 3 h 124"/>
                <a:gd name="T4" fmla="*/ 43 w 45"/>
                <a:gd name="T5" fmla="*/ 3 h 124"/>
                <a:gd name="T6" fmla="*/ 45 w 45"/>
                <a:gd name="T7" fmla="*/ 11 h 124"/>
                <a:gd name="T8" fmla="*/ 43 w 45"/>
                <a:gd name="T9" fmla="*/ 84 h 124"/>
                <a:gd name="T10" fmla="*/ 44 w 45"/>
                <a:gd name="T11" fmla="*/ 116 h 124"/>
                <a:gd name="T12" fmla="*/ 42 w 45"/>
                <a:gd name="T13" fmla="*/ 124 h 124"/>
                <a:gd name="T14" fmla="*/ 7 w 45"/>
                <a:gd name="T15" fmla="*/ 124 h 124"/>
                <a:gd name="T16" fmla="*/ 1 w 45"/>
                <a:gd name="T17" fmla="*/ 116 h 124"/>
                <a:gd name="T18" fmla="*/ 12 w 45"/>
                <a:gd name="T19" fmla="*/ 76 h 124"/>
                <a:gd name="T20" fmla="*/ 38 w 45"/>
                <a:gd name="T21" fmla="*/ 3 h 124"/>
                <a:gd name="T22" fmla="*/ 40 w 45"/>
                <a:gd name="T23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" h="124">
                  <a:moveTo>
                    <a:pt x="40" y="0"/>
                  </a:moveTo>
                  <a:cubicBezTo>
                    <a:pt x="41" y="2"/>
                    <a:pt x="42" y="3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5" y="5"/>
                    <a:pt x="45" y="8"/>
                    <a:pt x="45" y="11"/>
                  </a:cubicBezTo>
                  <a:cubicBezTo>
                    <a:pt x="44" y="35"/>
                    <a:pt x="45" y="60"/>
                    <a:pt x="43" y="84"/>
                  </a:cubicBezTo>
                  <a:cubicBezTo>
                    <a:pt x="43" y="95"/>
                    <a:pt x="42" y="105"/>
                    <a:pt x="44" y="116"/>
                  </a:cubicBezTo>
                  <a:cubicBezTo>
                    <a:pt x="44" y="118"/>
                    <a:pt x="45" y="121"/>
                    <a:pt x="42" y="124"/>
                  </a:cubicBezTo>
                  <a:cubicBezTo>
                    <a:pt x="30" y="124"/>
                    <a:pt x="19" y="123"/>
                    <a:pt x="7" y="124"/>
                  </a:cubicBezTo>
                  <a:cubicBezTo>
                    <a:pt x="0" y="124"/>
                    <a:pt x="1" y="121"/>
                    <a:pt x="1" y="116"/>
                  </a:cubicBezTo>
                  <a:cubicBezTo>
                    <a:pt x="4" y="103"/>
                    <a:pt x="8" y="89"/>
                    <a:pt x="12" y="76"/>
                  </a:cubicBezTo>
                  <a:cubicBezTo>
                    <a:pt x="20" y="51"/>
                    <a:pt x="28" y="27"/>
                    <a:pt x="38" y="3"/>
                  </a:cubicBezTo>
                  <a:cubicBezTo>
                    <a:pt x="39" y="2"/>
                    <a:pt x="39" y="1"/>
                    <a:pt x="40" y="0"/>
                  </a:cubicBezTo>
                  <a:close/>
                </a:path>
              </a:pathLst>
            </a:custGeom>
            <a:solidFill>
              <a:srgbClr val="EC6E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6" name="Freeform 83"/>
            <p:cNvSpPr>
              <a:spLocks/>
            </p:cNvSpPr>
            <p:nvPr/>
          </p:nvSpPr>
          <p:spPr bwMode="auto">
            <a:xfrm>
              <a:off x="5684838" y="2195513"/>
              <a:ext cx="249238" cy="1001713"/>
            </a:xfrm>
            <a:custGeom>
              <a:avLst/>
              <a:gdLst>
                <a:gd name="T0" fmla="*/ 2 w 32"/>
                <a:gd name="T1" fmla="*/ 129 h 129"/>
                <a:gd name="T2" fmla="*/ 1 w 32"/>
                <a:gd name="T3" fmla="*/ 41 h 129"/>
                <a:gd name="T4" fmla="*/ 0 w 32"/>
                <a:gd name="T5" fmla="*/ 5 h 129"/>
                <a:gd name="T6" fmla="*/ 9 w 32"/>
                <a:gd name="T7" fmla="*/ 0 h 129"/>
                <a:gd name="T8" fmla="*/ 13 w 32"/>
                <a:gd name="T9" fmla="*/ 8 h 129"/>
                <a:gd name="T10" fmla="*/ 22 w 32"/>
                <a:gd name="T11" fmla="*/ 31 h 129"/>
                <a:gd name="T12" fmla="*/ 31 w 32"/>
                <a:gd name="T13" fmla="*/ 60 h 129"/>
                <a:gd name="T14" fmla="*/ 32 w 32"/>
                <a:gd name="T15" fmla="*/ 69 h 129"/>
                <a:gd name="T16" fmla="*/ 27 w 32"/>
                <a:gd name="T17" fmla="*/ 88 h 129"/>
                <a:gd name="T18" fmla="*/ 18 w 32"/>
                <a:gd name="T19" fmla="*/ 124 h 129"/>
                <a:gd name="T20" fmla="*/ 13 w 32"/>
                <a:gd name="T21" fmla="*/ 129 h 129"/>
                <a:gd name="T22" fmla="*/ 2 w 32"/>
                <a:gd name="T2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" h="129">
                  <a:moveTo>
                    <a:pt x="2" y="129"/>
                  </a:moveTo>
                  <a:cubicBezTo>
                    <a:pt x="2" y="99"/>
                    <a:pt x="2" y="70"/>
                    <a:pt x="1" y="41"/>
                  </a:cubicBezTo>
                  <a:cubicBezTo>
                    <a:pt x="1" y="29"/>
                    <a:pt x="0" y="17"/>
                    <a:pt x="0" y="5"/>
                  </a:cubicBezTo>
                  <a:cubicBezTo>
                    <a:pt x="3" y="3"/>
                    <a:pt x="8" y="5"/>
                    <a:pt x="9" y="0"/>
                  </a:cubicBezTo>
                  <a:cubicBezTo>
                    <a:pt x="11" y="3"/>
                    <a:pt x="12" y="5"/>
                    <a:pt x="13" y="8"/>
                  </a:cubicBezTo>
                  <a:cubicBezTo>
                    <a:pt x="17" y="15"/>
                    <a:pt x="19" y="23"/>
                    <a:pt x="22" y="31"/>
                  </a:cubicBezTo>
                  <a:cubicBezTo>
                    <a:pt x="25" y="41"/>
                    <a:pt x="28" y="50"/>
                    <a:pt x="31" y="60"/>
                  </a:cubicBezTo>
                  <a:cubicBezTo>
                    <a:pt x="32" y="63"/>
                    <a:pt x="32" y="66"/>
                    <a:pt x="32" y="69"/>
                  </a:cubicBezTo>
                  <a:cubicBezTo>
                    <a:pt x="32" y="76"/>
                    <a:pt x="29" y="81"/>
                    <a:pt x="27" y="88"/>
                  </a:cubicBezTo>
                  <a:cubicBezTo>
                    <a:pt x="23" y="100"/>
                    <a:pt x="19" y="112"/>
                    <a:pt x="18" y="124"/>
                  </a:cubicBezTo>
                  <a:cubicBezTo>
                    <a:pt x="18" y="127"/>
                    <a:pt x="17" y="129"/>
                    <a:pt x="13" y="129"/>
                  </a:cubicBezTo>
                  <a:cubicBezTo>
                    <a:pt x="10" y="128"/>
                    <a:pt x="6" y="129"/>
                    <a:pt x="2" y="129"/>
                  </a:cubicBezTo>
                  <a:close/>
                </a:path>
              </a:pathLst>
            </a:custGeom>
            <a:solidFill>
              <a:srgbClr val="EC6E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7" name="Freeform 84"/>
            <p:cNvSpPr>
              <a:spLocks/>
            </p:cNvSpPr>
            <p:nvPr/>
          </p:nvSpPr>
          <p:spPr bwMode="auto">
            <a:xfrm>
              <a:off x="6151563" y="2257425"/>
              <a:ext cx="131763" cy="946150"/>
            </a:xfrm>
            <a:custGeom>
              <a:avLst/>
              <a:gdLst>
                <a:gd name="T0" fmla="*/ 2 w 17"/>
                <a:gd name="T1" fmla="*/ 121 h 122"/>
                <a:gd name="T2" fmla="*/ 3 w 17"/>
                <a:gd name="T3" fmla="*/ 0 h 122"/>
                <a:gd name="T4" fmla="*/ 17 w 17"/>
                <a:gd name="T5" fmla="*/ 7 h 122"/>
                <a:gd name="T6" fmla="*/ 17 w 17"/>
                <a:gd name="T7" fmla="*/ 8 h 122"/>
                <a:gd name="T8" fmla="*/ 16 w 17"/>
                <a:gd name="T9" fmla="*/ 108 h 122"/>
                <a:gd name="T10" fmla="*/ 6 w 17"/>
                <a:gd name="T11" fmla="*/ 119 h 122"/>
                <a:gd name="T12" fmla="*/ 2 w 17"/>
                <a:gd name="T13" fmla="*/ 12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22">
                  <a:moveTo>
                    <a:pt x="2" y="121"/>
                  </a:moveTo>
                  <a:cubicBezTo>
                    <a:pt x="0" y="80"/>
                    <a:pt x="3" y="40"/>
                    <a:pt x="3" y="0"/>
                  </a:cubicBezTo>
                  <a:cubicBezTo>
                    <a:pt x="8" y="2"/>
                    <a:pt x="13" y="4"/>
                    <a:pt x="17" y="7"/>
                  </a:cubicBezTo>
                  <a:cubicBezTo>
                    <a:pt x="17" y="7"/>
                    <a:pt x="17" y="8"/>
                    <a:pt x="17" y="8"/>
                  </a:cubicBezTo>
                  <a:cubicBezTo>
                    <a:pt x="16" y="41"/>
                    <a:pt x="16" y="75"/>
                    <a:pt x="16" y="108"/>
                  </a:cubicBezTo>
                  <a:cubicBezTo>
                    <a:pt x="7" y="109"/>
                    <a:pt x="7" y="109"/>
                    <a:pt x="6" y="119"/>
                  </a:cubicBezTo>
                  <a:cubicBezTo>
                    <a:pt x="5" y="122"/>
                    <a:pt x="4" y="122"/>
                    <a:pt x="2" y="121"/>
                  </a:cubicBezTo>
                  <a:close/>
                </a:path>
              </a:pathLst>
            </a:custGeom>
            <a:solidFill>
              <a:srgbClr val="ECC3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8" name="Freeform 85"/>
            <p:cNvSpPr>
              <a:spLocks/>
            </p:cNvSpPr>
            <p:nvPr/>
          </p:nvSpPr>
          <p:spPr bwMode="auto">
            <a:xfrm>
              <a:off x="5786438" y="2219325"/>
              <a:ext cx="287338" cy="511175"/>
            </a:xfrm>
            <a:custGeom>
              <a:avLst/>
              <a:gdLst>
                <a:gd name="T0" fmla="*/ 19 w 37"/>
                <a:gd name="T1" fmla="*/ 66 h 66"/>
                <a:gd name="T2" fmla="*/ 0 w 37"/>
                <a:gd name="T3" fmla="*/ 5 h 66"/>
                <a:gd name="T4" fmla="*/ 4 w 37"/>
                <a:gd name="T5" fmla="*/ 11 h 66"/>
                <a:gd name="T6" fmla="*/ 9 w 37"/>
                <a:gd name="T7" fmla="*/ 11 h 66"/>
                <a:gd name="T8" fmla="*/ 14 w 37"/>
                <a:gd name="T9" fmla="*/ 0 h 66"/>
                <a:gd name="T10" fmla="*/ 20 w 37"/>
                <a:gd name="T11" fmla="*/ 11 h 66"/>
                <a:gd name="T12" fmla="*/ 27 w 37"/>
                <a:gd name="T13" fmla="*/ 1 h 66"/>
                <a:gd name="T14" fmla="*/ 37 w 37"/>
                <a:gd name="T15" fmla="*/ 15 h 66"/>
                <a:gd name="T16" fmla="*/ 19 w 37"/>
                <a:gd name="T17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66">
                  <a:moveTo>
                    <a:pt x="19" y="66"/>
                  </a:moveTo>
                  <a:cubicBezTo>
                    <a:pt x="13" y="45"/>
                    <a:pt x="6" y="25"/>
                    <a:pt x="0" y="5"/>
                  </a:cubicBezTo>
                  <a:cubicBezTo>
                    <a:pt x="3" y="6"/>
                    <a:pt x="3" y="9"/>
                    <a:pt x="4" y="11"/>
                  </a:cubicBezTo>
                  <a:cubicBezTo>
                    <a:pt x="6" y="14"/>
                    <a:pt x="7" y="14"/>
                    <a:pt x="9" y="11"/>
                  </a:cubicBezTo>
                  <a:cubicBezTo>
                    <a:pt x="11" y="8"/>
                    <a:pt x="12" y="4"/>
                    <a:pt x="14" y="0"/>
                  </a:cubicBezTo>
                  <a:cubicBezTo>
                    <a:pt x="16" y="4"/>
                    <a:pt x="18" y="7"/>
                    <a:pt x="20" y="11"/>
                  </a:cubicBezTo>
                  <a:cubicBezTo>
                    <a:pt x="22" y="8"/>
                    <a:pt x="24" y="4"/>
                    <a:pt x="27" y="1"/>
                  </a:cubicBezTo>
                  <a:cubicBezTo>
                    <a:pt x="31" y="5"/>
                    <a:pt x="32" y="11"/>
                    <a:pt x="37" y="15"/>
                  </a:cubicBezTo>
                  <a:cubicBezTo>
                    <a:pt x="31" y="32"/>
                    <a:pt x="25" y="49"/>
                    <a:pt x="19" y="66"/>
                  </a:cubicBezTo>
                  <a:close/>
                </a:path>
              </a:pathLst>
            </a:custGeom>
            <a:solidFill>
              <a:srgbClr val="1B4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9" name="Freeform 86"/>
            <p:cNvSpPr>
              <a:spLocks/>
            </p:cNvSpPr>
            <p:nvPr/>
          </p:nvSpPr>
          <p:spPr bwMode="auto">
            <a:xfrm>
              <a:off x="5786438" y="1800225"/>
              <a:ext cx="107950" cy="100013"/>
            </a:xfrm>
            <a:custGeom>
              <a:avLst/>
              <a:gdLst>
                <a:gd name="T0" fmla="*/ 7 w 14"/>
                <a:gd name="T1" fmla="*/ 0 h 13"/>
                <a:gd name="T2" fmla="*/ 14 w 14"/>
                <a:gd name="T3" fmla="*/ 6 h 13"/>
                <a:gd name="T4" fmla="*/ 8 w 14"/>
                <a:gd name="T5" fmla="*/ 13 h 13"/>
                <a:gd name="T6" fmla="*/ 0 w 14"/>
                <a:gd name="T7" fmla="*/ 5 h 13"/>
                <a:gd name="T8" fmla="*/ 7 w 14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3">
                  <a:moveTo>
                    <a:pt x="7" y="0"/>
                  </a:moveTo>
                  <a:cubicBezTo>
                    <a:pt x="11" y="0"/>
                    <a:pt x="14" y="0"/>
                    <a:pt x="14" y="6"/>
                  </a:cubicBezTo>
                  <a:cubicBezTo>
                    <a:pt x="14" y="10"/>
                    <a:pt x="12" y="12"/>
                    <a:pt x="8" y="13"/>
                  </a:cubicBezTo>
                  <a:cubicBezTo>
                    <a:pt x="3" y="13"/>
                    <a:pt x="0" y="9"/>
                    <a:pt x="0" y="5"/>
                  </a:cubicBezTo>
                  <a:cubicBezTo>
                    <a:pt x="0" y="0"/>
                    <a:pt x="4" y="0"/>
                    <a:pt x="7" y="0"/>
                  </a:cubicBezTo>
                  <a:close/>
                </a:path>
              </a:pathLst>
            </a:custGeom>
            <a:solidFill>
              <a:srgbClr val="A3B6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0" name="Freeform 87"/>
            <p:cNvSpPr>
              <a:spLocks/>
            </p:cNvSpPr>
            <p:nvPr/>
          </p:nvSpPr>
          <p:spPr bwMode="auto">
            <a:xfrm>
              <a:off x="5980113" y="1792288"/>
              <a:ext cx="115888" cy="107950"/>
            </a:xfrm>
            <a:custGeom>
              <a:avLst/>
              <a:gdLst>
                <a:gd name="T0" fmla="*/ 1 w 15"/>
                <a:gd name="T1" fmla="*/ 4 h 14"/>
                <a:gd name="T2" fmla="*/ 10 w 15"/>
                <a:gd name="T3" fmla="*/ 1 h 14"/>
                <a:gd name="T4" fmla="*/ 15 w 15"/>
                <a:gd name="T5" fmla="*/ 7 h 14"/>
                <a:gd name="T6" fmla="*/ 7 w 15"/>
                <a:gd name="T7" fmla="*/ 14 h 14"/>
                <a:gd name="T8" fmla="*/ 1 w 15"/>
                <a:gd name="T9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4">
                  <a:moveTo>
                    <a:pt x="1" y="4"/>
                  </a:moveTo>
                  <a:cubicBezTo>
                    <a:pt x="2" y="0"/>
                    <a:pt x="7" y="1"/>
                    <a:pt x="10" y="1"/>
                  </a:cubicBezTo>
                  <a:cubicBezTo>
                    <a:pt x="14" y="1"/>
                    <a:pt x="15" y="4"/>
                    <a:pt x="15" y="7"/>
                  </a:cubicBezTo>
                  <a:cubicBezTo>
                    <a:pt x="14" y="11"/>
                    <a:pt x="11" y="14"/>
                    <a:pt x="7" y="14"/>
                  </a:cubicBezTo>
                  <a:cubicBezTo>
                    <a:pt x="3" y="14"/>
                    <a:pt x="0" y="9"/>
                    <a:pt x="1" y="4"/>
                  </a:cubicBezTo>
                  <a:close/>
                </a:path>
              </a:pathLst>
            </a:custGeom>
            <a:solidFill>
              <a:srgbClr val="A3B6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1" name="Freeform 88"/>
            <p:cNvSpPr>
              <a:spLocks/>
            </p:cNvSpPr>
            <p:nvPr/>
          </p:nvSpPr>
          <p:spPr bwMode="auto">
            <a:xfrm>
              <a:off x="3589338" y="2598738"/>
              <a:ext cx="768350" cy="450850"/>
            </a:xfrm>
            <a:custGeom>
              <a:avLst/>
              <a:gdLst>
                <a:gd name="T0" fmla="*/ 23 w 99"/>
                <a:gd name="T1" fmla="*/ 41 h 58"/>
                <a:gd name="T2" fmla="*/ 23 w 99"/>
                <a:gd name="T3" fmla="*/ 23 h 58"/>
                <a:gd name="T4" fmla="*/ 19 w 99"/>
                <a:gd name="T5" fmla="*/ 19 h 58"/>
                <a:gd name="T6" fmla="*/ 3 w 99"/>
                <a:gd name="T7" fmla="*/ 9 h 58"/>
                <a:gd name="T8" fmla="*/ 2 w 99"/>
                <a:gd name="T9" fmla="*/ 5 h 58"/>
                <a:gd name="T10" fmla="*/ 5 w 99"/>
                <a:gd name="T11" fmla="*/ 6 h 58"/>
                <a:gd name="T12" fmla="*/ 21 w 99"/>
                <a:gd name="T13" fmla="*/ 16 h 58"/>
                <a:gd name="T14" fmla="*/ 27 w 99"/>
                <a:gd name="T15" fmla="*/ 15 h 58"/>
                <a:gd name="T16" fmla="*/ 71 w 99"/>
                <a:gd name="T17" fmla="*/ 15 h 58"/>
                <a:gd name="T18" fmla="*/ 77 w 99"/>
                <a:gd name="T19" fmla="*/ 16 h 58"/>
                <a:gd name="T20" fmla="*/ 94 w 99"/>
                <a:gd name="T21" fmla="*/ 6 h 58"/>
                <a:gd name="T22" fmla="*/ 97 w 99"/>
                <a:gd name="T23" fmla="*/ 5 h 58"/>
                <a:gd name="T24" fmla="*/ 96 w 99"/>
                <a:gd name="T25" fmla="*/ 9 h 58"/>
                <a:gd name="T26" fmla="*/ 80 w 99"/>
                <a:gd name="T27" fmla="*/ 19 h 58"/>
                <a:gd name="T28" fmla="*/ 76 w 99"/>
                <a:gd name="T29" fmla="*/ 26 h 58"/>
                <a:gd name="T30" fmla="*/ 76 w 99"/>
                <a:gd name="T31" fmla="*/ 41 h 58"/>
                <a:gd name="T32" fmla="*/ 93 w 99"/>
                <a:gd name="T33" fmla="*/ 31 h 58"/>
                <a:gd name="T34" fmla="*/ 97 w 99"/>
                <a:gd name="T35" fmla="*/ 30 h 58"/>
                <a:gd name="T36" fmla="*/ 95 w 99"/>
                <a:gd name="T37" fmla="*/ 34 h 58"/>
                <a:gd name="T38" fmla="*/ 86 w 99"/>
                <a:gd name="T39" fmla="*/ 40 h 58"/>
                <a:gd name="T40" fmla="*/ 69 w 99"/>
                <a:gd name="T41" fmla="*/ 52 h 58"/>
                <a:gd name="T42" fmla="*/ 54 w 99"/>
                <a:gd name="T43" fmla="*/ 57 h 58"/>
                <a:gd name="T44" fmla="*/ 25 w 99"/>
                <a:gd name="T45" fmla="*/ 47 h 58"/>
                <a:gd name="T46" fmla="*/ 17 w 99"/>
                <a:gd name="T47" fmla="*/ 43 h 58"/>
                <a:gd name="T48" fmla="*/ 2 w 99"/>
                <a:gd name="T49" fmla="*/ 33 h 58"/>
                <a:gd name="T50" fmla="*/ 2 w 99"/>
                <a:gd name="T51" fmla="*/ 30 h 58"/>
                <a:gd name="T52" fmla="*/ 5 w 99"/>
                <a:gd name="T53" fmla="*/ 30 h 58"/>
                <a:gd name="T54" fmla="*/ 23 w 99"/>
                <a:gd name="T55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9" h="58">
                  <a:moveTo>
                    <a:pt x="23" y="41"/>
                  </a:moveTo>
                  <a:cubicBezTo>
                    <a:pt x="23" y="35"/>
                    <a:pt x="23" y="29"/>
                    <a:pt x="23" y="23"/>
                  </a:cubicBezTo>
                  <a:cubicBezTo>
                    <a:pt x="23" y="20"/>
                    <a:pt x="21" y="20"/>
                    <a:pt x="19" y="19"/>
                  </a:cubicBezTo>
                  <a:cubicBezTo>
                    <a:pt x="13" y="16"/>
                    <a:pt x="7" y="14"/>
                    <a:pt x="3" y="9"/>
                  </a:cubicBezTo>
                  <a:cubicBezTo>
                    <a:pt x="2" y="8"/>
                    <a:pt x="0" y="7"/>
                    <a:pt x="2" y="5"/>
                  </a:cubicBezTo>
                  <a:cubicBezTo>
                    <a:pt x="3" y="4"/>
                    <a:pt x="4" y="5"/>
                    <a:pt x="5" y="6"/>
                  </a:cubicBezTo>
                  <a:cubicBezTo>
                    <a:pt x="10" y="11"/>
                    <a:pt x="16" y="13"/>
                    <a:pt x="21" y="16"/>
                  </a:cubicBezTo>
                  <a:cubicBezTo>
                    <a:pt x="24" y="17"/>
                    <a:pt x="25" y="17"/>
                    <a:pt x="27" y="15"/>
                  </a:cubicBezTo>
                  <a:cubicBezTo>
                    <a:pt x="43" y="0"/>
                    <a:pt x="56" y="0"/>
                    <a:pt x="71" y="15"/>
                  </a:cubicBezTo>
                  <a:cubicBezTo>
                    <a:pt x="73" y="17"/>
                    <a:pt x="75" y="17"/>
                    <a:pt x="77" y="16"/>
                  </a:cubicBezTo>
                  <a:cubicBezTo>
                    <a:pt x="83" y="13"/>
                    <a:pt x="89" y="11"/>
                    <a:pt x="94" y="6"/>
                  </a:cubicBezTo>
                  <a:cubicBezTo>
                    <a:pt x="95" y="5"/>
                    <a:pt x="96" y="3"/>
                    <a:pt x="97" y="5"/>
                  </a:cubicBezTo>
                  <a:cubicBezTo>
                    <a:pt x="98" y="7"/>
                    <a:pt x="97" y="8"/>
                    <a:pt x="96" y="9"/>
                  </a:cubicBezTo>
                  <a:cubicBezTo>
                    <a:pt x="92" y="13"/>
                    <a:pt x="86" y="16"/>
                    <a:pt x="80" y="19"/>
                  </a:cubicBezTo>
                  <a:cubicBezTo>
                    <a:pt x="76" y="20"/>
                    <a:pt x="75" y="22"/>
                    <a:pt x="76" y="26"/>
                  </a:cubicBezTo>
                  <a:cubicBezTo>
                    <a:pt x="76" y="31"/>
                    <a:pt x="76" y="35"/>
                    <a:pt x="76" y="41"/>
                  </a:cubicBezTo>
                  <a:cubicBezTo>
                    <a:pt x="82" y="39"/>
                    <a:pt x="88" y="36"/>
                    <a:pt x="93" y="31"/>
                  </a:cubicBezTo>
                  <a:cubicBezTo>
                    <a:pt x="94" y="30"/>
                    <a:pt x="95" y="28"/>
                    <a:pt x="97" y="30"/>
                  </a:cubicBezTo>
                  <a:cubicBezTo>
                    <a:pt x="99" y="32"/>
                    <a:pt x="96" y="33"/>
                    <a:pt x="95" y="34"/>
                  </a:cubicBezTo>
                  <a:cubicBezTo>
                    <a:pt x="92" y="36"/>
                    <a:pt x="89" y="38"/>
                    <a:pt x="86" y="40"/>
                  </a:cubicBezTo>
                  <a:cubicBezTo>
                    <a:pt x="80" y="44"/>
                    <a:pt x="74" y="46"/>
                    <a:pt x="69" y="52"/>
                  </a:cubicBezTo>
                  <a:cubicBezTo>
                    <a:pt x="65" y="56"/>
                    <a:pt x="59" y="57"/>
                    <a:pt x="54" y="57"/>
                  </a:cubicBezTo>
                  <a:cubicBezTo>
                    <a:pt x="43" y="57"/>
                    <a:pt x="32" y="58"/>
                    <a:pt x="25" y="47"/>
                  </a:cubicBezTo>
                  <a:cubicBezTo>
                    <a:pt x="24" y="44"/>
                    <a:pt x="20" y="44"/>
                    <a:pt x="17" y="43"/>
                  </a:cubicBezTo>
                  <a:cubicBezTo>
                    <a:pt x="12" y="40"/>
                    <a:pt x="7" y="38"/>
                    <a:pt x="2" y="33"/>
                  </a:cubicBezTo>
                  <a:cubicBezTo>
                    <a:pt x="2" y="32"/>
                    <a:pt x="0" y="31"/>
                    <a:pt x="2" y="30"/>
                  </a:cubicBezTo>
                  <a:cubicBezTo>
                    <a:pt x="3" y="28"/>
                    <a:pt x="4" y="30"/>
                    <a:pt x="5" y="30"/>
                  </a:cubicBezTo>
                  <a:cubicBezTo>
                    <a:pt x="10" y="35"/>
                    <a:pt x="16" y="38"/>
                    <a:pt x="23" y="41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es-ES" dirty="0" smtClean="0"/>
                <a:t> </a:t>
              </a:r>
              <a:endParaRPr lang="es-PE" dirty="0"/>
            </a:p>
          </p:txBody>
        </p:sp>
        <p:sp>
          <p:nvSpPr>
            <p:cNvPr id="392" name="Freeform 89"/>
            <p:cNvSpPr>
              <a:spLocks/>
            </p:cNvSpPr>
            <p:nvPr/>
          </p:nvSpPr>
          <p:spPr bwMode="auto">
            <a:xfrm>
              <a:off x="7486650" y="2311400"/>
              <a:ext cx="846138" cy="536575"/>
            </a:xfrm>
            <a:custGeom>
              <a:avLst/>
              <a:gdLst>
                <a:gd name="T0" fmla="*/ 60 w 109"/>
                <a:gd name="T1" fmla="*/ 4 h 69"/>
                <a:gd name="T2" fmla="*/ 21 w 109"/>
                <a:gd name="T3" fmla="*/ 26 h 69"/>
                <a:gd name="T4" fmla="*/ 23 w 109"/>
                <a:gd name="T5" fmla="*/ 31 h 69"/>
                <a:gd name="T6" fmla="*/ 25 w 109"/>
                <a:gd name="T7" fmla="*/ 36 h 69"/>
                <a:gd name="T8" fmla="*/ 25 w 109"/>
                <a:gd name="T9" fmla="*/ 63 h 69"/>
                <a:gd name="T10" fmla="*/ 19 w 109"/>
                <a:gd name="T11" fmla="*/ 68 h 69"/>
                <a:gd name="T12" fmla="*/ 4 w 109"/>
                <a:gd name="T13" fmla="*/ 42 h 69"/>
                <a:gd name="T14" fmla="*/ 9 w 109"/>
                <a:gd name="T15" fmla="*/ 36 h 69"/>
                <a:gd name="T16" fmla="*/ 16 w 109"/>
                <a:gd name="T17" fmla="*/ 27 h 69"/>
                <a:gd name="T18" fmla="*/ 55 w 109"/>
                <a:gd name="T19" fmla="*/ 0 h 69"/>
                <a:gd name="T20" fmla="*/ 93 w 109"/>
                <a:gd name="T21" fmla="*/ 28 h 69"/>
                <a:gd name="T22" fmla="*/ 100 w 109"/>
                <a:gd name="T23" fmla="*/ 35 h 69"/>
                <a:gd name="T24" fmla="*/ 101 w 109"/>
                <a:gd name="T25" fmla="*/ 63 h 69"/>
                <a:gd name="T26" fmla="*/ 92 w 109"/>
                <a:gd name="T27" fmla="*/ 67 h 69"/>
                <a:gd name="T28" fmla="*/ 85 w 109"/>
                <a:gd name="T29" fmla="*/ 62 h 69"/>
                <a:gd name="T30" fmla="*/ 85 w 109"/>
                <a:gd name="T31" fmla="*/ 36 h 69"/>
                <a:gd name="T32" fmla="*/ 86 w 109"/>
                <a:gd name="T33" fmla="*/ 32 h 69"/>
                <a:gd name="T34" fmla="*/ 87 w 109"/>
                <a:gd name="T35" fmla="*/ 24 h 69"/>
                <a:gd name="T36" fmla="*/ 60 w 109"/>
                <a:gd name="T37" fmla="*/ 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9" h="69">
                  <a:moveTo>
                    <a:pt x="60" y="4"/>
                  </a:moveTo>
                  <a:cubicBezTo>
                    <a:pt x="40" y="4"/>
                    <a:pt x="26" y="13"/>
                    <a:pt x="21" y="26"/>
                  </a:cubicBezTo>
                  <a:cubicBezTo>
                    <a:pt x="20" y="29"/>
                    <a:pt x="19" y="31"/>
                    <a:pt x="23" y="31"/>
                  </a:cubicBezTo>
                  <a:cubicBezTo>
                    <a:pt x="25" y="32"/>
                    <a:pt x="25" y="34"/>
                    <a:pt x="25" y="36"/>
                  </a:cubicBezTo>
                  <a:cubicBezTo>
                    <a:pt x="25" y="45"/>
                    <a:pt x="24" y="54"/>
                    <a:pt x="25" y="63"/>
                  </a:cubicBezTo>
                  <a:cubicBezTo>
                    <a:pt x="25" y="67"/>
                    <a:pt x="23" y="68"/>
                    <a:pt x="19" y="68"/>
                  </a:cubicBezTo>
                  <a:cubicBezTo>
                    <a:pt x="7" y="66"/>
                    <a:pt x="0" y="54"/>
                    <a:pt x="4" y="42"/>
                  </a:cubicBezTo>
                  <a:cubicBezTo>
                    <a:pt x="5" y="40"/>
                    <a:pt x="6" y="37"/>
                    <a:pt x="9" y="36"/>
                  </a:cubicBezTo>
                  <a:cubicBezTo>
                    <a:pt x="13" y="34"/>
                    <a:pt x="15" y="31"/>
                    <a:pt x="16" y="27"/>
                  </a:cubicBezTo>
                  <a:cubicBezTo>
                    <a:pt x="22" y="10"/>
                    <a:pt x="38" y="0"/>
                    <a:pt x="55" y="0"/>
                  </a:cubicBezTo>
                  <a:cubicBezTo>
                    <a:pt x="72" y="0"/>
                    <a:pt x="88" y="11"/>
                    <a:pt x="93" y="28"/>
                  </a:cubicBezTo>
                  <a:cubicBezTo>
                    <a:pt x="95" y="31"/>
                    <a:pt x="96" y="33"/>
                    <a:pt x="100" y="35"/>
                  </a:cubicBezTo>
                  <a:cubicBezTo>
                    <a:pt x="109" y="40"/>
                    <a:pt x="109" y="57"/>
                    <a:pt x="101" y="63"/>
                  </a:cubicBezTo>
                  <a:cubicBezTo>
                    <a:pt x="98" y="65"/>
                    <a:pt x="95" y="65"/>
                    <a:pt x="92" y="67"/>
                  </a:cubicBezTo>
                  <a:cubicBezTo>
                    <a:pt x="88" y="69"/>
                    <a:pt x="85" y="67"/>
                    <a:pt x="85" y="62"/>
                  </a:cubicBezTo>
                  <a:cubicBezTo>
                    <a:pt x="85" y="54"/>
                    <a:pt x="85" y="45"/>
                    <a:pt x="85" y="36"/>
                  </a:cubicBezTo>
                  <a:cubicBezTo>
                    <a:pt x="85" y="35"/>
                    <a:pt x="84" y="32"/>
                    <a:pt x="86" y="32"/>
                  </a:cubicBezTo>
                  <a:cubicBezTo>
                    <a:pt x="92" y="30"/>
                    <a:pt x="89" y="26"/>
                    <a:pt x="87" y="24"/>
                  </a:cubicBezTo>
                  <a:cubicBezTo>
                    <a:pt x="80" y="11"/>
                    <a:pt x="69" y="4"/>
                    <a:pt x="60" y="4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3" name="Freeform 90"/>
            <p:cNvSpPr>
              <a:spLocks/>
            </p:cNvSpPr>
            <p:nvPr/>
          </p:nvSpPr>
          <p:spPr bwMode="auto">
            <a:xfrm>
              <a:off x="3565525" y="1373188"/>
              <a:ext cx="800100" cy="263525"/>
            </a:xfrm>
            <a:custGeom>
              <a:avLst/>
              <a:gdLst>
                <a:gd name="T0" fmla="*/ 70 w 103"/>
                <a:gd name="T1" fmla="*/ 34 h 34"/>
                <a:gd name="T2" fmla="*/ 60 w 103"/>
                <a:gd name="T3" fmla="*/ 28 h 34"/>
                <a:gd name="T4" fmla="*/ 56 w 103"/>
                <a:gd name="T5" fmla="*/ 18 h 34"/>
                <a:gd name="T6" fmla="*/ 49 w 103"/>
                <a:gd name="T7" fmla="*/ 18 h 34"/>
                <a:gd name="T8" fmla="*/ 44 w 103"/>
                <a:gd name="T9" fmla="*/ 28 h 34"/>
                <a:gd name="T10" fmla="*/ 35 w 103"/>
                <a:gd name="T11" fmla="*/ 34 h 34"/>
                <a:gd name="T12" fmla="*/ 14 w 103"/>
                <a:gd name="T13" fmla="*/ 31 h 34"/>
                <a:gd name="T14" fmla="*/ 9 w 103"/>
                <a:gd name="T15" fmla="*/ 28 h 34"/>
                <a:gd name="T16" fmla="*/ 3 w 103"/>
                <a:gd name="T17" fmla="*/ 13 h 34"/>
                <a:gd name="T18" fmla="*/ 8 w 103"/>
                <a:gd name="T19" fmla="*/ 5 h 34"/>
                <a:gd name="T20" fmla="*/ 66 w 103"/>
                <a:gd name="T21" fmla="*/ 1 h 34"/>
                <a:gd name="T22" fmla="*/ 96 w 103"/>
                <a:gd name="T23" fmla="*/ 5 h 34"/>
                <a:gd name="T24" fmla="*/ 102 w 103"/>
                <a:gd name="T25" fmla="*/ 9 h 34"/>
                <a:gd name="T26" fmla="*/ 99 w 103"/>
                <a:gd name="T27" fmla="*/ 16 h 34"/>
                <a:gd name="T28" fmla="*/ 97 w 103"/>
                <a:gd name="T29" fmla="*/ 21 h 34"/>
                <a:gd name="T30" fmla="*/ 86 w 103"/>
                <a:gd name="T31" fmla="*/ 32 h 34"/>
                <a:gd name="T32" fmla="*/ 70 w 103"/>
                <a:gd name="T3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3" h="34">
                  <a:moveTo>
                    <a:pt x="70" y="34"/>
                  </a:moveTo>
                  <a:cubicBezTo>
                    <a:pt x="66" y="34"/>
                    <a:pt x="62" y="32"/>
                    <a:pt x="60" y="28"/>
                  </a:cubicBezTo>
                  <a:cubicBezTo>
                    <a:pt x="59" y="24"/>
                    <a:pt x="58" y="21"/>
                    <a:pt x="56" y="18"/>
                  </a:cubicBezTo>
                  <a:cubicBezTo>
                    <a:pt x="54" y="14"/>
                    <a:pt x="50" y="14"/>
                    <a:pt x="49" y="18"/>
                  </a:cubicBezTo>
                  <a:cubicBezTo>
                    <a:pt x="47" y="21"/>
                    <a:pt x="46" y="25"/>
                    <a:pt x="44" y="28"/>
                  </a:cubicBezTo>
                  <a:cubicBezTo>
                    <a:pt x="42" y="32"/>
                    <a:pt x="39" y="34"/>
                    <a:pt x="35" y="34"/>
                  </a:cubicBezTo>
                  <a:cubicBezTo>
                    <a:pt x="28" y="33"/>
                    <a:pt x="21" y="33"/>
                    <a:pt x="14" y="31"/>
                  </a:cubicBezTo>
                  <a:cubicBezTo>
                    <a:pt x="12" y="31"/>
                    <a:pt x="10" y="30"/>
                    <a:pt x="9" y="28"/>
                  </a:cubicBezTo>
                  <a:cubicBezTo>
                    <a:pt x="7" y="23"/>
                    <a:pt x="7" y="17"/>
                    <a:pt x="3" y="13"/>
                  </a:cubicBezTo>
                  <a:cubicBezTo>
                    <a:pt x="0" y="10"/>
                    <a:pt x="3" y="6"/>
                    <a:pt x="8" y="5"/>
                  </a:cubicBezTo>
                  <a:cubicBezTo>
                    <a:pt x="27" y="0"/>
                    <a:pt x="47" y="0"/>
                    <a:pt x="66" y="1"/>
                  </a:cubicBezTo>
                  <a:cubicBezTo>
                    <a:pt x="76" y="1"/>
                    <a:pt x="87" y="2"/>
                    <a:pt x="96" y="5"/>
                  </a:cubicBezTo>
                  <a:cubicBezTo>
                    <a:pt x="99" y="5"/>
                    <a:pt x="102" y="5"/>
                    <a:pt x="102" y="9"/>
                  </a:cubicBezTo>
                  <a:cubicBezTo>
                    <a:pt x="102" y="11"/>
                    <a:pt x="103" y="15"/>
                    <a:pt x="99" y="16"/>
                  </a:cubicBezTo>
                  <a:cubicBezTo>
                    <a:pt x="97" y="17"/>
                    <a:pt x="98" y="19"/>
                    <a:pt x="97" y="21"/>
                  </a:cubicBezTo>
                  <a:cubicBezTo>
                    <a:pt x="95" y="30"/>
                    <a:pt x="95" y="30"/>
                    <a:pt x="86" y="32"/>
                  </a:cubicBezTo>
                  <a:cubicBezTo>
                    <a:pt x="81" y="33"/>
                    <a:pt x="76" y="33"/>
                    <a:pt x="70" y="34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4" name="Freeform 91"/>
            <p:cNvSpPr>
              <a:spLocks/>
            </p:cNvSpPr>
            <p:nvPr/>
          </p:nvSpPr>
          <p:spPr bwMode="auto">
            <a:xfrm>
              <a:off x="3683000" y="5175250"/>
              <a:ext cx="527050" cy="333375"/>
            </a:xfrm>
            <a:custGeom>
              <a:avLst/>
              <a:gdLst>
                <a:gd name="T0" fmla="*/ 50 w 68"/>
                <a:gd name="T1" fmla="*/ 42 h 43"/>
                <a:gd name="T2" fmla="*/ 35 w 68"/>
                <a:gd name="T3" fmla="*/ 39 h 43"/>
                <a:gd name="T4" fmla="*/ 6 w 68"/>
                <a:gd name="T5" fmla="*/ 37 h 43"/>
                <a:gd name="T6" fmla="*/ 0 w 68"/>
                <a:gd name="T7" fmla="*/ 31 h 43"/>
                <a:gd name="T8" fmla="*/ 5 w 68"/>
                <a:gd name="T9" fmla="*/ 7 h 43"/>
                <a:gd name="T10" fmla="*/ 8 w 68"/>
                <a:gd name="T11" fmla="*/ 5 h 43"/>
                <a:gd name="T12" fmla="*/ 27 w 68"/>
                <a:gd name="T13" fmla="*/ 3 h 43"/>
                <a:gd name="T14" fmla="*/ 37 w 68"/>
                <a:gd name="T15" fmla="*/ 8 h 43"/>
                <a:gd name="T16" fmla="*/ 56 w 68"/>
                <a:gd name="T17" fmla="*/ 23 h 43"/>
                <a:gd name="T18" fmla="*/ 68 w 68"/>
                <a:gd name="T19" fmla="*/ 24 h 43"/>
                <a:gd name="T20" fmla="*/ 65 w 68"/>
                <a:gd name="T21" fmla="*/ 42 h 43"/>
                <a:gd name="T22" fmla="*/ 50 w 68"/>
                <a:gd name="T23" fmla="*/ 4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8" h="43">
                  <a:moveTo>
                    <a:pt x="50" y="42"/>
                  </a:moveTo>
                  <a:cubicBezTo>
                    <a:pt x="45" y="43"/>
                    <a:pt x="40" y="40"/>
                    <a:pt x="35" y="39"/>
                  </a:cubicBezTo>
                  <a:cubicBezTo>
                    <a:pt x="25" y="36"/>
                    <a:pt x="16" y="37"/>
                    <a:pt x="6" y="37"/>
                  </a:cubicBezTo>
                  <a:cubicBezTo>
                    <a:pt x="1" y="38"/>
                    <a:pt x="0" y="36"/>
                    <a:pt x="0" y="31"/>
                  </a:cubicBezTo>
                  <a:cubicBezTo>
                    <a:pt x="1" y="23"/>
                    <a:pt x="5" y="15"/>
                    <a:pt x="5" y="7"/>
                  </a:cubicBezTo>
                  <a:cubicBezTo>
                    <a:pt x="5" y="6"/>
                    <a:pt x="6" y="4"/>
                    <a:pt x="8" y="5"/>
                  </a:cubicBezTo>
                  <a:cubicBezTo>
                    <a:pt x="15" y="8"/>
                    <a:pt x="21" y="4"/>
                    <a:pt x="27" y="3"/>
                  </a:cubicBezTo>
                  <a:cubicBezTo>
                    <a:pt x="35" y="0"/>
                    <a:pt x="35" y="0"/>
                    <a:pt x="37" y="8"/>
                  </a:cubicBezTo>
                  <a:cubicBezTo>
                    <a:pt x="40" y="18"/>
                    <a:pt x="48" y="21"/>
                    <a:pt x="56" y="23"/>
                  </a:cubicBezTo>
                  <a:cubicBezTo>
                    <a:pt x="60" y="24"/>
                    <a:pt x="63" y="25"/>
                    <a:pt x="68" y="24"/>
                  </a:cubicBezTo>
                  <a:cubicBezTo>
                    <a:pt x="66" y="30"/>
                    <a:pt x="64" y="36"/>
                    <a:pt x="65" y="42"/>
                  </a:cubicBezTo>
                  <a:cubicBezTo>
                    <a:pt x="60" y="43"/>
                    <a:pt x="55" y="43"/>
                    <a:pt x="50" y="42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5" name="Freeform 92"/>
            <p:cNvSpPr>
              <a:spLocks/>
            </p:cNvSpPr>
            <p:nvPr/>
          </p:nvSpPr>
          <p:spPr bwMode="auto">
            <a:xfrm>
              <a:off x="3690938" y="5462588"/>
              <a:ext cx="650875" cy="107950"/>
            </a:xfrm>
            <a:custGeom>
              <a:avLst/>
              <a:gdLst>
                <a:gd name="T0" fmla="*/ 60 w 84"/>
                <a:gd name="T1" fmla="*/ 12 h 14"/>
                <a:gd name="T2" fmla="*/ 45 w 84"/>
                <a:gd name="T3" fmla="*/ 12 h 14"/>
                <a:gd name="T4" fmla="*/ 34 w 84"/>
                <a:gd name="T5" fmla="*/ 9 h 14"/>
                <a:gd name="T6" fmla="*/ 22 w 84"/>
                <a:gd name="T7" fmla="*/ 10 h 14"/>
                <a:gd name="T8" fmla="*/ 8 w 84"/>
                <a:gd name="T9" fmla="*/ 12 h 14"/>
                <a:gd name="T10" fmla="*/ 0 w 84"/>
                <a:gd name="T11" fmla="*/ 6 h 14"/>
                <a:gd name="T12" fmla="*/ 3 w 84"/>
                <a:gd name="T13" fmla="*/ 2 h 14"/>
                <a:gd name="T14" fmla="*/ 41 w 84"/>
                <a:gd name="T15" fmla="*/ 6 h 14"/>
                <a:gd name="T16" fmla="*/ 53 w 84"/>
                <a:gd name="T17" fmla="*/ 7 h 14"/>
                <a:gd name="T18" fmla="*/ 80 w 84"/>
                <a:gd name="T19" fmla="*/ 7 h 14"/>
                <a:gd name="T20" fmla="*/ 84 w 84"/>
                <a:gd name="T21" fmla="*/ 10 h 14"/>
                <a:gd name="T22" fmla="*/ 80 w 84"/>
                <a:gd name="T23" fmla="*/ 12 h 14"/>
                <a:gd name="T24" fmla="*/ 60 w 84"/>
                <a:gd name="T25" fmla="*/ 12 h 14"/>
                <a:gd name="T26" fmla="*/ 60 w 84"/>
                <a:gd name="T27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4" h="14">
                  <a:moveTo>
                    <a:pt x="60" y="12"/>
                  </a:moveTo>
                  <a:cubicBezTo>
                    <a:pt x="55" y="12"/>
                    <a:pt x="50" y="12"/>
                    <a:pt x="45" y="12"/>
                  </a:cubicBezTo>
                  <a:cubicBezTo>
                    <a:pt x="41" y="12"/>
                    <a:pt x="37" y="12"/>
                    <a:pt x="34" y="9"/>
                  </a:cubicBezTo>
                  <a:cubicBezTo>
                    <a:pt x="31" y="7"/>
                    <a:pt x="26" y="6"/>
                    <a:pt x="22" y="10"/>
                  </a:cubicBezTo>
                  <a:cubicBezTo>
                    <a:pt x="18" y="14"/>
                    <a:pt x="13" y="11"/>
                    <a:pt x="8" y="12"/>
                  </a:cubicBezTo>
                  <a:cubicBezTo>
                    <a:pt x="2" y="13"/>
                    <a:pt x="1" y="10"/>
                    <a:pt x="0" y="6"/>
                  </a:cubicBezTo>
                  <a:cubicBezTo>
                    <a:pt x="0" y="4"/>
                    <a:pt x="1" y="2"/>
                    <a:pt x="3" y="2"/>
                  </a:cubicBezTo>
                  <a:cubicBezTo>
                    <a:pt x="16" y="3"/>
                    <a:pt x="29" y="0"/>
                    <a:pt x="41" y="6"/>
                  </a:cubicBezTo>
                  <a:cubicBezTo>
                    <a:pt x="44" y="8"/>
                    <a:pt x="49" y="7"/>
                    <a:pt x="53" y="7"/>
                  </a:cubicBezTo>
                  <a:cubicBezTo>
                    <a:pt x="62" y="8"/>
                    <a:pt x="71" y="7"/>
                    <a:pt x="80" y="7"/>
                  </a:cubicBezTo>
                  <a:cubicBezTo>
                    <a:pt x="82" y="8"/>
                    <a:pt x="84" y="7"/>
                    <a:pt x="84" y="10"/>
                  </a:cubicBezTo>
                  <a:cubicBezTo>
                    <a:pt x="84" y="12"/>
                    <a:pt x="82" y="12"/>
                    <a:pt x="80" y="12"/>
                  </a:cubicBezTo>
                  <a:cubicBezTo>
                    <a:pt x="73" y="12"/>
                    <a:pt x="67" y="12"/>
                    <a:pt x="60" y="12"/>
                  </a:cubicBezTo>
                  <a:cubicBezTo>
                    <a:pt x="60" y="12"/>
                    <a:pt x="60" y="12"/>
                    <a:pt x="60" y="12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6" name="Freeform 93"/>
            <p:cNvSpPr>
              <a:spLocks/>
            </p:cNvSpPr>
            <p:nvPr/>
          </p:nvSpPr>
          <p:spPr bwMode="auto">
            <a:xfrm>
              <a:off x="4202113" y="5346700"/>
              <a:ext cx="155575" cy="177800"/>
            </a:xfrm>
            <a:custGeom>
              <a:avLst/>
              <a:gdLst>
                <a:gd name="T0" fmla="*/ 11 w 20"/>
                <a:gd name="T1" fmla="*/ 21 h 23"/>
                <a:gd name="T2" fmla="*/ 1 w 20"/>
                <a:gd name="T3" fmla="*/ 10 h 23"/>
                <a:gd name="T4" fmla="*/ 12 w 20"/>
                <a:gd name="T5" fmla="*/ 5 h 23"/>
                <a:gd name="T6" fmla="*/ 16 w 20"/>
                <a:gd name="T7" fmla="*/ 8 h 23"/>
                <a:gd name="T8" fmla="*/ 19 w 20"/>
                <a:gd name="T9" fmla="*/ 19 h 23"/>
                <a:gd name="T10" fmla="*/ 11 w 20"/>
                <a:gd name="T11" fmla="*/ 2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3">
                  <a:moveTo>
                    <a:pt x="11" y="21"/>
                  </a:moveTo>
                  <a:cubicBezTo>
                    <a:pt x="0" y="20"/>
                    <a:pt x="0" y="20"/>
                    <a:pt x="1" y="10"/>
                  </a:cubicBezTo>
                  <a:cubicBezTo>
                    <a:pt x="2" y="2"/>
                    <a:pt x="5" y="0"/>
                    <a:pt x="12" y="5"/>
                  </a:cubicBezTo>
                  <a:cubicBezTo>
                    <a:pt x="14" y="6"/>
                    <a:pt x="15" y="7"/>
                    <a:pt x="16" y="8"/>
                  </a:cubicBezTo>
                  <a:cubicBezTo>
                    <a:pt x="18" y="11"/>
                    <a:pt x="20" y="16"/>
                    <a:pt x="19" y="19"/>
                  </a:cubicBezTo>
                  <a:cubicBezTo>
                    <a:pt x="17" y="23"/>
                    <a:pt x="13" y="20"/>
                    <a:pt x="11" y="21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7" name="Freeform 94"/>
            <p:cNvSpPr>
              <a:spLocks/>
            </p:cNvSpPr>
            <p:nvPr/>
          </p:nvSpPr>
          <p:spPr bwMode="auto">
            <a:xfrm>
              <a:off x="7889875" y="3692525"/>
              <a:ext cx="171450" cy="404813"/>
            </a:xfrm>
            <a:custGeom>
              <a:avLst/>
              <a:gdLst>
                <a:gd name="T0" fmla="*/ 21 w 22"/>
                <a:gd name="T1" fmla="*/ 26 h 52"/>
                <a:gd name="T2" fmla="*/ 21 w 22"/>
                <a:gd name="T3" fmla="*/ 48 h 52"/>
                <a:gd name="T4" fmla="*/ 17 w 22"/>
                <a:gd name="T5" fmla="*/ 51 h 52"/>
                <a:gd name="T6" fmla="*/ 0 w 22"/>
                <a:gd name="T7" fmla="*/ 51 h 52"/>
                <a:gd name="T8" fmla="*/ 4 w 22"/>
                <a:gd name="T9" fmla="*/ 35 h 52"/>
                <a:gd name="T10" fmla="*/ 13 w 22"/>
                <a:gd name="T11" fmla="*/ 5 h 52"/>
                <a:gd name="T12" fmla="*/ 18 w 22"/>
                <a:gd name="T13" fmla="*/ 0 h 52"/>
                <a:gd name="T14" fmla="*/ 21 w 22"/>
                <a:gd name="T15" fmla="*/ 6 h 52"/>
                <a:gd name="T16" fmla="*/ 21 w 22"/>
                <a:gd name="T17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52">
                  <a:moveTo>
                    <a:pt x="21" y="26"/>
                  </a:moveTo>
                  <a:cubicBezTo>
                    <a:pt x="21" y="33"/>
                    <a:pt x="21" y="41"/>
                    <a:pt x="21" y="48"/>
                  </a:cubicBezTo>
                  <a:cubicBezTo>
                    <a:pt x="21" y="51"/>
                    <a:pt x="20" y="52"/>
                    <a:pt x="17" y="51"/>
                  </a:cubicBezTo>
                  <a:cubicBezTo>
                    <a:pt x="11" y="51"/>
                    <a:pt x="6" y="51"/>
                    <a:pt x="0" y="51"/>
                  </a:cubicBezTo>
                  <a:cubicBezTo>
                    <a:pt x="0" y="46"/>
                    <a:pt x="3" y="41"/>
                    <a:pt x="4" y="35"/>
                  </a:cubicBezTo>
                  <a:cubicBezTo>
                    <a:pt x="7" y="25"/>
                    <a:pt x="10" y="15"/>
                    <a:pt x="13" y="5"/>
                  </a:cubicBezTo>
                  <a:cubicBezTo>
                    <a:pt x="14" y="2"/>
                    <a:pt x="15" y="0"/>
                    <a:pt x="18" y="0"/>
                  </a:cubicBezTo>
                  <a:cubicBezTo>
                    <a:pt x="22" y="1"/>
                    <a:pt x="21" y="4"/>
                    <a:pt x="21" y="6"/>
                  </a:cubicBezTo>
                  <a:cubicBezTo>
                    <a:pt x="21" y="13"/>
                    <a:pt x="21" y="19"/>
                    <a:pt x="21" y="26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8" name="Freeform 95"/>
            <p:cNvSpPr>
              <a:spLocks/>
            </p:cNvSpPr>
            <p:nvPr/>
          </p:nvSpPr>
          <p:spPr bwMode="auto">
            <a:xfrm>
              <a:off x="7766050" y="3692525"/>
              <a:ext cx="139700" cy="411163"/>
            </a:xfrm>
            <a:custGeom>
              <a:avLst/>
              <a:gdLst>
                <a:gd name="T0" fmla="*/ 1 w 18"/>
                <a:gd name="T1" fmla="*/ 26 h 53"/>
                <a:gd name="T2" fmla="*/ 1 w 18"/>
                <a:gd name="T3" fmla="*/ 4 h 53"/>
                <a:gd name="T4" fmla="*/ 3 w 18"/>
                <a:gd name="T5" fmla="*/ 0 h 53"/>
                <a:gd name="T6" fmla="*/ 8 w 18"/>
                <a:gd name="T7" fmla="*/ 2 h 53"/>
                <a:gd name="T8" fmla="*/ 17 w 18"/>
                <a:gd name="T9" fmla="*/ 30 h 53"/>
                <a:gd name="T10" fmla="*/ 12 w 18"/>
                <a:gd name="T11" fmla="*/ 50 h 53"/>
                <a:gd name="T12" fmla="*/ 3 w 18"/>
                <a:gd name="T13" fmla="*/ 51 h 53"/>
                <a:gd name="T14" fmla="*/ 1 w 18"/>
                <a:gd name="T15" fmla="*/ 47 h 53"/>
                <a:gd name="T16" fmla="*/ 1 w 18"/>
                <a:gd name="T17" fmla="*/ 2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53">
                  <a:moveTo>
                    <a:pt x="1" y="26"/>
                  </a:moveTo>
                  <a:cubicBezTo>
                    <a:pt x="1" y="18"/>
                    <a:pt x="1" y="11"/>
                    <a:pt x="1" y="4"/>
                  </a:cubicBezTo>
                  <a:cubicBezTo>
                    <a:pt x="1" y="3"/>
                    <a:pt x="1" y="1"/>
                    <a:pt x="3" y="0"/>
                  </a:cubicBezTo>
                  <a:cubicBezTo>
                    <a:pt x="5" y="0"/>
                    <a:pt x="7" y="0"/>
                    <a:pt x="8" y="2"/>
                  </a:cubicBezTo>
                  <a:cubicBezTo>
                    <a:pt x="11" y="12"/>
                    <a:pt x="16" y="21"/>
                    <a:pt x="17" y="30"/>
                  </a:cubicBezTo>
                  <a:cubicBezTo>
                    <a:pt x="18" y="36"/>
                    <a:pt x="15" y="44"/>
                    <a:pt x="12" y="50"/>
                  </a:cubicBezTo>
                  <a:cubicBezTo>
                    <a:pt x="11" y="53"/>
                    <a:pt x="6" y="51"/>
                    <a:pt x="3" y="51"/>
                  </a:cubicBezTo>
                  <a:cubicBezTo>
                    <a:pt x="0" y="51"/>
                    <a:pt x="1" y="48"/>
                    <a:pt x="1" y="47"/>
                  </a:cubicBezTo>
                  <a:cubicBezTo>
                    <a:pt x="1" y="40"/>
                    <a:pt x="1" y="33"/>
                    <a:pt x="1" y="26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9" name="Freeform 96"/>
            <p:cNvSpPr>
              <a:spLocks/>
            </p:cNvSpPr>
            <p:nvPr/>
          </p:nvSpPr>
          <p:spPr bwMode="auto">
            <a:xfrm>
              <a:off x="7648575" y="3678238"/>
              <a:ext cx="101600" cy="411163"/>
            </a:xfrm>
            <a:custGeom>
              <a:avLst/>
              <a:gdLst>
                <a:gd name="T0" fmla="*/ 13 w 13"/>
                <a:gd name="T1" fmla="*/ 28 h 53"/>
                <a:gd name="T2" fmla="*/ 13 w 13"/>
                <a:gd name="T3" fmla="*/ 50 h 53"/>
                <a:gd name="T4" fmla="*/ 11 w 13"/>
                <a:gd name="T5" fmla="*/ 53 h 53"/>
                <a:gd name="T6" fmla="*/ 9 w 13"/>
                <a:gd name="T7" fmla="*/ 50 h 53"/>
                <a:gd name="T8" fmla="*/ 3 w 13"/>
                <a:gd name="T9" fmla="*/ 43 h 53"/>
                <a:gd name="T10" fmla="*/ 0 w 13"/>
                <a:gd name="T11" fmla="*/ 40 h 53"/>
                <a:gd name="T12" fmla="*/ 0 w 13"/>
                <a:gd name="T13" fmla="*/ 6 h 53"/>
                <a:gd name="T14" fmla="*/ 8 w 13"/>
                <a:gd name="T15" fmla="*/ 2 h 53"/>
                <a:gd name="T16" fmla="*/ 13 w 13"/>
                <a:gd name="T17" fmla="*/ 7 h 53"/>
                <a:gd name="T18" fmla="*/ 13 w 13"/>
                <a:gd name="T19" fmla="*/ 2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53">
                  <a:moveTo>
                    <a:pt x="13" y="28"/>
                  </a:moveTo>
                  <a:cubicBezTo>
                    <a:pt x="13" y="36"/>
                    <a:pt x="13" y="43"/>
                    <a:pt x="13" y="50"/>
                  </a:cubicBezTo>
                  <a:cubicBezTo>
                    <a:pt x="13" y="51"/>
                    <a:pt x="13" y="53"/>
                    <a:pt x="11" y="53"/>
                  </a:cubicBezTo>
                  <a:cubicBezTo>
                    <a:pt x="9" y="53"/>
                    <a:pt x="9" y="51"/>
                    <a:pt x="9" y="50"/>
                  </a:cubicBezTo>
                  <a:cubicBezTo>
                    <a:pt x="9" y="45"/>
                    <a:pt x="8" y="42"/>
                    <a:pt x="3" y="43"/>
                  </a:cubicBezTo>
                  <a:cubicBezTo>
                    <a:pt x="0" y="43"/>
                    <a:pt x="0" y="42"/>
                    <a:pt x="0" y="40"/>
                  </a:cubicBezTo>
                  <a:cubicBezTo>
                    <a:pt x="0" y="29"/>
                    <a:pt x="0" y="18"/>
                    <a:pt x="0" y="6"/>
                  </a:cubicBezTo>
                  <a:cubicBezTo>
                    <a:pt x="0" y="0"/>
                    <a:pt x="5" y="3"/>
                    <a:pt x="8" y="2"/>
                  </a:cubicBezTo>
                  <a:cubicBezTo>
                    <a:pt x="11" y="2"/>
                    <a:pt x="13" y="3"/>
                    <a:pt x="13" y="7"/>
                  </a:cubicBezTo>
                  <a:cubicBezTo>
                    <a:pt x="13" y="14"/>
                    <a:pt x="13" y="21"/>
                    <a:pt x="13" y="28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0" name="Freeform 97"/>
            <p:cNvSpPr>
              <a:spLocks/>
            </p:cNvSpPr>
            <p:nvPr/>
          </p:nvSpPr>
          <p:spPr bwMode="auto">
            <a:xfrm>
              <a:off x="8067675" y="3678238"/>
              <a:ext cx="109538" cy="411163"/>
            </a:xfrm>
            <a:custGeom>
              <a:avLst/>
              <a:gdLst>
                <a:gd name="T0" fmla="*/ 1 w 14"/>
                <a:gd name="T1" fmla="*/ 28 h 53"/>
                <a:gd name="T2" fmla="*/ 1 w 14"/>
                <a:gd name="T3" fmla="*/ 7 h 53"/>
                <a:gd name="T4" fmla="*/ 5 w 14"/>
                <a:gd name="T5" fmla="*/ 2 h 53"/>
                <a:gd name="T6" fmla="*/ 14 w 14"/>
                <a:gd name="T7" fmla="*/ 6 h 53"/>
                <a:gd name="T8" fmla="*/ 14 w 14"/>
                <a:gd name="T9" fmla="*/ 40 h 53"/>
                <a:gd name="T10" fmla="*/ 11 w 14"/>
                <a:gd name="T11" fmla="*/ 43 h 53"/>
                <a:gd name="T12" fmla="*/ 4 w 14"/>
                <a:gd name="T13" fmla="*/ 50 h 53"/>
                <a:gd name="T14" fmla="*/ 2 w 14"/>
                <a:gd name="T15" fmla="*/ 53 h 53"/>
                <a:gd name="T16" fmla="*/ 1 w 14"/>
                <a:gd name="T17" fmla="*/ 50 h 53"/>
                <a:gd name="T18" fmla="*/ 1 w 14"/>
                <a:gd name="T19" fmla="*/ 2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53">
                  <a:moveTo>
                    <a:pt x="1" y="28"/>
                  </a:moveTo>
                  <a:cubicBezTo>
                    <a:pt x="1" y="21"/>
                    <a:pt x="1" y="14"/>
                    <a:pt x="1" y="7"/>
                  </a:cubicBezTo>
                  <a:cubicBezTo>
                    <a:pt x="1" y="4"/>
                    <a:pt x="1" y="2"/>
                    <a:pt x="5" y="2"/>
                  </a:cubicBezTo>
                  <a:cubicBezTo>
                    <a:pt x="8" y="3"/>
                    <a:pt x="13" y="0"/>
                    <a:pt x="14" y="6"/>
                  </a:cubicBezTo>
                  <a:cubicBezTo>
                    <a:pt x="14" y="17"/>
                    <a:pt x="14" y="29"/>
                    <a:pt x="14" y="40"/>
                  </a:cubicBezTo>
                  <a:cubicBezTo>
                    <a:pt x="14" y="43"/>
                    <a:pt x="13" y="43"/>
                    <a:pt x="11" y="43"/>
                  </a:cubicBezTo>
                  <a:cubicBezTo>
                    <a:pt x="5" y="42"/>
                    <a:pt x="4" y="45"/>
                    <a:pt x="4" y="50"/>
                  </a:cubicBezTo>
                  <a:cubicBezTo>
                    <a:pt x="4" y="51"/>
                    <a:pt x="5" y="53"/>
                    <a:pt x="2" y="53"/>
                  </a:cubicBezTo>
                  <a:cubicBezTo>
                    <a:pt x="0" y="53"/>
                    <a:pt x="1" y="51"/>
                    <a:pt x="1" y="50"/>
                  </a:cubicBezTo>
                  <a:cubicBezTo>
                    <a:pt x="1" y="43"/>
                    <a:pt x="1" y="35"/>
                    <a:pt x="1" y="28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1" name="Freeform 98"/>
            <p:cNvSpPr>
              <a:spLocks/>
            </p:cNvSpPr>
            <p:nvPr/>
          </p:nvSpPr>
          <p:spPr bwMode="auto">
            <a:xfrm>
              <a:off x="7889875" y="4111625"/>
              <a:ext cx="177800" cy="179388"/>
            </a:xfrm>
            <a:custGeom>
              <a:avLst/>
              <a:gdLst>
                <a:gd name="T0" fmla="*/ 21 w 23"/>
                <a:gd name="T1" fmla="*/ 12 h 23"/>
                <a:gd name="T2" fmla="*/ 19 w 23"/>
                <a:gd name="T3" fmla="*/ 21 h 23"/>
                <a:gd name="T4" fmla="*/ 6 w 23"/>
                <a:gd name="T5" fmla="*/ 22 h 23"/>
                <a:gd name="T6" fmla="*/ 4 w 23"/>
                <a:gd name="T7" fmla="*/ 19 h 23"/>
                <a:gd name="T8" fmla="*/ 1 w 23"/>
                <a:gd name="T9" fmla="*/ 4 h 23"/>
                <a:gd name="T10" fmla="*/ 4 w 23"/>
                <a:gd name="T11" fmla="*/ 1 h 23"/>
                <a:gd name="T12" fmla="*/ 10 w 23"/>
                <a:gd name="T13" fmla="*/ 1 h 23"/>
                <a:gd name="T14" fmla="*/ 21 w 23"/>
                <a:gd name="T15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3">
                  <a:moveTo>
                    <a:pt x="21" y="12"/>
                  </a:moveTo>
                  <a:cubicBezTo>
                    <a:pt x="20" y="15"/>
                    <a:pt x="23" y="20"/>
                    <a:pt x="19" y="21"/>
                  </a:cubicBezTo>
                  <a:cubicBezTo>
                    <a:pt x="16" y="23"/>
                    <a:pt x="11" y="22"/>
                    <a:pt x="6" y="22"/>
                  </a:cubicBezTo>
                  <a:cubicBezTo>
                    <a:pt x="5" y="22"/>
                    <a:pt x="4" y="20"/>
                    <a:pt x="4" y="19"/>
                  </a:cubicBezTo>
                  <a:cubicBezTo>
                    <a:pt x="3" y="14"/>
                    <a:pt x="2" y="9"/>
                    <a:pt x="1" y="4"/>
                  </a:cubicBezTo>
                  <a:cubicBezTo>
                    <a:pt x="0" y="1"/>
                    <a:pt x="1" y="0"/>
                    <a:pt x="4" y="1"/>
                  </a:cubicBezTo>
                  <a:cubicBezTo>
                    <a:pt x="6" y="1"/>
                    <a:pt x="8" y="1"/>
                    <a:pt x="10" y="1"/>
                  </a:cubicBezTo>
                  <a:cubicBezTo>
                    <a:pt x="21" y="1"/>
                    <a:pt x="21" y="1"/>
                    <a:pt x="21" y="12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2" name="Freeform 99"/>
            <p:cNvSpPr>
              <a:spLocks/>
            </p:cNvSpPr>
            <p:nvPr/>
          </p:nvSpPr>
          <p:spPr bwMode="auto">
            <a:xfrm>
              <a:off x="7758113" y="4103688"/>
              <a:ext cx="139700" cy="187325"/>
            </a:xfrm>
            <a:custGeom>
              <a:avLst/>
              <a:gdLst>
                <a:gd name="T0" fmla="*/ 2 w 18"/>
                <a:gd name="T1" fmla="*/ 12 h 24"/>
                <a:gd name="T2" fmla="*/ 2 w 18"/>
                <a:gd name="T3" fmla="*/ 9 h 24"/>
                <a:gd name="T4" fmla="*/ 12 w 18"/>
                <a:gd name="T5" fmla="*/ 2 h 24"/>
                <a:gd name="T6" fmla="*/ 15 w 18"/>
                <a:gd name="T7" fmla="*/ 5 h 24"/>
                <a:gd name="T8" fmla="*/ 18 w 18"/>
                <a:gd name="T9" fmla="*/ 19 h 24"/>
                <a:gd name="T10" fmla="*/ 14 w 18"/>
                <a:gd name="T11" fmla="*/ 23 h 24"/>
                <a:gd name="T12" fmla="*/ 12 w 18"/>
                <a:gd name="T13" fmla="*/ 23 h 24"/>
                <a:gd name="T14" fmla="*/ 2 w 18"/>
                <a:gd name="T15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24">
                  <a:moveTo>
                    <a:pt x="2" y="12"/>
                  </a:moveTo>
                  <a:cubicBezTo>
                    <a:pt x="2" y="11"/>
                    <a:pt x="2" y="10"/>
                    <a:pt x="2" y="9"/>
                  </a:cubicBezTo>
                  <a:cubicBezTo>
                    <a:pt x="2" y="2"/>
                    <a:pt x="5" y="0"/>
                    <a:pt x="12" y="2"/>
                  </a:cubicBezTo>
                  <a:cubicBezTo>
                    <a:pt x="14" y="2"/>
                    <a:pt x="14" y="3"/>
                    <a:pt x="15" y="5"/>
                  </a:cubicBezTo>
                  <a:cubicBezTo>
                    <a:pt x="15" y="10"/>
                    <a:pt x="17" y="14"/>
                    <a:pt x="18" y="19"/>
                  </a:cubicBezTo>
                  <a:cubicBezTo>
                    <a:pt x="18" y="22"/>
                    <a:pt x="17" y="23"/>
                    <a:pt x="14" y="23"/>
                  </a:cubicBezTo>
                  <a:cubicBezTo>
                    <a:pt x="14" y="23"/>
                    <a:pt x="13" y="23"/>
                    <a:pt x="12" y="23"/>
                  </a:cubicBezTo>
                  <a:cubicBezTo>
                    <a:pt x="0" y="23"/>
                    <a:pt x="2" y="24"/>
                    <a:pt x="2" y="12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3" name="Freeform 100"/>
            <p:cNvSpPr>
              <a:spLocks/>
            </p:cNvSpPr>
            <p:nvPr/>
          </p:nvSpPr>
          <p:spPr bwMode="auto">
            <a:xfrm>
              <a:off x="8061325" y="4119563"/>
              <a:ext cx="123825" cy="171450"/>
            </a:xfrm>
            <a:custGeom>
              <a:avLst/>
              <a:gdLst>
                <a:gd name="T0" fmla="*/ 2 w 16"/>
                <a:gd name="T1" fmla="*/ 10 h 22"/>
                <a:gd name="T2" fmla="*/ 2 w 16"/>
                <a:gd name="T3" fmla="*/ 2 h 22"/>
                <a:gd name="T4" fmla="*/ 3 w 16"/>
                <a:gd name="T5" fmla="*/ 0 h 22"/>
                <a:gd name="T6" fmla="*/ 5 w 16"/>
                <a:gd name="T7" fmla="*/ 2 h 22"/>
                <a:gd name="T8" fmla="*/ 13 w 16"/>
                <a:gd name="T9" fmla="*/ 10 h 22"/>
                <a:gd name="T10" fmla="*/ 15 w 16"/>
                <a:gd name="T11" fmla="*/ 12 h 22"/>
                <a:gd name="T12" fmla="*/ 13 w 16"/>
                <a:gd name="T13" fmla="*/ 20 h 22"/>
                <a:gd name="T14" fmla="*/ 3 w 16"/>
                <a:gd name="T15" fmla="*/ 20 h 22"/>
                <a:gd name="T16" fmla="*/ 2 w 16"/>
                <a:gd name="T17" fmla="*/ 14 h 22"/>
                <a:gd name="T18" fmla="*/ 2 w 16"/>
                <a:gd name="T19" fmla="*/ 10 h 22"/>
                <a:gd name="T20" fmla="*/ 2 w 16"/>
                <a:gd name="T21" fmla="*/ 1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22">
                  <a:moveTo>
                    <a:pt x="2" y="10"/>
                  </a:moveTo>
                  <a:cubicBezTo>
                    <a:pt x="2" y="8"/>
                    <a:pt x="2" y="5"/>
                    <a:pt x="2" y="2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5" y="0"/>
                    <a:pt x="6" y="1"/>
                    <a:pt x="5" y="2"/>
                  </a:cubicBezTo>
                  <a:cubicBezTo>
                    <a:pt x="5" y="8"/>
                    <a:pt x="7" y="10"/>
                    <a:pt x="13" y="10"/>
                  </a:cubicBezTo>
                  <a:cubicBezTo>
                    <a:pt x="14" y="10"/>
                    <a:pt x="15" y="11"/>
                    <a:pt x="15" y="12"/>
                  </a:cubicBezTo>
                  <a:cubicBezTo>
                    <a:pt x="15" y="15"/>
                    <a:pt x="16" y="18"/>
                    <a:pt x="13" y="20"/>
                  </a:cubicBezTo>
                  <a:cubicBezTo>
                    <a:pt x="10" y="22"/>
                    <a:pt x="7" y="21"/>
                    <a:pt x="3" y="20"/>
                  </a:cubicBezTo>
                  <a:cubicBezTo>
                    <a:pt x="0" y="20"/>
                    <a:pt x="2" y="17"/>
                    <a:pt x="2" y="14"/>
                  </a:cubicBezTo>
                  <a:cubicBezTo>
                    <a:pt x="1" y="13"/>
                    <a:pt x="2" y="12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4" name="Freeform 101"/>
            <p:cNvSpPr>
              <a:spLocks/>
            </p:cNvSpPr>
            <p:nvPr/>
          </p:nvSpPr>
          <p:spPr bwMode="auto">
            <a:xfrm>
              <a:off x="7642225" y="4119563"/>
              <a:ext cx="107950" cy="179388"/>
            </a:xfrm>
            <a:custGeom>
              <a:avLst/>
              <a:gdLst>
                <a:gd name="T0" fmla="*/ 14 w 14"/>
                <a:gd name="T1" fmla="*/ 10 h 23"/>
                <a:gd name="T2" fmla="*/ 14 w 14"/>
                <a:gd name="T3" fmla="*/ 13 h 23"/>
                <a:gd name="T4" fmla="*/ 3 w 14"/>
                <a:gd name="T5" fmla="*/ 21 h 23"/>
                <a:gd name="T6" fmla="*/ 1 w 14"/>
                <a:gd name="T7" fmla="*/ 14 h 23"/>
                <a:gd name="T8" fmla="*/ 4 w 14"/>
                <a:gd name="T9" fmla="*/ 10 h 23"/>
                <a:gd name="T10" fmla="*/ 10 w 14"/>
                <a:gd name="T11" fmla="*/ 3 h 23"/>
                <a:gd name="T12" fmla="*/ 12 w 14"/>
                <a:gd name="T13" fmla="*/ 0 h 23"/>
                <a:gd name="T14" fmla="*/ 14 w 14"/>
                <a:gd name="T15" fmla="*/ 3 h 23"/>
                <a:gd name="T16" fmla="*/ 14 w 14"/>
                <a:gd name="T17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23">
                  <a:moveTo>
                    <a:pt x="14" y="10"/>
                  </a:moveTo>
                  <a:cubicBezTo>
                    <a:pt x="14" y="11"/>
                    <a:pt x="14" y="12"/>
                    <a:pt x="14" y="13"/>
                  </a:cubicBezTo>
                  <a:cubicBezTo>
                    <a:pt x="14" y="20"/>
                    <a:pt x="11" y="23"/>
                    <a:pt x="3" y="21"/>
                  </a:cubicBezTo>
                  <a:cubicBezTo>
                    <a:pt x="0" y="19"/>
                    <a:pt x="1" y="16"/>
                    <a:pt x="1" y="14"/>
                  </a:cubicBezTo>
                  <a:cubicBezTo>
                    <a:pt x="1" y="12"/>
                    <a:pt x="1" y="10"/>
                    <a:pt x="4" y="10"/>
                  </a:cubicBezTo>
                  <a:cubicBezTo>
                    <a:pt x="8" y="10"/>
                    <a:pt x="11" y="8"/>
                    <a:pt x="10" y="3"/>
                  </a:cubicBezTo>
                  <a:cubicBezTo>
                    <a:pt x="10" y="2"/>
                    <a:pt x="10" y="0"/>
                    <a:pt x="12" y="0"/>
                  </a:cubicBezTo>
                  <a:cubicBezTo>
                    <a:pt x="14" y="0"/>
                    <a:pt x="14" y="2"/>
                    <a:pt x="14" y="3"/>
                  </a:cubicBezTo>
                  <a:cubicBezTo>
                    <a:pt x="14" y="6"/>
                    <a:pt x="14" y="8"/>
                    <a:pt x="14" y="10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5" name="Freeform 102"/>
            <p:cNvSpPr>
              <a:spLocks/>
            </p:cNvSpPr>
            <p:nvPr/>
          </p:nvSpPr>
          <p:spPr bwMode="auto">
            <a:xfrm>
              <a:off x="7618413" y="4033838"/>
              <a:ext cx="85725" cy="139700"/>
            </a:xfrm>
            <a:custGeom>
              <a:avLst/>
              <a:gdLst>
                <a:gd name="T0" fmla="*/ 10 w 11"/>
                <a:gd name="T1" fmla="*/ 9 h 18"/>
                <a:gd name="T2" fmla="*/ 10 w 11"/>
                <a:gd name="T3" fmla="*/ 13 h 18"/>
                <a:gd name="T4" fmla="*/ 6 w 11"/>
                <a:gd name="T5" fmla="*/ 18 h 18"/>
                <a:gd name="T6" fmla="*/ 1 w 11"/>
                <a:gd name="T7" fmla="*/ 14 h 18"/>
                <a:gd name="T8" fmla="*/ 1 w 11"/>
                <a:gd name="T9" fmla="*/ 6 h 18"/>
                <a:gd name="T10" fmla="*/ 6 w 11"/>
                <a:gd name="T11" fmla="*/ 0 h 18"/>
                <a:gd name="T12" fmla="*/ 10 w 11"/>
                <a:gd name="T13" fmla="*/ 6 h 18"/>
                <a:gd name="T14" fmla="*/ 10 w 11"/>
                <a:gd name="T15" fmla="*/ 9 h 18"/>
                <a:gd name="T16" fmla="*/ 10 w 11"/>
                <a:gd name="T17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10" y="9"/>
                  </a:moveTo>
                  <a:cubicBezTo>
                    <a:pt x="10" y="11"/>
                    <a:pt x="10" y="12"/>
                    <a:pt x="10" y="13"/>
                  </a:cubicBezTo>
                  <a:cubicBezTo>
                    <a:pt x="11" y="17"/>
                    <a:pt x="9" y="18"/>
                    <a:pt x="6" y="18"/>
                  </a:cubicBezTo>
                  <a:cubicBezTo>
                    <a:pt x="3" y="18"/>
                    <a:pt x="0" y="18"/>
                    <a:pt x="1" y="14"/>
                  </a:cubicBezTo>
                  <a:cubicBezTo>
                    <a:pt x="1" y="11"/>
                    <a:pt x="1" y="9"/>
                    <a:pt x="1" y="6"/>
                  </a:cubicBezTo>
                  <a:cubicBezTo>
                    <a:pt x="1" y="2"/>
                    <a:pt x="1" y="0"/>
                    <a:pt x="6" y="0"/>
                  </a:cubicBezTo>
                  <a:cubicBezTo>
                    <a:pt x="11" y="0"/>
                    <a:pt x="10" y="3"/>
                    <a:pt x="10" y="6"/>
                  </a:cubicBezTo>
                  <a:cubicBezTo>
                    <a:pt x="10" y="7"/>
                    <a:pt x="10" y="8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6" name="Freeform 103"/>
            <p:cNvSpPr>
              <a:spLocks/>
            </p:cNvSpPr>
            <p:nvPr/>
          </p:nvSpPr>
          <p:spPr bwMode="auto">
            <a:xfrm>
              <a:off x="8107363" y="4033838"/>
              <a:ext cx="100013" cy="139700"/>
            </a:xfrm>
            <a:custGeom>
              <a:avLst/>
              <a:gdLst>
                <a:gd name="T0" fmla="*/ 2 w 13"/>
                <a:gd name="T1" fmla="*/ 9 h 18"/>
                <a:gd name="T2" fmla="*/ 2 w 13"/>
                <a:gd name="T3" fmla="*/ 4 h 18"/>
                <a:gd name="T4" fmla="*/ 6 w 13"/>
                <a:gd name="T5" fmla="*/ 0 h 18"/>
                <a:gd name="T6" fmla="*/ 12 w 13"/>
                <a:gd name="T7" fmla="*/ 4 h 18"/>
                <a:gd name="T8" fmla="*/ 12 w 13"/>
                <a:gd name="T9" fmla="*/ 11 h 18"/>
                <a:gd name="T10" fmla="*/ 7 w 13"/>
                <a:gd name="T11" fmla="*/ 18 h 18"/>
                <a:gd name="T12" fmla="*/ 2 w 13"/>
                <a:gd name="T13" fmla="*/ 11 h 18"/>
                <a:gd name="T14" fmla="*/ 2 w 13"/>
                <a:gd name="T15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8">
                  <a:moveTo>
                    <a:pt x="2" y="9"/>
                  </a:moveTo>
                  <a:cubicBezTo>
                    <a:pt x="2" y="7"/>
                    <a:pt x="2" y="6"/>
                    <a:pt x="2" y="4"/>
                  </a:cubicBezTo>
                  <a:cubicBezTo>
                    <a:pt x="2" y="1"/>
                    <a:pt x="3" y="0"/>
                    <a:pt x="6" y="0"/>
                  </a:cubicBezTo>
                  <a:cubicBezTo>
                    <a:pt x="10" y="0"/>
                    <a:pt x="12" y="0"/>
                    <a:pt x="12" y="4"/>
                  </a:cubicBezTo>
                  <a:cubicBezTo>
                    <a:pt x="11" y="7"/>
                    <a:pt x="12" y="9"/>
                    <a:pt x="12" y="11"/>
                  </a:cubicBezTo>
                  <a:cubicBezTo>
                    <a:pt x="12" y="15"/>
                    <a:pt x="13" y="18"/>
                    <a:pt x="7" y="18"/>
                  </a:cubicBezTo>
                  <a:cubicBezTo>
                    <a:pt x="0" y="18"/>
                    <a:pt x="2" y="14"/>
                    <a:pt x="2" y="11"/>
                  </a:cubicBezTo>
                  <a:cubicBezTo>
                    <a:pt x="2" y="10"/>
                    <a:pt x="2" y="10"/>
                    <a:pt x="2" y="9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7" name="Freeform 104"/>
            <p:cNvSpPr>
              <a:spLocks/>
            </p:cNvSpPr>
            <p:nvPr/>
          </p:nvSpPr>
          <p:spPr bwMode="auto">
            <a:xfrm>
              <a:off x="6981825" y="1062038"/>
              <a:ext cx="760413" cy="496888"/>
            </a:xfrm>
            <a:custGeom>
              <a:avLst/>
              <a:gdLst>
                <a:gd name="T0" fmla="*/ 54 w 98"/>
                <a:gd name="T1" fmla="*/ 8 h 64"/>
                <a:gd name="T2" fmla="*/ 55 w 98"/>
                <a:gd name="T3" fmla="*/ 8 h 64"/>
                <a:gd name="T4" fmla="*/ 57 w 98"/>
                <a:gd name="T5" fmla="*/ 2 h 64"/>
                <a:gd name="T6" fmla="*/ 66 w 98"/>
                <a:gd name="T7" fmla="*/ 3 h 64"/>
                <a:gd name="T8" fmla="*/ 67 w 98"/>
                <a:gd name="T9" fmla="*/ 8 h 64"/>
                <a:gd name="T10" fmla="*/ 61 w 98"/>
                <a:gd name="T11" fmla="*/ 50 h 64"/>
                <a:gd name="T12" fmla="*/ 64 w 98"/>
                <a:gd name="T13" fmla="*/ 45 h 64"/>
                <a:gd name="T14" fmla="*/ 66 w 98"/>
                <a:gd name="T15" fmla="*/ 19 h 64"/>
                <a:gd name="T16" fmla="*/ 71 w 98"/>
                <a:gd name="T17" fmla="*/ 8 h 64"/>
                <a:gd name="T18" fmla="*/ 80 w 98"/>
                <a:gd name="T19" fmla="*/ 15 h 64"/>
                <a:gd name="T20" fmla="*/ 92 w 98"/>
                <a:gd name="T21" fmla="*/ 47 h 64"/>
                <a:gd name="T22" fmla="*/ 95 w 98"/>
                <a:gd name="T23" fmla="*/ 53 h 64"/>
                <a:gd name="T24" fmla="*/ 93 w 98"/>
                <a:gd name="T25" fmla="*/ 61 h 64"/>
                <a:gd name="T26" fmla="*/ 78 w 98"/>
                <a:gd name="T27" fmla="*/ 63 h 64"/>
                <a:gd name="T28" fmla="*/ 10 w 98"/>
                <a:gd name="T29" fmla="*/ 62 h 64"/>
                <a:gd name="T30" fmla="*/ 2 w 98"/>
                <a:gd name="T31" fmla="*/ 57 h 64"/>
                <a:gd name="T32" fmla="*/ 20 w 98"/>
                <a:gd name="T33" fmla="*/ 13 h 64"/>
                <a:gd name="T34" fmla="*/ 31 w 98"/>
                <a:gd name="T35" fmla="*/ 15 h 64"/>
                <a:gd name="T36" fmla="*/ 34 w 98"/>
                <a:gd name="T37" fmla="*/ 42 h 64"/>
                <a:gd name="T38" fmla="*/ 35 w 98"/>
                <a:gd name="T39" fmla="*/ 49 h 64"/>
                <a:gd name="T40" fmla="*/ 37 w 98"/>
                <a:gd name="T41" fmla="*/ 43 h 64"/>
                <a:gd name="T42" fmla="*/ 31 w 98"/>
                <a:gd name="T43" fmla="*/ 6 h 64"/>
                <a:gd name="T44" fmla="*/ 31 w 98"/>
                <a:gd name="T45" fmla="*/ 4 h 64"/>
                <a:gd name="T46" fmla="*/ 40 w 98"/>
                <a:gd name="T47" fmla="*/ 2 h 64"/>
                <a:gd name="T48" fmla="*/ 42 w 98"/>
                <a:gd name="T49" fmla="*/ 6 h 64"/>
                <a:gd name="T50" fmla="*/ 44 w 98"/>
                <a:gd name="T51" fmla="*/ 8 h 64"/>
                <a:gd name="T52" fmla="*/ 45 w 98"/>
                <a:gd name="T53" fmla="*/ 6 h 64"/>
                <a:gd name="T54" fmla="*/ 48 w 98"/>
                <a:gd name="T55" fmla="*/ 0 h 64"/>
                <a:gd name="T56" fmla="*/ 53 w 98"/>
                <a:gd name="T57" fmla="*/ 4 h 64"/>
                <a:gd name="T58" fmla="*/ 54 w 98"/>
                <a:gd name="T59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8" h="64">
                  <a:moveTo>
                    <a:pt x="54" y="8"/>
                  </a:moveTo>
                  <a:cubicBezTo>
                    <a:pt x="55" y="8"/>
                    <a:pt x="55" y="8"/>
                    <a:pt x="55" y="8"/>
                  </a:cubicBezTo>
                  <a:cubicBezTo>
                    <a:pt x="57" y="6"/>
                    <a:pt x="55" y="3"/>
                    <a:pt x="57" y="2"/>
                  </a:cubicBezTo>
                  <a:cubicBezTo>
                    <a:pt x="60" y="2"/>
                    <a:pt x="63" y="2"/>
                    <a:pt x="66" y="3"/>
                  </a:cubicBezTo>
                  <a:cubicBezTo>
                    <a:pt x="70" y="4"/>
                    <a:pt x="68" y="6"/>
                    <a:pt x="67" y="8"/>
                  </a:cubicBezTo>
                  <a:cubicBezTo>
                    <a:pt x="60" y="21"/>
                    <a:pt x="62" y="35"/>
                    <a:pt x="61" y="50"/>
                  </a:cubicBezTo>
                  <a:cubicBezTo>
                    <a:pt x="65" y="49"/>
                    <a:pt x="64" y="47"/>
                    <a:pt x="64" y="45"/>
                  </a:cubicBezTo>
                  <a:cubicBezTo>
                    <a:pt x="65" y="37"/>
                    <a:pt x="64" y="28"/>
                    <a:pt x="66" y="19"/>
                  </a:cubicBezTo>
                  <a:cubicBezTo>
                    <a:pt x="67" y="15"/>
                    <a:pt x="68" y="10"/>
                    <a:pt x="71" y="8"/>
                  </a:cubicBezTo>
                  <a:cubicBezTo>
                    <a:pt x="75" y="7"/>
                    <a:pt x="77" y="12"/>
                    <a:pt x="80" y="15"/>
                  </a:cubicBezTo>
                  <a:cubicBezTo>
                    <a:pt x="88" y="24"/>
                    <a:pt x="91" y="35"/>
                    <a:pt x="92" y="47"/>
                  </a:cubicBezTo>
                  <a:cubicBezTo>
                    <a:pt x="92" y="49"/>
                    <a:pt x="92" y="51"/>
                    <a:pt x="95" y="53"/>
                  </a:cubicBezTo>
                  <a:cubicBezTo>
                    <a:pt x="98" y="55"/>
                    <a:pt x="97" y="61"/>
                    <a:pt x="93" y="61"/>
                  </a:cubicBezTo>
                  <a:cubicBezTo>
                    <a:pt x="88" y="62"/>
                    <a:pt x="83" y="63"/>
                    <a:pt x="78" y="63"/>
                  </a:cubicBezTo>
                  <a:cubicBezTo>
                    <a:pt x="55" y="64"/>
                    <a:pt x="33" y="64"/>
                    <a:pt x="10" y="62"/>
                  </a:cubicBezTo>
                  <a:cubicBezTo>
                    <a:pt x="6" y="62"/>
                    <a:pt x="0" y="62"/>
                    <a:pt x="2" y="57"/>
                  </a:cubicBezTo>
                  <a:cubicBezTo>
                    <a:pt x="9" y="42"/>
                    <a:pt x="7" y="24"/>
                    <a:pt x="20" y="13"/>
                  </a:cubicBezTo>
                  <a:cubicBezTo>
                    <a:pt x="28" y="6"/>
                    <a:pt x="28" y="6"/>
                    <a:pt x="31" y="15"/>
                  </a:cubicBezTo>
                  <a:cubicBezTo>
                    <a:pt x="34" y="24"/>
                    <a:pt x="33" y="33"/>
                    <a:pt x="34" y="42"/>
                  </a:cubicBezTo>
                  <a:cubicBezTo>
                    <a:pt x="34" y="45"/>
                    <a:pt x="33" y="49"/>
                    <a:pt x="35" y="49"/>
                  </a:cubicBezTo>
                  <a:cubicBezTo>
                    <a:pt x="39" y="49"/>
                    <a:pt x="37" y="45"/>
                    <a:pt x="37" y="43"/>
                  </a:cubicBezTo>
                  <a:cubicBezTo>
                    <a:pt x="36" y="30"/>
                    <a:pt x="38" y="18"/>
                    <a:pt x="31" y="6"/>
                  </a:cubicBezTo>
                  <a:cubicBezTo>
                    <a:pt x="30" y="6"/>
                    <a:pt x="30" y="5"/>
                    <a:pt x="31" y="4"/>
                  </a:cubicBezTo>
                  <a:cubicBezTo>
                    <a:pt x="34" y="2"/>
                    <a:pt x="37" y="3"/>
                    <a:pt x="40" y="2"/>
                  </a:cubicBezTo>
                  <a:cubicBezTo>
                    <a:pt x="43" y="2"/>
                    <a:pt x="42" y="5"/>
                    <a:pt x="42" y="6"/>
                  </a:cubicBezTo>
                  <a:cubicBezTo>
                    <a:pt x="42" y="7"/>
                    <a:pt x="43" y="8"/>
                    <a:pt x="44" y="8"/>
                  </a:cubicBezTo>
                  <a:cubicBezTo>
                    <a:pt x="45" y="8"/>
                    <a:pt x="45" y="7"/>
                    <a:pt x="45" y="6"/>
                  </a:cubicBezTo>
                  <a:cubicBezTo>
                    <a:pt x="46" y="3"/>
                    <a:pt x="44" y="0"/>
                    <a:pt x="48" y="0"/>
                  </a:cubicBezTo>
                  <a:cubicBezTo>
                    <a:pt x="51" y="0"/>
                    <a:pt x="54" y="0"/>
                    <a:pt x="53" y="4"/>
                  </a:cubicBezTo>
                  <a:cubicBezTo>
                    <a:pt x="53" y="6"/>
                    <a:pt x="53" y="7"/>
                    <a:pt x="54" y="8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8" name="Freeform 105"/>
            <p:cNvSpPr>
              <a:spLocks/>
            </p:cNvSpPr>
            <p:nvPr/>
          </p:nvSpPr>
          <p:spPr bwMode="auto">
            <a:xfrm>
              <a:off x="3713163" y="3794125"/>
              <a:ext cx="466725" cy="644525"/>
            </a:xfrm>
            <a:custGeom>
              <a:avLst/>
              <a:gdLst>
                <a:gd name="T0" fmla="*/ 7 w 60"/>
                <a:gd name="T1" fmla="*/ 59 h 83"/>
                <a:gd name="T2" fmla="*/ 2 w 60"/>
                <a:gd name="T3" fmla="*/ 60 h 83"/>
                <a:gd name="T4" fmla="*/ 1 w 60"/>
                <a:gd name="T5" fmla="*/ 54 h 83"/>
                <a:gd name="T6" fmla="*/ 10 w 60"/>
                <a:gd name="T7" fmla="*/ 37 h 83"/>
                <a:gd name="T8" fmla="*/ 24 w 60"/>
                <a:gd name="T9" fmla="*/ 4 h 83"/>
                <a:gd name="T10" fmla="*/ 30 w 60"/>
                <a:gd name="T11" fmla="*/ 1 h 83"/>
                <a:gd name="T12" fmla="*/ 55 w 60"/>
                <a:gd name="T13" fmla="*/ 8 h 83"/>
                <a:gd name="T14" fmla="*/ 58 w 60"/>
                <a:gd name="T15" fmla="*/ 13 h 83"/>
                <a:gd name="T16" fmla="*/ 57 w 60"/>
                <a:gd name="T17" fmla="*/ 55 h 83"/>
                <a:gd name="T18" fmla="*/ 57 w 60"/>
                <a:gd name="T19" fmla="*/ 63 h 83"/>
                <a:gd name="T20" fmla="*/ 54 w 60"/>
                <a:gd name="T21" fmla="*/ 68 h 83"/>
                <a:gd name="T22" fmla="*/ 48 w 60"/>
                <a:gd name="T23" fmla="*/ 66 h 83"/>
                <a:gd name="T24" fmla="*/ 43 w 60"/>
                <a:gd name="T25" fmla="*/ 58 h 83"/>
                <a:gd name="T26" fmla="*/ 39 w 60"/>
                <a:gd name="T27" fmla="*/ 70 h 83"/>
                <a:gd name="T28" fmla="*/ 37 w 60"/>
                <a:gd name="T29" fmla="*/ 73 h 83"/>
                <a:gd name="T30" fmla="*/ 30 w 60"/>
                <a:gd name="T31" fmla="*/ 81 h 83"/>
                <a:gd name="T32" fmla="*/ 26 w 60"/>
                <a:gd name="T33" fmla="*/ 72 h 83"/>
                <a:gd name="T34" fmla="*/ 21 w 60"/>
                <a:gd name="T35" fmla="*/ 80 h 83"/>
                <a:gd name="T36" fmla="*/ 16 w 60"/>
                <a:gd name="T37" fmla="*/ 82 h 83"/>
                <a:gd name="T38" fmla="*/ 14 w 60"/>
                <a:gd name="T39" fmla="*/ 77 h 83"/>
                <a:gd name="T40" fmla="*/ 14 w 60"/>
                <a:gd name="T41" fmla="*/ 68 h 83"/>
                <a:gd name="T42" fmla="*/ 13 w 60"/>
                <a:gd name="T43" fmla="*/ 70 h 83"/>
                <a:gd name="T44" fmla="*/ 6 w 60"/>
                <a:gd name="T45" fmla="*/ 74 h 83"/>
                <a:gd name="T46" fmla="*/ 5 w 60"/>
                <a:gd name="T47" fmla="*/ 66 h 83"/>
                <a:gd name="T48" fmla="*/ 7 w 60"/>
                <a:gd name="T49" fmla="*/ 59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0" h="83">
                  <a:moveTo>
                    <a:pt x="7" y="59"/>
                  </a:moveTo>
                  <a:cubicBezTo>
                    <a:pt x="5" y="59"/>
                    <a:pt x="4" y="61"/>
                    <a:pt x="2" y="60"/>
                  </a:cubicBezTo>
                  <a:cubicBezTo>
                    <a:pt x="0" y="58"/>
                    <a:pt x="1" y="56"/>
                    <a:pt x="1" y="54"/>
                  </a:cubicBezTo>
                  <a:cubicBezTo>
                    <a:pt x="3" y="48"/>
                    <a:pt x="6" y="42"/>
                    <a:pt x="10" y="37"/>
                  </a:cubicBezTo>
                  <a:cubicBezTo>
                    <a:pt x="17" y="27"/>
                    <a:pt x="20" y="15"/>
                    <a:pt x="24" y="4"/>
                  </a:cubicBezTo>
                  <a:cubicBezTo>
                    <a:pt x="25" y="0"/>
                    <a:pt x="27" y="0"/>
                    <a:pt x="30" y="1"/>
                  </a:cubicBezTo>
                  <a:cubicBezTo>
                    <a:pt x="38" y="4"/>
                    <a:pt x="47" y="6"/>
                    <a:pt x="55" y="8"/>
                  </a:cubicBezTo>
                  <a:cubicBezTo>
                    <a:pt x="58" y="9"/>
                    <a:pt x="60" y="10"/>
                    <a:pt x="58" y="13"/>
                  </a:cubicBezTo>
                  <a:cubicBezTo>
                    <a:pt x="50" y="27"/>
                    <a:pt x="52" y="41"/>
                    <a:pt x="57" y="55"/>
                  </a:cubicBezTo>
                  <a:cubicBezTo>
                    <a:pt x="57" y="58"/>
                    <a:pt x="57" y="60"/>
                    <a:pt x="57" y="63"/>
                  </a:cubicBezTo>
                  <a:cubicBezTo>
                    <a:pt x="57" y="65"/>
                    <a:pt x="57" y="67"/>
                    <a:pt x="54" y="68"/>
                  </a:cubicBezTo>
                  <a:cubicBezTo>
                    <a:pt x="51" y="69"/>
                    <a:pt x="49" y="68"/>
                    <a:pt x="48" y="66"/>
                  </a:cubicBezTo>
                  <a:cubicBezTo>
                    <a:pt x="46" y="64"/>
                    <a:pt x="45" y="61"/>
                    <a:pt x="43" y="58"/>
                  </a:cubicBezTo>
                  <a:cubicBezTo>
                    <a:pt x="42" y="62"/>
                    <a:pt x="40" y="66"/>
                    <a:pt x="39" y="70"/>
                  </a:cubicBezTo>
                  <a:cubicBezTo>
                    <a:pt x="38" y="71"/>
                    <a:pt x="38" y="72"/>
                    <a:pt x="37" y="73"/>
                  </a:cubicBezTo>
                  <a:cubicBezTo>
                    <a:pt x="35" y="76"/>
                    <a:pt x="35" y="82"/>
                    <a:pt x="30" y="81"/>
                  </a:cubicBezTo>
                  <a:cubicBezTo>
                    <a:pt x="25" y="81"/>
                    <a:pt x="28" y="75"/>
                    <a:pt x="26" y="72"/>
                  </a:cubicBezTo>
                  <a:cubicBezTo>
                    <a:pt x="24" y="75"/>
                    <a:pt x="23" y="77"/>
                    <a:pt x="21" y="80"/>
                  </a:cubicBezTo>
                  <a:cubicBezTo>
                    <a:pt x="20" y="81"/>
                    <a:pt x="18" y="83"/>
                    <a:pt x="16" y="82"/>
                  </a:cubicBezTo>
                  <a:cubicBezTo>
                    <a:pt x="14" y="81"/>
                    <a:pt x="14" y="79"/>
                    <a:pt x="14" y="77"/>
                  </a:cubicBezTo>
                  <a:cubicBezTo>
                    <a:pt x="14" y="74"/>
                    <a:pt x="15" y="71"/>
                    <a:pt x="14" y="68"/>
                  </a:cubicBezTo>
                  <a:cubicBezTo>
                    <a:pt x="14" y="68"/>
                    <a:pt x="14" y="69"/>
                    <a:pt x="13" y="70"/>
                  </a:cubicBezTo>
                  <a:cubicBezTo>
                    <a:pt x="11" y="72"/>
                    <a:pt x="10" y="76"/>
                    <a:pt x="6" y="74"/>
                  </a:cubicBezTo>
                  <a:cubicBezTo>
                    <a:pt x="3" y="73"/>
                    <a:pt x="5" y="69"/>
                    <a:pt x="5" y="66"/>
                  </a:cubicBezTo>
                  <a:cubicBezTo>
                    <a:pt x="5" y="64"/>
                    <a:pt x="6" y="61"/>
                    <a:pt x="7" y="59"/>
                  </a:cubicBezTo>
                  <a:close/>
                </a:path>
              </a:pathLst>
            </a:custGeom>
            <a:solidFill>
              <a:srgbClr val="FFE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9" name="Oval 106"/>
            <p:cNvSpPr>
              <a:spLocks noChangeArrowheads="1"/>
            </p:cNvSpPr>
            <p:nvPr/>
          </p:nvSpPr>
          <p:spPr bwMode="auto">
            <a:xfrm>
              <a:off x="4102100" y="2901950"/>
              <a:ext cx="30163" cy="61913"/>
            </a:xfrm>
            <a:prstGeom prst="ellipse">
              <a:avLst/>
            </a:prstGeom>
            <a:solidFill>
              <a:srgbClr val="EFF4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0" name="Freeform 107"/>
            <p:cNvSpPr>
              <a:spLocks/>
            </p:cNvSpPr>
            <p:nvPr/>
          </p:nvSpPr>
          <p:spPr bwMode="auto">
            <a:xfrm>
              <a:off x="4102100" y="2730500"/>
              <a:ext cx="38100" cy="53975"/>
            </a:xfrm>
            <a:custGeom>
              <a:avLst/>
              <a:gdLst>
                <a:gd name="T0" fmla="*/ 4 w 5"/>
                <a:gd name="T1" fmla="*/ 3 h 7"/>
                <a:gd name="T2" fmla="*/ 2 w 5"/>
                <a:gd name="T3" fmla="*/ 7 h 7"/>
                <a:gd name="T4" fmla="*/ 0 w 5"/>
                <a:gd name="T5" fmla="*/ 3 h 7"/>
                <a:gd name="T6" fmla="*/ 2 w 5"/>
                <a:gd name="T7" fmla="*/ 0 h 7"/>
                <a:gd name="T8" fmla="*/ 4 w 5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4" y="3"/>
                  </a:moveTo>
                  <a:cubicBezTo>
                    <a:pt x="4" y="5"/>
                    <a:pt x="4" y="7"/>
                    <a:pt x="2" y="7"/>
                  </a:cubicBezTo>
                  <a:cubicBezTo>
                    <a:pt x="0" y="7"/>
                    <a:pt x="0" y="5"/>
                    <a:pt x="0" y="3"/>
                  </a:cubicBezTo>
                  <a:cubicBezTo>
                    <a:pt x="0" y="2"/>
                    <a:pt x="0" y="0"/>
                    <a:pt x="2" y="0"/>
                  </a:cubicBezTo>
                  <a:cubicBezTo>
                    <a:pt x="5" y="0"/>
                    <a:pt x="3" y="2"/>
                    <a:pt x="4" y="3"/>
                  </a:cubicBezTo>
                  <a:close/>
                </a:path>
              </a:pathLst>
            </a:custGeom>
            <a:solidFill>
              <a:srgbClr val="EEF5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1" name="Oval 108"/>
            <p:cNvSpPr>
              <a:spLocks noChangeArrowheads="1"/>
            </p:cNvSpPr>
            <p:nvPr/>
          </p:nvSpPr>
          <p:spPr bwMode="auto">
            <a:xfrm>
              <a:off x="3806825" y="2901950"/>
              <a:ext cx="38100" cy="61913"/>
            </a:xfrm>
            <a:prstGeom prst="ellipse">
              <a:avLst/>
            </a:prstGeom>
            <a:solidFill>
              <a:srgbClr val="F2F7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2" name="Freeform 109"/>
            <p:cNvSpPr>
              <a:spLocks/>
            </p:cNvSpPr>
            <p:nvPr/>
          </p:nvSpPr>
          <p:spPr bwMode="auto">
            <a:xfrm>
              <a:off x="3806825" y="2730500"/>
              <a:ext cx="38100" cy="53975"/>
            </a:xfrm>
            <a:custGeom>
              <a:avLst/>
              <a:gdLst>
                <a:gd name="T0" fmla="*/ 4 w 5"/>
                <a:gd name="T1" fmla="*/ 3 h 7"/>
                <a:gd name="T2" fmla="*/ 2 w 5"/>
                <a:gd name="T3" fmla="*/ 7 h 7"/>
                <a:gd name="T4" fmla="*/ 1 w 5"/>
                <a:gd name="T5" fmla="*/ 4 h 7"/>
                <a:gd name="T6" fmla="*/ 2 w 5"/>
                <a:gd name="T7" fmla="*/ 0 h 7"/>
                <a:gd name="T8" fmla="*/ 4 w 5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4" y="3"/>
                  </a:moveTo>
                  <a:cubicBezTo>
                    <a:pt x="4" y="5"/>
                    <a:pt x="5" y="7"/>
                    <a:pt x="2" y="7"/>
                  </a:cubicBezTo>
                  <a:cubicBezTo>
                    <a:pt x="0" y="7"/>
                    <a:pt x="1" y="5"/>
                    <a:pt x="1" y="4"/>
                  </a:cubicBezTo>
                  <a:cubicBezTo>
                    <a:pt x="1" y="2"/>
                    <a:pt x="0" y="0"/>
                    <a:pt x="2" y="0"/>
                  </a:cubicBezTo>
                  <a:cubicBezTo>
                    <a:pt x="5" y="0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F3F7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43494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288534" y="254858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3566598" y="2572608"/>
            <a:ext cx="909638" cy="911225"/>
          </a:xfrm>
          <a:custGeom>
            <a:avLst/>
            <a:gdLst>
              <a:gd name="T0" fmla="*/ 316 w 316"/>
              <a:gd name="T1" fmla="*/ 158 h 317"/>
              <a:gd name="T2" fmla="*/ 305 w 316"/>
              <a:gd name="T3" fmla="*/ 178 h 317"/>
              <a:gd name="T4" fmla="*/ 177 w 316"/>
              <a:gd name="T5" fmla="*/ 305 h 317"/>
              <a:gd name="T6" fmla="*/ 140 w 316"/>
              <a:gd name="T7" fmla="*/ 305 h 317"/>
              <a:gd name="T8" fmla="*/ 12 w 316"/>
              <a:gd name="T9" fmla="*/ 178 h 317"/>
              <a:gd name="T10" fmla="*/ 12 w 316"/>
              <a:gd name="T11" fmla="*/ 139 h 317"/>
              <a:gd name="T12" fmla="*/ 138 w 316"/>
              <a:gd name="T13" fmla="*/ 14 h 317"/>
              <a:gd name="T14" fmla="*/ 179 w 316"/>
              <a:gd name="T15" fmla="*/ 14 h 317"/>
              <a:gd name="T16" fmla="*/ 303 w 316"/>
              <a:gd name="T17" fmla="*/ 138 h 317"/>
              <a:gd name="T18" fmla="*/ 316 w 316"/>
              <a:gd name="T19" fmla="*/ 158 h 317"/>
              <a:gd name="T20" fmla="*/ 182 w 316"/>
              <a:gd name="T21" fmla="*/ 101 h 317"/>
              <a:gd name="T22" fmla="*/ 159 w 316"/>
              <a:gd name="T23" fmla="*/ 74 h 317"/>
              <a:gd name="T24" fmla="*/ 135 w 316"/>
              <a:gd name="T25" fmla="*/ 99 h 317"/>
              <a:gd name="T26" fmla="*/ 146 w 316"/>
              <a:gd name="T27" fmla="*/ 182 h 317"/>
              <a:gd name="T28" fmla="*/ 158 w 316"/>
              <a:gd name="T29" fmla="*/ 192 h 317"/>
              <a:gd name="T30" fmla="*/ 170 w 316"/>
              <a:gd name="T31" fmla="*/ 182 h 317"/>
              <a:gd name="T32" fmla="*/ 182 w 316"/>
              <a:gd name="T33" fmla="*/ 101 h 317"/>
              <a:gd name="T34" fmla="*/ 177 w 316"/>
              <a:gd name="T35" fmla="*/ 225 h 317"/>
              <a:gd name="T36" fmla="*/ 158 w 316"/>
              <a:gd name="T37" fmla="*/ 206 h 317"/>
              <a:gd name="T38" fmla="*/ 140 w 316"/>
              <a:gd name="T39" fmla="*/ 225 h 317"/>
              <a:gd name="T40" fmla="*/ 158 w 316"/>
              <a:gd name="T41" fmla="*/ 244 h 317"/>
              <a:gd name="T42" fmla="*/ 177 w 316"/>
              <a:gd name="T43" fmla="*/ 225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16" h="317">
                <a:moveTo>
                  <a:pt x="316" y="158"/>
                </a:moveTo>
                <a:cubicBezTo>
                  <a:pt x="312" y="166"/>
                  <a:pt x="309" y="173"/>
                  <a:pt x="305" y="178"/>
                </a:cubicBezTo>
                <a:cubicBezTo>
                  <a:pt x="262" y="220"/>
                  <a:pt x="220" y="263"/>
                  <a:pt x="177" y="305"/>
                </a:cubicBezTo>
                <a:cubicBezTo>
                  <a:pt x="166" y="317"/>
                  <a:pt x="151" y="317"/>
                  <a:pt x="140" y="305"/>
                </a:cubicBezTo>
                <a:cubicBezTo>
                  <a:pt x="97" y="263"/>
                  <a:pt x="54" y="220"/>
                  <a:pt x="12" y="178"/>
                </a:cubicBezTo>
                <a:cubicBezTo>
                  <a:pt x="0" y="166"/>
                  <a:pt x="0" y="151"/>
                  <a:pt x="12" y="139"/>
                </a:cubicBezTo>
                <a:cubicBezTo>
                  <a:pt x="54" y="97"/>
                  <a:pt x="96" y="55"/>
                  <a:pt x="138" y="14"/>
                </a:cubicBezTo>
                <a:cubicBezTo>
                  <a:pt x="151" y="0"/>
                  <a:pt x="165" y="0"/>
                  <a:pt x="179" y="14"/>
                </a:cubicBezTo>
                <a:cubicBezTo>
                  <a:pt x="221" y="55"/>
                  <a:pt x="262" y="96"/>
                  <a:pt x="303" y="138"/>
                </a:cubicBezTo>
                <a:cubicBezTo>
                  <a:pt x="309" y="143"/>
                  <a:pt x="311" y="151"/>
                  <a:pt x="316" y="158"/>
                </a:cubicBezTo>
                <a:close/>
                <a:moveTo>
                  <a:pt x="182" y="101"/>
                </a:moveTo>
                <a:cubicBezTo>
                  <a:pt x="182" y="83"/>
                  <a:pt x="174" y="74"/>
                  <a:pt x="159" y="74"/>
                </a:cubicBezTo>
                <a:cubicBezTo>
                  <a:pt x="143" y="73"/>
                  <a:pt x="133" y="83"/>
                  <a:pt x="135" y="99"/>
                </a:cubicBezTo>
                <a:cubicBezTo>
                  <a:pt x="138" y="127"/>
                  <a:pt x="142" y="154"/>
                  <a:pt x="146" y="182"/>
                </a:cubicBezTo>
                <a:cubicBezTo>
                  <a:pt x="147" y="188"/>
                  <a:pt x="152" y="192"/>
                  <a:pt x="158" y="192"/>
                </a:cubicBezTo>
                <a:cubicBezTo>
                  <a:pt x="165" y="191"/>
                  <a:pt x="169" y="188"/>
                  <a:pt x="170" y="182"/>
                </a:cubicBezTo>
                <a:cubicBezTo>
                  <a:pt x="175" y="154"/>
                  <a:pt x="178" y="126"/>
                  <a:pt x="182" y="101"/>
                </a:cubicBezTo>
                <a:close/>
                <a:moveTo>
                  <a:pt x="177" y="225"/>
                </a:moveTo>
                <a:cubicBezTo>
                  <a:pt x="177" y="214"/>
                  <a:pt x="170" y="207"/>
                  <a:pt x="158" y="206"/>
                </a:cubicBezTo>
                <a:cubicBezTo>
                  <a:pt x="147" y="206"/>
                  <a:pt x="140" y="213"/>
                  <a:pt x="140" y="225"/>
                </a:cubicBezTo>
                <a:cubicBezTo>
                  <a:pt x="140" y="237"/>
                  <a:pt x="146" y="243"/>
                  <a:pt x="158" y="244"/>
                </a:cubicBezTo>
                <a:cubicBezTo>
                  <a:pt x="170" y="244"/>
                  <a:pt x="177" y="237"/>
                  <a:pt x="177" y="225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/>
          <p:cNvSpPr>
            <a:spLocks noEditPoints="1"/>
          </p:cNvSpPr>
          <p:nvPr/>
        </p:nvSpPr>
        <p:spPr bwMode="auto">
          <a:xfrm>
            <a:off x="4657211" y="2651983"/>
            <a:ext cx="750888" cy="750888"/>
          </a:xfrm>
          <a:custGeom>
            <a:avLst/>
            <a:gdLst>
              <a:gd name="T0" fmla="*/ 130 w 261"/>
              <a:gd name="T1" fmla="*/ 261 h 261"/>
              <a:gd name="T2" fmla="*/ 0 w 261"/>
              <a:gd name="T3" fmla="*/ 131 h 261"/>
              <a:gd name="T4" fmla="*/ 132 w 261"/>
              <a:gd name="T5" fmla="*/ 0 h 261"/>
              <a:gd name="T6" fmla="*/ 261 w 261"/>
              <a:gd name="T7" fmla="*/ 132 h 261"/>
              <a:gd name="T8" fmla="*/ 130 w 261"/>
              <a:gd name="T9" fmla="*/ 261 h 261"/>
              <a:gd name="T10" fmla="*/ 131 w 261"/>
              <a:gd name="T11" fmla="*/ 46 h 261"/>
              <a:gd name="T12" fmla="*/ 107 w 261"/>
              <a:gd name="T13" fmla="*/ 71 h 261"/>
              <a:gd name="T14" fmla="*/ 118 w 261"/>
              <a:gd name="T15" fmla="*/ 151 h 261"/>
              <a:gd name="T16" fmla="*/ 131 w 261"/>
              <a:gd name="T17" fmla="*/ 164 h 261"/>
              <a:gd name="T18" fmla="*/ 143 w 261"/>
              <a:gd name="T19" fmla="*/ 151 h 261"/>
              <a:gd name="T20" fmla="*/ 154 w 261"/>
              <a:gd name="T21" fmla="*/ 72 h 261"/>
              <a:gd name="T22" fmla="*/ 131 w 261"/>
              <a:gd name="T23" fmla="*/ 46 h 261"/>
              <a:gd name="T24" fmla="*/ 131 w 261"/>
              <a:gd name="T25" fmla="*/ 179 h 261"/>
              <a:gd name="T26" fmla="*/ 112 w 261"/>
              <a:gd name="T27" fmla="*/ 196 h 261"/>
              <a:gd name="T28" fmla="*/ 130 w 261"/>
              <a:gd name="T29" fmla="*/ 216 h 261"/>
              <a:gd name="T30" fmla="*/ 149 w 261"/>
              <a:gd name="T31" fmla="*/ 198 h 261"/>
              <a:gd name="T32" fmla="*/ 131 w 261"/>
              <a:gd name="T33" fmla="*/ 179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61" h="261">
                <a:moveTo>
                  <a:pt x="130" y="261"/>
                </a:moveTo>
                <a:cubicBezTo>
                  <a:pt x="58" y="260"/>
                  <a:pt x="0" y="202"/>
                  <a:pt x="0" y="131"/>
                </a:cubicBezTo>
                <a:cubicBezTo>
                  <a:pt x="1" y="57"/>
                  <a:pt x="59" y="0"/>
                  <a:pt x="132" y="0"/>
                </a:cubicBezTo>
                <a:cubicBezTo>
                  <a:pt x="204" y="1"/>
                  <a:pt x="261" y="60"/>
                  <a:pt x="261" y="132"/>
                </a:cubicBezTo>
                <a:cubicBezTo>
                  <a:pt x="260" y="204"/>
                  <a:pt x="202" y="261"/>
                  <a:pt x="130" y="261"/>
                </a:cubicBezTo>
                <a:close/>
                <a:moveTo>
                  <a:pt x="131" y="46"/>
                </a:moveTo>
                <a:cubicBezTo>
                  <a:pt x="116" y="45"/>
                  <a:pt x="105" y="56"/>
                  <a:pt x="107" y="71"/>
                </a:cubicBezTo>
                <a:cubicBezTo>
                  <a:pt x="110" y="98"/>
                  <a:pt x="114" y="125"/>
                  <a:pt x="118" y="151"/>
                </a:cubicBezTo>
                <a:cubicBezTo>
                  <a:pt x="119" y="159"/>
                  <a:pt x="123" y="164"/>
                  <a:pt x="131" y="164"/>
                </a:cubicBezTo>
                <a:cubicBezTo>
                  <a:pt x="139" y="163"/>
                  <a:pt x="142" y="158"/>
                  <a:pt x="143" y="151"/>
                </a:cubicBezTo>
                <a:cubicBezTo>
                  <a:pt x="147" y="125"/>
                  <a:pt x="151" y="98"/>
                  <a:pt x="154" y="72"/>
                </a:cubicBezTo>
                <a:cubicBezTo>
                  <a:pt x="156" y="56"/>
                  <a:pt x="146" y="46"/>
                  <a:pt x="131" y="46"/>
                </a:cubicBezTo>
                <a:close/>
                <a:moveTo>
                  <a:pt x="131" y="179"/>
                </a:moveTo>
                <a:cubicBezTo>
                  <a:pt x="120" y="178"/>
                  <a:pt x="112" y="185"/>
                  <a:pt x="112" y="196"/>
                </a:cubicBezTo>
                <a:cubicBezTo>
                  <a:pt x="111" y="208"/>
                  <a:pt x="119" y="215"/>
                  <a:pt x="130" y="216"/>
                </a:cubicBezTo>
                <a:cubicBezTo>
                  <a:pt x="142" y="216"/>
                  <a:pt x="149" y="209"/>
                  <a:pt x="149" y="198"/>
                </a:cubicBezTo>
                <a:cubicBezTo>
                  <a:pt x="150" y="186"/>
                  <a:pt x="143" y="179"/>
                  <a:pt x="131" y="179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"/>
          <p:cNvSpPr>
            <a:spLocks noEditPoints="1"/>
          </p:cNvSpPr>
          <p:nvPr/>
        </p:nvSpPr>
        <p:spPr bwMode="auto">
          <a:xfrm>
            <a:off x="5587486" y="2604358"/>
            <a:ext cx="920750" cy="801688"/>
          </a:xfrm>
          <a:custGeom>
            <a:avLst/>
            <a:gdLst>
              <a:gd name="T0" fmla="*/ 161 w 320"/>
              <a:gd name="T1" fmla="*/ 278 h 279"/>
              <a:gd name="T2" fmla="*/ 39 w 320"/>
              <a:gd name="T3" fmla="*/ 278 h 279"/>
              <a:gd name="T4" fmla="*/ 14 w 320"/>
              <a:gd name="T5" fmla="*/ 234 h 279"/>
              <a:gd name="T6" fmla="*/ 137 w 320"/>
              <a:gd name="T7" fmla="*/ 22 h 279"/>
              <a:gd name="T8" fmla="*/ 185 w 320"/>
              <a:gd name="T9" fmla="*/ 22 h 279"/>
              <a:gd name="T10" fmla="*/ 308 w 320"/>
              <a:gd name="T11" fmla="*/ 234 h 279"/>
              <a:gd name="T12" fmla="*/ 282 w 320"/>
              <a:gd name="T13" fmla="*/ 278 h 279"/>
              <a:gd name="T14" fmla="*/ 161 w 320"/>
              <a:gd name="T15" fmla="*/ 278 h 279"/>
              <a:gd name="T16" fmla="*/ 185 w 320"/>
              <a:gd name="T17" fmla="*/ 104 h 279"/>
              <a:gd name="T18" fmla="*/ 161 w 320"/>
              <a:gd name="T19" fmla="*/ 76 h 279"/>
              <a:gd name="T20" fmla="*/ 137 w 320"/>
              <a:gd name="T21" fmla="*/ 101 h 279"/>
              <a:gd name="T22" fmla="*/ 139 w 320"/>
              <a:gd name="T23" fmla="*/ 116 h 279"/>
              <a:gd name="T24" fmla="*/ 148 w 320"/>
              <a:gd name="T25" fmla="*/ 182 h 279"/>
              <a:gd name="T26" fmla="*/ 160 w 320"/>
              <a:gd name="T27" fmla="*/ 193 h 279"/>
              <a:gd name="T28" fmla="*/ 173 w 320"/>
              <a:gd name="T29" fmla="*/ 184 h 279"/>
              <a:gd name="T30" fmla="*/ 185 w 320"/>
              <a:gd name="T31" fmla="*/ 104 h 279"/>
              <a:gd name="T32" fmla="*/ 161 w 320"/>
              <a:gd name="T33" fmla="*/ 246 h 279"/>
              <a:gd name="T34" fmla="*/ 180 w 320"/>
              <a:gd name="T35" fmla="*/ 227 h 279"/>
              <a:gd name="T36" fmla="*/ 161 w 320"/>
              <a:gd name="T37" fmla="*/ 208 h 279"/>
              <a:gd name="T38" fmla="*/ 142 w 320"/>
              <a:gd name="T39" fmla="*/ 227 h 279"/>
              <a:gd name="T40" fmla="*/ 161 w 320"/>
              <a:gd name="T41" fmla="*/ 246 h 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20" h="279">
                <a:moveTo>
                  <a:pt x="161" y="278"/>
                </a:moveTo>
                <a:cubicBezTo>
                  <a:pt x="120" y="278"/>
                  <a:pt x="80" y="278"/>
                  <a:pt x="39" y="278"/>
                </a:cubicBezTo>
                <a:cubicBezTo>
                  <a:pt x="12" y="278"/>
                  <a:pt x="0" y="258"/>
                  <a:pt x="14" y="234"/>
                </a:cubicBezTo>
                <a:cubicBezTo>
                  <a:pt x="55" y="164"/>
                  <a:pt x="96" y="93"/>
                  <a:pt x="137" y="22"/>
                </a:cubicBezTo>
                <a:cubicBezTo>
                  <a:pt x="149" y="0"/>
                  <a:pt x="173" y="0"/>
                  <a:pt x="185" y="22"/>
                </a:cubicBezTo>
                <a:cubicBezTo>
                  <a:pt x="226" y="93"/>
                  <a:pt x="266" y="164"/>
                  <a:pt x="308" y="234"/>
                </a:cubicBezTo>
                <a:cubicBezTo>
                  <a:pt x="320" y="254"/>
                  <a:pt x="310" y="279"/>
                  <a:pt x="282" y="278"/>
                </a:cubicBezTo>
                <a:cubicBezTo>
                  <a:pt x="242" y="277"/>
                  <a:pt x="201" y="278"/>
                  <a:pt x="161" y="278"/>
                </a:cubicBezTo>
                <a:close/>
                <a:moveTo>
                  <a:pt x="185" y="104"/>
                </a:moveTo>
                <a:cubicBezTo>
                  <a:pt x="185" y="85"/>
                  <a:pt x="176" y="76"/>
                  <a:pt x="161" y="76"/>
                </a:cubicBezTo>
                <a:cubicBezTo>
                  <a:pt x="146" y="75"/>
                  <a:pt x="136" y="85"/>
                  <a:pt x="137" y="101"/>
                </a:cubicBezTo>
                <a:cubicBezTo>
                  <a:pt x="137" y="106"/>
                  <a:pt x="138" y="111"/>
                  <a:pt x="139" y="116"/>
                </a:cubicBezTo>
                <a:cubicBezTo>
                  <a:pt x="142" y="138"/>
                  <a:pt x="145" y="160"/>
                  <a:pt x="148" y="182"/>
                </a:cubicBezTo>
                <a:cubicBezTo>
                  <a:pt x="149" y="189"/>
                  <a:pt x="153" y="193"/>
                  <a:pt x="160" y="193"/>
                </a:cubicBezTo>
                <a:cubicBezTo>
                  <a:pt x="167" y="194"/>
                  <a:pt x="172" y="191"/>
                  <a:pt x="173" y="184"/>
                </a:cubicBezTo>
                <a:cubicBezTo>
                  <a:pt x="177" y="156"/>
                  <a:pt x="181" y="128"/>
                  <a:pt x="185" y="104"/>
                </a:cubicBezTo>
                <a:close/>
                <a:moveTo>
                  <a:pt x="161" y="246"/>
                </a:moveTo>
                <a:cubicBezTo>
                  <a:pt x="172" y="246"/>
                  <a:pt x="179" y="239"/>
                  <a:pt x="180" y="227"/>
                </a:cubicBezTo>
                <a:cubicBezTo>
                  <a:pt x="180" y="216"/>
                  <a:pt x="173" y="208"/>
                  <a:pt x="161" y="208"/>
                </a:cubicBezTo>
                <a:cubicBezTo>
                  <a:pt x="149" y="208"/>
                  <a:pt x="142" y="215"/>
                  <a:pt x="142" y="227"/>
                </a:cubicBezTo>
                <a:cubicBezTo>
                  <a:pt x="142" y="239"/>
                  <a:pt x="149" y="246"/>
                  <a:pt x="161" y="246"/>
                </a:cubicBezTo>
                <a:close/>
              </a:path>
            </a:pathLst>
          </a:custGeom>
          <a:solidFill>
            <a:srgbClr val="F9B2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8"/>
          <p:cNvSpPr>
            <a:spLocks noEditPoints="1"/>
          </p:cNvSpPr>
          <p:nvPr/>
        </p:nvSpPr>
        <p:spPr bwMode="auto">
          <a:xfrm>
            <a:off x="4587361" y="3801334"/>
            <a:ext cx="908050" cy="911225"/>
          </a:xfrm>
          <a:custGeom>
            <a:avLst/>
            <a:gdLst>
              <a:gd name="T0" fmla="*/ 316 w 316"/>
              <a:gd name="T1" fmla="*/ 159 h 317"/>
              <a:gd name="T2" fmla="*/ 305 w 316"/>
              <a:gd name="T3" fmla="*/ 178 h 317"/>
              <a:gd name="T4" fmla="*/ 177 w 316"/>
              <a:gd name="T5" fmla="*/ 306 h 317"/>
              <a:gd name="T6" fmla="*/ 140 w 316"/>
              <a:gd name="T7" fmla="*/ 306 h 317"/>
              <a:gd name="T8" fmla="*/ 12 w 316"/>
              <a:gd name="T9" fmla="*/ 178 h 317"/>
              <a:gd name="T10" fmla="*/ 13 w 316"/>
              <a:gd name="T11" fmla="*/ 139 h 317"/>
              <a:gd name="T12" fmla="*/ 138 w 316"/>
              <a:gd name="T13" fmla="*/ 14 h 317"/>
              <a:gd name="T14" fmla="*/ 179 w 316"/>
              <a:gd name="T15" fmla="*/ 14 h 317"/>
              <a:gd name="T16" fmla="*/ 304 w 316"/>
              <a:gd name="T17" fmla="*/ 139 h 317"/>
              <a:gd name="T18" fmla="*/ 316 w 316"/>
              <a:gd name="T19" fmla="*/ 159 h 317"/>
              <a:gd name="T20" fmla="*/ 182 w 316"/>
              <a:gd name="T21" fmla="*/ 102 h 317"/>
              <a:gd name="T22" fmla="*/ 159 w 316"/>
              <a:gd name="T23" fmla="*/ 74 h 317"/>
              <a:gd name="T24" fmla="*/ 135 w 316"/>
              <a:gd name="T25" fmla="*/ 99 h 317"/>
              <a:gd name="T26" fmla="*/ 146 w 316"/>
              <a:gd name="T27" fmla="*/ 183 h 317"/>
              <a:gd name="T28" fmla="*/ 158 w 316"/>
              <a:gd name="T29" fmla="*/ 192 h 317"/>
              <a:gd name="T30" fmla="*/ 170 w 316"/>
              <a:gd name="T31" fmla="*/ 182 h 317"/>
              <a:gd name="T32" fmla="*/ 182 w 316"/>
              <a:gd name="T33" fmla="*/ 102 h 317"/>
              <a:gd name="T34" fmla="*/ 177 w 316"/>
              <a:gd name="T35" fmla="*/ 226 h 317"/>
              <a:gd name="T36" fmla="*/ 159 w 316"/>
              <a:gd name="T37" fmla="*/ 207 h 317"/>
              <a:gd name="T38" fmla="*/ 140 w 316"/>
              <a:gd name="T39" fmla="*/ 225 h 317"/>
              <a:gd name="T40" fmla="*/ 158 w 316"/>
              <a:gd name="T41" fmla="*/ 244 h 317"/>
              <a:gd name="T42" fmla="*/ 177 w 316"/>
              <a:gd name="T43" fmla="*/ 226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16" h="317">
                <a:moveTo>
                  <a:pt x="316" y="159"/>
                </a:moveTo>
                <a:cubicBezTo>
                  <a:pt x="312" y="166"/>
                  <a:pt x="309" y="173"/>
                  <a:pt x="305" y="178"/>
                </a:cubicBezTo>
                <a:cubicBezTo>
                  <a:pt x="262" y="221"/>
                  <a:pt x="220" y="264"/>
                  <a:pt x="177" y="306"/>
                </a:cubicBezTo>
                <a:cubicBezTo>
                  <a:pt x="166" y="317"/>
                  <a:pt x="151" y="317"/>
                  <a:pt x="140" y="306"/>
                </a:cubicBezTo>
                <a:cubicBezTo>
                  <a:pt x="97" y="264"/>
                  <a:pt x="54" y="221"/>
                  <a:pt x="12" y="178"/>
                </a:cubicBezTo>
                <a:cubicBezTo>
                  <a:pt x="0" y="166"/>
                  <a:pt x="0" y="151"/>
                  <a:pt x="13" y="139"/>
                </a:cubicBezTo>
                <a:cubicBezTo>
                  <a:pt x="54" y="97"/>
                  <a:pt x="96" y="56"/>
                  <a:pt x="138" y="14"/>
                </a:cubicBezTo>
                <a:cubicBezTo>
                  <a:pt x="151" y="0"/>
                  <a:pt x="165" y="0"/>
                  <a:pt x="179" y="14"/>
                </a:cubicBezTo>
                <a:cubicBezTo>
                  <a:pt x="221" y="56"/>
                  <a:pt x="262" y="97"/>
                  <a:pt x="304" y="139"/>
                </a:cubicBezTo>
                <a:cubicBezTo>
                  <a:pt x="309" y="144"/>
                  <a:pt x="311" y="151"/>
                  <a:pt x="316" y="159"/>
                </a:cubicBezTo>
                <a:close/>
                <a:moveTo>
                  <a:pt x="182" y="102"/>
                </a:moveTo>
                <a:cubicBezTo>
                  <a:pt x="182" y="83"/>
                  <a:pt x="174" y="74"/>
                  <a:pt x="159" y="74"/>
                </a:cubicBezTo>
                <a:cubicBezTo>
                  <a:pt x="143" y="74"/>
                  <a:pt x="133" y="83"/>
                  <a:pt x="135" y="99"/>
                </a:cubicBezTo>
                <a:cubicBezTo>
                  <a:pt x="138" y="127"/>
                  <a:pt x="142" y="155"/>
                  <a:pt x="146" y="183"/>
                </a:cubicBezTo>
                <a:cubicBezTo>
                  <a:pt x="147" y="189"/>
                  <a:pt x="152" y="192"/>
                  <a:pt x="158" y="192"/>
                </a:cubicBezTo>
                <a:cubicBezTo>
                  <a:pt x="165" y="192"/>
                  <a:pt x="169" y="189"/>
                  <a:pt x="170" y="182"/>
                </a:cubicBezTo>
                <a:cubicBezTo>
                  <a:pt x="175" y="155"/>
                  <a:pt x="179" y="127"/>
                  <a:pt x="182" y="102"/>
                </a:cubicBezTo>
                <a:close/>
                <a:moveTo>
                  <a:pt x="177" y="226"/>
                </a:moveTo>
                <a:cubicBezTo>
                  <a:pt x="177" y="214"/>
                  <a:pt x="170" y="207"/>
                  <a:pt x="159" y="207"/>
                </a:cubicBezTo>
                <a:cubicBezTo>
                  <a:pt x="147" y="207"/>
                  <a:pt x="140" y="214"/>
                  <a:pt x="140" y="225"/>
                </a:cubicBezTo>
                <a:cubicBezTo>
                  <a:pt x="140" y="237"/>
                  <a:pt x="146" y="244"/>
                  <a:pt x="158" y="244"/>
                </a:cubicBezTo>
                <a:cubicBezTo>
                  <a:pt x="170" y="244"/>
                  <a:pt x="177" y="237"/>
                  <a:pt x="177" y="226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9"/>
          <p:cNvSpPr>
            <a:spLocks noEditPoints="1"/>
          </p:cNvSpPr>
          <p:nvPr/>
        </p:nvSpPr>
        <p:spPr bwMode="auto">
          <a:xfrm>
            <a:off x="4620698" y="4874483"/>
            <a:ext cx="750888" cy="752475"/>
          </a:xfrm>
          <a:custGeom>
            <a:avLst/>
            <a:gdLst>
              <a:gd name="T0" fmla="*/ 130 w 261"/>
              <a:gd name="T1" fmla="*/ 261 h 262"/>
              <a:gd name="T2" fmla="*/ 1 w 261"/>
              <a:gd name="T3" fmla="*/ 131 h 262"/>
              <a:gd name="T4" fmla="*/ 132 w 261"/>
              <a:gd name="T5" fmla="*/ 1 h 262"/>
              <a:gd name="T6" fmla="*/ 261 w 261"/>
              <a:gd name="T7" fmla="*/ 132 h 262"/>
              <a:gd name="T8" fmla="*/ 130 w 261"/>
              <a:gd name="T9" fmla="*/ 261 h 262"/>
              <a:gd name="T10" fmla="*/ 131 w 261"/>
              <a:gd name="T11" fmla="*/ 46 h 262"/>
              <a:gd name="T12" fmla="*/ 107 w 261"/>
              <a:gd name="T13" fmla="*/ 71 h 262"/>
              <a:gd name="T14" fmla="*/ 118 w 261"/>
              <a:gd name="T15" fmla="*/ 152 h 262"/>
              <a:gd name="T16" fmla="*/ 131 w 261"/>
              <a:gd name="T17" fmla="*/ 164 h 262"/>
              <a:gd name="T18" fmla="*/ 143 w 261"/>
              <a:gd name="T19" fmla="*/ 152 h 262"/>
              <a:gd name="T20" fmla="*/ 155 w 261"/>
              <a:gd name="T21" fmla="*/ 72 h 262"/>
              <a:gd name="T22" fmla="*/ 131 w 261"/>
              <a:gd name="T23" fmla="*/ 46 h 262"/>
              <a:gd name="T24" fmla="*/ 131 w 261"/>
              <a:gd name="T25" fmla="*/ 179 h 262"/>
              <a:gd name="T26" fmla="*/ 112 w 261"/>
              <a:gd name="T27" fmla="*/ 197 h 262"/>
              <a:gd name="T28" fmla="*/ 130 w 261"/>
              <a:gd name="T29" fmla="*/ 216 h 262"/>
              <a:gd name="T30" fmla="*/ 150 w 261"/>
              <a:gd name="T31" fmla="*/ 198 h 262"/>
              <a:gd name="T32" fmla="*/ 131 w 261"/>
              <a:gd name="T33" fmla="*/ 179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61" h="262">
                <a:moveTo>
                  <a:pt x="130" y="261"/>
                </a:moveTo>
                <a:cubicBezTo>
                  <a:pt x="58" y="261"/>
                  <a:pt x="0" y="202"/>
                  <a:pt x="1" y="131"/>
                </a:cubicBezTo>
                <a:cubicBezTo>
                  <a:pt x="1" y="58"/>
                  <a:pt x="59" y="0"/>
                  <a:pt x="132" y="1"/>
                </a:cubicBezTo>
                <a:cubicBezTo>
                  <a:pt x="204" y="2"/>
                  <a:pt x="261" y="60"/>
                  <a:pt x="261" y="132"/>
                </a:cubicBezTo>
                <a:cubicBezTo>
                  <a:pt x="260" y="204"/>
                  <a:pt x="202" y="262"/>
                  <a:pt x="130" y="261"/>
                </a:cubicBezTo>
                <a:close/>
                <a:moveTo>
                  <a:pt x="131" y="46"/>
                </a:moveTo>
                <a:cubicBezTo>
                  <a:pt x="116" y="46"/>
                  <a:pt x="105" y="56"/>
                  <a:pt x="107" y="71"/>
                </a:cubicBezTo>
                <a:cubicBezTo>
                  <a:pt x="110" y="98"/>
                  <a:pt x="114" y="125"/>
                  <a:pt x="118" y="152"/>
                </a:cubicBezTo>
                <a:cubicBezTo>
                  <a:pt x="119" y="159"/>
                  <a:pt x="123" y="164"/>
                  <a:pt x="131" y="164"/>
                </a:cubicBezTo>
                <a:cubicBezTo>
                  <a:pt x="139" y="164"/>
                  <a:pt x="142" y="159"/>
                  <a:pt x="143" y="152"/>
                </a:cubicBezTo>
                <a:cubicBezTo>
                  <a:pt x="147" y="125"/>
                  <a:pt x="151" y="99"/>
                  <a:pt x="155" y="72"/>
                </a:cubicBezTo>
                <a:cubicBezTo>
                  <a:pt x="156" y="57"/>
                  <a:pt x="146" y="46"/>
                  <a:pt x="131" y="46"/>
                </a:cubicBezTo>
                <a:close/>
                <a:moveTo>
                  <a:pt x="131" y="179"/>
                </a:moveTo>
                <a:cubicBezTo>
                  <a:pt x="120" y="179"/>
                  <a:pt x="112" y="186"/>
                  <a:pt x="112" y="197"/>
                </a:cubicBezTo>
                <a:cubicBezTo>
                  <a:pt x="111" y="208"/>
                  <a:pt x="119" y="216"/>
                  <a:pt x="130" y="216"/>
                </a:cubicBezTo>
                <a:cubicBezTo>
                  <a:pt x="142" y="216"/>
                  <a:pt x="149" y="209"/>
                  <a:pt x="150" y="198"/>
                </a:cubicBezTo>
                <a:cubicBezTo>
                  <a:pt x="150" y="187"/>
                  <a:pt x="143" y="179"/>
                  <a:pt x="131" y="179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0"/>
          <p:cNvSpPr>
            <a:spLocks noEditPoints="1"/>
          </p:cNvSpPr>
          <p:nvPr/>
        </p:nvSpPr>
        <p:spPr bwMode="auto">
          <a:xfrm>
            <a:off x="5549386" y="4828445"/>
            <a:ext cx="920750" cy="798513"/>
          </a:xfrm>
          <a:custGeom>
            <a:avLst/>
            <a:gdLst>
              <a:gd name="T0" fmla="*/ 161 w 320"/>
              <a:gd name="T1" fmla="*/ 277 h 278"/>
              <a:gd name="T2" fmla="*/ 39 w 320"/>
              <a:gd name="T3" fmla="*/ 277 h 278"/>
              <a:gd name="T4" fmla="*/ 14 w 320"/>
              <a:gd name="T5" fmla="*/ 234 h 278"/>
              <a:gd name="T6" fmla="*/ 137 w 320"/>
              <a:gd name="T7" fmla="*/ 22 h 278"/>
              <a:gd name="T8" fmla="*/ 185 w 320"/>
              <a:gd name="T9" fmla="*/ 22 h 278"/>
              <a:gd name="T10" fmla="*/ 308 w 320"/>
              <a:gd name="T11" fmla="*/ 234 h 278"/>
              <a:gd name="T12" fmla="*/ 282 w 320"/>
              <a:gd name="T13" fmla="*/ 278 h 278"/>
              <a:gd name="T14" fmla="*/ 161 w 320"/>
              <a:gd name="T15" fmla="*/ 277 h 278"/>
              <a:gd name="T16" fmla="*/ 185 w 320"/>
              <a:gd name="T17" fmla="*/ 103 h 278"/>
              <a:gd name="T18" fmla="*/ 161 w 320"/>
              <a:gd name="T19" fmla="*/ 75 h 278"/>
              <a:gd name="T20" fmla="*/ 137 w 320"/>
              <a:gd name="T21" fmla="*/ 101 h 278"/>
              <a:gd name="T22" fmla="*/ 139 w 320"/>
              <a:gd name="T23" fmla="*/ 115 h 278"/>
              <a:gd name="T24" fmla="*/ 149 w 320"/>
              <a:gd name="T25" fmla="*/ 182 h 278"/>
              <a:gd name="T26" fmla="*/ 160 w 320"/>
              <a:gd name="T27" fmla="*/ 193 h 278"/>
              <a:gd name="T28" fmla="*/ 173 w 320"/>
              <a:gd name="T29" fmla="*/ 183 h 278"/>
              <a:gd name="T30" fmla="*/ 185 w 320"/>
              <a:gd name="T31" fmla="*/ 103 h 278"/>
              <a:gd name="T32" fmla="*/ 161 w 320"/>
              <a:gd name="T33" fmla="*/ 245 h 278"/>
              <a:gd name="T34" fmla="*/ 180 w 320"/>
              <a:gd name="T35" fmla="*/ 227 h 278"/>
              <a:gd name="T36" fmla="*/ 161 w 320"/>
              <a:gd name="T37" fmla="*/ 208 h 278"/>
              <a:gd name="T38" fmla="*/ 142 w 320"/>
              <a:gd name="T39" fmla="*/ 226 h 278"/>
              <a:gd name="T40" fmla="*/ 161 w 320"/>
              <a:gd name="T41" fmla="*/ 245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20" h="278">
                <a:moveTo>
                  <a:pt x="161" y="277"/>
                </a:moveTo>
                <a:cubicBezTo>
                  <a:pt x="120" y="277"/>
                  <a:pt x="80" y="277"/>
                  <a:pt x="39" y="277"/>
                </a:cubicBezTo>
                <a:cubicBezTo>
                  <a:pt x="12" y="277"/>
                  <a:pt x="0" y="258"/>
                  <a:pt x="14" y="234"/>
                </a:cubicBezTo>
                <a:cubicBezTo>
                  <a:pt x="55" y="163"/>
                  <a:pt x="96" y="92"/>
                  <a:pt x="137" y="22"/>
                </a:cubicBezTo>
                <a:cubicBezTo>
                  <a:pt x="149" y="0"/>
                  <a:pt x="173" y="0"/>
                  <a:pt x="185" y="22"/>
                </a:cubicBezTo>
                <a:cubicBezTo>
                  <a:pt x="226" y="93"/>
                  <a:pt x="266" y="164"/>
                  <a:pt x="308" y="234"/>
                </a:cubicBezTo>
                <a:cubicBezTo>
                  <a:pt x="320" y="254"/>
                  <a:pt x="310" y="278"/>
                  <a:pt x="282" y="278"/>
                </a:cubicBezTo>
                <a:cubicBezTo>
                  <a:pt x="242" y="276"/>
                  <a:pt x="201" y="277"/>
                  <a:pt x="161" y="277"/>
                </a:cubicBezTo>
                <a:close/>
                <a:moveTo>
                  <a:pt x="185" y="103"/>
                </a:moveTo>
                <a:cubicBezTo>
                  <a:pt x="185" y="84"/>
                  <a:pt x="176" y="75"/>
                  <a:pt x="161" y="75"/>
                </a:cubicBezTo>
                <a:cubicBezTo>
                  <a:pt x="146" y="75"/>
                  <a:pt x="137" y="84"/>
                  <a:pt x="137" y="101"/>
                </a:cubicBezTo>
                <a:cubicBezTo>
                  <a:pt x="137" y="105"/>
                  <a:pt x="138" y="110"/>
                  <a:pt x="139" y="115"/>
                </a:cubicBezTo>
                <a:cubicBezTo>
                  <a:pt x="142" y="138"/>
                  <a:pt x="145" y="160"/>
                  <a:pt x="149" y="182"/>
                </a:cubicBezTo>
                <a:cubicBezTo>
                  <a:pt x="150" y="188"/>
                  <a:pt x="153" y="193"/>
                  <a:pt x="160" y="193"/>
                </a:cubicBezTo>
                <a:cubicBezTo>
                  <a:pt x="167" y="193"/>
                  <a:pt x="172" y="190"/>
                  <a:pt x="173" y="183"/>
                </a:cubicBezTo>
                <a:cubicBezTo>
                  <a:pt x="177" y="156"/>
                  <a:pt x="181" y="128"/>
                  <a:pt x="185" y="103"/>
                </a:cubicBezTo>
                <a:close/>
                <a:moveTo>
                  <a:pt x="161" y="245"/>
                </a:moveTo>
                <a:cubicBezTo>
                  <a:pt x="173" y="245"/>
                  <a:pt x="180" y="238"/>
                  <a:pt x="180" y="227"/>
                </a:cubicBezTo>
                <a:cubicBezTo>
                  <a:pt x="180" y="215"/>
                  <a:pt x="173" y="208"/>
                  <a:pt x="161" y="208"/>
                </a:cubicBezTo>
                <a:cubicBezTo>
                  <a:pt x="149" y="208"/>
                  <a:pt x="142" y="215"/>
                  <a:pt x="142" y="226"/>
                </a:cubicBezTo>
                <a:cubicBezTo>
                  <a:pt x="142" y="238"/>
                  <a:pt x="149" y="245"/>
                  <a:pt x="161" y="245"/>
                </a:cubicBezTo>
                <a:close/>
              </a:path>
            </a:pathLst>
          </a:custGeom>
          <a:solidFill>
            <a:srgbClr val="F9B2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1"/>
          <p:cNvSpPr>
            <a:spLocks noEditPoints="1"/>
          </p:cNvSpPr>
          <p:nvPr/>
        </p:nvSpPr>
        <p:spPr bwMode="auto">
          <a:xfrm>
            <a:off x="4692136" y="1678845"/>
            <a:ext cx="681038" cy="677863"/>
          </a:xfrm>
          <a:custGeom>
            <a:avLst/>
            <a:gdLst>
              <a:gd name="T0" fmla="*/ 118 w 237"/>
              <a:gd name="T1" fmla="*/ 236 h 236"/>
              <a:gd name="T2" fmla="*/ 19 w 237"/>
              <a:gd name="T3" fmla="*/ 236 h 236"/>
              <a:gd name="T4" fmla="*/ 1 w 237"/>
              <a:gd name="T5" fmla="*/ 217 h 236"/>
              <a:gd name="T6" fmla="*/ 0 w 237"/>
              <a:gd name="T7" fmla="*/ 18 h 236"/>
              <a:gd name="T8" fmla="*/ 19 w 237"/>
              <a:gd name="T9" fmla="*/ 0 h 236"/>
              <a:gd name="T10" fmla="*/ 219 w 237"/>
              <a:gd name="T11" fmla="*/ 0 h 236"/>
              <a:gd name="T12" fmla="*/ 237 w 237"/>
              <a:gd name="T13" fmla="*/ 17 h 236"/>
              <a:gd name="T14" fmla="*/ 237 w 237"/>
              <a:gd name="T15" fmla="*/ 219 h 236"/>
              <a:gd name="T16" fmla="*/ 219 w 237"/>
              <a:gd name="T17" fmla="*/ 236 h 236"/>
              <a:gd name="T18" fmla="*/ 118 w 237"/>
              <a:gd name="T19" fmla="*/ 236 h 236"/>
              <a:gd name="T20" fmla="*/ 225 w 237"/>
              <a:gd name="T21" fmla="*/ 223 h 236"/>
              <a:gd name="T22" fmla="*/ 225 w 237"/>
              <a:gd name="T23" fmla="*/ 214 h 236"/>
              <a:gd name="T24" fmla="*/ 225 w 237"/>
              <a:gd name="T25" fmla="*/ 22 h 236"/>
              <a:gd name="T26" fmla="*/ 214 w 237"/>
              <a:gd name="T27" fmla="*/ 11 h 236"/>
              <a:gd name="T28" fmla="*/ 23 w 237"/>
              <a:gd name="T29" fmla="*/ 11 h 236"/>
              <a:gd name="T30" fmla="*/ 12 w 237"/>
              <a:gd name="T31" fmla="*/ 22 h 236"/>
              <a:gd name="T32" fmla="*/ 12 w 237"/>
              <a:gd name="T33" fmla="*/ 213 h 236"/>
              <a:gd name="T34" fmla="*/ 13 w 237"/>
              <a:gd name="T35" fmla="*/ 223 h 236"/>
              <a:gd name="T36" fmla="*/ 225 w 237"/>
              <a:gd name="T37" fmla="*/ 223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37" h="236">
                <a:moveTo>
                  <a:pt x="118" y="236"/>
                </a:moveTo>
                <a:cubicBezTo>
                  <a:pt x="85" y="236"/>
                  <a:pt x="52" y="236"/>
                  <a:pt x="19" y="236"/>
                </a:cubicBezTo>
                <a:cubicBezTo>
                  <a:pt x="5" y="236"/>
                  <a:pt x="1" y="231"/>
                  <a:pt x="1" y="217"/>
                </a:cubicBezTo>
                <a:cubicBezTo>
                  <a:pt x="0" y="151"/>
                  <a:pt x="0" y="84"/>
                  <a:pt x="0" y="18"/>
                </a:cubicBezTo>
                <a:cubicBezTo>
                  <a:pt x="0" y="5"/>
                  <a:pt x="5" y="0"/>
                  <a:pt x="19" y="0"/>
                </a:cubicBezTo>
                <a:cubicBezTo>
                  <a:pt x="85" y="0"/>
                  <a:pt x="152" y="0"/>
                  <a:pt x="219" y="0"/>
                </a:cubicBezTo>
                <a:cubicBezTo>
                  <a:pt x="232" y="0"/>
                  <a:pt x="237" y="5"/>
                  <a:pt x="237" y="17"/>
                </a:cubicBezTo>
                <a:cubicBezTo>
                  <a:pt x="237" y="84"/>
                  <a:pt x="237" y="152"/>
                  <a:pt x="237" y="219"/>
                </a:cubicBezTo>
                <a:cubicBezTo>
                  <a:pt x="237" y="231"/>
                  <a:pt x="232" y="236"/>
                  <a:pt x="219" y="236"/>
                </a:cubicBezTo>
                <a:cubicBezTo>
                  <a:pt x="186" y="236"/>
                  <a:pt x="152" y="236"/>
                  <a:pt x="118" y="236"/>
                </a:cubicBezTo>
                <a:close/>
                <a:moveTo>
                  <a:pt x="225" y="223"/>
                </a:moveTo>
                <a:cubicBezTo>
                  <a:pt x="225" y="219"/>
                  <a:pt x="225" y="217"/>
                  <a:pt x="225" y="214"/>
                </a:cubicBezTo>
                <a:cubicBezTo>
                  <a:pt x="225" y="150"/>
                  <a:pt x="225" y="86"/>
                  <a:pt x="225" y="22"/>
                </a:cubicBezTo>
                <a:cubicBezTo>
                  <a:pt x="225" y="13"/>
                  <a:pt x="222" y="11"/>
                  <a:pt x="214" y="11"/>
                </a:cubicBezTo>
                <a:cubicBezTo>
                  <a:pt x="150" y="11"/>
                  <a:pt x="87" y="11"/>
                  <a:pt x="23" y="11"/>
                </a:cubicBezTo>
                <a:cubicBezTo>
                  <a:pt x="14" y="11"/>
                  <a:pt x="12" y="13"/>
                  <a:pt x="12" y="22"/>
                </a:cubicBezTo>
                <a:cubicBezTo>
                  <a:pt x="12" y="86"/>
                  <a:pt x="12" y="149"/>
                  <a:pt x="12" y="213"/>
                </a:cubicBezTo>
                <a:cubicBezTo>
                  <a:pt x="12" y="216"/>
                  <a:pt x="12" y="220"/>
                  <a:pt x="13" y="223"/>
                </a:cubicBezTo>
                <a:cubicBezTo>
                  <a:pt x="84" y="223"/>
                  <a:pt x="154" y="223"/>
                  <a:pt x="225" y="223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2"/>
          <p:cNvSpPr>
            <a:spLocks noEditPoints="1"/>
          </p:cNvSpPr>
          <p:nvPr/>
        </p:nvSpPr>
        <p:spPr bwMode="auto">
          <a:xfrm>
            <a:off x="3607873" y="1634395"/>
            <a:ext cx="830263" cy="722313"/>
          </a:xfrm>
          <a:custGeom>
            <a:avLst/>
            <a:gdLst>
              <a:gd name="T0" fmla="*/ 144 w 289"/>
              <a:gd name="T1" fmla="*/ 251 h 251"/>
              <a:gd name="T2" fmla="*/ 22 w 289"/>
              <a:gd name="T3" fmla="*/ 251 h 251"/>
              <a:gd name="T4" fmla="*/ 8 w 289"/>
              <a:gd name="T5" fmla="*/ 226 h 251"/>
              <a:gd name="T6" fmla="*/ 130 w 289"/>
              <a:gd name="T7" fmla="*/ 15 h 251"/>
              <a:gd name="T8" fmla="*/ 159 w 289"/>
              <a:gd name="T9" fmla="*/ 15 h 251"/>
              <a:gd name="T10" fmla="*/ 280 w 289"/>
              <a:gd name="T11" fmla="*/ 225 h 251"/>
              <a:gd name="T12" fmla="*/ 266 w 289"/>
              <a:gd name="T13" fmla="*/ 251 h 251"/>
              <a:gd name="T14" fmla="*/ 144 w 289"/>
              <a:gd name="T15" fmla="*/ 251 h 251"/>
              <a:gd name="T16" fmla="*/ 144 w 289"/>
              <a:gd name="T17" fmla="*/ 13 h 251"/>
              <a:gd name="T18" fmla="*/ 14 w 289"/>
              <a:gd name="T19" fmla="*/ 238 h 251"/>
              <a:gd name="T20" fmla="*/ 274 w 289"/>
              <a:gd name="T21" fmla="*/ 238 h 251"/>
              <a:gd name="T22" fmla="*/ 144 w 289"/>
              <a:gd name="T23" fmla="*/ 13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89" h="251">
                <a:moveTo>
                  <a:pt x="144" y="251"/>
                </a:moveTo>
                <a:cubicBezTo>
                  <a:pt x="103" y="251"/>
                  <a:pt x="63" y="251"/>
                  <a:pt x="22" y="251"/>
                </a:cubicBezTo>
                <a:cubicBezTo>
                  <a:pt x="5" y="251"/>
                  <a:pt x="0" y="241"/>
                  <a:pt x="8" y="226"/>
                </a:cubicBezTo>
                <a:cubicBezTo>
                  <a:pt x="49" y="156"/>
                  <a:pt x="89" y="85"/>
                  <a:pt x="130" y="15"/>
                </a:cubicBezTo>
                <a:cubicBezTo>
                  <a:pt x="139" y="0"/>
                  <a:pt x="150" y="0"/>
                  <a:pt x="159" y="15"/>
                </a:cubicBezTo>
                <a:cubicBezTo>
                  <a:pt x="199" y="85"/>
                  <a:pt x="240" y="155"/>
                  <a:pt x="280" y="225"/>
                </a:cubicBezTo>
                <a:cubicBezTo>
                  <a:pt x="289" y="241"/>
                  <a:pt x="284" y="251"/>
                  <a:pt x="266" y="251"/>
                </a:cubicBezTo>
                <a:cubicBezTo>
                  <a:pt x="225" y="251"/>
                  <a:pt x="185" y="251"/>
                  <a:pt x="144" y="251"/>
                </a:cubicBezTo>
                <a:close/>
                <a:moveTo>
                  <a:pt x="144" y="13"/>
                </a:moveTo>
                <a:cubicBezTo>
                  <a:pt x="100" y="89"/>
                  <a:pt x="58" y="163"/>
                  <a:pt x="14" y="238"/>
                </a:cubicBezTo>
                <a:cubicBezTo>
                  <a:pt x="102" y="238"/>
                  <a:pt x="187" y="238"/>
                  <a:pt x="274" y="238"/>
                </a:cubicBezTo>
                <a:cubicBezTo>
                  <a:pt x="231" y="163"/>
                  <a:pt x="188" y="89"/>
                  <a:pt x="144" y="13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3"/>
          <p:cNvSpPr>
            <a:spLocks noEditPoints="1"/>
          </p:cNvSpPr>
          <p:nvPr/>
        </p:nvSpPr>
        <p:spPr bwMode="auto">
          <a:xfrm>
            <a:off x="3618986" y="3683858"/>
            <a:ext cx="808038" cy="708025"/>
          </a:xfrm>
          <a:custGeom>
            <a:avLst/>
            <a:gdLst>
              <a:gd name="T0" fmla="*/ 140 w 281"/>
              <a:gd name="T1" fmla="*/ 246 h 246"/>
              <a:gd name="T2" fmla="*/ 81 w 281"/>
              <a:gd name="T3" fmla="*/ 246 h 246"/>
              <a:gd name="T4" fmla="*/ 63 w 281"/>
              <a:gd name="T5" fmla="*/ 236 h 246"/>
              <a:gd name="T6" fmla="*/ 4 w 281"/>
              <a:gd name="T7" fmla="*/ 133 h 246"/>
              <a:gd name="T8" fmla="*/ 4 w 281"/>
              <a:gd name="T9" fmla="*/ 114 h 246"/>
              <a:gd name="T10" fmla="*/ 63 w 281"/>
              <a:gd name="T11" fmla="*/ 10 h 246"/>
              <a:gd name="T12" fmla="*/ 82 w 281"/>
              <a:gd name="T13" fmla="*/ 0 h 246"/>
              <a:gd name="T14" fmla="*/ 199 w 281"/>
              <a:gd name="T15" fmla="*/ 0 h 246"/>
              <a:gd name="T16" fmla="*/ 217 w 281"/>
              <a:gd name="T17" fmla="*/ 10 h 246"/>
              <a:gd name="T18" fmla="*/ 277 w 281"/>
              <a:gd name="T19" fmla="*/ 113 h 246"/>
              <a:gd name="T20" fmla="*/ 276 w 281"/>
              <a:gd name="T21" fmla="*/ 134 h 246"/>
              <a:gd name="T22" fmla="*/ 217 w 281"/>
              <a:gd name="T23" fmla="*/ 236 h 246"/>
              <a:gd name="T24" fmla="*/ 199 w 281"/>
              <a:gd name="T25" fmla="*/ 246 h 246"/>
              <a:gd name="T26" fmla="*/ 140 w 281"/>
              <a:gd name="T27" fmla="*/ 246 h 246"/>
              <a:gd name="T28" fmla="*/ 140 w 281"/>
              <a:gd name="T29" fmla="*/ 246 h 246"/>
              <a:gd name="T30" fmla="*/ 141 w 281"/>
              <a:gd name="T31" fmla="*/ 12 h 246"/>
              <a:gd name="T32" fmla="*/ 84 w 281"/>
              <a:gd name="T33" fmla="*/ 12 h 246"/>
              <a:gd name="T34" fmla="*/ 73 w 281"/>
              <a:gd name="T35" fmla="*/ 18 h 246"/>
              <a:gd name="T36" fmla="*/ 15 w 281"/>
              <a:gd name="T37" fmla="*/ 118 h 246"/>
              <a:gd name="T38" fmla="*/ 15 w 281"/>
              <a:gd name="T39" fmla="*/ 129 h 246"/>
              <a:gd name="T40" fmla="*/ 71 w 281"/>
              <a:gd name="T41" fmla="*/ 227 h 246"/>
              <a:gd name="T42" fmla="*/ 84 w 281"/>
              <a:gd name="T43" fmla="*/ 235 h 246"/>
              <a:gd name="T44" fmla="*/ 196 w 281"/>
              <a:gd name="T45" fmla="*/ 235 h 246"/>
              <a:gd name="T46" fmla="*/ 209 w 281"/>
              <a:gd name="T47" fmla="*/ 227 h 246"/>
              <a:gd name="T48" fmla="*/ 265 w 281"/>
              <a:gd name="T49" fmla="*/ 129 h 246"/>
              <a:gd name="T50" fmla="*/ 265 w 281"/>
              <a:gd name="T51" fmla="*/ 118 h 246"/>
              <a:gd name="T52" fmla="*/ 208 w 281"/>
              <a:gd name="T53" fmla="*/ 18 h 246"/>
              <a:gd name="T54" fmla="*/ 197 w 281"/>
              <a:gd name="T55" fmla="*/ 12 h 246"/>
              <a:gd name="T56" fmla="*/ 141 w 281"/>
              <a:gd name="T57" fmla="*/ 12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81" h="246">
                <a:moveTo>
                  <a:pt x="140" y="246"/>
                </a:moveTo>
                <a:cubicBezTo>
                  <a:pt x="121" y="246"/>
                  <a:pt x="101" y="246"/>
                  <a:pt x="81" y="246"/>
                </a:cubicBezTo>
                <a:cubicBezTo>
                  <a:pt x="73" y="246"/>
                  <a:pt x="67" y="243"/>
                  <a:pt x="63" y="236"/>
                </a:cubicBezTo>
                <a:cubicBezTo>
                  <a:pt x="44" y="202"/>
                  <a:pt x="24" y="167"/>
                  <a:pt x="4" y="133"/>
                </a:cubicBezTo>
                <a:cubicBezTo>
                  <a:pt x="0" y="127"/>
                  <a:pt x="0" y="121"/>
                  <a:pt x="4" y="114"/>
                </a:cubicBezTo>
                <a:cubicBezTo>
                  <a:pt x="24" y="79"/>
                  <a:pt x="44" y="45"/>
                  <a:pt x="63" y="10"/>
                </a:cubicBezTo>
                <a:cubicBezTo>
                  <a:pt x="68" y="3"/>
                  <a:pt x="73" y="0"/>
                  <a:pt x="82" y="0"/>
                </a:cubicBezTo>
                <a:cubicBezTo>
                  <a:pt x="121" y="0"/>
                  <a:pt x="160" y="0"/>
                  <a:pt x="199" y="0"/>
                </a:cubicBezTo>
                <a:cubicBezTo>
                  <a:pt x="207" y="0"/>
                  <a:pt x="213" y="3"/>
                  <a:pt x="217" y="10"/>
                </a:cubicBezTo>
                <a:cubicBezTo>
                  <a:pt x="237" y="45"/>
                  <a:pt x="257" y="79"/>
                  <a:pt x="277" y="113"/>
                </a:cubicBezTo>
                <a:cubicBezTo>
                  <a:pt x="281" y="120"/>
                  <a:pt x="281" y="127"/>
                  <a:pt x="276" y="134"/>
                </a:cubicBezTo>
                <a:cubicBezTo>
                  <a:pt x="257" y="168"/>
                  <a:pt x="237" y="202"/>
                  <a:pt x="217" y="236"/>
                </a:cubicBezTo>
                <a:cubicBezTo>
                  <a:pt x="213" y="244"/>
                  <a:pt x="208" y="246"/>
                  <a:pt x="199" y="246"/>
                </a:cubicBezTo>
                <a:cubicBezTo>
                  <a:pt x="180" y="246"/>
                  <a:pt x="160" y="246"/>
                  <a:pt x="140" y="246"/>
                </a:cubicBezTo>
                <a:cubicBezTo>
                  <a:pt x="140" y="246"/>
                  <a:pt x="140" y="246"/>
                  <a:pt x="140" y="246"/>
                </a:cubicBezTo>
                <a:close/>
                <a:moveTo>
                  <a:pt x="141" y="12"/>
                </a:moveTo>
                <a:cubicBezTo>
                  <a:pt x="122" y="12"/>
                  <a:pt x="103" y="11"/>
                  <a:pt x="84" y="12"/>
                </a:cubicBezTo>
                <a:cubicBezTo>
                  <a:pt x="80" y="12"/>
                  <a:pt x="75" y="15"/>
                  <a:pt x="73" y="18"/>
                </a:cubicBezTo>
                <a:cubicBezTo>
                  <a:pt x="53" y="51"/>
                  <a:pt x="34" y="84"/>
                  <a:pt x="15" y="118"/>
                </a:cubicBezTo>
                <a:cubicBezTo>
                  <a:pt x="14" y="121"/>
                  <a:pt x="14" y="126"/>
                  <a:pt x="15" y="129"/>
                </a:cubicBezTo>
                <a:cubicBezTo>
                  <a:pt x="34" y="162"/>
                  <a:pt x="53" y="195"/>
                  <a:pt x="71" y="227"/>
                </a:cubicBezTo>
                <a:cubicBezTo>
                  <a:pt x="75" y="233"/>
                  <a:pt x="78" y="235"/>
                  <a:pt x="84" y="235"/>
                </a:cubicBezTo>
                <a:cubicBezTo>
                  <a:pt x="122" y="235"/>
                  <a:pt x="159" y="235"/>
                  <a:pt x="196" y="235"/>
                </a:cubicBezTo>
                <a:cubicBezTo>
                  <a:pt x="203" y="235"/>
                  <a:pt x="206" y="233"/>
                  <a:pt x="209" y="227"/>
                </a:cubicBezTo>
                <a:cubicBezTo>
                  <a:pt x="228" y="195"/>
                  <a:pt x="247" y="162"/>
                  <a:pt x="265" y="129"/>
                </a:cubicBezTo>
                <a:cubicBezTo>
                  <a:pt x="267" y="126"/>
                  <a:pt x="267" y="121"/>
                  <a:pt x="265" y="118"/>
                </a:cubicBezTo>
                <a:cubicBezTo>
                  <a:pt x="247" y="84"/>
                  <a:pt x="227" y="51"/>
                  <a:pt x="208" y="18"/>
                </a:cubicBezTo>
                <a:cubicBezTo>
                  <a:pt x="206" y="13"/>
                  <a:pt x="202" y="12"/>
                  <a:pt x="197" y="12"/>
                </a:cubicBezTo>
                <a:cubicBezTo>
                  <a:pt x="178" y="12"/>
                  <a:pt x="160" y="12"/>
                  <a:pt x="141" y="12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4"/>
          <p:cNvSpPr>
            <a:spLocks noEditPoints="1"/>
          </p:cNvSpPr>
          <p:nvPr/>
        </p:nvSpPr>
        <p:spPr bwMode="auto">
          <a:xfrm>
            <a:off x="5633523" y="3621945"/>
            <a:ext cx="830263" cy="833438"/>
          </a:xfrm>
          <a:custGeom>
            <a:avLst/>
            <a:gdLst>
              <a:gd name="T0" fmla="*/ 289 w 289"/>
              <a:gd name="T1" fmla="*/ 145 h 290"/>
              <a:gd name="T2" fmla="*/ 282 w 289"/>
              <a:gd name="T3" fmla="*/ 157 h 290"/>
              <a:gd name="T4" fmla="*/ 157 w 289"/>
              <a:gd name="T5" fmla="*/ 282 h 290"/>
              <a:gd name="T6" fmla="*/ 133 w 289"/>
              <a:gd name="T7" fmla="*/ 282 h 290"/>
              <a:gd name="T8" fmla="*/ 8 w 289"/>
              <a:gd name="T9" fmla="*/ 157 h 290"/>
              <a:gd name="T10" fmla="*/ 9 w 289"/>
              <a:gd name="T11" fmla="*/ 133 h 290"/>
              <a:gd name="T12" fmla="*/ 133 w 289"/>
              <a:gd name="T13" fmla="*/ 9 h 290"/>
              <a:gd name="T14" fmla="*/ 157 w 289"/>
              <a:gd name="T15" fmla="*/ 9 h 290"/>
              <a:gd name="T16" fmla="*/ 281 w 289"/>
              <a:gd name="T17" fmla="*/ 133 h 290"/>
              <a:gd name="T18" fmla="*/ 289 w 289"/>
              <a:gd name="T19" fmla="*/ 145 h 290"/>
              <a:gd name="T20" fmla="*/ 143 w 289"/>
              <a:gd name="T21" fmla="*/ 276 h 290"/>
              <a:gd name="T22" fmla="*/ 274 w 289"/>
              <a:gd name="T23" fmla="*/ 145 h 290"/>
              <a:gd name="T24" fmla="*/ 144 w 289"/>
              <a:gd name="T25" fmla="*/ 15 h 290"/>
              <a:gd name="T26" fmla="*/ 139 w 289"/>
              <a:gd name="T27" fmla="*/ 19 h 290"/>
              <a:gd name="T28" fmla="*/ 19 w 289"/>
              <a:gd name="T29" fmla="*/ 139 h 290"/>
              <a:gd name="T30" fmla="*/ 19 w 289"/>
              <a:gd name="T31" fmla="*/ 152 h 290"/>
              <a:gd name="T32" fmla="*/ 91 w 289"/>
              <a:gd name="T33" fmla="*/ 224 h 290"/>
              <a:gd name="T34" fmla="*/ 143 w 289"/>
              <a:gd name="T35" fmla="*/ 276 h 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89" h="290">
                <a:moveTo>
                  <a:pt x="289" y="145"/>
                </a:moveTo>
                <a:cubicBezTo>
                  <a:pt x="286" y="150"/>
                  <a:pt x="284" y="154"/>
                  <a:pt x="282" y="157"/>
                </a:cubicBezTo>
                <a:cubicBezTo>
                  <a:pt x="240" y="199"/>
                  <a:pt x="198" y="240"/>
                  <a:pt x="157" y="282"/>
                </a:cubicBezTo>
                <a:cubicBezTo>
                  <a:pt x="148" y="290"/>
                  <a:pt x="141" y="290"/>
                  <a:pt x="133" y="282"/>
                </a:cubicBezTo>
                <a:cubicBezTo>
                  <a:pt x="91" y="240"/>
                  <a:pt x="50" y="199"/>
                  <a:pt x="8" y="157"/>
                </a:cubicBezTo>
                <a:cubicBezTo>
                  <a:pt x="0" y="149"/>
                  <a:pt x="0" y="142"/>
                  <a:pt x="9" y="133"/>
                </a:cubicBezTo>
                <a:cubicBezTo>
                  <a:pt x="50" y="92"/>
                  <a:pt x="91" y="50"/>
                  <a:pt x="133" y="9"/>
                </a:cubicBezTo>
                <a:cubicBezTo>
                  <a:pt x="142" y="0"/>
                  <a:pt x="148" y="0"/>
                  <a:pt x="157" y="9"/>
                </a:cubicBezTo>
                <a:cubicBezTo>
                  <a:pt x="198" y="50"/>
                  <a:pt x="240" y="92"/>
                  <a:pt x="281" y="133"/>
                </a:cubicBezTo>
                <a:cubicBezTo>
                  <a:pt x="284" y="136"/>
                  <a:pt x="286" y="141"/>
                  <a:pt x="289" y="145"/>
                </a:cubicBezTo>
                <a:close/>
                <a:moveTo>
                  <a:pt x="143" y="276"/>
                </a:moveTo>
                <a:cubicBezTo>
                  <a:pt x="187" y="231"/>
                  <a:pt x="231" y="188"/>
                  <a:pt x="274" y="145"/>
                </a:cubicBezTo>
                <a:cubicBezTo>
                  <a:pt x="231" y="102"/>
                  <a:pt x="188" y="59"/>
                  <a:pt x="144" y="15"/>
                </a:cubicBezTo>
                <a:cubicBezTo>
                  <a:pt x="143" y="16"/>
                  <a:pt x="141" y="17"/>
                  <a:pt x="139" y="19"/>
                </a:cubicBezTo>
                <a:cubicBezTo>
                  <a:pt x="99" y="59"/>
                  <a:pt x="59" y="99"/>
                  <a:pt x="19" y="139"/>
                </a:cubicBezTo>
                <a:cubicBezTo>
                  <a:pt x="14" y="144"/>
                  <a:pt x="15" y="147"/>
                  <a:pt x="19" y="152"/>
                </a:cubicBezTo>
                <a:cubicBezTo>
                  <a:pt x="43" y="175"/>
                  <a:pt x="67" y="200"/>
                  <a:pt x="91" y="224"/>
                </a:cubicBezTo>
                <a:cubicBezTo>
                  <a:pt x="109" y="241"/>
                  <a:pt x="126" y="259"/>
                  <a:pt x="143" y="276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5"/>
          <p:cNvSpPr>
            <a:spLocks noEditPoints="1"/>
          </p:cNvSpPr>
          <p:nvPr/>
        </p:nvSpPr>
        <p:spPr bwMode="auto">
          <a:xfrm>
            <a:off x="5711311" y="1675670"/>
            <a:ext cx="677863" cy="681038"/>
          </a:xfrm>
          <a:custGeom>
            <a:avLst/>
            <a:gdLst>
              <a:gd name="T0" fmla="*/ 236 w 236"/>
              <a:gd name="T1" fmla="*/ 119 h 237"/>
              <a:gd name="T2" fmla="*/ 118 w 236"/>
              <a:gd name="T3" fmla="*/ 237 h 237"/>
              <a:gd name="T4" fmla="*/ 0 w 236"/>
              <a:gd name="T5" fmla="*/ 117 h 237"/>
              <a:gd name="T6" fmla="*/ 118 w 236"/>
              <a:gd name="T7" fmla="*/ 1 h 237"/>
              <a:gd name="T8" fmla="*/ 236 w 236"/>
              <a:gd name="T9" fmla="*/ 119 h 237"/>
              <a:gd name="T10" fmla="*/ 224 w 236"/>
              <a:gd name="T11" fmla="*/ 117 h 237"/>
              <a:gd name="T12" fmla="*/ 116 w 236"/>
              <a:gd name="T13" fmla="*/ 12 h 237"/>
              <a:gd name="T14" fmla="*/ 12 w 236"/>
              <a:gd name="T15" fmla="*/ 122 h 237"/>
              <a:gd name="T16" fmla="*/ 124 w 236"/>
              <a:gd name="T17" fmla="*/ 225 h 237"/>
              <a:gd name="T18" fmla="*/ 224 w 236"/>
              <a:gd name="T19" fmla="*/ 117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6" h="237">
                <a:moveTo>
                  <a:pt x="236" y="119"/>
                </a:moveTo>
                <a:cubicBezTo>
                  <a:pt x="236" y="184"/>
                  <a:pt x="183" y="237"/>
                  <a:pt x="118" y="237"/>
                </a:cubicBezTo>
                <a:cubicBezTo>
                  <a:pt x="52" y="237"/>
                  <a:pt x="0" y="184"/>
                  <a:pt x="0" y="117"/>
                </a:cubicBezTo>
                <a:cubicBezTo>
                  <a:pt x="0" y="53"/>
                  <a:pt x="53" y="1"/>
                  <a:pt x="118" y="1"/>
                </a:cubicBezTo>
                <a:cubicBezTo>
                  <a:pt x="182" y="0"/>
                  <a:pt x="236" y="54"/>
                  <a:pt x="236" y="119"/>
                </a:cubicBezTo>
                <a:close/>
                <a:moveTo>
                  <a:pt x="224" y="117"/>
                </a:moveTo>
                <a:cubicBezTo>
                  <a:pt x="223" y="58"/>
                  <a:pt x="174" y="11"/>
                  <a:pt x="116" y="12"/>
                </a:cubicBezTo>
                <a:cubicBezTo>
                  <a:pt x="56" y="14"/>
                  <a:pt x="10" y="62"/>
                  <a:pt x="12" y="122"/>
                </a:cubicBezTo>
                <a:cubicBezTo>
                  <a:pt x="13" y="182"/>
                  <a:pt x="62" y="226"/>
                  <a:pt x="124" y="225"/>
                </a:cubicBezTo>
                <a:cubicBezTo>
                  <a:pt x="179" y="224"/>
                  <a:pt x="225" y="174"/>
                  <a:pt x="224" y="117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22"/>
          <p:cNvSpPr>
            <a:spLocks noEditPoints="1"/>
          </p:cNvSpPr>
          <p:nvPr/>
        </p:nvSpPr>
        <p:spPr bwMode="auto">
          <a:xfrm>
            <a:off x="4727061" y="1709008"/>
            <a:ext cx="612775" cy="609600"/>
          </a:xfrm>
          <a:custGeom>
            <a:avLst/>
            <a:gdLst>
              <a:gd name="T0" fmla="*/ 213 w 213"/>
              <a:gd name="T1" fmla="*/ 212 h 212"/>
              <a:gd name="T2" fmla="*/ 1 w 213"/>
              <a:gd name="T3" fmla="*/ 212 h 212"/>
              <a:gd name="T4" fmla="*/ 0 w 213"/>
              <a:gd name="T5" fmla="*/ 202 h 212"/>
              <a:gd name="T6" fmla="*/ 0 w 213"/>
              <a:gd name="T7" fmla="*/ 11 h 212"/>
              <a:gd name="T8" fmla="*/ 11 w 213"/>
              <a:gd name="T9" fmla="*/ 0 h 212"/>
              <a:gd name="T10" fmla="*/ 202 w 213"/>
              <a:gd name="T11" fmla="*/ 0 h 212"/>
              <a:gd name="T12" fmla="*/ 213 w 213"/>
              <a:gd name="T13" fmla="*/ 11 h 212"/>
              <a:gd name="T14" fmla="*/ 213 w 213"/>
              <a:gd name="T15" fmla="*/ 203 h 212"/>
              <a:gd name="T16" fmla="*/ 213 w 213"/>
              <a:gd name="T17" fmla="*/ 212 h 212"/>
              <a:gd name="T18" fmla="*/ 88 w 213"/>
              <a:gd name="T19" fmla="*/ 47 h 212"/>
              <a:gd name="T20" fmla="*/ 91 w 213"/>
              <a:gd name="T21" fmla="*/ 78 h 212"/>
              <a:gd name="T22" fmla="*/ 99 w 213"/>
              <a:gd name="T23" fmla="*/ 134 h 212"/>
              <a:gd name="T24" fmla="*/ 107 w 213"/>
              <a:gd name="T25" fmla="*/ 142 h 212"/>
              <a:gd name="T26" fmla="*/ 115 w 213"/>
              <a:gd name="T27" fmla="*/ 134 h 212"/>
              <a:gd name="T28" fmla="*/ 117 w 213"/>
              <a:gd name="T29" fmla="*/ 116 h 212"/>
              <a:gd name="T30" fmla="*/ 125 w 213"/>
              <a:gd name="T31" fmla="*/ 49 h 212"/>
              <a:gd name="T32" fmla="*/ 108 w 213"/>
              <a:gd name="T33" fmla="*/ 27 h 212"/>
              <a:gd name="T34" fmla="*/ 88 w 213"/>
              <a:gd name="T35" fmla="*/ 47 h 212"/>
              <a:gd name="T36" fmla="*/ 120 w 213"/>
              <a:gd name="T37" fmla="*/ 168 h 212"/>
              <a:gd name="T38" fmla="*/ 107 w 213"/>
              <a:gd name="T39" fmla="*/ 155 h 212"/>
              <a:gd name="T40" fmla="*/ 93 w 213"/>
              <a:gd name="T41" fmla="*/ 169 h 212"/>
              <a:gd name="T42" fmla="*/ 107 w 213"/>
              <a:gd name="T43" fmla="*/ 182 h 212"/>
              <a:gd name="T44" fmla="*/ 120 w 213"/>
              <a:gd name="T45" fmla="*/ 168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13" h="212">
                <a:moveTo>
                  <a:pt x="213" y="212"/>
                </a:moveTo>
                <a:cubicBezTo>
                  <a:pt x="142" y="212"/>
                  <a:pt x="72" y="212"/>
                  <a:pt x="1" y="212"/>
                </a:cubicBezTo>
                <a:cubicBezTo>
                  <a:pt x="0" y="209"/>
                  <a:pt x="0" y="205"/>
                  <a:pt x="0" y="202"/>
                </a:cubicBezTo>
                <a:cubicBezTo>
                  <a:pt x="0" y="138"/>
                  <a:pt x="0" y="75"/>
                  <a:pt x="0" y="11"/>
                </a:cubicBezTo>
                <a:cubicBezTo>
                  <a:pt x="0" y="2"/>
                  <a:pt x="2" y="0"/>
                  <a:pt x="11" y="0"/>
                </a:cubicBezTo>
                <a:cubicBezTo>
                  <a:pt x="75" y="0"/>
                  <a:pt x="138" y="0"/>
                  <a:pt x="202" y="0"/>
                </a:cubicBezTo>
                <a:cubicBezTo>
                  <a:pt x="210" y="0"/>
                  <a:pt x="213" y="2"/>
                  <a:pt x="213" y="11"/>
                </a:cubicBezTo>
                <a:cubicBezTo>
                  <a:pt x="213" y="75"/>
                  <a:pt x="213" y="139"/>
                  <a:pt x="213" y="203"/>
                </a:cubicBezTo>
                <a:cubicBezTo>
                  <a:pt x="213" y="206"/>
                  <a:pt x="213" y="208"/>
                  <a:pt x="213" y="212"/>
                </a:cubicBezTo>
                <a:close/>
                <a:moveTo>
                  <a:pt x="88" y="47"/>
                </a:moveTo>
                <a:cubicBezTo>
                  <a:pt x="89" y="57"/>
                  <a:pt x="90" y="68"/>
                  <a:pt x="91" y="78"/>
                </a:cubicBezTo>
                <a:cubicBezTo>
                  <a:pt x="94" y="97"/>
                  <a:pt x="96" y="116"/>
                  <a:pt x="99" y="134"/>
                </a:cubicBezTo>
                <a:cubicBezTo>
                  <a:pt x="99" y="137"/>
                  <a:pt x="104" y="142"/>
                  <a:pt x="107" y="142"/>
                </a:cubicBezTo>
                <a:cubicBezTo>
                  <a:pt x="109" y="142"/>
                  <a:pt x="114" y="137"/>
                  <a:pt x="115" y="134"/>
                </a:cubicBezTo>
                <a:cubicBezTo>
                  <a:pt x="117" y="128"/>
                  <a:pt x="117" y="122"/>
                  <a:pt x="117" y="116"/>
                </a:cubicBezTo>
                <a:cubicBezTo>
                  <a:pt x="120" y="94"/>
                  <a:pt x="123" y="71"/>
                  <a:pt x="125" y="49"/>
                </a:cubicBezTo>
                <a:cubicBezTo>
                  <a:pt x="127" y="36"/>
                  <a:pt x="120" y="28"/>
                  <a:pt x="108" y="27"/>
                </a:cubicBezTo>
                <a:cubicBezTo>
                  <a:pt x="96" y="26"/>
                  <a:pt x="88" y="34"/>
                  <a:pt x="88" y="47"/>
                </a:cubicBezTo>
                <a:close/>
                <a:moveTo>
                  <a:pt x="120" y="168"/>
                </a:moveTo>
                <a:cubicBezTo>
                  <a:pt x="120" y="159"/>
                  <a:pt x="115" y="155"/>
                  <a:pt x="107" y="155"/>
                </a:cubicBezTo>
                <a:cubicBezTo>
                  <a:pt x="98" y="155"/>
                  <a:pt x="93" y="160"/>
                  <a:pt x="93" y="169"/>
                </a:cubicBezTo>
                <a:cubicBezTo>
                  <a:pt x="93" y="177"/>
                  <a:pt x="99" y="182"/>
                  <a:pt x="107" y="182"/>
                </a:cubicBezTo>
                <a:cubicBezTo>
                  <a:pt x="115" y="181"/>
                  <a:pt x="120" y="176"/>
                  <a:pt x="120" y="168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3"/>
          <p:cNvSpPr>
            <a:spLocks noEditPoints="1"/>
          </p:cNvSpPr>
          <p:nvPr/>
        </p:nvSpPr>
        <p:spPr bwMode="auto">
          <a:xfrm>
            <a:off x="3647561" y="1672495"/>
            <a:ext cx="747713" cy="646113"/>
          </a:xfrm>
          <a:custGeom>
            <a:avLst/>
            <a:gdLst>
              <a:gd name="T0" fmla="*/ 130 w 260"/>
              <a:gd name="T1" fmla="*/ 0 h 225"/>
              <a:gd name="T2" fmla="*/ 260 w 260"/>
              <a:gd name="T3" fmla="*/ 225 h 225"/>
              <a:gd name="T4" fmla="*/ 0 w 260"/>
              <a:gd name="T5" fmla="*/ 225 h 225"/>
              <a:gd name="T6" fmla="*/ 130 w 260"/>
              <a:gd name="T7" fmla="*/ 0 h 225"/>
              <a:gd name="T8" fmla="*/ 148 w 260"/>
              <a:gd name="T9" fmla="*/ 82 h 225"/>
              <a:gd name="T10" fmla="*/ 140 w 260"/>
              <a:gd name="T11" fmla="*/ 56 h 225"/>
              <a:gd name="T12" fmla="*/ 112 w 260"/>
              <a:gd name="T13" fmla="*/ 75 h 225"/>
              <a:gd name="T14" fmla="*/ 122 w 260"/>
              <a:gd name="T15" fmla="*/ 161 h 225"/>
              <a:gd name="T16" fmla="*/ 130 w 260"/>
              <a:gd name="T17" fmla="*/ 170 h 225"/>
              <a:gd name="T18" fmla="*/ 139 w 260"/>
              <a:gd name="T19" fmla="*/ 161 h 225"/>
              <a:gd name="T20" fmla="*/ 148 w 260"/>
              <a:gd name="T21" fmla="*/ 82 h 225"/>
              <a:gd name="T22" fmla="*/ 144 w 260"/>
              <a:gd name="T23" fmla="*/ 195 h 225"/>
              <a:gd name="T24" fmla="*/ 130 w 260"/>
              <a:gd name="T25" fmla="*/ 182 h 225"/>
              <a:gd name="T26" fmla="*/ 117 w 260"/>
              <a:gd name="T27" fmla="*/ 195 h 225"/>
              <a:gd name="T28" fmla="*/ 131 w 260"/>
              <a:gd name="T29" fmla="*/ 209 h 225"/>
              <a:gd name="T30" fmla="*/ 144 w 260"/>
              <a:gd name="T31" fmla="*/ 195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60" h="225">
                <a:moveTo>
                  <a:pt x="130" y="0"/>
                </a:moveTo>
                <a:cubicBezTo>
                  <a:pt x="174" y="76"/>
                  <a:pt x="217" y="150"/>
                  <a:pt x="260" y="225"/>
                </a:cubicBezTo>
                <a:cubicBezTo>
                  <a:pt x="173" y="225"/>
                  <a:pt x="88" y="225"/>
                  <a:pt x="0" y="225"/>
                </a:cubicBezTo>
                <a:cubicBezTo>
                  <a:pt x="44" y="150"/>
                  <a:pt x="86" y="76"/>
                  <a:pt x="130" y="0"/>
                </a:cubicBezTo>
                <a:close/>
                <a:moveTo>
                  <a:pt x="148" y="82"/>
                </a:moveTo>
                <a:cubicBezTo>
                  <a:pt x="149" y="66"/>
                  <a:pt x="147" y="60"/>
                  <a:pt x="140" y="56"/>
                </a:cubicBezTo>
                <a:cubicBezTo>
                  <a:pt x="125" y="49"/>
                  <a:pt x="110" y="59"/>
                  <a:pt x="112" y="75"/>
                </a:cubicBezTo>
                <a:cubicBezTo>
                  <a:pt x="115" y="104"/>
                  <a:pt x="118" y="133"/>
                  <a:pt x="122" y="161"/>
                </a:cubicBezTo>
                <a:cubicBezTo>
                  <a:pt x="122" y="164"/>
                  <a:pt x="127" y="167"/>
                  <a:pt x="130" y="170"/>
                </a:cubicBezTo>
                <a:cubicBezTo>
                  <a:pt x="133" y="167"/>
                  <a:pt x="138" y="164"/>
                  <a:pt x="139" y="161"/>
                </a:cubicBezTo>
                <a:cubicBezTo>
                  <a:pt x="143" y="133"/>
                  <a:pt x="146" y="105"/>
                  <a:pt x="148" y="82"/>
                </a:cubicBezTo>
                <a:close/>
                <a:moveTo>
                  <a:pt x="144" y="195"/>
                </a:moveTo>
                <a:cubicBezTo>
                  <a:pt x="144" y="187"/>
                  <a:pt x="138" y="182"/>
                  <a:pt x="130" y="182"/>
                </a:cubicBezTo>
                <a:cubicBezTo>
                  <a:pt x="122" y="182"/>
                  <a:pt x="117" y="187"/>
                  <a:pt x="117" y="195"/>
                </a:cubicBezTo>
                <a:cubicBezTo>
                  <a:pt x="116" y="203"/>
                  <a:pt x="123" y="209"/>
                  <a:pt x="131" y="209"/>
                </a:cubicBezTo>
                <a:cubicBezTo>
                  <a:pt x="138" y="209"/>
                  <a:pt x="144" y="203"/>
                  <a:pt x="144" y="195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4"/>
          <p:cNvSpPr>
            <a:spLocks noEditPoints="1"/>
          </p:cNvSpPr>
          <p:nvPr/>
        </p:nvSpPr>
        <p:spPr bwMode="auto">
          <a:xfrm>
            <a:off x="3658673" y="3715608"/>
            <a:ext cx="728663" cy="644525"/>
          </a:xfrm>
          <a:custGeom>
            <a:avLst/>
            <a:gdLst>
              <a:gd name="T0" fmla="*/ 127 w 253"/>
              <a:gd name="T1" fmla="*/ 1 h 224"/>
              <a:gd name="T2" fmla="*/ 183 w 253"/>
              <a:gd name="T3" fmla="*/ 1 h 224"/>
              <a:gd name="T4" fmla="*/ 194 w 253"/>
              <a:gd name="T5" fmla="*/ 7 h 224"/>
              <a:gd name="T6" fmla="*/ 251 w 253"/>
              <a:gd name="T7" fmla="*/ 107 h 224"/>
              <a:gd name="T8" fmla="*/ 251 w 253"/>
              <a:gd name="T9" fmla="*/ 118 h 224"/>
              <a:gd name="T10" fmla="*/ 195 w 253"/>
              <a:gd name="T11" fmla="*/ 216 h 224"/>
              <a:gd name="T12" fmla="*/ 182 w 253"/>
              <a:gd name="T13" fmla="*/ 224 h 224"/>
              <a:gd name="T14" fmla="*/ 70 w 253"/>
              <a:gd name="T15" fmla="*/ 224 h 224"/>
              <a:gd name="T16" fmla="*/ 57 w 253"/>
              <a:gd name="T17" fmla="*/ 216 h 224"/>
              <a:gd name="T18" fmla="*/ 1 w 253"/>
              <a:gd name="T19" fmla="*/ 118 h 224"/>
              <a:gd name="T20" fmla="*/ 1 w 253"/>
              <a:gd name="T21" fmla="*/ 107 h 224"/>
              <a:gd name="T22" fmla="*/ 59 w 253"/>
              <a:gd name="T23" fmla="*/ 7 h 224"/>
              <a:gd name="T24" fmla="*/ 70 w 253"/>
              <a:gd name="T25" fmla="*/ 1 h 224"/>
              <a:gd name="T26" fmla="*/ 127 w 253"/>
              <a:gd name="T27" fmla="*/ 1 h 224"/>
              <a:gd name="T28" fmla="*/ 108 w 253"/>
              <a:gd name="T29" fmla="*/ 55 h 224"/>
              <a:gd name="T30" fmla="*/ 118 w 253"/>
              <a:gd name="T31" fmla="*/ 137 h 224"/>
              <a:gd name="T32" fmla="*/ 126 w 253"/>
              <a:gd name="T33" fmla="*/ 145 h 224"/>
              <a:gd name="T34" fmla="*/ 135 w 253"/>
              <a:gd name="T35" fmla="*/ 137 h 224"/>
              <a:gd name="T36" fmla="*/ 145 w 253"/>
              <a:gd name="T37" fmla="*/ 52 h 224"/>
              <a:gd name="T38" fmla="*/ 127 w 253"/>
              <a:gd name="T39" fmla="*/ 30 h 224"/>
              <a:gd name="T40" fmla="*/ 108 w 253"/>
              <a:gd name="T41" fmla="*/ 55 h 224"/>
              <a:gd name="T42" fmla="*/ 126 w 253"/>
              <a:gd name="T43" fmla="*/ 184 h 224"/>
              <a:gd name="T44" fmla="*/ 140 w 253"/>
              <a:gd name="T45" fmla="*/ 172 h 224"/>
              <a:gd name="T46" fmla="*/ 127 w 253"/>
              <a:gd name="T47" fmla="*/ 157 h 224"/>
              <a:gd name="T48" fmla="*/ 113 w 253"/>
              <a:gd name="T49" fmla="*/ 171 h 224"/>
              <a:gd name="T50" fmla="*/ 126 w 253"/>
              <a:gd name="T51" fmla="*/ 184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53" h="224">
                <a:moveTo>
                  <a:pt x="127" y="1"/>
                </a:moveTo>
                <a:cubicBezTo>
                  <a:pt x="146" y="1"/>
                  <a:pt x="164" y="1"/>
                  <a:pt x="183" y="1"/>
                </a:cubicBezTo>
                <a:cubicBezTo>
                  <a:pt x="188" y="1"/>
                  <a:pt x="192" y="2"/>
                  <a:pt x="194" y="7"/>
                </a:cubicBezTo>
                <a:cubicBezTo>
                  <a:pt x="213" y="40"/>
                  <a:pt x="233" y="73"/>
                  <a:pt x="251" y="107"/>
                </a:cubicBezTo>
                <a:cubicBezTo>
                  <a:pt x="253" y="110"/>
                  <a:pt x="253" y="115"/>
                  <a:pt x="251" y="118"/>
                </a:cubicBezTo>
                <a:cubicBezTo>
                  <a:pt x="233" y="151"/>
                  <a:pt x="214" y="184"/>
                  <a:pt x="195" y="216"/>
                </a:cubicBezTo>
                <a:cubicBezTo>
                  <a:pt x="192" y="222"/>
                  <a:pt x="189" y="224"/>
                  <a:pt x="182" y="224"/>
                </a:cubicBezTo>
                <a:cubicBezTo>
                  <a:pt x="145" y="224"/>
                  <a:pt x="108" y="224"/>
                  <a:pt x="70" y="224"/>
                </a:cubicBezTo>
                <a:cubicBezTo>
                  <a:pt x="64" y="224"/>
                  <a:pt x="61" y="222"/>
                  <a:pt x="57" y="216"/>
                </a:cubicBezTo>
                <a:cubicBezTo>
                  <a:pt x="39" y="184"/>
                  <a:pt x="20" y="151"/>
                  <a:pt x="1" y="118"/>
                </a:cubicBezTo>
                <a:cubicBezTo>
                  <a:pt x="0" y="115"/>
                  <a:pt x="0" y="110"/>
                  <a:pt x="1" y="107"/>
                </a:cubicBezTo>
                <a:cubicBezTo>
                  <a:pt x="20" y="73"/>
                  <a:pt x="39" y="40"/>
                  <a:pt x="59" y="7"/>
                </a:cubicBezTo>
                <a:cubicBezTo>
                  <a:pt x="61" y="4"/>
                  <a:pt x="66" y="1"/>
                  <a:pt x="70" y="1"/>
                </a:cubicBezTo>
                <a:cubicBezTo>
                  <a:pt x="89" y="0"/>
                  <a:pt x="108" y="1"/>
                  <a:pt x="127" y="1"/>
                </a:cubicBezTo>
                <a:close/>
                <a:moveTo>
                  <a:pt x="108" y="55"/>
                </a:moveTo>
                <a:cubicBezTo>
                  <a:pt x="111" y="80"/>
                  <a:pt x="114" y="109"/>
                  <a:pt x="118" y="137"/>
                </a:cubicBezTo>
                <a:cubicBezTo>
                  <a:pt x="118" y="140"/>
                  <a:pt x="123" y="145"/>
                  <a:pt x="126" y="145"/>
                </a:cubicBezTo>
                <a:cubicBezTo>
                  <a:pt x="129" y="145"/>
                  <a:pt x="134" y="140"/>
                  <a:pt x="135" y="137"/>
                </a:cubicBezTo>
                <a:cubicBezTo>
                  <a:pt x="138" y="109"/>
                  <a:pt x="142" y="80"/>
                  <a:pt x="145" y="52"/>
                </a:cubicBezTo>
                <a:cubicBezTo>
                  <a:pt x="146" y="38"/>
                  <a:pt x="139" y="30"/>
                  <a:pt x="127" y="30"/>
                </a:cubicBezTo>
                <a:cubicBezTo>
                  <a:pt x="114" y="30"/>
                  <a:pt x="107" y="37"/>
                  <a:pt x="108" y="55"/>
                </a:cubicBezTo>
                <a:close/>
                <a:moveTo>
                  <a:pt x="126" y="184"/>
                </a:moveTo>
                <a:cubicBezTo>
                  <a:pt x="134" y="185"/>
                  <a:pt x="140" y="179"/>
                  <a:pt x="140" y="172"/>
                </a:cubicBezTo>
                <a:cubicBezTo>
                  <a:pt x="141" y="164"/>
                  <a:pt x="135" y="158"/>
                  <a:pt x="127" y="157"/>
                </a:cubicBezTo>
                <a:cubicBezTo>
                  <a:pt x="119" y="157"/>
                  <a:pt x="113" y="163"/>
                  <a:pt x="113" y="171"/>
                </a:cubicBezTo>
                <a:cubicBezTo>
                  <a:pt x="113" y="179"/>
                  <a:pt x="118" y="184"/>
                  <a:pt x="126" y="184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5"/>
          <p:cNvSpPr>
            <a:spLocks noEditPoints="1"/>
          </p:cNvSpPr>
          <p:nvPr/>
        </p:nvSpPr>
        <p:spPr bwMode="auto">
          <a:xfrm>
            <a:off x="5673211" y="3664808"/>
            <a:ext cx="747713" cy="749300"/>
          </a:xfrm>
          <a:custGeom>
            <a:avLst/>
            <a:gdLst>
              <a:gd name="T0" fmla="*/ 129 w 260"/>
              <a:gd name="T1" fmla="*/ 261 h 261"/>
              <a:gd name="T2" fmla="*/ 77 w 260"/>
              <a:gd name="T3" fmla="*/ 209 h 261"/>
              <a:gd name="T4" fmla="*/ 5 w 260"/>
              <a:gd name="T5" fmla="*/ 137 h 261"/>
              <a:gd name="T6" fmla="*/ 5 w 260"/>
              <a:gd name="T7" fmla="*/ 124 h 261"/>
              <a:gd name="T8" fmla="*/ 125 w 260"/>
              <a:gd name="T9" fmla="*/ 4 h 261"/>
              <a:gd name="T10" fmla="*/ 130 w 260"/>
              <a:gd name="T11" fmla="*/ 0 h 261"/>
              <a:gd name="T12" fmla="*/ 260 w 260"/>
              <a:gd name="T13" fmla="*/ 130 h 261"/>
              <a:gd name="T14" fmla="*/ 129 w 260"/>
              <a:gd name="T15" fmla="*/ 261 h 261"/>
              <a:gd name="T16" fmla="*/ 131 w 260"/>
              <a:gd name="T17" fmla="*/ 48 h 261"/>
              <a:gd name="T18" fmla="*/ 112 w 260"/>
              <a:gd name="T19" fmla="*/ 67 h 261"/>
              <a:gd name="T20" fmla="*/ 115 w 260"/>
              <a:gd name="T21" fmla="*/ 90 h 261"/>
              <a:gd name="T22" fmla="*/ 122 w 260"/>
              <a:gd name="T23" fmla="*/ 155 h 261"/>
              <a:gd name="T24" fmla="*/ 131 w 260"/>
              <a:gd name="T25" fmla="*/ 163 h 261"/>
              <a:gd name="T26" fmla="*/ 139 w 260"/>
              <a:gd name="T27" fmla="*/ 156 h 261"/>
              <a:gd name="T28" fmla="*/ 150 w 260"/>
              <a:gd name="T29" fmla="*/ 67 h 261"/>
              <a:gd name="T30" fmla="*/ 131 w 260"/>
              <a:gd name="T31" fmla="*/ 48 h 261"/>
              <a:gd name="T32" fmla="*/ 145 w 260"/>
              <a:gd name="T33" fmla="*/ 189 h 261"/>
              <a:gd name="T34" fmla="*/ 131 w 260"/>
              <a:gd name="T35" fmla="*/ 175 h 261"/>
              <a:gd name="T36" fmla="*/ 117 w 260"/>
              <a:gd name="T37" fmla="*/ 189 h 261"/>
              <a:gd name="T38" fmla="*/ 131 w 260"/>
              <a:gd name="T39" fmla="*/ 202 h 261"/>
              <a:gd name="T40" fmla="*/ 145 w 260"/>
              <a:gd name="T41" fmla="*/ 189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60" h="261">
                <a:moveTo>
                  <a:pt x="129" y="261"/>
                </a:moveTo>
                <a:cubicBezTo>
                  <a:pt x="112" y="244"/>
                  <a:pt x="95" y="226"/>
                  <a:pt x="77" y="209"/>
                </a:cubicBezTo>
                <a:cubicBezTo>
                  <a:pt x="53" y="185"/>
                  <a:pt x="29" y="160"/>
                  <a:pt x="5" y="137"/>
                </a:cubicBezTo>
                <a:cubicBezTo>
                  <a:pt x="1" y="132"/>
                  <a:pt x="0" y="129"/>
                  <a:pt x="5" y="124"/>
                </a:cubicBezTo>
                <a:cubicBezTo>
                  <a:pt x="45" y="84"/>
                  <a:pt x="85" y="44"/>
                  <a:pt x="125" y="4"/>
                </a:cubicBezTo>
                <a:cubicBezTo>
                  <a:pt x="127" y="2"/>
                  <a:pt x="129" y="1"/>
                  <a:pt x="130" y="0"/>
                </a:cubicBezTo>
                <a:cubicBezTo>
                  <a:pt x="174" y="44"/>
                  <a:pt x="217" y="87"/>
                  <a:pt x="260" y="130"/>
                </a:cubicBezTo>
                <a:cubicBezTo>
                  <a:pt x="217" y="173"/>
                  <a:pt x="173" y="216"/>
                  <a:pt x="129" y="261"/>
                </a:cubicBezTo>
                <a:close/>
                <a:moveTo>
                  <a:pt x="131" y="48"/>
                </a:moveTo>
                <a:cubicBezTo>
                  <a:pt x="119" y="48"/>
                  <a:pt x="112" y="55"/>
                  <a:pt x="112" y="67"/>
                </a:cubicBezTo>
                <a:cubicBezTo>
                  <a:pt x="113" y="74"/>
                  <a:pt x="114" y="82"/>
                  <a:pt x="115" y="90"/>
                </a:cubicBezTo>
                <a:cubicBezTo>
                  <a:pt x="117" y="111"/>
                  <a:pt x="119" y="133"/>
                  <a:pt x="122" y="155"/>
                </a:cubicBezTo>
                <a:cubicBezTo>
                  <a:pt x="123" y="158"/>
                  <a:pt x="128" y="162"/>
                  <a:pt x="131" y="163"/>
                </a:cubicBezTo>
                <a:cubicBezTo>
                  <a:pt x="133" y="163"/>
                  <a:pt x="139" y="158"/>
                  <a:pt x="139" y="156"/>
                </a:cubicBezTo>
                <a:cubicBezTo>
                  <a:pt x="143" y="126"/>
                  <a:pt x="147" y="97"/>
                  <a:pt x="150" y="67"/>
                </a:cubicBezTo>
                <a:cubicBezTo>
                  <a:pt x="151" y="55"/>
                  <a:pt x="143" y="48"/>
                  <a:pt x="131" y="48"/>
                </a:cubicBezTo>
                <a:close/>
                <a:moveTo>
                  <a:pt x="145" y="189"/>
                </a:moveTo>
                <a:cubicBezTo>
                  <a:pt x="145" y="181"/>
                  <a:pt x="139" y="176"/>
                  <a:pt x="131" y="175"/>
                </a:cubicBezTo>
                <a:cubicBezTo>
                  <a:pt x="123" y="175"/>
                  <a:pt x="117" y="181"/>
                  <a:pt x="117" y="189"/>
                </a:cubicBezTo>
                <a:cubicBezTo>
                  <a:pt x="117" y="197"/>
                  <a:pt x="123" y="203"/>
                  <a:pt x="131" y="202"/>
                </a:cubicBezTo>
                <a:cubicBezTo>
                  <a:pt x="139" y="202"/>
                  <a:pt x="145" y="197"/>
                  <a:pt x="145" y="189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6"/>
          <p:cNvSpPr>
            <a:spLocks noEditPoints="1"/>
          </p:cNvSpPr>
          <p:nvPr/>
        </p:nvSpPr>
        <p:spPr bwMode="auto">
          <a:xfrm>
            <a:off x="5739886" y="1707420"/>
            <a:ext cx="617538" cy="617538"/>
          </a:xfrm>
          <a:custGeom>
            <a:avLst/>
            <a:gdLst>
              <a:gd name="T0" fmla="*/ 214 w 215"/>
              <a:gd name="T1" fmla="*/ 106 h 215"/>
              <a:gd name="T2" fmla="*/ 114 w 215"/>
              <a:gd name="T3" fmla="*/ 214 h 215"/>
              <a:gd name="T4" fmla="*/ 2 w 215"/>
              <a:gd name="T5" fmla="*/ 111 h 215"/>
              <a:gd name="T6" fmla="*/ 106 w 215"/>
              <a:gd name="T7" fmla="*/ 1 h 215"/>
              <a:gd name="T8" fmla="*/ 214 w 215"/>
              <a:gd name="T9" fmla="*/ 106 h 215"/>
              <a:gd name="T10" fmla="*/ 90 w 215"/>
              <a:gd name="T11" fmla="*/ 52 h 215"/>
              <a:gd name="T12" fmla="*/ 100 w 215"/>
              <a:gd name="T13" fmla="*/ 135 h 215"/>
              <a:gd name="T14" fmla="*/ 108 w 215"/>
              <a:gd name="T15" fmla="*/ 143 h 215"/>
              <a:gd name="T16" fmla="*/ 116 w 215"/>
              <a:gd name="T17" fmla="*/ 134 h 215"/>
              <a:gd name="T18" fmla="*/ 126 w 215"/>
              <a:gd name="T19" fmla="*/ 51 h 215"/>
              <a:gd name="T20" fmla="*/ 108 w 215"/>
              <a:gd name="T21" fmla="*/ 28 h 215"/>
              <a:gd name="T22" fmla="*/ 90 w 215"/>
              <a:gd name="T23" fmla="*/ 52 h 215"/>
              <a:gd name="T24" fmla="*/ 108 w 215"/>
              <a:gd name="T25" fmla="*/ 183 h 215"/>
              <a:gd name="T26" fmla="*/ 122 w 215"/>
              <a:gd name="T27" fmla="*/ 170 h 215"/>
              <a:gd name="T28" fmla="*/ 109 w 215"/>
              <a:gd name="T29" fmla="*/ 156 h 215"/>
              <a:gd name="T30" fmla="*/ 94 w 215"/>
              <a:gd name="T31" fmla="*/ 169 h 215"/>
              <a:gd name="T32" fmla="*/ 108 w 215"/>
              <a:gd name="T33" fmla="*/ 183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15" h="215">
                <a:moveTo>
                  <a:pt x="214" y="106"/>
                </a:moveTo>
                <a:cubicBezTo>
                  <a:pt x="215" y="163"/>
                  <a:pt x="169" y="213"/>
                  <a:pt x="114" y="214"/>
                </a:cubicBezTo>
                <a:cubicBezTo>
                  <a:pt x="52" y="215"/>
                  <a:pt x="3" y="171"/>
                  <a:pt x="2" y="111"/>
                </a:cubicBezTo>
                <a:cubicBezTo>
                  <a:pt x="0" y="51"/>
                  <a:pt x="46" y="3"/>
                  <a:pt x="106" y="1"/>
                </a:cubicBezTo>
                <a:cubicBezTo>
                  <a:pt x="164" y="0"/>
                  <a:pt x="213" y="47"/>
                  <a:pt x="214" y="106"/>
                </a:cubicBezTo>
                <a:close/>
                <a:moveTo>
                  <a:pt x="90" y="52"/>
                </a:moveTo>
                <a:cubicBezTo>
                  <a:pt x="93" y="78"/>
                  <a:pt x="96" y="107"/>
                  <a:pt x="100" y="135"/>
                </a:cubicBezTo>
                <a:cubicBezTo>
                  <a:pt x="100" y="138"/>
                  <a:pt x="105" y="143"/>
                  <a:pt x="108" y="143"/>
                </a:cubicBezTo>
                <a:cubicBezTo>
                  <a:pt x="111" y="142"/>
                  <a:pt x="116" y="138"/>
                  <a:pt x="116" y="134"/>
                </a:cubicBezTo>
                <a:cubicBezTo>
                  <a:pt x="120" y="107"/>
                  <a:pt x="123" y="79"/>
                  <a:pt x="126" y="51"/>
                </a:cubicBezTo>
                <a:cubicBezTo>
                  <a:pt x="128" y="36"/>
                  <a:pt x="121" y="28"/>
                  <a:pt x="108" y="28"/>
                </a:cubicBezTo>
                <a:cubicBezTo>
                  <a:pt x="95" y="28"/>
                  <a:pt x="89" y="35"/>
                  <a:pt x="90" y="52"/>
                </a:cubicBezTo>
                <a:close/>
                <a:moveTo>
                  <a:pt x="108" y="183"/>
                </a:moveTo>
                <a:cubicBezTo>
                  <a:pt x="115" y="183"/>
                  <a:pt x="121" y="177"/>
                  <a:pt x="122" y="170"/>
                </a:cubicBezTo>
                <a:cubicBezTo>
                  <a:pt x="122" y="162"/>
                  <a:pt x="117" y="156"/>
                  <a:pt x="109" y="156"/>
                </a:cubicBezTo>
                <a:cubicBezTo>
                  <a:pt x="100" y="155"/>
                  <a:pt x="94" y="160"/>
                  <a:pt x="94" y="169"/>
                </a:cubicBezTo>
                <a:cubicBezTo>
                  <a:pt x="94" y="177"/>
                  <a:pt x="100" y="182"/>
                  <a:pt x="108" y="183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40"/>
          <p:cNvSpPr>
            <a:spLocks/>
          </p:cNvSpPr>
          <p:nvPr/>
        </p:nvSpPr>
        <p:spPr bwMode="auto">
          <a:xfrm>
            <a:off x="9540360" y="2015396"/>
            <a:ext cx="752475" cy="1014413"/>
          </a:xfrm>
          <a:custGeom>
            <a:avLst/>
            <a:gdLst>
              <a:gd name="T0" fmla="*/ 44 w 110"/>
              <a:gd name="T1" fmla="*/ 0 h 148"/>
              <a:gd name="T2" fmla="*/ 46 w 110"/>
              <a:gd name="T3" fmla="*/ 2 h 148"/>
              <a:gd name="T4" fmla="*/ 79 w 110"/>
              <a:gd name="T5" fmla="*/ 55 h 148"/>
              <a:gd name="T6" fmla="*/ 80 w 110"/>
              <a:gd name="T7" fmla="*/ 84 h 148"/>
              <a:gd name="T8" fmla="*/ 81 w 110"/>
              <a:gd name="T9" fmla="*/ 85 h 148"/>
              <a:gd name="T10" fmla="*/ 92 w 110"/>
              <a:gd name="T11" fmla="*/ 68 h 148"/>
              <a:gd name="T12" fmla="*/ 64 w 110"/>
              <a:gd name="T13" fmla="*/ 148 h 148"/>
              <a:gd name="T14" fmla="*/ 81 w 110"/>
              <a:gd name="T15" fmla="*/ 125 h 148"/>
              <a:gd name="T16" fmla="*/ 87 w 110"/>
              <a:gd name="T17" fmla="*/ 96 h 148"/>
              <a:gd name="T18" fmla="*/ 66 w 110"/>
              <a:gd name="T19" fmla="*/ 106 h 148"/>
              <a:gd name="T20" fmla="*/ 58 w 110"/>
              <a:gd name="T21" fmla="*/ 49 h 148"/>
              <a:gd name="T22" fmla="*/ 47 w 110"/>
              <a:gd name="T23" fmla="*/ 88 h 148"/>
              <a:gd name="T24" fmla="*/ 38 w 110"/>
              <a:gd name="T25" fmla="*/ 71 h 148"/>
              <a:gd name="T26" fmla="*/ 37 w 110"/>
              <a:gd name="T27" fmla="*/ 72 h 148"/>
              <a:gd name="T28" fmla="*/ 35 w 110"/>
              <a:gd name="T29" fmla="*/ 84 h 148"/>
              <a:gd name="T30" fmla="*/ 20 w 110"/>
              <a:gd name="T31" fmla="*/ 111 h 148"/>
              <a:gd name="T32" fmla="*/ 18 w 110"/>
              <a:gd name="T33" fmla="*/ 144 h 148"/>
              <a:gd name="T34" fmla="*/ 19 w 110"/>
              <a:gd name="T35" fmla="*/ 147 h 148"/>
              <a:gd name="T36" fmla="*/ 7 w 110"/>
              <a:gd name="T37" fmla="*/ 138 h 148"/>
              <a:gd name="T38" fmla="*/ 9 w 110"/>
              <a:gd name="T39" fmla="*/ 97 h 148"/>
              <a:gd name="T40" fmla="*/ 15 w 110"/>
              <a:gd name="T41" fmla="*/ 37 h 148"/>
              <a:gd name="T42" fmla="*/ 44 w 110"/>
              <a:gd name="T43" fmla="*/ 58 h 148"/>
              <a:gd name="T44" fmla="*/ 47 w 110"/>
              <a:gd name="T45" fmla="*/ 40 h 148"/>
              <a:gd name="T46" fmla="*/ 44 w 110"/>
              <a:gd name="T47" fmla="*/ 6 h 148"/>
              <a:gd name="T48" fmla="*/ 43 w 110"/>
              <a:gd name="T49" fmla="*/ 0 h 148"/>
              <a:gd name="T50" fmla="*/ 44 w 110"/>
              <a:gd name="T51" fmla="*/ 0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0" h="148">
                <a:moveTo>
                  <a:pt x="44" y="0"/>
                </a:moveTo>
                <a:cubicBezTo>
                  <a:pt x="45" y="1"/>
                  <a:pt x="45" y="2"/>
                  <a:pt x="46" y="2"/>
                </a:cubicBezTo>
                <a:cubicBezTo>
                  <a:pt x="67" y="13"/>
                  <a:pt x="77" y="32"/>
                  <a:pt x="79" y="55"/>
                </a:cubicBezTo>
                <a:cubicBezTo>
                  <a:pt x="80" y="65"/>
                  <a:pt x="80" y="75"/>
                  <a:pt x="80" y="84"/>
                </a:cubicBezTo>
                <a:cubicBezTo>
                  <a:pt x="80" y="84"/>
                  <a:pt x="81" y="84"/>
                  <a:pt x="81" y="85"/>
                </a:cubicBezTo>
                <a:cubicBezTo>
                  <a:pt x="85" y="79"/>
                  <a:pt x="89" y="74"/>
                  <a:pt x="92" y="68"/>
                </a:cubicBezTo>
                <a:cubicBezTo>
                  <a:pt x="110" y="90"/>
                  <a:pt x="94" y="137"/>
                  <a:pt x="64" y="148"/>
                </a:cubicBezTo>
                <a:cubicBezTo>
                  <a:pt x="72" y="141"/>
                  <a:pt x="78" y="134"/>
                  <a:pt x="81" y="125"/>
                </a:cubicBezTo>
                <a:cubicBezTo>
                  <a:pt x="83" y="116"/>
                  <a:pt x="84" y="107"/>
                  <a:pt x="87" y="96"/>
                </a:cubicBezTo>
                <a:cubicBezTo>
                  <a:pt x="79" y="100"/>
                  <a:pt x="73" y="103"/>
                  <a:pt x="66" y="106"/>
                </a:cubicBezTo>
                <a:cubicBezTo>
                  <a:pt x="73" y="84"/>
                  <a:pt x="68" y="66"/>
                  <a:pt x="58" y="49"/>
                </a:cubicBezTo>
                <a:cubicBezTo>
                  <a:pt x="57" y="63"/>
                  <a:pt x="53" y="76"/>
                  <a:pt x="47" y="88"/>
                </a:cubicBezTo>
                <a:cubicBezTo>
                  <a:pt x="44" y="83"/>
                  <a:pt x="41" y="77"/>
                  <a:pt x="38" y="71"/>
                </a:cubicBezTo>
                <a:cubicBezTo>
                  <a:pt x="38" y="71"/>
                  <a:pt x="37" y="72"/>
                  <a:pt x="37" y="72"/>
                </a:cubicBezTo>
                <a:cubicBezTo>
                  <a:pt x="36" y="76"/>
                  <a:pt x="37" y="80"/>
                  <a:pt x="35" y="84"/>
                </a:cubicBezTo>
                <a:cubicBezTo>
                  <a:pt x="31" y="93"/>
                  <a:pt x="26" y="103"/>
                  <a:pt x="20" y="111"/>
                </a:cubicBezTo>
                <a:cubicBezTo>
                  <a:pt x="12" y="122"/>
                  <a:pt x="11" y="132"/>
                  <a:pt x="18" y="144"/>
                </a:cubicBezTo>
                <a:cubicBezTo>
                  <a:pt x="18" y="145"/>
                  <a:pt x="18" y="145"/>
                  <a:pt x="19" y="147"/>
                </a:cubicBezTo>
                <a:cubicBezTo>
                  <a:pt x="13" y="145"/>
                  <a:pt x="9" y="142"/>
                  <a:pt x="7" y="138"/>
                </a:cubicBezTo>
                <a:cubicBezTo>
                  <a:pt x="0" y="124"/>
                  <a:pt x="0" y="109"/>
                  <a:pt x="9" y="97"/>
                </a:cubicBezTo>
                <a:cubicBezTo>
                  <a:pt x="23" y="78"/>
                  <a:pt x="23" y="58"/>
                  <a:pt x="15" y="37"/>
                </a:cubicBezTo>
                <a:cubicBezTo>
                  <a:pt x="23" y="37"/>
                  <a:pt x="31" y="42"/>
                  <a:pt x="44" y="58"/>
                </a:cubicBezTo>
                <a:cubicBezTo>
                  <a:pt x="45" y="51"/>
                  <a:pt x="48" y="46"/>
                  <a:pt x="47" y="40"/>
                </a:cubicBezTo>
                <a:cubicBezTo>
                  <a:pt x="47" y="29"/>
                  <a:pt x="45" y="17"/>
                  <a:pt x="44" y="6"/>
                </a:cubicBezTo>
                <a:cubicBezTo>
                  <a:pt x="44" y="4"/>
                  <a:pt x="44" y="2"/>
                  <a:pt x="43" y="0"/>
                </a:cubicBezTo>
                <a:cubicBezTo>
                  <a:pt x="44" y="0"/>
                  <a:pt x="44" y="0"/>
                  <a:pt x="44" y="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41"/>
          <p:cNvSpPr>
            <a:spLocks noEditPoints="1"/>
          </p:cNvSpPr>
          <p:nvPr/>
        </p:nvSpPr>
        <p:spPr bwMode="auto">
          <a:xfrm>
            <a:off x="9306998" y="4490309"/>
            <a:ext cx="1101725" cy="952500"/>
          </a:xfrm>
          <a:custGeom>
            <a:avLst/>
            <a:gdLst>
              <a:gd name="T0" fmla="*/ 80 w 161"/>
              <a:gd name="T1" fmla="*/ 139 h 139"/>
              <a:gd name="T2" fmla="*/ 16 w 161"/>
              <a:gd name="T3" fmla="*/ 139 h 139"/>
              <a:gd name="T4" fmla="*/ 6 w 161"/>
              <a:gd name="T5" fmla="*/ 122 h 139"/>
              <a:gd name="T6" fmla="*/ 70 w 161"/>
              <a:gd name="T7" fmla="*/ 10 h 139"/>
              <a:gd name="T8" fmla="*/ 90 w 161"/>
              <a:gd name="T9" fmla="*/ 11 h 139"/>
              <a:gd name="T10" fmla="*/ 154 w 161"/>
              <a:gd name="T11" fmla="*/ 121 h 139"/>
              <a:gd name="T12" fmla="*/ 144 w 161"/>
              <a:gd name="T13" fmla="*/ 139 h 139"/>
              <a:gd name="T14" fmla="*/ 80 w 161"/>
              <a:gd name="T15" fmla="*/ 139 h 139"/>
              <a:gd name="T16" fmla="*/ 71 w 161"/>
              <a:gd name="T17" fmla="*/ 96 h 139"/>
              <a:gd name="T18" fmla="*/ 76 w 161"/>
              <a:gd name="T19" fmla="*/ 95 h 139"/>
              <a:gd name="T20" fmla="*/ 82 w 161"/>
              <a:gd name="T21" fmla="*/ 94 h 139"/>
              <a:gd name="T22" fmla="*/ 84 w 161"/>
              <a:gd name="T23" fmla="*/ 94 h 139"/>
              <a:gd name="T24" fmla="*/ 93 w 161"/>
              <a:gd name="T25" fmla="*/ 89 h 139"/>
              <a:gd name="T26" fmla="*/ 97 w 161"/>
              <a:gd name="T27" fmla="*/ 87 h 139"/>
              <a:gd name="T28" fmla="*/ 101 w 161"/>
              <a:gd name="T29" fmla="*/ 82 h 139"/>
              <a:gd name="T30" fmla="*/ 103 w 161"/>
              <a:gd name="T31" fmla="*/ 72 h 139"/>
              <a:gd name="T32" fmla="*/ 104 w 161"/>
              <a:gd name="T33" fmla="*/ 61 h 139"/>
              <a:gd name="T34" fmla="*/ 89 w 161"/>
              <a:gd name="T35" fmla="*/ 42 h 139"/>
              <a:gd name="T36" fmla="*/ 63 w 161"/>
              <a:gd name="T37" fmla="*/ 48 h 139"/>
              <a:gd name="T38" fmla="*/ 59 w 161"/>
              <a:gd name="T39" fmla="*/ 71 h 139"/>
              <a:gd name="T40" fmla="*/ 59 w 161"/>
              <a:gd name="T41" fmla="*/ 78 h 139"/>
              <a:gd name="T42" fmla="*/ 62 w 161"/>
              <a:gd name="T43" fmla="*/ 85 h 139"/>
              <a:gd name="T44" fmla="*/ 66 w 161"/>
              <a:gd name="T45" fmla="*/ 87 h 139"/>
              <a:gd name="T46" fmla="*/ 71 w 161"/>
              <a:gd name="T47" fmla="*/ 93 h 139"/>
              <a:gd name="T48" fmla="*/ 71 w 161"/>
              <a:gd name="T49" fmla="*/ 96 h 139"/>
              <a:gd name="T50" fmla="*/ 90 w 161"/>
              <a:gd name="T51" fmla="*/ 110 h 139"/>
              <a:gd name="T52" fmla="*/ 111 w 161"/>
              <a:gd name="T53" fmla="*/ 104 h 139"/>
              <a:gd name="T54" fmla="*/ 115 w 161"/>
              <a:gd name="T55" fmla="*/ 102 h 139"/>
              <a:gd name="T56" fmla="*/ 112 w 161"/>
              <a:gd name="T57" fmla="*/ 89 h 139"/>
              <a:gd name="T58" fmla="*/ 108 w 161"/>
              <a:gd name="T59" fmla="*/ 88 h 139"/>
              <a:gd name="T60" fmla="*/ 104 w 161"/>
              <a:gd name="T61" fmla="*/ 92 h 139"/>
              <a:gd name="T62" fmla="*/ 80 w 161"/>
              <a:gd name="T63" fmla="*/ 106 h 139"/>
              <a:gd name="T64" fmla="*/ 79 w 161"/>
              <a:gd name="T65" fmla="*/ 106 h 139"/>
              <a:gd name="T66" fmla="*/ 55 w 161"/>
              <a:gd name="T67" fmla="*/ 90 h 139"/>
              <a:gd name="T68" fmla="*/ 50 w 161"/>
              <a:gd name="T69" fmla="*/ 88 h 139"/>
              <a:gd name="T70" fmla="*/ 48 w 161"/>
              <a:gd name="T71" fmla="*/ 93 h 139"/>
              <a:gd name="T72" fmla="*/ 46 w 161"/>
              <a:gd name="T73" fmla="*/ 99 h 139"/>
              <a:gd name="T74" fmla="*/ 51 w 161"/>
              <a:gd name="T75" fmla="*/ 104 h 139"/>
              <a:gd name="T76" fmla="*/ 72 w 161"/>
              <a:gd name="T77" fmla="*/ 110 h 139"/>
              <a:gd name="T78" fmla="*/ 64 w 161"/>
              <a:gd name="T79" fmla="*/ 114 h 139"/>
              <a:gd name="T80" fmla="*/ 51 w 161"/>
              <a:gd name="T81" fmla="*/ 116 h 139"/>
              <a:gd name="T82" fmla="*/ 46 w 161"/>
              <a:gd name="T83" fmla="*/ 117 h 139"/>
              <a:gd name="T84" fmla="*/ 49 w 161"/>
              <a:gd name="T85" fmla="*/ 126 h 139"/>
              <a:gd name="T86" fmla="*/ 52 w 161"/>
              <a:gd name="T87" fmla="*/ 130 h 139"/>
              <a:gd name="T88" fmla="*/ 56 w 161"/>
              <a:gd name="T89" fmla="*/ 128 h 139"/>
              <a:gd name="T90" fmla="*/ 62 w 161"/>
              <a:gd name="T91" fmla="*/ 122 h 139"/>
              <a:gd name="T92" fmla="*/ 77 w 161"/>
              <a:gd name="T93" fmla="*/ 116 h 139"/>
              <a:gd name="T94" fmla="*/ 81 w 161"/>
              <a:gd name="T95" fmla="*/ 115 h 139"/>
              <a:gd name="T96" fmla="*/ 105 w 161"/>
              <a:gd name="T97" fmla="*/ 128 h 139"/>
              <a:gd name="T98" fmla="*/ 109 w 161"/>
              <a:gd name="T99" fmla="*/ 130 h 139"/>
              <a:gd name="T100" fmla="*/ 112 w 161"/>
              <a:gd name="T101" fmla="*/ 127 h 139"/>
              <a:gd name="T102" fmla="*/ 113 w 161"/>
              <a:gd name="T103" fmla="*/ 121 h 139"/>
              <a:gd name="T104" fmla="*/ 114 w 161"/>
              <a:gd name="T105" fmla="*/ 117 h 139"/>
              <a:gd name="T106" fmla="*/ 109 w 161"/>
              <a:gd name="T107" fmla="*/ 116 h 139"/>
              <a:gd name="T108" fmla="*/ 103 w 161"/>
              <a:gd name="T109" fmla="*/ 116 h 139"/>
              <a:gd name="T110" fmla="*/ 90 w 161"/>
              <a:gd name="T111" fmla="*/ 11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61" h="139">
                <a:moveTo>
                  <a:pt x="80" y="139"/>
                </a:moveTo>
                <a:cubicBezTo>
                  <a:pt x="58" y="139"/>
                  <a:pt x="37" y="139"/>
                  <a:pt x="16" y="139"/>
                </a:cubicBezTo>
                <a:cubicBezTo>
                  <a:pt x="4" y="139"/>
                  <a:pt x="0" y="132"/>
                  <a:pt x="6" y="122"/>
                </a:cubicBezTo>
                <a:cubicBezTo>
                  <a:pt x="27" y="85"/>
                  <a:pt x="49" y="48"/>
                  <a:pt x="70" y="10"/>
                </a:cubicBezTo>
                <a:cubicBezTo>
                  <a:pt x="76" y="0"/>
                  <a:pt x="84" y="0"/>
                  <a:pt x="90" y="11"/>
                </a:cubicBezTo>
                <a:cubicBezTo>
                  <a:pt x="112" y="47"/>
                  <a:pt x="133" y="84"/>
                  <a:pt x="154" y="121"/>
                </a:cubicBezTo>
                <a:cubicBezTo>
                  <a:pt x="161" y="133"/>
                  <a:pt x="157" y="139"/>
                  <a:pt x="144" y="139"/>
                </a:cubicBezTo>
                <a:cubicBezTo>
                  <a:pt x="123" y="139"/>
                  <a:pt x="101" y="139"/>
                  <a:pt x="80" y="139"/>
                </a:cubicBezTo>
                <a:close/>
                <a:moveTo>
                  <a:pt x="71" y="96"/>
                </a:moveTo>
                <a:cubicBezTo>
                  <a:pt x="73" y="96"/>
                  <a:pt x="75" y="94"/>
                  <a:pt x="76" y="95"/>
                </a:cubicBezTo>
                <a:cubicBezTo>
                  <a:pt x="79" y="96"/>
                  <a:pt x="80" y="96"/>
                  <a:pt x="82" y="94"/>
                </a:cubicBezTo>
                <a:cubicBezTo>
                  <a:pt x="82" y="93"/>
                  <a:pt x="83" y="94"/>
                  <a:pt x="84" y="94"/>
                </a:cubicBezTo>
                <a:cubicBezTo>
                  <a:pt x="88" y="95"/>
                  <a:pt x="93" y="97"/>
                  <a:pt x="93" y="89"/>
                </a:cubicBezTo>
                <a:cubicBezTo>
                  <a:pt x="93" y="89"/>
                  <a:pt x="96" y="88"/>
                  <a:pt x="97" y="87"/>
                </a:cubicBezTo>
                <a:cubicBezTo>
                  <a:pt x="98" y="85"/>
                  <a:pt x="101" y="84"/>
                  <a:pt x="101" y="82"/>
                </a:cubicBezTo>
                <a:cubicBezTo>
                  <a:pt x="102" y="79"/>
                  <a:pt x="102" y="76"/>
                  <a:pt x="103" y="72"/>
                </a:cubicBezTo>
                <a:cubicBezTo>
                  <a:pt x="103" y="69"/>
                  <a:pt x="105" y="65"/>
                  <a:pt x="104" y="61"/>
                </a:cubicBezTo>
                <a:cubicBezTo>
                  <a:pt x="103" y="52"/>
                  <a:pt x="98" y="45"/>
                  <a:pt x="89" y="42"/>
                </a:cubicBezTo>
                <a:cubicBezTo>
                  <a:pt x="79" y="39"/>
                  <a:pt x="70" y="41"/>
                  <a:pt x="63" y="48"/>
                </a:cubicBezTo>
                <a:cubicBezTo>
                  <a:pt x="56" y="54"/>
                  <a:pt x="55" y="62"/>
                  <a:pt x="59" y="71"/>
                </a:cubicBezTo>
                <a:cubicBezTo>
                  <a:pt x="60" y="73"/>
                  <a:pt x="60" y="77"/>
                  <a:pt x="59" y="78"/>
                </a:cubicBezTo>
                <a:cubicBezTo>
                  <a:pt x="57" y="82"/>
                  <a:pt x="59" y="84"/>
                  <a:pt x="62" y="85"/>
                </a:cubicBezTo>
                <a:cubicBezTo>
                  <a:pt x="63" y="86"/>
                  <a:pt x="65" y="87"/>
                  <a:pt x="66" y="87"/>
                </a:cubicBezTo>
                <a:cubicBezTo>
                  <a:pt x="70" y="87"/>
                  <a:pt x="72" y="89"/>
                  <a:pt x="71" y="93"/>
                </a:cubicBezTo>
                <a:cubicBezTo>
                  <a:pt x="70" y="94"/>
                  <a:pt x="71" y="95"/>
                  <a:pt x="71" y="96"/>
                </a:cubicBezTo>
                <a:close/>
                <a:moveTo>
                  <a:pt x="90" y="110"/>
                </a:moveTo>
                <a:cubicBezTo>
                  <a:pt x="99" y="105"/>
                  <a:pt x="100" y="105"/>
                  <a:pt x="111" y="104"/>
                </a:cubicBezTo>
                <a:cubicBezTo>
                  <a:pt x="112" y="104"/>
                  <a:pt x="115" y="103"/>
                  <a:pt x="115" y="102"/>
                </a:cubicBezTo>
                <a:cubicBezTo>
                  <a:pt x="114" y="98"/>
                  <a:pt x="113" y="93"/>
                  <a:pt x="112" y="89"/>
                </a:cubicBezTo>
                <a:cubicBezTo>
                  <a:pt x="112" y="88"/>
                  <a:pt x="109" y="87"/>
                  <a:pt x="108" y="88"/>
                </a:cubicBezTo>
                <a:cubicBezTo>
                  <a:pt x="107" y="89"/>
                  <a:pt x="106" y="91"/>
                  <a:pt x="104" y="92"/>
                </a:cubicBezTo>
                <a:cubicBezTo>
                  <a:pt x="96" y="97"/>
                  <a:pt x="88" y="101"/>
                  <a:pt x="80" y="106"/>
                </a:cubicBezTo>
                <a:cubicBezTo>
                  <a:pt x="80" y="106"/>
                  <a:pt x="79" y="106"/>
                  <a:pt x="79" y="106"/>
                </a:cubicBezTo>
                <a:cubicBezTo>
                  <a:pt x="71" y="101"/>
                  <a:pt x="60" y="100"/>
                  <a:pt x="55" y="90"/>
                </a:cubicBezTo>
                <a:cubicBezTo>
                  <a:pt x="55" y="89"/>
                  <a:pt x="51" y="88"/>
                  <a:pt x="50" y="88"/>
                </a:cubicBezTo>
                <a:cubicBezTo>
                  <a:pt x="49" y="88"/>
                  <a:pt x="48" y="91"/>
                  <a:pt x="48" y="93"/>
                </a:cubicBezTo>
                <a:cubicBezTo>
                  <a:pt x="47" y="95"/>
                  <a:pt x="47" y="97"/>
                  <a:pt x="46" y="99"/>
                </a:cubicBezTo>
                <a:cubicBezTo>
                  <a:pt x="45" y="103"/>
                  <a:pt x="47" y="105"/>
                  <a:pt x="51" y="104"/>
                </a:cubicBezTo>
                <a:cubicBezTo>
                  <a:pt x="59" y="102"/>
                  <a:pt x="64" y="108"/>
                  <a:pt x="72" y="110"/>
                </a:cubicBezTo>
                <a:cubicBezTo>
                  <a:pt x="68" y="112"/>
                  <a:pt x="66" y="113"/>
                  <a:pt x="64" y="114"/>
                </a:cubicBezTo>
                <a:cubicBezTo>
                  <a:pt x="60" y="116"/>
                  <a:pt x="56" y="119"/>
                  <a:pt x="51" y="116"/>
                </a:cubicBezTo>
                <a:cubicBezTo>
                  <a:pt x="50" y="115"/>
                  <a:pt x="47" y="117"/>
                  <a:pt x="46" y="117"/>
                </a:cubicBezTo>
                <a:cubicBezTo>
                  <a:pt x="47" y="121"/>
                  <a:pt x="48" y="124"/>
                  <a:pt x="49" y="126"/>
                </a:cubicBezTo>
                <a:cubicBezTo>
                  <a:pt x="49" y="128"/>
                  <a:pt x="51" y="130"/>
                  <a:pt x="52" y="130"/>
                </a:cubicBezTo>
                <a:cubicBezTo>
                  <a:pt x="53" y="130"/>
                  <a:pt x="55" y="129"/>
                  <a:pt x="56" y="128"/>
                </a:cubicBezTo>
                <a:cubicBezTo>
                  <a:pt x="58" y="126"/>
                  <a:pt x="60" y="124"/>
                  <a:pt x="62" y="122"/>
                </a:cubicBezTo>
                <a:cubicBezTo>
                  <a:pt x="67" y="120"/>
                  <a:pt x="72" y="118"/>
                  <a:pt x="77" y="116"/>
                </a:cubicBezTo>
                <a:cubicBezTo>
                  <a:pt x="78" y="115"/>
                  <a:pt x="80" y="114"/>
                  <a:pt x="81" y="115"/>
                </a:cubicBezTo>
                <a:cubicBezTo>
                  <a:pt x="89" y="119"/>
                  <a:pt x="99" y="120"/>
                  <a:pt x="105" y="128"/>
                </a:cubicBezTo>
                <a:cubicBezTo>
                  <a:pt x="106" y="129"/>
                  <a:pt x="108" y="131"/>
                  <a:pt x="109" y="130"/>
                </a:cubicBezTo>
                <a:cubicBezTo>
                  <a:pt x="110" y="130"/>
                  <a:pt x="111" y="128"/>
                  <a:pt x="112" y="127"/>
                </a:cubicBezTo>
                <a:cubicBezTo>
                  <a:pt x="112" y="125"/>
                  <a:pt x="113" y="123"/>
                  <a:pt x="113" y="121"/>
                </a:cubicBezTo>
                <a:cubicBezTo>
                  <a:pt x="114" y="120"/>
                  <a:pt x="114" y="118"/>
                  <a:pt x="114" y="117"/>
                </a:cubicBezTo>
                <a:cubicBezTo>
                  <a:pt x="112" y="116"/>
                  <a:pt x="110" y="116"/>
                  <a:pt x="109" y="116"/>
                </a:cubicBezTo>
                <a:cubicBezTo>
                  <a:pt x="107" y="116"/>
                  <a:pt x="104" y="117"/>
                  <a:pt x="103" y="116"/>
                </a:cubicBezTo>
                <a:cubicBezTo>
                  <a:pt x="98" y="115"/>
                  <a:pt x="94" y="113"/>
                  <a:pt x="90" y="11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42"/>
          <p:cNvSpPr>
            <a:spLocks/>
          </p:cNvSpPr>
          <p:nvPr/>
        </p:nvSpPr>
        <p:spPr bwMode="auto">
          <a:xfrm>
            <a:off x="6843198" y="3337784"/>
            <a:ext cx="923925" cy="919163"/>
          </a:xfrm>
          <a:custGeom>
            <a:avLst/>
            <a:gdLst>
              <a:gd name="T0" fmla="*/ 0 w 135"/>
              <a:gd name="T1" fmla="*/ 0 h 134"/>
              <a:gd name="T2" fmla="*/ 13 w 135"/>
              <a:gd name="T3" fmla="*/ 10 h 134"/>
              <a:gd name="T4" fmla="*/ 25 w 135"/>
              <a:gd name="T5" fmla="*/ 19 h 134"/>
              <a:gd name="T6" fmla="*/ 37 w 135"/>
              <a:gd name="T7" fmla="*/ 32 h 134"/>
              <a:gd name="T8" fmla="*/ 37 w 135"/>
              <a:gd name="T9" fmla="*/ 42 h 134"/>
              <a:gd name="T10" fmla="*/ 46 w 135"/>
              <a:gd name="T11" fmla="*/ 57 h 134"/>
              <a:gd name="T12" fmla="*/ 71 w 135"/>
              <a:gd name="T13" fmla="*/ 71 h 134"/>
              <a:gd name="T14" fmla="*/ 77 w 135"/>
              <a:gd name="T15" fmla="*/ 82 h 134"/>
              <a:gd name="T16" fmla="*/ 84 w 135"/>
              <a:gd name="T17" fmla="*/ 97 h 134"/>
              <a:gd name="T18" fmla="*/ 103 w 135"/>
              <a:gd name="T19" fmla="*/ 110 h 134"/>
              <a:gd name="T20" fmla="*/ 107 w 135"/>
              <a:gd name="T21" fmla="*/ 111 h 134"/>
              <a:gd name="T22" fmla="*/ 135 w 135"/>
              <a:gd name="T23" fmla="*/ 134 h 134"/>
              <a:gd name="T24" fmla="*/ 0 w 135"/>
              <a:gd name="T25" fmla="*/ 134 h 134"/>
              <a:gd name="T26" fmla="*/ 0 w 135"/>
              <a:gd name="T27" fmla="*/ 0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35" h="134">
                <a:moveTo>
                  <a:pt x="0" y="0"/>
                </a:moveTo>
                <a:cubicBezTo>
                  <a:pt x="6" y="1"/>
                  <a:pt x="11" y="4"/>
                  <a:pt x="13" y="10"/>
                </a:cubicBezTo>
                <a:cubicBezTo>
                  <a:pt x="16" y="15"/>
                  <a:pt x="20" y="18"/>
                  <a:pt x="25" y="19"/>
                </a:cubicBezTo>
                <a:cubicBezTo>
                  <a:pt x="35" y="21"/>
                  <a:pt x="36" y="22"/>
                  <a:pt x="37" y="32"/>
                </a:cubicBezTo>
                <a:cubicBezTo>
                  <a:pt x="37" y="35"/>
                  <a:pt x="37" y="39"/>
                  <a:pt x="37" y="42"/>
                </a:cubicBezTo>
                <a:cubicBezTo>
                  <a:pt x="37" y="49"/>
                  <a:pt x="40" y="53"/>
                  <a:pt x="46" y="57"/>
                </a:cubicBezTo>
                <a:cubicBezTo>
                  <a:pt x="55" y="61"/>
                  <a:pt x="63" y="66"/>
                  <a:pt x="71" y="71"/>
                </a:cubicBezTo>
                <a:cubicBezTo>
                  <a:pt x="75" y="73"/>
                  <a:pt x="77" y="78"/>
                  <a:pt x="77" y="82"/>
                </a:cubicBezTo>
                <a:cubicBezTo>
                  <a:pt x="77" y="89"/>
                  <a:pt x="79" y="93"/>
                  <a:pt x="84" y="97"/>
                </a:cubicBezTo>
                <a:cubicBezTo>
                  <a:pt x="90" y="102"/>
                  <a:pt x="96" y="107"/>
                  <a:pt x="103" y="110"/>
                </a:cubicBezTo>
                <a:cubicBezTo>
                  <a:pt x="104" y="110"/>
                  <a:pt x="106" y="111"/>
                  <a:pt x="107" y="111"/>
                </a:cubicBezTo>
                <a:cubicBezTo>
                  <a:pt x="122" y="111"/>
                  <a:pt x="127" y="124"/>
                  <a:pt x="135" y="134"/>
                </a:cubicBezTo>
                <a:cubicBezTo>
                  <a:pt x="90" y="134"/>
                  <a:pt x="45" y="134"/>
                  <a:pt x="0" y="134"/>
                </a:cubicBezTo>
                <a:cubicBezTo>
                  <a:pt x="0" y="89"/>
                  <a:pt x="0" y="45"/>
                  <a:pt x="0" y="0"/>
                </a:cubicBezTo>
                <a:close/>
              </a:path>
            </a:pathLst>
          </a:custGeom>
          <a:solidFill>
            <a:srgbClr val="F9B2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43"/>
          <p:cNvSpPr>
            <a:spLocks/>
          </p:cNvSpPr>
          <p:nvPr/>
        </p:nvSpPr>
        <p:spPr bwMode="auto">
          <a:xfrm>
            <a:off x="9457810" y="3248884"/>
            <a:ext cx="882650" cy="966788"/>
          </a:xfrm>
          <a:custGeom>
            <a:avLst/>
            <a:gdLst>
              <a:gd name="T0" fmla="*/ 31 w 129"/>
              <a:gd name="T1" fmla="*/ 140 h 141"/>
              <a:gd name="T2" fmla="*/ 26 w 129"/>
              <a:gd name="T3" fmla="*/ 118 h 141"/>
              <a:gd name="T4" fmla="*/ 25 w 129"/>
              <a:gd name="T5" fmla="*/ 97 h 141"/>
              <a:gd name="T6" fmla="*/ 19 w 129"/>
              <a:gd name="T7" fmla="*/ 71 h 141"/>
              <a:gd name="T8" fmla="*/ 3 w 129"/>
              <a:gd name="T9" fmla="*/ 45 h 141"/>
              <a:gd name="T10" fmla="*/ 1 w 129"/>
              <a:gd name="T11" fmla="*/ 39 h 141"/>
              <a:gd name="T12" fmla="*/ 5 w 129"/>
              <a:gd name="T13" fmla="*/ 33 h 141"/>
              <a:gd name="T14" fmla="*/ 10 w 129"/>
              <a:gd name="T15" fmla="*/ 36 h 141"/>
              <a:gd name="T16" fmla="*/ 23 w 129"/>
              <a:gd name="T17" fmla="*/ 55 h 141"/>
              <a:gd name="T18" fmla="*/ 27 w 129"/>
              <a:gd name="T19" fmla="*/ 60 h 141"/>
              <a:gd name="T20" fmla="*/ 33 w 129"/>
              <a:gd name="T21" fmla="*/ 63 h 141"/>
              <a:gd name="T22" fmla="*/ 33 w 129"/>
              <a:gd name="T23" fmla="*/ 57 h 141"/>
              <a:gd name="T24" fmla="*/ 26 w 129"/>
              <a:gd name="T25" fmla="*/ 21 h 141"/>
              <a:gd name="T26" fmla="*/ 26 w 129"/>
              <a:gd name="T27" fmla="*/ 17 h 141"/>
              <a:gd name="T28" fmla="*/ 31 w 129"/>
              <a:gd name="T29" fmla="*/ 10 h 141"/>
              <a:gd name="T30" fmla="*/ 38 w 129"/>
              <a:gd name="T31" fmla="*/ 15 h 141"/>
              <a:gd name="T32" fmla="*/ 42 w 129"/>
              <a:gd name="T33" fmla="*/ 42 h 141"/>
              <a:gd name="T34" fmla="*/ 43 w 129"/>
              <a:gd name="T35" fmla="*/ 54 h 141"/>
              <a:gd name="T36" fmla="*/ 46 w 129"/>
              <a:gd name="T37" fmla="*/ 59 h 141"/>
              <a:gd name="T38" fmla="*/ 48 w 129"/>
              <a:gd name="T39" fmla="*/ 58 h 141"/>
              <a:gd name="T40" fmla="*/ 48 w 129"/>
              <a:gd name="T41" fmla="*/ 54 h 141"/>
              <a:gd name="T42" fmla="*/ 48 w 129"/>
              <a:gd name="T43" fmla="*/ 8 h 141"/>
              <a:gd name="T44" fmla="*/ 50 w 129"/>
              <a:gd name="T45" fmla="*/ 3 h 141"/>
              <a:gd name="T46" fmla="*/ 55 w 129"/>
              <a:gd name="T47" fmla="*/ 0 h 141"/>
              <a:gd name="T48" fmla="*/ 59 w 129"/>
              <a:gd name="T49" fmla="*/ 4 h 141"/>
              <a:gd name="T50" fmla="*/ 61 w 129"/>
              <a:gd name="T51" fmla="*/ 18 h 141"/>
              <a:gd name="T52" fmla="*/ 61 w 129"/>
              <a:gd name="T53" fmla="*/ 53 h 141"/>
              <a:gd name="T54" fmla="*/ 65 w 129"/>
              <a:gd name="T55" fmla="*/ 58 h 141"/>
              <a:gd name="T56" fmla="*/ 70 w 129"/>
              <a:gd name="T57" fmla="*/ 53 h 141"/>
              <a:gd name="T58" fmla="*/ 73 w 129"/>
              <a:gd name="T59" fmla="*/ 19 h 141"/>
              <a:gd name="T60" fmla="*/ 73 w 129"/>
              <a:gd name="T61" fmla="*/ 16 h 141"/>
              <a:gd name="T62" fmla="*/ 78 w 129"/>
              <a:gd name="T63" fmla="*/ 10 h 141"/>
              <a:gd name="T64" fmla="*/ 83 w 129"/>
              <a:gd name="T65" fmla="*/ 16 h 141"/>
              <a:gd name="T66" fmla="*/ 82 w 129"/>
              <a:gd name="T67" fmla="*/ 54 h 141"/>
              <a:gd name="T68" fmla="*/ 83 w 129"/>
              <a:gd name="T69" fmla="*/ 81 h 141"/>
              <a:gd name="T70" fmla="*/ 84 w 129"/>
              <a:gd name="T71" fmla="*/ 86 h 141"/>
              <a:gd name="T72" fmla="*/ 95 w 129"/>
              <a:gd name="T73" fmla="*/ 88 h 141"/>
              <a:gd name="T74" fmla="*/ 111 w 129"/>
              <a:gd name="T75" fmla="*/ 73 h 141"/>
              <a:gd name="T76" fmla="*/ 125 w 129"/>
              <a:gd name="T77" fmla="*/ 72 h 141"/>
              <a:gd name="T78" fmla="*/ 126 w 129"/>
              <a:gd name="T79" fmla="*/ 78 h 141"/>
              <a:gd name="T80" fmla="*/ 103 w 129"/>
              <a:gd name="T81" fmla="*/ 103 h 141"/>
              <a:gd name="T82" fmla="*/ 88 w 129"/>
              <a:gd name="T83" fmla="*/ 119 h 141"/>
              <a:gd name="T84" fmla="*/ 78 w 129"/>
              <a:gd name="T85" fmla="*/ 126 h 141"/>
              <a:gd name="T86" fmla="*/ 71 w 129"/>
              <a:gd name="T87" fmla="*/ 134 h 141"/>
              <a:gd name="T88" fmla="*/ 59 w 129"/>
              <a:gd name="T89" fmla="*/ 140 h 141"/>
              <a:gd name="T90" fmla="*/ 31 w 129"/>
              <a:gd name="T91" fmla="*/ 14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29" h="141">
                <a:moveTo>
                  <a:pt x="31" y="140"/>
                </a:moveTo>
                <a:cubicBezTo>
                  <a:pt x="29" y="132"/>
                  <a:pt x="27" y="125"/>
                  <a:pt x="26" y="118"/>
                </a:cubicBezTo>
                <a:cubicBezTo>
                  <a:pt x="25" y="111"/>
                  <a:pt x="24" y="104"/>
                  <a:pt x="25" y="97"/>
                </a:cubicBezTo>
                <a:cubicBezTo>
                  <a:pt x="26" y="88"/>
                  <a:pt x="24" y="79"/>
                  <a:pt x="19" y="71"/>
                </a:cubicBezTo>
                <a:cubicBezTo>
                  <a:pt x="13" y="63"/>
                  <a:pt x="8" y="54"/>
                  <a:pt x="3" y="45"/>
                </a:cubicBezTo>
                <a:cubicBezTo>
                  <a:pt x="1" y="43"/>
                  <a:pt x="0" y="41"/>
                  <a:pt x="1" y="39"/>
                </a:cubicBezTo>
                <a:cubicBezTo>
                  <a:pt x="1" y="36"/>
                  <a:pt x="3" y="34"/>
                  <a:pt x="5" y="33"/>
                </a:cubicBezTo>
                <a:cubicBezTo>
                  <a:pt x="6" y="33"/>
                  <a:pt x="9" y="35"/>
                  <a:pt x="10" y="36"/>
                </a:cubicBezTo>
                <a:cubicBezTo>
                  <a:pt x="14" y="42"/>
                  <a:pt x="18" y="49"/>
                  <a:pt x="23" y="55"/>
                </a:cubicBezTo>
                <a:cubicBezTo>
                  <a:pt x="24" y="57"/>
                  <a:pt x="25" y="59"/>
                  <a:pt x="27" y="60"/>
                </a:cubicBezTo>
                <a:cubicBezTo>
                  <a:pt x="28" y="62"/>
                  <a:pt x="31" y="62"/>
                  <a:pt x="33" y="63"/>
                </a:cubicBezTo>
                <a:cubicBezTo>
                  <a:pt x="33" y="61"/>
                  <a:pt x="34" y="59"/>
                  <a:pt x="33" y="57"/>
                </a:cubicBezTo>
                <a:cubicBezTo>
                  <a:pt x="31" y="45"/>
                  <a:pt x="29" y="33"/>
                  <a:pt x="26" y="21"/>
                </a:cubicBezTo>
                <a:cubicBezTo>
                  <a:pt x="26" y="20"/>
                  <a:pt x="25" y="18"/>
                  <a:pt x="26" y="17"/>
                </a:cubicBezTo>
                <a:cubicBezTo>
                  <a:pt x="27" y="14"/>
                  <a:pt x="29" y="11"/>
                  <a:pt x="31" y="10"/>
                </a:cubicBezTo>
                <a:cubicBezTo>
                  <a:pt x="33" y="10"/>
                  <a:pt x="37" y="13"/>
                  <a:pt x="38" y="15"/>
                </a:cubicBezTo>
                <a:cubicBezTo>
                  <a:pt x="40" y="24"/>
                  <a:pt x="41" y="33"/>
                  <a:pt x="42" y="42"/>
                </a:cubicBezTo>
                <a:cubicBezTo>
                  <a:pt x="43" y="46"/>
                  <a:pt x="43" y="50"/>
                  <a:pt x="43" y="54"/>
                </a:cubicBezTo>
                <a:cubicBezTo>
                  <a:pt x="44" y="55"/>
                  <a:pt x="45" y="57"/>
                  <a:pt x="46" y="59"/>
                </a:cubicBezTo>
                <a:cubicBezTo>
                  <a:pt x="47" y="58"/>
                  <a:pt x="47" y="58"/>
                  <a:pt x="48" y="58"/>
                </a:cubicBezTo>
                <a:cubicBezTo>
                  <a:pt x="48" y="57"/>
                  <a:pt x="48" y="55"/>
                  <a:pt x="48" y="54"/>
                </a:cubicBezTo>
                <a:cubicBezTo>
                  <a:pt x="48" y="39"/>
                  <a:pt x="48" y="24"/>
                  <a:pt x="48" y="8"/>
                </a:cubicBezTo>
                <a:cubicBezTo>
                  <a:pt x="48" y="7"/>
                  <a:pt x="49" y="4"/>
                  <a:pt x="50" y="3"/>
                </a:cubicBezTo>
                <a:cubicBezTo>
                  <a:pt x="51" y="1"/>
                  <a:pt x="53" y="0"/>
                  <a:pt x="55" y="0"/>
                </a:cubicBezTo>
                <a:cubicBezTo>
                  <a:pt x="56" y="0"/>
                  <a:pt x="58" y="2"/>
                  <a:pt x="59" y="4"/>
                </a:cubicBezTo>
                <a:cubicBezTo>
                  <a:pt x="60" y="8"/>
                  <a:pt x="61" y="13"/>
                  <a:pt x="61" y="18"/>
                </a:cubicBezTo>
                <a:cubicBezTo>
                  <a:pt x="61" y="29"/>
                  <a:pt x="61" y="41"/>
                  <a:pt x="61" y="53"/>
                </a:cubicBezTo>
                <a:cubicBezTo>
                  <a:pt x="61" y="55"/>
                  <a:pt x="61" y="58"/>
                  <a:pt x="65" y="58"/>
                </a:cubicBezTo>
                <a:cubicBezTo>
                  <a:pt x="68" y="59"/>
                  <a:pt x="69" y="56"/>
                  <a:pt x="70" y="53"/>
                </a:cubicBezTo>
                <a:cubicBezTo>
                  <a:pt x="71" y="42"/>
                  <a:pt x="72" y="31"/>
                  <a:pt x="73" y="19"/>
                </a:cubicBezTo>
                <a:cubicBezTo>
                  <a:pt x="73" y="18"/>
                  <a:pt x="72" y="17"/>
                  <a:pt x="73" y="16"/>
                </a:cubicBezTo>
                <a:cubicBezTo>
                  <a:pt x="75" y="14"/>
                  <a:pt x="77" y="12"/>
                  <a:pt x="78" y="10"/>
                </a:cubicBezTo>
                <a:cubicBezTo>
                  <a:pt x="80" y="12"/>
                  <a:pt x="83" y="14"/>
                  <a:pt x="83" y="16"/>
                </a:cubicBezTo>
                <a:cubicBezTo>
                  <a:pt x="83" y="28"/>
                  <a:pt x="82" y="41"/>
                  <a:pt x="82" y="54"/>
                </a:cubicBezTo>
                <a:cubicBezTo>
                  <a:pt x="82" y="63"/>
                  <a:pt x="82" y="72"/>
                  <a:pt x="83" y="81"/>
                </a:cubicBezTo>
                <a:cubicBezTo>
                  <a:pt x="83" y="82"/>
                  <a:pt x="83" y="84"/>
                  <a:pt x="84" y="86"/>
                </a:cubicBezTo>
                <a:cubicBezTo>
                  <a:pt x="87" y="93"/>
                  <a:pt x="90" y="94"/>
                  <a:pt x="95" y="88"/>
                </a:cubicBezTo>
                <a:cubicBezTo>
                  <a:pt x="100" y="82"/>
                  <a:pt x="106" y="77"/>
                  <a:pt x="111" y="73"/>
                </a:cubicBezTo>
                <a:cubicBezTo>
                  <a:pt x="115" y="69"/>
                  <a:pt x="121" y="69"/>
                  <a:pt x="125" y="72"/>
                </a:cubicBezTo>
                <a:cubicBezTo>
                  <a:pt x="129" y="73"/>
                  <a:pt x="129" y="76"/>
                  <a:pt x="126" y="78"/>
                </a:cubicBezTo>
                <a:cubicBezTo>
                  <a:pt x="115" y="83"/>
                  <a:pt x="108" y="93"/>
                  <a:pt x="103" y="103"/>
                </a:cubicBezTo>
                <a:cubicBezTo>
                  <a:pt x="99" y="110"/>
                  <a:pt x="94" y="115"/>
                  <a:pt x="88" y="119"/>
                </a:cubicBezTo>
                <a:cubicBezTo>
                  <a:pt x="85" y="121"/>
                  <a:pt x="81" y="123"/>
                  <a:pt x="78" y="126"/>
                </a:cubicBezTo>
                <a:cubicBezTo>
                  <a:pt x="76" y="128"/>
                  <a:pt x="72" y="131"/>
                  <a:pt x="71" y="134"/>
                </a:cubicBezTo>
                <a:cubicBezTo>
                  <a:pt x="70" y="141"/>
                  <a:pt x="64" y="140"/>
                  <a:pt x="59" y="140"/>
                </a:cubicBezTo>
                <a:cubicBezTo>
                  <a:pt x="49" y="140"/>
                  <a:pt x="39" y="140"/>
                  <a:pt x="31" y="14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44"/>
          <p:cNvSpPr>
            <a:spLocks noEditPoints="1"/>
          </p:cNvSpPr>
          <p:nvPr/>
        </p:nvSpPr>
        <p:spPr bwMode="auto">
          <a:xfrm>
            <a:off x="8060810" y="4647471"/>
            <a:ext cx="1082675" cy="892175"/>
          </a:xfrm>
          <a:custGeom>
            <a:avLst/>
            <a:gdLst>
              <a:gd name="T0" fmla="*/ 116 w 158"/>
              <a:gd name="T1" fmla="*/ 129 h 130"/>
              <a:gd name="T2" fmla="*/ 80 w 158"/>
              <a:gd name="T3" fmla="*/ 113 h 130"/>
              <a:gd name="T4" fmla="*/ 45 w 158"/>
              <a:gd name="T5" fmla="*/ 129 h 130"/>
              <a:gd name="T6" fmla="*/ 66 w 158"/>
              <a:gd name="T7" fmla="*/ 110 h 130"/>
              <a:gd name="T8" fmla="*/ 37 w 158"/>
              <a:gd name="T9" fmla="*/ 63 h 130"/>
              <a:gd name="T10" fmla="*/ 3 w 158"/>
              <a:gd name="T11" fmla="*/ 87 h 130"/>
              <a:gd name="T12" fmla="*/ 39 w 158"/>
              <a:gd name="T13" fmla="*/ 42 h 130"/>
              <a:gd name="T14" fmla="*/ 51 w 158"/>
              <a:gd name="T15" fmla="*/ 1 h 130"/>
              <a:gd name="T16" fmla="*/ 48 w 158"/>
              <a:gd name="T17" fmla="*/ 18 h 130"/>
              <a:gd name="T18" fmla="*/ 52 w 158"/>
              <a:gd name="T19" fmla="*/ 37 h 130"/>
              <a:gd name="T20" fmla="*/ 81 w 158"/>
              <a:gd name="T21" fmla="*/ 27 h 130"/>
              <a:gd name="T22" fmla="*/ 108 w 158"/>
              <a:gd name="T23" fmla="*/ 37 h 130"/>
              <a:gd name="T24" fmla="*/ 111 w 158"/>
              <a:gd name="T25" fmla="*/ 0 h 130"/>
              <a:gd name="T26" fmla="*/ 123 w 158"/>
              <a:gd name="T27" fmla="*/ 43 h 130"/>
              <a:gd name="T28" fmla="*/ 158 w 158"/>
              <a:gd name="T29" fmla="*/ 87 h 130"/>
              <a:gd name="T30" fmla="*/ 122 w 158"/>
              <a:gd name="T31" fmla="*/ 62 h 130"/>
              <a:gd name="T32" fmla="*/ 94 w 158"/>
              <a:gd name="T33" fmla="*/ 110 h 130"/>
              <a:gd name="T34" fmla="*/ 116 w 158"/>
              <a:gd name="T35" fmla="*/ 129 h 130"/>
              <a:gd name="T36" fmla="*/ 47 w 158"/>
              <a:gd name="T37" fmla="*/ 64 h 130"/>
              <a:gd name="T38" fmla="*/ 69 w 158"/>
              <a:gd name="T39" fmla="*/ 100 h 130"/>
              <a:gd name="T40" fmla="*/ 47 w 158"/>
              <a:gd name="T41" fmla="*/ 64 h 130"/>
              <a:gd name="T42" fmla="*/ 59 w 158"/>
              <a:gd name="T43" fmla="*/ 43 h 130"/>
              <a:gd name="T44" fmla="*/ 101 w 158"/>
              <a:gd name="T45" fmla="*/ 44 h 130"/>
              <a:gd name="T46" fmla="*/ 59 w 158"/>
              <a:gd name="T47" fmla="*/ 43 h 130"/>
              <a:gd name="T48" fmla="*/ 91 w 158"/>
              <a:gd name="T49" fmla="*/ 100 h 130"/>
              <a:gd name="T50" fmla="*/ 112 w 158"/>
              <a:gd name="T51" fmla="*/ 65 h 130"/>
              <a:gd name="T52" fmla="*/ 91 w 158"/>
              <a:gd name="T53" fmla="*/ 100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8" h="130">
                <a:moveTo>
                  <a:pt x="116" y="129"/>
                </a:moveTo>
                <a:cubicBezTo>
                  <a:pt x="101" y="130"/>
                  <a:pt x="90" y="124"/>
                  <a:pt x="80" y="113"/>
                </a:cubicBezTo>
                <a:cubicBezTo>
                  <a:pt x="71" y="123"/>
                  <a:pt x="60" y="129"/>
                  <a:pt x="45" y="129"/>
                </a:cubicBezTo>
                <a:cubicBezTo>
                  <a:pt x="54" y="125"/>
                  <a:pt x="62" y="119"/>
                  <a:pt x="66" y="110"/>
                </a:cubicBezTo>
                <a:cubicBezTo>
                  <a:pt x="45" y="101"/>
                  <a:pt x="36" y="85"/>
                  <a:pt x="37" y="63"/>
                </a:cubicBezTo>
                <a:cubicBezTo>
                  <a:pt x="24" y="60"/>
                  <a:pt x="11" y="69"/>
                  <a:pt x="3" y="87"/>
                </a:cubicBezTo>
                <a:cubicBezTo>
                  <a:pt x="0" y="68"/>
                  <a:pt x="14" y="51"/>
                  <a:pt x="39" y="42"/>
                </a:cubicBezTo>
                <a:cubicBezTo>
                  <a:pt x="36" y="26"/>
                  <a:pt x="39" y="12"/>
                  <a:pt x="51" y="1"/>
                </a:cubicBezTo>
                <a:cubicBezTo>
                  <a:pt x="50" y="7"/>
                  <a:pt x="47" y="12"/>
                  <a:pt x="48" y="18"/>
                </a:cubicBezTo>
                <a:cubicBezTo>
                  <a:pt x="48" y="24"/>
                  <a:pt x="50" y="30"/>
                  <a:pt x="52" y="37"/>
                </a:cubicBezTo>
                <a:cubicBezTo>
                  <a:pt x="61" y="30"/>
                  <a:pt x="70" y="27"/>
                  <a:pt x="81" y="27"/>
                </a:cubicBezTo>
                <a:cubicBezTo>
                  <a:pt x="91" y="27"/>
                  <a:pt x="100" y="31"/>
                  <a:pt x="108" y="37"/>
                </a:cubicBezTo>
                <a:cubicBezTo>
                  <a:pt x="116" y="28"/>
                  <a:pt x="117" y="16"/>
                  <a:pt x="111" y="0"/>
                </a:cubicBezTo>
                <a:cubicBezTo>
                  <a:pt x="122" y="8"/>
                  <a:pt x="126" y="24"/>
                  <a:pt x="123" y="43"/>
                </a:cubicBezTo>
                <a:cubicBezTo>
                  <a:pt x="145" y="50"/>
                  <a:pt x="157" y="64"/>
                  <a:pt x="158" y="87"/>
                </a:cubicBezTo>
                <a:cubicBezTo>
                  <a:pt x="151" y="71"/>
                  <a:pt x="140" y="62"/>
                  <a:pt x="122" y="62"/>
                </a:cubicBezTo>
                <a:cubicBezTo>
                  <a:pt x="123" y="85"/>
                  <a:pt x="114" y="101"/>
                  <a:pt x="94" y="110"/>
                </a:cubicBezTo>
                <a:cubicBezTo>
                  <a:pt x="98" y="120"/>
                  <a:pt x="106" y="125"/>
                  <a:pt x="116" y="129"/>
                </a:cubicBezTo>
                <a:close/>
                <a:moveTo>
                  <a:pt x="47" y="64"/>
                </a:moveTo>
                <a:cubicBezTo>
                  <a:pt x="44" y="81"/>
                  <a:pt x="55" y="99"/>
                  <a:pt x="69" y="100"/>
                </a:cubicBezTo>
                <a:cubicBezTo>
                  <a:pt x="72" y="84"/>
                  <a:pt x="62" y="68"/>
                  <a:pt x="47" y="64"/>
                </a:cubicBezTo>
                <a:close/>
                <a:moveTo>
                  <a:pt x="59" y="43"/>
                </a:moveTo>
                <a:cubicBezTo>
                  <a:pt x="72" y="53"/>
                  <a:pt x="87" y="54"/>
                  <a:pt x="101" y="44"/>
                </a:cubicBezTo>
                <a:cubicBezTo>
                  <a:pt x="89" y="33"/>
                  <a:pt x="72" y="33"/>
                  <a:pt x="59" y="43"/>
                </a:cubicBezTo>
                <a:close/>
                <a:moveTo>
                  <a:pt x="91" y="100"/>
                </a:moveTo>
                <a:cubicBezTo>
                  <a:pt x="105" y="97"/>
                  <a:pt x="116" y="79"/>
                  <a:pt x="112" y="65"/>
                </a:cubicBezTo>
                <a:cubicBezTo>
                  <a:pt x="99" y="69"/>
                  <a:pt x="89" y="84"/>
                  <a:pt x="91" y="10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45"/>
          <p:cNvSpPr>
            <a:spLocks noEditPoints="1"/>
          </p:cNvSpPr>
          <p:nvPr/>
        </p:nvSpPr>
        <p:spPr bwMode="auto">
          <a:xfrm>
            <a:off x="10846873" y="3317146"/>
            <a:ext cx="623887" cy="679450"/>
          </a:xfrm>
          <a:custGeom>
            <a:avLst/>
            <a:gdLst>
              <a:gd name="T0" fmla="*/ 10 w 91"/>
              <a:gd name="T1" fmla="*/ 98 h 99"/>
              <a:gd name="T2" fmla="*/ 2 w 91"/>
              <a:gd name="T3" fmla="*/ 70 h 99"/>
              <a:gd name="T4" fmla="*/ 0 w 91"/>
              <a:gd name="T5" fmla="*/ 39 h 99"/>
              <a:gd name="T6" fmla="*/ 28 w 91"/>
              <a:gd name="T7" fmla="*/ 4 h 99"/>
              <a:gd name="T8" fmla="*/ 73 w 91"/>
              <a:gd name="T9" fmla="*/ 11 h 99"/>
              <a:gd name="T10" fmla="*/ 88 w 91"/>
              <a:gd name="T11" fmla="*/ 40 h 99"/>
              <a:gd name="T12" fmla="*/ 75 w 91"/>
              <a:gd name="T13" fmla="*/ 93 h 99"/>
              <a:gd name="T14" fmla="*/ 73 w 91"/>
              <a:gd name="T15" fmla="*/ 99 h 99"/>
              <a:gd name="T16" fmla="*/ 45 w 91"/>
              <a:gd name="T17" fmla="*/ 71 h 99"/>
              <a:gd name="T18" fmla="*/ 10 w 91"/>
              <a:gd name="T19" fmla="*/ 98 h 99"/>
              <a:gd name="T20" fmla="*/ 82 w 91"/>
              <a:gd name="T21" fmla="*/ 40 h 99"/>
              <a:gd name="T22" fmla="*/ 64 w 91"/>
              <a:gd name="T23" fmla="*/ 23 h 99"/>
              <a:gd name="T24" fmla="*/ 47 w 91"/>
              <a:gd name="T25" fmla="*/ 40 h 99"/>
              <a:gd name="T26" fmla="*/ 64 w 91"/>
              <a:gd name="T27" fmla="*/ 58 h 99"/>
              <a:gd name="T28" fmla="*/ 82 w 91"/>
              <a:gd name="T29" fmla="*/ 40 h 99"/>
              <a:gd name="T30" fmla="*/ 40 w 91"/>
              <a:gd name="T31" fmla="*/ 41 h 99"/>
              <a:gd name="T32" fmla="*/ 23 w 91"/>
              <a:gd name="T33" fmla="*/ 23 h 99"/>
              <a:gd name="T34" fmla="*/ 5 w 91"/>
              <a:gd name="T35" fmla="*/ 40 h 99"/>
              <a:gd name="T36" fmla="*/ 22 w 91"/>
              <a:gd name="T37" fmla="*/ 57 h 99"/>
              <a:gd name="T38" fmla="*/ 40 w 91"/>
              <a:gd name="T39" fmla="*/ 41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1" h="99">
                <a:moveTo>
                  <a:pt x="10" y="98"/>
                </a:moveTo>
                <a:cubicBezTo>
                  <a:pt x="7" y="88"/>
                  <a:pt x="4" y="79"/>
                  <a:pt x="2" y="70"/>
                </a:cubicBezTo>
                <a:cubicBezTo>
                  <a:pt x="1" y="60"/>
                  <a:pt x="0" y="49"/>
                  <a:pt x="0" y="39"/>
                </a:cubicBezTo>
                <a:cubicBezTo>
                  <a:pt x="0" y="19"/>
                  <a:pt x="9" y="8"/>
                  <a:pt x="28" y="4"/>
                </a:cubicBezTo>
                <a:cubicBezTo>
                  <a:pt x="44" y="0"/>
                  <a:pt x="59" y="2"/>
                  <a:pt x="73" y="11"/>
                </a:cubicBezTo>
                <a:cubicBezTo>
                  <a:pt x="84" y="17"/>
                  <a:pt x="91" y="27"/>
                  <a:pt x="88" y="40"/>
                </a:cubicBezTo>
                <a:cubicBezTo>
                  <a:pt x="84" y="58"/>
                  <a:pt x="80" y="75"/>
                  <a:pt x="75" y="93"/>
                </a:cubicBezTo>
                <a:cubicBezTo>
                  <a:pt x="75" y="95"/>
                  <a:pt x="74" y="96"/>
                  <a:pt x="73" y="99"/>
                </a:cubicBezTo>
                <a:cubicBezTo>
                  <a:pt x="69" y="84"/>
                  <a:pt x="62" y="72"/>
                  <a:pt x="45" y="71"/>
                </a:cubicBezTo>
                <a:cubicBezTo>
                  <a:pt x="29" y="71"/>
                  <a:pt x="19" y="78"/>
                  <a:pt x="10" y="98"/>
                </a:cubicBezTo>
                <a:close/>
                <a:moveTo>
                  <a:pt x="82" y="40"/>
                </a:moveTo>
                <a:cubicBezTo>
                  <a:pt x="82" y="31"/>
                  <a:pt x="74" y="23"/>
                  <a:pt x="64" y="23"/>
                </a:cubicBezTo>
                <a:cubicBezTo>
                  <a:pt x="55" y="23"/>
                  <a:pt x="47" y="31"/>
                  <a:pt x="47" y="40"/>
                </a:cubicBezTo>
                <a:cubicBezTo>
                  <a:pt x="47" y="50"/>
                  <a:pt x="55" y="58"/>
                  <a:pt x="64" y="58"/>
                </a:cubicBezTo>
                <a:cubicBezTo>
                  <a:pt x="74" y="57"/>
                  <a:pt x="82" y="50"/>
                  <a:pt x="82" y="40"/>
                </a:cubicBezTo>
                <a:close/>
                <a:moveTo>
                  <a:pt x="40" y="41"/>
                </a:moveTo>
                <a:cubicBezTo>
                  <a:pt x="40" y="31"/>
                  <a:pt x="32" y="23"/>
                  <a:pt x="23" y="23"/>
                </a:cubicBezTo>
                <a:cubicBezTo>
                  <a:pt x="13" y="23"/>
                  <a:pt x="5" y="30"/>
                  <a:pt x="5" y="40"/>
                </a:cubicBezTo>
                <a:cubicBezTo>
                  <a:pt x="5" y="49"/>
                  <a:pt x="12" y="57"/>
                  <a:pt x="22" y="57"/>
                </a:cubicBezTo>
                <a:cubicBezTo>
                  <a:pt x="31" y="58"/>
                  <a:pt x="39" y="50"/>
                  <a:pt x="40" y="41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46"/>
          <p:cNvSpPr>
            <a:spLocks noEditPoints="1"/>
          </p:cNvSpPr>
          <p:nvPr/>
        </p:nvSpPr>
        <p:spPr bwMode="auto">
          <a:xfrm>
            <a:off x="6876535" y="2145571"/>
            <a:ext cx="965200" cy="836613"/>
          </a:xfrm>
          <a:custGeom>
            <a:avLst/>
            <a:gdLst>
              <a:gd name="T0" fmla="*/ 71 w 141"/>
              <a:gd name="T1" fmla="*/ 122 h 122"/>
              <a:gd name="T2" fmla="*/ 14 w 141"/>
              <a:gd name="T3" fmla="*/ 122 h 122"/>
              <a:gd name="T4" fmla="*/ 5 w 141"/>
              <a:gd name="T5" fmla="*/ 108 h 122"/>
              <a:gd name="T6" fmla="*/ 62 w 141"/>
              <a:gd name="T7" fmla="*/ 9 h 122"/>
              <a:gd name="T8" fmla="*/ 79 w 141"/>
              <a:gd name="T9" fmla="*/ 9 h 122"/>
              <a:gd name="T10" fmla="*/ 136 w 141"/>
              <a:gd name="T11" fmla="*/ 107 h 122"/>
              <a:gd name="T12" fmla="*/ 127 w 141"/>
              <a:gd name="T13" fmla="*/ 122 h 122"/>
              <a:gd name="T14" fmla="*/ 71 w 141"/>
              <a:gd name="T15" fmla="*/ 122 h 122"/>
              <a:gd name="T16" fmla="*/ 70 w 141"/>
              <a:gd name="T17" fmla="*/ 113 h 122"/>
              <a:gd name="T18" fmla="*/ 70 w 141"/>
              <a:gd name="T19" fmla="*/ 113 h 122"/>
              <a:gd name="T20" fmla="*/ 111 w 141"/>
              <a:gd name="T21" fmla="*/ 113 h 122"/>
              <a:gd name="T22" fmla="*/ 119 w 141"/>
              <a:gd name="T23" fmla="*/ 101 h 122"/>
              <a:gd name="T24" fmla="*/ 77 w 141"/>
              <a:gd name="T25" fmla="*/ 24 h 122"/>
              <a:gd name="T26" fmla="*/ 71 w 141"/>
              <a:gd name="T27" fmla="*/ 19 h 122"/>
              <a:gd name="T28" fmla="*/ 64 w 141"/>
              <a:gd name="T29" fmla="*/ 24 h 122"/>
              <a:gd name="T30" fmla="*/ 23 w 141"/>
              <a:gd name="T31" fmla="*/ 101 h 122"/>
              <a:gd name="T32" fmla="*/ 30 w 141"/>
              <a:gd name="T33" fmla="*/ 113 h 122"/>
              <a:gd name="T34" fmla="*/ 70 w 141"/>
              <a:gd name="T35" fmla="*/ 113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1" h="122">
                <a:moveTo>
                  <a:pt x="71" y="122"/>
                </a:moveTo>
                <a:cubicBezTo>
                  <a:pt x="52" y="122"/>
                  <a:pt x="33" y="122"/>
                  <a:pt x="14" y="122"/>
                </a:cubicBezTo>
                <a:cubicBezTo>
                  <a:pt x="3" y="122"/>
                  <a:pt x="0" y="117"/>
                  <a:pt x="5" y="108"/>
                </a:cubicBezTo>
                <a:cubicBezTo>
                  <a:pt x="24" y="75"/>
                  <a:pt x="43" y="42"/>
                  <a:pt x="62" y="9"/>
                </a:cubicBezTo>
                <a:cubicBezTo>
                  <a:pt x="67" y="0"/>
                  <a:pt x="74" y="1"/>
                  <a:pt x="79" y="9"/>
                </a:cubicBezTo>
                <a:cubicBezTo>
                  <a:pt x="98" y="42"/>
                  <a:pt x="117" y="75"/>
                  <a:pt x="136" y="107"/>
                </a:cubicBezTo>
                <a:cubicBezTo>
                  <a:pt x="141" y="116"/>
                  <a:pt x="137" y="122"/>
                  <a:pt x="127" y="122"/>
                </a:cubicBezTo>
                <a:cubicBezTo>
                  <a:pt x="108" y="122"/>
                  <a:pt x="89" y="122"/>
                  <a:pt x="71" y="122"/>
                </a:cubicBezTo>
                <a:close/>
                <a:moveTo>
                  <a:pt x="70" y="113"/>
                </a:moveTo>
                <a:cubicBezTo>
                  <a:pt x="70" y="113"/>
                  <a:pt x="70" y="113"/>
                  <a:pt x="70" y="113"/>
                </a:cubicBezTo>
                <a:cubicBezTo>
                  <a:pt x="84" y="113"/>
                  <a:pt x="98" y="113"/>
                  <a:pt x="111" y="113"/>
                </a:cubicBezTo>
                <a:cubicBezTo>
                  <a:pt x="119" y="113"/>
                  <a:pt x="122" y="108"/>
                  <a:pt x="119" y="101"/>
                </a:cubicBezTo>
                <a:cubicBezTo>
                  <a:pt x="105" y="76"/>
                  <a:pt x="91" y="50"/>
                  <a:pt x="77" y="24"/>
                </a:cubicBezTo>
                <a:cubicBezTo>
                  <a:pt x="76" y="22"/>
                  <a:pt x="73" y="19"/>
                  <a:pt x="71" y="19"/>
                </a:cubicBezTo>
                <a:cubicBezTo>
                  <a:pt x="68" y="19"/>
                  <a:pt x="65" y="22"/>
                  <a:pt x="64" y="24"/>
                </a:cubicBezTo>
                <a:cubicBezTo>
                  <a:pt x="50" y="50"/>
                  <a:pt x="36" y="76"/>
                  <a:pt x="23" y="101"/>
                </a:cubicBezTo>
                <a:cubicBezTo>
                  <a:pt x="19" y="109"/>
                  <a:pt x="22" y="113"/>
                  <a:pt x="30" y="113"/>
                </a:cubicBezTo>
                <a:cubicBezTo>
                  <a:pt x="43" y="113"/>
                  <a:pt x="57" y="113"/>
                  <a:pt x="70" y="113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47"/>
          <p:cNvSpPr>
            <a:spLocks noEditPoints="1"/>
          </p:cNvSpPr>
          <p:nvPr/>
        </p:nvSpPr>
        <p:spPr bwMode="auto">
          <a:xfrm>
            <a:off x="10600810" y="2151921"/>
            <a:ext cx="965200" cy="830263"/>
          </a:xfrm>
          <a:custGeom>
            <a:avLst/>
            <a:gdLst>
              <a:gd name="T0" fmla="*/ 70 w 141"/>
              <a:gd name="T1" fmla="*/ 121 h 121"/>
              <a:gd name="T2" fmla="*/ 13 w 141"/>
              <a:gd name="T3" fmla="*/ 121 h 121"/>
              <a:gd name="T4" fmla="*/ 5 w 141"/>
              <a:gd name="T5" fmla="*/ 107 h 121"/>
              <a:gd name="T6" fmla="*/ 62 w 141"/>
              <a:gd name="T7" fmla="*/ 8 h 121"/>
              <a:gd name="T8" fmla="*/ 78 w 141"/>
              <a:gd name="T9" fmla="*/ 8 h 121"/>
              <a:gd name="T10" fmla="*/ 135 w 141"/>
              <a:gd name="T11" fmla="*/ 106 h 121"/>
              <a:gd name="T12" fmla="*/ 126 w 141"/>
              <a:gd name="T13" fmla="*/ 121 h 121"/>
              <a:gd name="T14" fmla="*/ 70 w 141"/>
              <a:gd name="T15" fmla="*/ 121 h 121"/>
              <a:gd name="T16" fmla="*/ 70 w 141"/>
              <a:gd name="T17" fmla="*/ 112 h 121"/>
              <a:gd name="T18" fmla="*/ 109 w 141"/>
              <a:gd name="T19" fmla="*/ 112 h 121"/>
              <a:gd name="T20" fmla="*/ 117 w 141"/>
              <a:gd name="T21" fmla="*/ 99 h 121"/>
              <a:gd name="T22" fmla="*/ 77 w 141"/>
              <a:gd name="T23" fmla="*/ 24 h 121"/>
              <a:gd name="T24" fmla="*/ 70 w 141"/>
              <a:gd name="T25" fmla="*/ 18 h 121"/>
              <a:gd name="T26" fmla="*/ 63 w 141"/>
              <a:gd name="T27" fmla="*/ 24 h 121"/>
              <a:gd name="T28" fmla="*/ 22 w 141"/>
              <a:gd name="T29" fmla="*/ 100 h 121"/>
              <a:gd name="T30" fmla="*/ 29 w 141"/>
              <a:gd name="T31" fmla="*/ 112 h 121"/>
              <a:gd name="T32" fmla="*/ 70 w 141"/>
              <a:gd name="T33" fmla="*/ 112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41" h="121">
                <a:moveTo>
                  <a:pt x="70" y="121"/>
                </a:moveTo>
                <a:cubicBezTo>
                  <a:pt x="51" y="121"/>
                  <a:pt x="32" y="121"/>
                  <a:pt x="13" y="121"/>
                </a:cubicBezTo>
                <a:cubicBezTo>
                  <a:pt x="3" y="121"/>
                  <a:pt x="0" y="115"/>
                  <a:pt x="5" y="107"/>
                </a:cubicBezTo>
                <a:cubicBezTo>
                  <a:pt x="24" y="74"/>
                  <a:pt x="43" y="41"/>
                  <a:pt x="62" y="8"/>
                </a:cubicBezTo>
                <a:cubicBezTo>
                  <a:pt x="66" y="0"/>
                  <a:pt x="74" y="0"/>
                  <a:pt x="78" y="8"/>
                </a:cubicBezTo>
                <a:cubicBezTo>
                  <a:pt x="97" y="41"/>
                  <a:pt x="116" y="73"/>
                  <a:pt x="135" y="106"/>
                </a:cubicBezTo>
                <a:cubicBezTo>
                  <a:pt x="141" y="116"/>
                  <a:pt x="137" y="121"/>
                  <a:pt x="126" y="121"/>
                </a:cubicBezTo>
                <a:cubicBezTo>
                  <a:pt x="108" y="121"/>
                  <a:pt x="89" y="121"/>
                  <a:pt x="70" y="121"/>
                </a:cubicBezTo>
                <a:close/>
                <a:moveTo>
                  <a:pt x="70" y="112"/>
                </a:moveTo>
                <a:cubicBezTo>
                  <a:pt x="83" y="112"/>
                  <a:pt x="96" y="112"/>
                  <a:pt x="109" y="112"/>
                </a:cubicBezTo>
                <a:cubicBezTo>
                  <a:pt x="119" y="112"/>
                  <a:pt x="122" y="108"/>
                  <a:pt x="117" y="99"/>
                </a:cubicBezTo>
                <a:cubicBezTo>
                  <a:pt x="104" y="74"/>
                  <a:pt x="91" y="49"/>
                  <a:pt x="77" y="24"/>
                </a:cubicBezTo>
                <a:cubicBezTo>
                  <a:pt x="75" y="21"/>
                  <a:pt x="72" y="18"/>
                  <a:pt x="70" y="18"/>
                </a:cubicBezTo>
                <a:cubicBezTo>
                  <a:pt x="68" y="18"/>
                  <a:pt x="65" y="21"/>
                  <a:pt x="63" y="24"/>
                </a:cubicBezTo>
                <a:cubicBezTo>
                  <a:pt x="49" y="49"/>
                  <a:pt x="36" y="75"/>
                  <a:pt x="22" y="100"/>
                </a:cubicBezTo>
                <a:cubicBezTo>
                  <a:pt x="18" y="108"/>
                  <a:pt x="21" y="112"/>
                  <a:pt x="29" y="112"/>
                </a:cubicBezTo>
                <a:cubicBezTo>
                  <a:pt x="43" y="112"/>
                  <a:pt x="56" y="112"/>
                  <a:pt x="70" y="112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48"/>
          <p:cNvSpPr>
            <a:spLocks noEditPoints="1"/>
          </p:cNvSpPr>
          <p:nvPr/>
        </p:nvSpPr>
        <p:spPr bwMode="auto">
          <a:xfrm>
            <a:off x="8273535" y="2075721"/>
            <a:ext cx="574675" cy="673100"/>
          </a:xfrm>
          <a:custGeom>
            <a:avLst/>
            <a:gdLst>
              <a:gd name="T0" fmla="*/ 53 w 84"/>
              <a:gd name="T1" fmla="*/ 90 h 98"/>
              <a:gd name="T2" fmla="*/ 50 w 84"/>
              <a:gd name="T3" fmla="*/ 93 h 98"/>
              <a:gd name="T4" fmla="*/ 47 w 84"/>
              <a:gd name="T5" fmla="*/ 88 h 98"/>
              <a:gd name="T6" fmla="*/ 35 w 84"/>
              <a:gd name="T7" fmla="*/ 90 h 98"/>
              <a:gd name="T8" fmla="*/ 34 w 84"/>
              <a:gd name="T9" fmla="*/ 91 h 98"/>
              <a:gd name="T10" fmla="*/ 28 w 84"/>
              <a:gd name="T11" fmla="*/ 94 h 98"/>
              <a:gd name="T12" fmla="*/ 27 w 84"/>
              <a:gd name="T13" fmla="*/ 87 h 98"/>
              <a:gd name="T14" fmla="*/ 22 w 84"/>
              <a:gd name="T15" fmla="*/ 79 h 98"/>
              <a:gd name="T16" fmla="*/ 13 w 84"/>
              <a:gd name="T17" fmla="*/ 77 h 98"/>
              <a:gd name="T18" fmla="*/ 8 w 84"/>
              <a:gd name="T19" fmla="*/ 65 h 98"/>
              <a:gd name="T20" fmla="*/ 10 w 84"/>
              <a:gd name="T21" fmla="*/ 57 h 98"/>
              <a:gd name="T22" fmla="*/ 8 w 84"/>
              <a:gd name="T23" fmla="*/ 51 h 98"/>
              <a:gd name="T24" fmla="*/ 32 w 84"/>
              <a:gd name="T25" fmla="*/ 5 h 98"/>
              <a:gd name="T26" fmla="*/ 81 w 84"/>
              <a:gd name="T27" fmla="*/ 34 h 98"/>
              <a:gd name="T28" fmla="*/ 77 w 84"/>
              <a:gd name="T29" fmla="*/ 61 h 98"/>
              <a:gd name="T30" fmla="*/ 76 w 84"/>
              <a:gd name="T31" fmla="*/ 69 h 98"/>
              <a:gd name="T32" fmla="*/ 71 w 84"/>
              <a:gd name="T33" fmla="*/ 78 h 98"/>
              <a:gd name="T34" fmla="*/ 62 w 84"/>
              <a:gd name="T35" fmla="*/ 89 h 98"/>
              <a:gd name="T36" fmla="*/ 58 w 84"/>
              <a:gd name="T37" fmla="*/ 94 h 98"/>
              <a:gd name="T38" fmla="*/ 53 w 84"/>
              <a:gd name="T39" fmla="*/ 90 h 98"/>
              <a:gd name="T40" fmla="*/ 30 w 84"/>
              <a:gd name="T41" fmla="*/ 47 h 98"/>
              <a:gd name="T42" fmla="*/ 15 w 84"/>
              <a:gd name="T43" fmla="*/ 57 h 98"/>
              <a:gd name="T44" fmla="*/ 29 w 84"/>
              <a:gd name="T45" fmla="*/ 67 h 98"/>
              <a:gd name="T46" fmla="*/ 40 w 84"/>
              <a:gd name="T47" fmla="*/ 55 h 98"/>
              <a:gd name="T48" fmla="*/ 30 w 84"/>
              <a:gd name="T49" fmla="*/ 47 h 98"/>
              <a:gd name="T50" fmla="*/ 61 w 84"/>
              <a:gd name="T51" fmla="*/ 66 h 98"/>
              <a:gd name="T52" fmla="*/ 72 w 84"/>
              <a:gd name="T53" fmla="*/ 55 h 98"/>
              <a:gd name="T54" fmla="*/ 60 w 84"/>
              <a:gd name="T55" fmla="*/ 46 h 98"/>
              <a:gd name="T56" fmla="*/ 48 w 84"/>
              <a:gd name="T57" fmla="*/ 56 h 98"/>
              <a:gd name="T58" fmla="*/ 61 w 84"/>
              <a:gd name="T59" fmla="*/ 66 h 98"/>
              <a:gd name="T60" fmla="*/ 51 w 84"/>
              <a:gd name="T61" fmla="*/ 78 h 98"/>
              <a:gd name="T62" fmla="*/ 44 w 84"/>
              <a:gd name="T63" fmla="*/ 65 h 98"/>
              <a:gd name="T64" fmla="*/ 40 w 84"/>
              <a:gd name="T65" fmla="*/ 65 h 98"/>
              <a:gd name="T66" fmla="*/ 40 w 84"/>
              <a:gd name="T67" fmla="*/ 79 h 98"/>
              <a:gd name="T68" fmla="*/ 51 w 84"/>
              <a:gd name="T69" fmla="*/ 78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84" h="98">
                <a:moveTo>
                  <a:pt x="53" y="90"/>
                </a:moveTo>
                <a:cubicBezTo>
                  <a:pt x="53" y="90"/>
                  <a:pt x="52" y="92"/>
                  <a:pt x="50" y="93"/>
                </a:cubicBezTo>
                <a:cubicBezTo>
                  <a:pt x="49" y="91"/>
                  <a:pt x="48" y="90"/>
                  <a:pt x="47" y="88"/>
                </a:cubicBezTo>
                <a:cubicBezTo>
                  <a:pt x="43" y="92"/>
                  <a:pt x="40" y="98"/>
                  <a:pt x="35" y="90"/>
                </a:cubicBezTo>
                <a:cubicBezTo>
                  <a:pt x="35" y="91"/>
                  <a:pt x="34" y="91"/>
                  <a:pt x="34" y="91"/>
                </a:cubicBezTo>
                <a:cubicBezTo>
                  <a:pt x="32" y="92"/>
                  <a:pt x="30" y="93"/>
                  <a:pt x="28" y="94"/>
                </a:cubicBezTo>
                <a:cubicBezTo>
                  <a:pt x="27" y="92"/>
                  <a:pt x="27" y="90"/>
                  <a:pt x="27" y="87"/>
                </a:cubicBezTo>
                <a:cubicBezTo>
                  <a:pt x="28" y="83"/>
                  <a:pt x="26" y="80"/>
                  <a:pt x="22" y="79"/>
                </a:cubicBezTo>
                <a:cubicBezTo>
                  <a:pt x="19" y="79"/>
                  <a:pt x="16" y="78"/>
                  <a:pt x="13" y="77"/>
                </a:cubicBezTo>
                <a:cubicBezTo>
                  <a:pt x="7" y="75"/>
                  <a:pt x="6" y="71"/>
                  <a:pt x="8" y="65"/>
                </a:cubicBezTo>
                <a:cubicBezTo>
                  <a:pt x="10" y="63"/>
                  <a:pt x="10" y="59"/>
                  <a:pt x="10" y="57"/>
                </a:cubicBezTo>
                <a:cubicBezTo>
                  <a:pt x="10" y="55"/>
                  <a:pt x="8" y="53"/>
                  <a:pt x="8" y="51"/>
                </a:cubicBezTo>
                <a:cubicBezTo>
                  <a:pt x="0" y="30"/>
                  <a:pt x="10" y="11"/>
                  <a:pt x="32" y="5"/>
                </a:cubicBezTo>
                <a:cubicBezTo>
                  <a:pt x="55" y="0"/>
                  <a:pt x="76" y="12"/>
                  <a:pt x="81" y="34"/>
                </a:cubicBezTo>
                <a:cubicBezTo>
                  <a:pt x="84" y="44"/>
                  <a:pt x="80" y="52"/>
                  <a:pt x="77" y="61"/>
                </a:cubicBezTo>
                <a:cubicBezTo>
                  <a:pt x="77" y="64"/>
                  <a:pt x="76" y="66"/>
                  <a:pt x="76" y="69"/>
                </a:cubicBezTo>
                <a:cubicBezTo>
                  <a:pt x="77" y="74"/>
                  <a:pt x="76" y="77"/>
                  <a:pt x="71" y="78"/>
                </a:cubicBezTo>
                <a:cubicBezTo>
                  <a:pt x="66" y="80"/>
                  <a:pt x="61" y="81"/>
                  <a:pt x="62" y="89"/>
                </a:cubicBezTo>
                <a:cubicBezTo>
                  <a:pt x="62" y="90"/>
                  <a:pt x="60" y="92"/>
                  <a:pt x="58" y="94"/>
                </a:cubicBezTo>
                <a:cubicBezTo>
                  <a:pt x="57" y="94"/>
                  <a:pt x="55" y="91"/>
                  <a:pt x="53" y="90"/>
                </a:cubicBezTo>
                <a:close/>
                <a:moveTo>
                  <a:pt x="30" y="47"/>
                </a:moveTo>
                <a:cubicBezTo>
                  <a:pt x="21" y="47"/>
                  <a:pt x="15" y="51"/>
                  <a:pt x="15" y="57"/>
                </a:cubicBezTo>
                <a:cubicBezTo>
                  <a:pt x="15" y="62"/>
                  <a:pt x="22" y="67"/>
                  <a:pt x="29" y="67"/>
                </a:cubicBezTo>
                <a:cubicBezTo>
                  <a:pt x="35" y="67"/>
                  <a:pt x="40" y="62"/>
                  <a:pt x="40" y="55"/>
                </a:cubicBezTo>
                <a:cubicBezTo>
                  <a:pt x="40" y="50"/>
                  <a:pt x="37" y="47"/>
                  <a:pt x="30" y="47"/>
                </a:cubicBezTo>
                <a:close/>
                <a:moveTo>
                  <a:pt x="61" y="66"/>
                </a:moveTo>
                <a:cubicBezTo>
                  <a:pt x="67" y="66"/>
                  <a:pt x="72" y="61"/>
                  <a:pt x="72" y="55"/>
                </a:cubicBezTo>
                <a:cubicBezTo>
                  <a:pt x="72" y="49"/>
                  <a:pt x="68" y="46"/>
                  <a:pt x="60" y="46"/>
                </a:cubicBezTo>
                <a:cubicBezTo>
                  <a:pt x="53" y="45"/>
                  <a:pt x="48" y="50"/>
                  <a:pt x="48" y="56"/>
                </a:cubicBezTo>
                <a:cubicBezTo>
                  <a:pt x="48" y="62"/>
                  <a:pt x="53" y="66"/>
                  <a:pt x="61" y="66"/>
                </a:cubicBezTo>
                <a:close/>
                <a:moveTo>
                  <a:pt x="51" y="78"/>
                </a:moveTo>
                <a:cubicBezTo>
                  <a:pt x="49" y="74"/>
                  <a:pt x="47" y="69"/>
                  <a:pt x="44" y="65"/>
                </a:cubicBezTo>
                <a:cubicBezTo>
                  <a:pt x="44" y="64"/>
                  <a:pt x="41" y="64"/>
                  <a:pt x="40" y="65"/>
                </a:cubicBezTo>
                <a:cubicBezTo>
                  <a:pt x="36" y="67"/>
                  <a:pt x="35" y="75"/>
                  <a:pt x="40" y="79"/>
                </a:cubicBezTo>
                <a:cubicBezTo>
                  <a:pt x="43" y="73"/>
                  <a:pt x="46" y="81"/>
                  <a:pt x="51" y="78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49"/>
          <p:cNvSpPr>
            <a:spLocks/>
          </p:cNvSpPr>
          <p:nvPr/>
        </p:nvSpPr>
        <p:spPr bwMode="auto">
          <a:xfrm>
            <a:off x="8178285" y="2631346"/>
            <a:ext cx="773112" cy="473075"/>
          </a:xfrm>
          <a:custGeom>
            <a:avLst/>
            <a:gdLst>
              <a:gd name="T0" fmla="*/ 71 w 113"/>
              <a:gd name="T1" fmla="*/ 37 h 69"/>
              <a:gd name="T2" fmla="*/ 94 w 113"/>
              <a:gd name="T3" fmla="*/ 47 h 69"/>
              <a:gd name="T4" fmla="*/ 100 w 113"/>
              <a:gd name="T5" fmla="*/ 47 h 69"/>
              <a:gd name="T6" fmla="*/ 107 w 113"/>
              <a:gd name="T7" fmla="*/ 45 h 69"/>
              <a:gd name="T8" fmla="*/ 113 w 113"/>
              <a:gd name="T9" fmla="*/ 48 h 69"/>
              <a:gd name="T10" fmla="*/ 111 w 113"/>
              <a:gd name="T11" fmla="*/ 53 h 69"/>
              <a:gd name="T12" fmla="*/ 108 w 113"/>
              <a:gd name="T13" fmla="*/ 61 h 69"/>
              <a:gd name="T14" fmla="*/ 104 w 113"/>
              <a:gd name="T15" fmla="*/ 69 h 69"/>
              <a:gd name="T16" fmla="*/ 96 w 113"/>
              <a:gd name="T17" fmla="*/ 64 h 69"/>
              <a:gd name="T18" fmla="*/ 88 w 113"/>
              <a:gd name="T19" fmla="*/ 57 h 69"/>
              <a:gd name="T20" fmla="*/ 60 w 113"/>
              <a:gd name="T21" fmla="*/ 44 h 69"/>
              <a:gd name="T22" fmla="*/ 53 w 113"/>
              <a:gd name="T23" fmla="*/ 44 h 69"/>
              <a:gd name="T24" fmla="*/ 25 w 113"/>
              <a:gd name="T25" fmla="*/ 57 h 69"/>
              <a:gd name="T26" fmla="*/ 18 w 113"/>
              <a:gd name="T27" fmla="*/ 64 h 69"/>
              <a:gd name="T28" fmla="*/ 10 w 113"/>
              <a:gd name="T29" fmla="*/ 69 h 69"/>
              <a:gd name="T30" fmla="*/ 5 w 113"/>
              <a:gd name="T31" fmla="*/ 62 h 69"/>
              <a:gd name="T32" fmla="*/ 2 w 113"/>
              <a:gd name="T33" fmla="*/ 53 h 69"/>
              <a:gd name="T34" fmla="*/ 6 w 113"/>
              <a:gd name="T35" fmla="*/ 45 h 69"/>
              <a:gd name="T36" fmla="*/ 10 w 113"/>
              <a:gd name="T37" fmla="*/ 46 h 69"/>
              <a:gd name="T38" fmla="*/ 24 w 113"/>
              <a:gd name="T39" fmla="*/ 45 h 69"/>
              <a:gd name="T40" fmla="*/ 43 w 113"/>
              <a:gd name="T41" fmla="*/ 36 h 69"/>
              <a:gd name="T42" fmla="*/ 18 w 113"/>
              <a:gd name="T43" fmla="*/ 26 h 69"/>
              <a:gd name="T44" fmla="*/ 9 w 113"/>
              <a:gd name="T45" fmla="*/ 27 h 69"/>
              <a:gd name="T46" fmla="*/ 1 w 113"/>
              <a:gd name="T47" fmla="*/ 24 h 69"/>
              <a:gd name="T48" fmla="*/ 2 w 113"/>
              <a:gd name="T49" fmla="*/ 17 h 69"/>
              <a:gd name="T50" fmla="*/ 4 w 113"/>
              <a:gd name="T51" fmla="*/ 8 h 69"/>
              <a:gd name="T52" fmla="*/ 6 w 113"/>
              <a:gd name="T53" fmla="*/ 0 h 69"/>
              <a:gd name="T54" fmla="*/ 15 w 113"/>
              <a:gd name="T55" fmla="*/ 2 h 69"/>
              <a:gd name="T56" fmla="*/ 17 w 113"/>
              <a:gd name="T57" fmla="*/ 5 h 69"/>
              <a:gd name="T58" fmla="*/ 30 w 113"/>
              <a:gd name="T59" fmla="*/ 17 h 69"/>
              <a:gd name="T60" fmla="*/ 54 w 113"/>
              <a:gd name="T61" fmla="*/ 28 h 69"/>
              <a:gd name="T62" fmla="*/ 59 w 113"/>
              <a:gd name="T63" fmla="*/ 29 h 69"/>
              <a:gd name="T64" fmla="*/ 90 w 113"/>
              <a:gd name="T65" fmla="*/ 13 h 69"/>
              <a:gd name="T66" fmla="*/ 95 w 113"/>
              <a:gd name="T67" fmla="*/ 7 h 69"/>
              <a:gd name="T68" fmla="*/ 99 w 113"/>
              <a:gd name="T69" fmla="*/ 2 h 69"/>
              <a:gd name="T70" fmla="*/ 107 w 113"/>
              <a:gd name="T71" fmla="*/ 0 h 69"/>
              <a:gd name="T72" fmla="*/ 110 w 113"/>
              <a:gd name="T73" fmla="*/ 8 h 69"/>
              <a:gd name="T74" fmla="*/ 112 w 113"/>
              <a:gd name="T75" fmla="*/ 18 h 69"/>
              <a:gd name="T76" fmla="*/ 112 w 113"/>
              <a:gd name="T77" fmla="*/ 24 h 69"/>
              <a:gd name="T78" fmla="*/ 106 w 113"/>
              <a:gd name="T79" fmla="*/ 27 h 69"/>
              <a:gd name="T80" fmla="*/ 71 w 113"/>
              <a:gd name="T81" fmla="*/ 36 h 69"/>
              <a:gd name="T82" fmla="*/ 71 w 113"/>
              <a:gd name="T83" fmla="*/ 37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13" h="69">
                <a:moveTo>
                  <a:pt x="71" y="37"/>
                </a:moveTo>
                <a:cubicBezTo>
                  <a:pt x="79" y="40"/>
                  <a:pt x="87" y="44"/>
                  <a:pt x="94" y="47"/>
                </a:cubicBezTo>
                <a:cubicBezTo>
                  <a:pt x="96" y="48"/>
                  <a:pt x="98" y="47"/>
                  <a:pt x="100" y="47"/>
                </a:cubicBezTo>
                <a:cubicBezTo>
                  <a:pt x="102" y="46"/>
                  <a:pt x="104" y="45"/>
                  <a:pt x="107" y="45"/>
                </a:cubicBezTo>
                <a:cubicBezTo>
                  <a:pt x="109" y="45"/>
                  <a:pt x="111" y="47"/>
                  <a:pt x="113" y="48"/>
                </a:cubicBezTo>
                <a:cubicBezTo>
                  <a:pt x="113" y="48"/>
                  <a:pt x="112" y="51"/>
                  <a:pt x="111" y="53"/>
                </a:cubicBezTo>
                <a:cubicBezTo>
                  <a:pt x="110" y="55"/>
                  <a:pt x="109" y="58"/>
                  <a:pt x="108" y="61"/>
                </a:cubicBezTo>
                <a:cubicBezTo>
                  <a:pt x="107" y="64"/>
                  <a:pt x="105" y="66"/>
                  <a:pt x="104" y="69"/>
                </a:cubicBezTo>
                <a:cubicBezTo>
                  <a:pt x="101" y="67"/>
                  <a:pt x="98" y="66"/>
                  <a:pt x="96" y="64"/>
                </a:cubicBezTo>
                <a:cubicBezTo>
                  <a:pt x="94" y="60"/>
                  <a:pt x="91" y="58"/>
                  <a:pt x="88" y="57"/>
                </a:cubicBezTo>
                <a:cubicBezTo>
                  <a:pt x="78" y="52"/>
                  <a:pt x="69" y="48"/>
                  <a:pt x="60" y="44"/>
                </a:cubicBezTo>
                <a:cubicBezTo>
                  <a:pt x="58" y="43"/>
                  <a:pt x="55" y="43"/>
                  <a:pt x="53" y="44"/>
                </a:cubicBezTo>
                <a:cubicBezTo>
                  <a:pt x="44" y="48"/>
                  <a:pt x="34" y="52"/>
                  <a:pt x="25" y="57"/>
                </a:cubicBezTo>
                <a:cubicBezTo>
                  <a:pt x="22" y="58"/>
                  <a:pt x="20" y="61"/>
                  <a:pt x="18" y="64"/>
                </a:cubicBezTo>
                <a:cubicBezTo>
                  <a:pt x="15" y="66"/>
                  <a:pt x="12" y="67"/>
                  <a:pt x="10" y="69"/>
                </a:cubicBezTo>
                <a:cubicBezTo>
                  <a:pt x="8" y="67"/>
                  <a:pt x="7" y="64"/>
                  <a:pt x="5" y="62"/>
                </a:cubicBezTo>
                <a:cubicBezTo>
                  <a:pt x="4" y="59"/>
                  <a:pt x="4" y="55"/>
                  <a:pt x="2" y="53"/>
                </a:cubicBezTo>
                <a:cubicBezTo>
                  <a:pt x="0" y="48"/>
                  <a:pt x="1" y="45"/>
                  <a:pt x="6" y="45"/>
                </a:cubicBezTo>
                <a:cubicBezTo>
                  <a:pt x="7" y="45"/>
                  <a:pt x="9" y="45"/>
                  <a:pt x="10" y="46"/>
                </a:cubicBezTo>
                <a:cubicBezTo>
                  <a:pt x="15" y="50"/>
                  <a:pt x="19" y="47"/>
                  <a:pt x="24" y="45"/>
                </a:cubicBezTo>
                <a:cubicBezTo>
                  <a:pt x="30" y="42"/>
                  <a:pt x="36" y="40"/>
                  <a:pt x="43" y="36"/>
                </a:cubicBezTo>
                <a:cubicBezTo>
                  <a:pt x="34" y="32"/>
                  <a:pt x="26" y="29"/>
                  <a:pt x="18" y="26"/>
                </a:cubicBezTo>
                <a:cubicBezTo>
                  <a:pt x="16" y="25"/>
                  <a:pt x="12" y="27"/>
                  <a:pt x="9" y="27"/>
                </a:cubicBezTo>
                <a:cubicBezTo>
                  <a:pt x="6" y="26"/>
                  <a:pt x="3" y="26"/>
                  <a:pt x="1" y="24"/>
                </a:cubicBezTo>
                <a:cubicBezTo>
                  <a:pt x="0" y="23"/>
                  <a:pt x="2" y="19"/>
                  <a:pt x="2" y="17"/>
                </a:cubicBezTo>
                <a:cubicBezTo>
                  <a:pt x="3" y="14"/>
                  <a:pt x="3" y="11"/>
                  <a:pt x="4" y="8"/>
                </a:cubicBezTo>
                <a:cubicBezTo>
                  <a:pt x="4" y="5"/>
                  <a:pt x="5" y="1"/>
                  <a:pt x="6" y="0"/>
                </a:cubicBezTo>
                <a:cubicBezTo>
                  <a:pt x="9" y="0"/>
                  <a:pt x="12" y="1"/>
                  <a:pt x="15" y="2"/>
                </a:cubicBezTo>
                <a:cubicBezTo>
                  <a:pt x="16" y="3"/>
                  <a:pt x="17" y="4"/>
                  <a:pt x="17" y="5"/>
                </a:cubicBezTo>
                <a:cubicBezTo>
                  <a:pt x="18" y="12"/>
                  <a:pt x="25" y="14"/>
                  <a:pt x="30" y="17"/>
                </a:cubicBezTo>
                <a:cubicBezTo>
                  <a:pt x="38" y="21"/>
                  <a:pt x="46" y="25"/>
                  <a:pt x="54" y="28"/>
                </a:cubicBezTo>
                <a:cubicBezTo>
                  <a:pt x="55" y="29"/>
                  <a:pt x="58" y="29"/>
                  <a:pt x="59" y="29"/>
                </a:cubicBezTo>
                <a:cubicBezTo>
                  <a:pt x="70" y="24"/>
                  <a:pt x="80" y="18"/>
                  <a:pt x="90" y="13"/>
                </a:cubicBezTo>
                <a:cubicBezTo>
                  <a:pt x="92" y="12"/>
                  <a:pt x="94" y="9"/>
                  <a:pt x="95" y="7"/>
                </a:cubicBezTo>
                <a:cubicBezTo>
                  <a:pt x="96" y="6"/>
                  <a:pt x="97" y="3"/>
                  <a:pt x="99" y="2"/>
                </a:cubicBezTo>
                <a:cubicBezTo>
                  <a:pt x="101" y="1"/>
                  <a:pt x="105" y="0"/>
                  <a:pt x="107" y="0"/>
                </a:cubicBezTo>
                <a:cubicBezTo>
                  <a:pt x="109" y="1"/>
                  <a:pt x="109" y="5"/>
                  <a:pt x="110" y="8"/>
                </a:cubicBezTo>
                <a:cubicBezTo>
                  <a:pt x="111" y="11"/>
                  <a:pt x="111" y="15"/>
                  <a:pt x="112" y="18"/>
                </a:cubicBezTo>
                <a:cubicBezTo>
                  <a:pt x="112" y="20"/>
                  <a:pt x="113" y="23"/>
                  <a:pt x="112" y="24"/>
                </a:cubicBezTo>
                <a:cubicBezTo>
                  <a:pt x="111" y="25"/>
                  <a:pt x="108" y="27"/>
                  <a:pt x="106" y="27"/>
                </a:cubicBezTo>
                <a:cubicBezTo>
                  <a:pt x="93" y="23"/>
                  <a:pt x="83" y="33"/>
                  <a:pt x="71" y="36"/>
                </a:cubicBezTo>
                <a:cubicBezTo>
                  <a:pt x="71" y="36"/>
                  <a:pt x="71" y="36"/>
                  <a:pt x="71" y="37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50"/>
          <p:cNvSpPr>
            <a:spLocks noEditPoints="1"/>
          </p:cNvSpPr>
          <p:nvPr/>
        </p:nvSpPr>
        <p:spPr bwMode="auto">
          <a:xfrm>
            <a:off x="7971910" y="3420334"/>
            <a:ext cx="882650" cy="822325"/>
          </a:xfrm>
          <a:custGeom>
            <a:avLst/>
            <a:gdLst>
              <a:gd name="T0" fmla="*/ 117 w 129"/>
              <a:gd name="T1" fmla="*/ 41 h 120"/>
              <a:gd name="T2" fmla="*/ 112 w 129"/>
              <a:gd name="T3" fmla="*/ 44 h 120"/>
              <a:gd name="T4" fmla="*/ 37 w 129"/>
              <a:gd name="T5" fmla="*/ 112 h 120"/>
              <a:gd name="T6" fmla="*/ 19 w 129"/>
              <a:gd name="T7" fmla="*/ 119 h 120"/>
              <a:gd name="T8" fmla="*/ 3 w 129"/>
              <a:gd name="T9" fmla="*/ 106 h 120"/>
              <a:gd name="T10" fmla="*/ 9 w 129"/>
              <a:gd name="T11" fmla="*/ 86 h 120"/>
              <a:gd name="T12" fmla="*/ 47 w 129"/>
              <a:gd name="T13" fmla="*/ 52 h 120"/>
              <a:gd name="T14" fmla="*/ 87 w 129"/>
              <a:gd name="T15" fmla="*/ 16 h 120"/>
              <a:gd name="T16" fmla="*/ 90 w 129"/>
              <a:gd name="T17" fmla="*/ 9 h 120"/>
              <a:gd name="T18" fmla="*/ 96 w 129"/>
              <a:gd name="T19" fmla="*/ 1 h 120"/>
              <a:gd name="T20" fmla="*/ 106 w 129"/>
              <a:gd name="T21" fmla="*/ 2 h 120"/>
              <a:gd name="T22" fmla="*/ 127 w 129"/>
              <a:gd name="T23" fmla="*/ 26 h 120"/>
              <a:gd name="T24" fmla="*/ 128 w 129"/>
              <a:gd name="T25" fmla="*/ 37 h 120"/>
              <a:gd name="T26" fmla="*/ 117 w 129"/>
              <a:gd name="T27" fmla="*/ 41 h 120"/>
              <a:gd name="T28" fmla="*/ 94 w 129"/>
              <a:gd name="T29" fmla="*/ 18 h 120"/>
              <a:gd name="T30" fmla="*/ 66 w 129"/>
              <a:gd name="T31" fmla="*/ 43 h 120"/>
              <a:gd name="T32" fmla="*/ 15 w 129"/>
              <a:gd name="T33" fmla="*/ 89 h 120"/>
              <a:gd name="T34" fmla="*/ 9 w 129"/>
              <a:gd name="T35" fmla="*/ 103 h 120"/>
              <a:gd name="T36" fmla="*/ 30 w 129"/>
              <a:gd name="T37" fmla="*/ 108 h 120"/>
              <a:gd name="T38" fmla="*/ 85 w 129"/>
              <a:gd name="T39" fmla="*/ 59 h 120"/>
              <a:gd name="T40" fmla="*/ 111 w 129"/>
              <a:gd name="T41" fmla="*/ 36 h 120"/>
              <a:gd name="T42" fmla="*/ 94 w 129"/>
              <a:gd name="T43" fmla="*/ 18 h 120"/>
              <a:gd name="T44" fmla="*/ 123 w 129"/>
              <a:gd name="T45" fmla="*/ 34 h 120"/>
              <a:gd name="T46" fmla="*/ 123 w 129"/>
              <a:gd name="T47" fmla="*/ 31 h 120"/>
              <a:gd name="T48" fmla="*/ 101 w 129"/>
              <a:gd name="T49" fmla="*/ 7 h 120"/>
              <a:gd name="T50" fmla="*/ 97 w 129"/>
              <a:gd name="T51" fmla="*/ 7 h 120"/>
              <a:gd name="T52" fmla="*/ 97 w 129"/>
              <a:gd name="T53" fmla="*/ 11 h 120"/>
              <a:gd name="T54" fmla="*/ 118 w 129"/>
              <a:gd name="T55" fmla="*/ 34 h 120"/>
              <a:gd name="T56" fmla="*/ 123 w 129"/>
              <a:gd name="T57" fmla="*/ 34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29" h="120">
                <a:moveTo>
                  <a:pt x="117" y="41"/>
                </a:moveTo>
                <a:cubicBezTo>
                  <a:pt x="116" y="42"/>
                  <a:pt x="114" y="43"/>
                  <a:pt x="112" y="44"/>
                </a:cubicBezTo>
                <a:cubicBezTo>
                  <a:pt x="87" y="67"/>
                  <a:pt x="62" y="89"/>
                  <a:pt x="37" y="112"/>
                </a:cubicBezTo>
                <a:cubicBezTo>
                  <a:pt x="32" y="116"/>
                  <a:pt x="26" y="120"/>
                  <a:pt x="19" y="119"/>
                </a:cubicBezTo>
                <a:cubicBezTo>
                  <a:pt x="11" y="118"/>
                  <a:pt x="5" y="114"/>
                  <a:pt x="3" y="106"/>
                </a:cubicBezTo>
                <a:cubicBezTo>
                  <a:pt x="0" y="98"/>
                  <a:pt x="3" y="91"/>
                  <a:pt x="9" y="86"/>
                </a:cubicBezTo>
                <a:cubicBezTo>
                  <a:pt x="21" y="74"/>
                  <a:pt x="34" y="63"/>
                  <a:pt x="47" y="52"/>
                </a:cubicBezTo>
                <a:cubicBezTo>
                  <a:pt x="60" y="40"/>
                  <a:pt x="73" y="28"/>
                  <a:pt x="87" y="16"/>
                </a:cubicBezTo>
                <a:cubicBezTo>
                  <a:pt x="88" y="14"/>
                  <a:pt x="89" y="11"/>
                  <a:pt x="90" y="9"/>
                </a:cubicBezTo>
                <a:cubicBezTo>
                  <a:pt x="92" y="6"/>
                  <a:pt x="93" y="2"/>
                  <a:pt x="96" y="1"/>
                </a:cubicBezTo>
                <a:cubicBezTo>
                  <a:pt x="99" y="0"/>
                  <a:pt x="104" y="0"/>
                  <a:pt x="106" y="2"/>
                </a:cubicBezTo>
                <a:cubicBezTo>
                  <a:pt x="114" y="10"/>
                  <a:pt x="121" y="18"/>
                  <a:pt x="127" y="26"/>
                </a:cubicBezTo>
                <a:cubicBezTo>
                  <a:pt x="129" y="29"/>
                  <a:pt x="129" y="33"/>
                  <a:pt x="128" y="37"/>
                </a:cubicBezTo>
                <a:cubicBezTo>
                  <a:pt x="127" y="41"/>
                  <a:pt x="123" y="42"/>
                  <a:pt x="117" y="41"/>
                </a:cubicBezTo>
                <a:close/>
                <a:moveTo>
                  <a:pt x="94" y="18"/>
                </a:moveTo>
                <a:cubicBezTo>
                  <a:pt x="85" y="27"/>
                  <a:pt x="76" y="35"/>
                  <a:pt x="66" y="43"/>
                </a:cubicBezTo>
                <a:cubicBezTo>
                  <a:pt x="49" y="58"/>
                  <a:pt x="32" y="74"/>
                  <a:pt x="15" y="89"/>
                </a:cubicBezTo>
                <a:cubicBezTo>
                  <a:pt x="11" y="93"/>
                  <a:pt x="7" y="97"/>
                  <a:pt x="9" y="103"/>
                </a:cubicBezTo>
                <a:cubicBezTo>
                  <a:pt x="11" y="113"/>
                  <a:pt x="22" y="116"/>
                  <a:pt x="30" y="108"/>
                </a:cubicBezTo>
                <a:cubicBezTo>
                  <a:pt x="49" y="92"/>
                  <a:pt x="67" y="76"/>
                  <a:pt x="85" y="59"/>
                </a:cubicBezTo>
                <a:cubicBezTo>
                  <a:pt x="94" y="52"/>
                  <a:pt x="102" y="44"/>
                  <a:pt x="111" y="36"/>
                </a:cubicBezTo>
                <a:cubicBezTo>
                  <a:pt x="105" y="30"/>
                  <a:pt x="100" y="24"/>
                  <a:pt x="94" y="18"/>
                </a:cubicBezTo>
                <a:close/>
                <a:moveTo>
                  <a:pt x="123" y="34"/>
                </a:moveTo>
                <a:cubicBezTo>
                  <a:pt x="123" y="32"/>
                  <a:pt x="123" y="31"/>
                  <a:pt x="123" y="31"/>
                </a:cubicBezTo>
                <a:cubicBezTo>
                  <a:pt x="116" y="23"/>
                  <a:pt x="108" y="15"/>
                  <a:pt x="101" y="7"/>
                </a:cubicBezTo>
                <a:cubicBezTo>
                  <a:pt x="101" y="6"/>
                  <a:pt x="98" y="7"/>
                  <a:pt x="97" y="7"/>
                </a:cubicBezTo>
                <a:cubicBezTo>
                  <a:pt x="97" y="8"/>
                  <a:pt x="97" y="10"/>
                  <a:pt x="97" y="11"/>
                </a:cubicBezTo>
                <a:cubicBezTo>
                  <a:pt x="104" y="18"/>
                  <a:pt x="111" y="26"/>
                  <a:pt x="118" y="34"/>
                </a:cubicBezTo>
                <a:cubicBezTo>
                  <a:pt x="119" y="35"/>
                  <a:pt x="121" y="34"/>
                  <a:pt x="123" y="34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51"/>
          <p:cNvSpPr>
            <a:spLocks/>
          </p:cNvSpPr>
          <p:nvPr/>
        </p:nvSpPr>
        <p:spPr bwMode="auto">
          <a:xfrm>
            <a:off x="7136885" y="5209446"/>
            <a:ext cx="465137" cy="357188"/>
          </a:xfrm>
          <a:custGeom>
            <a:avLst/>
            <a:gdLst>
              <a:gd name="T0" fmla="*/ 0 w 68"/>
              <a:gd name="T1" fmla="*/ 40 h 52"/>
              <a:gd name="T2" fmla="*/ 22 w 68"/>
              <a:gd name="T3" fmla="*/ 1 h 52"/>
              <a:gd name="T4" fmla="*/ 42 w 68"/>
              <a:gd name="T5" fmla="*/ 0 h 52"/>
              <a:gd name="T6" fmla="*/ 46 w 68"/>
              <a:gd name="T7" fmla="*/ 2 h 52"/>
              <a:gd name="T8" fmla="*/ 68 w 68"/>
              <a:gd name="T9" fmla="*/ 39 h 52"/>
              <a:gd name="T10" fmla="*/ 0 w 68"/>
              <a:gd name="T11" fmla="*/ 4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8" h="52">
                <a:moveTo>
                  <a:pt x="0" y="40"/>
                </a:moveTo>
                <a:cubicBezTo>
                  <a:pt x="8" y="26"/>
                  <a:pt x="15" y="13"/>
                  <a:pt x="22" y="1"/>
                </a:cubicBezTo>
                <a:cubicBezTo>
                  <a:pt x="30" y="1"/>
                  <a:pt x="36" y="0"/>
                  <a:pt x="42" y="0"/>
                </a:cubicBezTo>
                <a:cubicBezTo>
                  <a:pt x="43" y="0"/>
                  <a:pt x="45" y="1"/>
                  <a:pt x="46" y="2"/>
                </a:cubicBezTo>
                <a:cubicBezTo>
                  <a:pt x="53" y="14"/>
                  <a:pt x="61" y="26"/>
                  <a:pt x="68" y="39"/>
                </a:cubicBezTo>
                <a:cubicBezTo>
                  <a:pt x="53" y="52"/>
                  <a:pt x="18" y="52"/>
                  <a:pt x="0" y="4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52"/>
          <p:cNvSpPr>
            <a:spLocks/>
          </p:cNvSpPr>
          <p:nvPr/>
        </p:nvSpPr>
        <p:spPr bwMode="auto">
          <a:xfrm>
            <a:off x="6876535" y="4661759"/>
            <a:ext cx="396875" cy="390525"/>
          </a:xfrm>
          <a:custGeom>
            <a:avLst/>
            <a:gdLst>
              <a:gd name="T0" fmla="*/ 58 w 58"/>
              <a:gd name="T1" fmla="*/ 38 h 57"/>
              <a:gd name="T2" fmla="*/ 49 w 58"/>
              <a:gd name="T3" fmla="*/ 55 h 57"/>
              <a:gd name="T4" fmla="*/ 47 w 58"/>
              <a:gd name="T5" fmla="*/ 57 h 57"/>
              <a:gd name="T6" fmla="*/ 2 w 58"/>
              <a:gd name="T7" fmla="*/ 57 h 57"/>
              <a:gd name="T8" fmla="*/ 35 w 58"/>
              <a:gd name="T9" fmla="*/ 0 h 57"/>
              <a:gd name="T10" fmla="*/ 58 w 58"/>
              <a:gd name="T11" fmla="*/ 38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" h="57">
                <a:moveTo>
                  <a:pt x="58" y="38"/>
                </a:moveTo>
                <a:cubicBezTo>
                  <a:pt x="55" y="45"/>
                  <a:pt x="52" y="50"/>
                  <a:pt x="49" y="55"/>
                </a:cubicBezTo>
                <a:cubicBezTo>
                  <a:pt x="49" y="56"/>
                  <a:pt x="48" y="57"/>
                  <a:pt x="47" y="57"/>
                </a:cubicBezTo>
                <a:cubicBezTo>
                  <a:pt x="32" y="57"/>
                  <a:pt x="17" y="57"/>
                  <a:pt x="2" y="57"/>
                </a:cubicBezTo>
                <a:cubicBezTo>
                  <a:pt x="0" y="37"/>
                  <a:pt x="17" y="9"/>
                  <a:pt x="35" y="0"/>
                </a:cubicBezTo>
                <a:cubicBezTo>
                  <a:pt x="43" y="13"/>
                  <a:pt x="51" y="27"/>
                  <a:pt x="58" y="38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53"/>
          <p:cNvSpPr>
            <a:spLocks/>
          </p:cNvSpPr>
          <p:nvPr/>
        </p:nvSpPr>
        <p:spPr bwMode="auto">
          <a:xfrm>
            <a:off x="7459148" y="4668109"/>
            <a:ext cx="390525" cy="377825"/>
          </a:xfrm>
          <a:custGeom>
            <a:avLst/>
            <a:gdLst>
              <a:gd name="T0" fmla="*/ 55 w 57"/>
              <a:gd name="T1" fmla="*/ 55 h 55"/>
              <a:gd name="T2" fmla="*/ 10 w 57"/>
              <a:gd name="T3" fmla="*/ 55 h 55"/>
              <a:gd name="T4" fmla="*/ 0 w 57"/>
              <a:gd name="T5" fmla="*/ 38 h 55"/>
              <a:gd name="T6" fmla="*/ 23 w 57"/>
              <a:gd name="T7" fmla="*/ 0 h 55"/>
              <a:gd name="T8" fmla="*/ 55 w 57"/>
              <a:gd name="T9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55">
                <a:moveTo>
                  <a:pt x="55" y="55"/>
                </a:moveTo>
                <a:cubicBezTo>
                  <a:pt x="40" y="55"/>
                  <a:pt x="24" y="55"/>
                  <a:pt x="10" y="55"/>
                </a:cubicBezTo>
                <a:cubicBezTo>
                  <a:pt x="6" y="50"/>
                  <a:pt x="3" y="44"/>
                  <a:pt x="0" y="38"/>
                </a:cubicBezTo>
                <a:cubicBezTo>
                  <a:pt x="7" y="26"/>
                  <a:pt x="15" y="13"/>
                  <a:pt x="23" y="0"/>
                </a:cubicBezTo>
                <a:cubicBezTo>
                  <a:pt x="39" y="5"/>
                  <a:pt x="57" y="36"/>
                  <a:pt x="55" y="55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54"/>
          <p:cNvSpPr>
            <a:spLocks/>
          </p:cNvSpPr>
          <p:nvPr/>
        </p:nvSpPr>
        <p:spPr bwMode="auto">
          <a:xfrm>
            <a:off x="10977048" y="4818921"/>
            <a:ext cx="588962" cy="431800"/>
          </a:xfrm>
          <a:custGeom>
            <a:avLst/>
            <a:gdLst>
              <a:gd name="T0" fmla="*/ 0 w 86"/>
              <a:gd name="T1" fmla="*/ 62 h 63"/>
              <a:gd name="T2" fmla="*/ 69 w 86"/>
              <a:gd name="T3" fmla="*/ 0 h 63"/>
              <a:gd name="T4" fmla="*/ 86 w 86"/>
              <a:gd name="T5" fmla="*/ 21 h 63"/>
              <a:gd name="T6" fmla="*/ 1 w 86"/>
              <a:gd name="T7" fmla="*/ 63 h 63"/>
              <a:gd name="T8" fmla="*/ 0 w 86"/>
              <a:gd name="T9" fmla="*/ 62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6" h="63">
                <a:moveTo>
                  <a:pt x="0" y="62"/>
                </a:moveTo>
                <a:cubicBezTo>
                  <a:pt x="23" y="41"/>
                  <a:pt x="46" y="21"/>
                  <a:pt x="69" y="0"/>
                </a:cubicBezTo>
                <a:cubicBezTo>
                  <a:pt x="75" y="7"/>
                  <a:pt x="80" y="14"/>
                  <a:pt x="86" y="21"/>
                </a:cubicBezTo>
                <a:cubicBezTo>
                  <a:pt x="57" y="35"/>
                  <a:pt x="29" y="49"/>
                  <a:pt x="1" y="63"/>
                </a:cubicBezTo>
                <a:cubicBezTo>
                  <a:pt x="1" y="63"/>
                  <a:pt x="1" y="62"/>
                  <a:pt x="0" y="62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Freeform 55"/>
          <p:cNvSpPr>
            <a:spLocks/>
          </p:cNvSpPr>
          <p:nvPr/>
        </p:nvSpPr>
        <p:spPr bwMode="auto">
          <a:xfrm>
            <a:off x="11340585" y="3934684"/>
            <a:ext cx="314325" cy="369888"/>
          </a:xfrm>
          <a:custGeom>
            <a:avLst/>
            <a:gdLst>
              <a:gd name="T0" fmla="*/ 46 w 46"/>
              <a:gd name="T1" fmla="*/ 14 h 54"/>
              <a:gd name="T2" fmla="*/ 22 w 46"/>
              <a:gd name="T3" fmla="*/ 54 h 54"/>
              <a:gd name="T4" fmla="*/ 0 w 46"/>
              <a:gd name="T5" fmla="*/ 41 h 54"/>
              <a:gd name="T6" fmla="*/ 24 w 46"/>
              <a:gd name="T7" fmla="*/ 0 h 54"/>
              <a:gd name="T8" fmla="*/ 46 w 46"/>
              <a:gd name="T9" fmla="*/ 1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54">
                <a:moveTo>
                  <a:pt x="46" y="14"/>
                </a:moveTo>
                <a:cubicBezTo>
                  <a:pt x="38" y="28"/>
                  <a:pt x="30" y="41"/>
                  <a:pt x="22" y="54"/>
                </a:cubicBezTo>
                <a:cubicBezTo>
                  <a:pt x="14" y="50"/>
                  <a:pt x="8" y="45"/>
                  <a:pt x="0" y="41"/>
                </a:cubicBezTo>
                <a:cubicBezTo>
                  <a:pt x="8" y="27"/>
                  <a:pt x="16" y="14"/>
                  <a:pt x="24" y="0"/>
                </a:cubicBezTo>
                <a:cubicBezTo>
                  <a:pt x="31" y="5"/>
                  <a:pt x="39" y="9"/>
                  <a:pt x="46" y="14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56"/>
          <p:cNvSpPr>
            <a:spLocks/>
          </p:cNvSpPr>
          <p:nvPr/>
        </p:nvSpPr>
        <p:spPr bwMode="auto">
          <a:xfrm>
            <a:off x="10615098" y="3934684"/>
            <a:ext cx="314325" cy="369888"/>
          </a:xfrm>
          <a:custGeom>
            <a:avLst/>
            <a:gdLst>
              <a:gd name="T0" fmla="*/ 0 w 46"/>
              <a:gd name="T1" fmla="*/ 14 h 54"/>
              <a:gd name="T2" fmla="*/ 22 w 46"/>
              <a:gd name="T3" fmla="*/ 0 h 54"/>
              <a:gd name="T4" fmla="*/ 46 w 46"/>
              <a:gd name="T5" fmla="*/ 41 h 54"/>
              <a:gd name="T6" fmla="*/ 24 w 46"/>
              <a:gd name="T7" fmla="*/ 54 h 54"/>
              <a:gd name="T8" fmla="*/ 0 w 46"/>
              <a:gd name="T9" fmla="*/ 1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" h="54">
                <a:moveTo>
                  <a:pt x="0" y="14"/>
                </a:moveTo>
                <a:cubicBezTo>
                  <a:pt x="7" y="10"/>
                  <a:pt x="14" y="5"/>
                  <a:pt x="22" y="0"/>
                </a:cubicBezTo>
                <a:cubicBezTo>
                  <a:pt x="30" y="14"/>
                  <a:pt x="38" y="27"/>
                  <a:pt x="46" y="41"/>
                </a:cubicBezTo>
                <a:cubicBezTo>
                  <a:pt x="39" y="45"/>
                  <a:pt x="32" y="50"/>
                  <a:pt x="24" y="54"/>
                </a:cubicBezTo>
                <a:cubicBezTo>
                  <a:pt x="16" y="41"/>
                  <a:pt x="8" y="28"/>
                  <a:pt x="0" y="14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57"/>
          <p:cNvSpPr>
            <a:spLocks noEditPoints="1"/>
          </p:cNvSpPr>
          <p:nvPr/>
        </p:nvSpPr>
        <p:spPr bwMode="auto">
          <a:xfrm>
            <a:off x="10964348" y="3852134"/>
            <a:ext cx="334962" cy="322263"/>
          </a:xfrm>
          <a:custGeom>
            <a:avLst/>
            <a:gdLst>
              <a:gd name="T0" fmla="*/ 24 w 49"/>
              <a:gd name="T1" fmla="*/ 47 h 47"/>
              <a:gd name="T2" fmla="*/ 1 w 49"/>
              <a:gd name="T3" fmla="*/ 23 h 47"/>
              <a:gd name="T4" fmla="*/ 25 w 49"/>
              <a:gd name="T5" fmla="*/ 0 h 47"/>
              <a:gd name="T6" fmla="*/ 48 w 49"/>
              <a:gd name="T7" fmla="*/ 24 h 47"/>
              <a:gd name="T8" fmla="*/ 24 w 49"/>
              <a:gd name="T9" fmla="*/ 47 h 47"/>
              <a:gd name="T10" fmla="*/ 25 w 49"/>
              <a:gd name="T11" fmla="*/ 7 h 47"/>
              <a:gd name="T12" fmla="*/ 8 w 49"/>
              <a:gd name="T13" fmla="*/ 23 h 47"/>
              <a:gd name="T14" fmla="*/ 25 w 49"/>
              <a:gd name="T15" fmla="*/ 40 h 47"/>
              <a:gd name="T16" fmla="*/ 41 w 49"/>
              <a:gd name="T17" fmla="*/ 23 h 47"/>
              <a:gd name="T18" fmla="*/ 25 w 49"/>
              <a:gd name="T19" fmla="*/ 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9" h="47">
                <a:moveTo>
                  <a:pt x="24" y="47"/>
                </a:moveTo>
                <a:cubicBezTo>
                  <a:pt x="11" y="47"/>
                  <a:pt x="0" y="36"/>
                  <a:pt x="1" y="23"/>
                </a:cubicBezTo>
                <a:cubicBezTo>
                  <a:pt x="1" y="10"/>
                  <a:pt x="11" y="0"/>
                  <a:pt x="25" y="0"/>
                </a:cubicBezTo>
                <a:cubicBezTo>
                  <a:pt x="38" y="0"/>
                  <a:pt x="49" y="10"/>
                  <a:pt x="48" y="24"/>
                </a:cubicBezTo>
                <a:cubicBezTo>
                  <a:pt x="48" y="37"/>
                  <a:pt x="38" y="47"/>
                  <a:pt x="24" y="47"/>
                </a:cubicBezTo>
                <a:close/>
                <a:moveTo>
                  <a:pt x="25" y="7"/>
                </a:moveTo>
                <a:cubicBezTo>
                  <a:pt x="16" y="7"/>
                  <a:pt x="8" y="14"/>
                  <a:pt x="8" y="23"/>
                </a:cubicBezTo>
                <a:cubicBezTo>
                  <a:pt x="8" y="32"/>
                  <a:pt x="15" y="40"/>
                  <a:pt x="25" y="40"/>
                </a:cubicBezTo>
                <a:cubicBezTo>
                  <a:pt x="33" y="40"/>
                  <a:pt x="41" y="32"/>
                  <a:pt x="41" y="23"/>
                </a:cubicBezTo>
                <a:cubicBezTo>
                  <a:pt x="41" y="14"/>
                  <a:pt x="34" y="7"/>
                  <a:pt x="25" y="7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Freeform 58"/>
          <p:cNvSpPr>
            <a:spLocks/>
          </p:cNvSpPr>
          <p:nvPr/>
        </p:nvSpPr>
        <p:spPr bwMode="auto">
          <a:xfrm>
            <a:off x="7533760" y="3831496"/>
            <a:ext cx="254000" cy="260350"/>
          </a:xfrm>
          <a:custGeom>
            <a:avLst/>
            <a:gdLst>
              <a:gd name="T0" fmla="*/ 21 w 37"/>
              <a:gd name="T1" fmla="*/ 0 h 38"/>
              <a:gd name="T2" fmla="*/ 26 w 37"/>
              <a:gd name="T3" fmla="*/ 6 h 38"/>
              <a:gd name="T4" fmla="*/ 31 w 37"/>
              <a:gd name="T5" fmla="*/ 19 h 38"/>
              <a:gd name="T6" fmla="*/ 28 w 37"/>
              <a:gd name="T7" fmla="*/ 34 h 38"/>
              <a:gd name="T8" fmla="*/ 11 w 37"/>
              <a:gd name="T9" fmla="*/ 33 h 38"/>
              <a:gd name="T10" fmla="*/ 3 w 37"/>
              <a:gd name="T11" fmla="*/ 8 h 38"/>
              <a:gd name="T12" fmla="*/ 7 w 37"/>
              <a:gd name="T13" fmla="*/ 4 h 38"/>
              <a:gd name="T14" fmla="*/ 21 w 37"/>
              <a:gd name="T15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" h="38">
                <a:moveTo>
                  <a:pt x="21" y="0"/>
                </a:moveTo>
                <a:cubicBezTo>
                  <a:pt x="26" y="0"/>
                  <a:pt x="28" y="1"/>
                  <a:pt x="26" y="6"/>
                </a:cubicBezTo>
                <a:cubicBezTo>
                  <a:pt x="24" y="12"/>
                  <a:pt x="28" y="16"/>
                  <a:pt x="31" y="19"/>
                </a:cubicBezTo>
                <a:cubicBezTo>
                  <a:pt x="37" y="25"/>
                  <a:pt x="36" y="32"/>
                  <a:pt x="28" y="34"/>
                </a:cubicBezTo>
                <a:cubicBezTo>
                  <a:pt x="22" y="36"/>
                  <a:pt x="16" y="38"/>
                  <a:pt x="11" y="33"/>
                </a:cubicBezTo>
                <a:cubicBezTo>
                  <a:pt x="5" y="26"/>
                  <a:pt x="0" y="18"/>
                  <a:pt x="3" y="8"/>
                </a:cubicBezTo>
                <a:cubicBezTo>
                  <a:pt x="4" y="7"/>
                  <a:pt x="6" y="5"/>
                  <a:pt x="7" y="4"/>
                </a:cubicBezTo>
                <a:cubicBezTo>
                  <a:pt x="12" y="2"/>
                  <a:pt x="16" y="1"/>
                  <a:pt x="21" y="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59"/>
          <p:cNvSpPr>
            <a:spLocks/>
          </p:cNvSpPr>
          <p:nvPr/>
        </p:nvSpPr>
        <p:spPr bwMode="auto">
          <a:xfrm>
            <a:off x="10656373" y="5182459"/>
            <a:ext cx="320675" cy="280988"/>
          </a:xfrm>
          <a:custGeom>
            <a:avLst/>
            <a:gdLst>
              <a:gd name="T0" fmla="*/ 11 w 47"/>
              <a:gd name="T1" fmla="*/ 0 h 41"/>
              <a:gd name="T2" fmla="*/ 12 w 47"/>
              <a:gd name="T3" fmla="*/ 14 h 41"/>
              <a:gd name="T4" fmla="*/ 21 w 47"/>
              <a:gd name="T5" fmla="*/ 7 h 41"/>
              <a:gd name="T6" fmla="*/ 21 w 47"/>
              <a:gd name="T7" fmla="*/ 20 h 41"/>
              <a:gd name="T8" fmla="*/ 28 w 47"/>
              <a:gd name="T9" fmla="*/ 18 h 41"/>
              <a:gd name="T10" fmla="*/ 29 w 47"/>
              <a:gd name="T11" fmla="*/ 26 h 41"/>
              <a:gd name="T12" fmla="*/ 38 w 47"/>
              <a:gd name="T13" fmla="*/ 23 h 41"/>
              <a:gd name="T14" fmla="*/ 37 w 47"/>
              <a:gd name="T15" fmla="*/ 31 h 41"/>
              <a:gd name="T16" fmla="*/ 47 w 47"/>
              <a:gd name="T17" fmla="*/ 31 h 41"/>
              <a:gd name="T18" fmla="*/ 29 w 47"/>
              <a:gd name="T19" fmla="*/ 41 h 41"/>
              <a:gd name="T20" fmla="*/ 6 w 47"/>
              <a:gd name="T21" fmla="*/ 28 h 41"/>
              <a:gd name="T22" fmla="*/ 11 w 47"/>
              <a:gd name="T23" fmla="*/ 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7" h="41">
                <a:moveTo>
                  <a:pt x="11" y="0"/>
                </a:moveTo>
                <a:cubicBezTo>
                  <a:pt x="11" y="4"/>
                  <a:pt x="12" y="8"/>
                  <a:pt x="12" y="14"/>
                </a:cubicBezTo>
                <a:cubicBezTo>
                  <a:pt x="15" y="11"/>
                  <a:pt x="18" y="9"/>
                  <a:pt x="21" y="7"/>
                </a:cubicBezTo>
                <a:cubicBezTo>
                  <a:pt x="21" y="12"/>
                  <a:pt x="21" y="15"/>
                  <a:pt x="21" y="20"/>
                </a:cubicBezTo>
                <a:cubicBezTo>
                  <a:pt x="23" y="19"/>
                  <a:pt x="25" y="18"/>
                  <a:pt x="28" y="18"/>
                </a:cubicBezTo>
                <a:cubicBezTo>
                  <a:pt x="28" y="20"/>
                  <a:pt x="29" y="23"/>
                  <a:pt x="29" y="26"/>
                </a:cubicBezTo>
                <a:cubicBezTo>
                  <a:pt x="32" y="25"/>
                  <a:pt x="34" y="24"/>
                  <a:pt x="38" y="23"/>
                </a:cubicBezTo>
                <a:cubicBezTo>
                  <a:pt x="37" y="26"/>
                  <a:pt x="37" y="28"/>
                  <a:pt x="37" y="31"/>
                </a:cubicBezTo>
                <a:cubicBezTo>
                  <a:pt x="41" y="31"/>
                  <a:pt x="44" y="31"/>
                  <a:pt x="47" y="31"/>
                </a:cubicBezTo>
                <a:cubicBezTo>
                  <a:pt x="43" y="38"/>
                  <a:pt x="37" y="40"/>
                  <a:pt x="29" y="41"/>
                </a:cubicBezTo>
                <a:cubicBezTo>
                  <a:pt x="19" y="41"/>
                  <a:pt x="11" y="38"/>
                  <a:pt x="6" y="28"/>
                </a:cubicBezTo>
                <a:cubicBezTo>
                  <a:pt x="0" y="18"/>
                  <a:pt x="5" y="8"/>
                  <a:pt x="11" y="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60"/>
          <p:cNvSpPr>
            <a:spLocks/>
          </p:cNvSpPr>
          <p:nvPr/>
        </p:nvSpPr>
        <p:spPr bwMode="auto">
          <a:xfrm>
            <a:off x="10792898" y="4620484"/>
            <a:ext cx="280987" cy="514350"/>
          </a:xfrm>
          <a:custGeom>
            <a:avLst/>
            <a:gdLst>
              <a:gd name="T0" fmla="*/ 41 w 41"/>
              <a:gd name="T1" fmla="*/ 4 h 75"/>
              <a:gd name="T2" fmla="*/ 1 w 41"/>
              <a:gd name="T3" fmla="*/ 75 h 75"/>
              <a:gd name="T4" fmla="*/ 0 w 41"/>
              <a:gd name="T5" fmla="*/ 74 h 75"/>
              <a:gd name="T6" fmla="*/ 21 w 41"/>
              <a:gd name="T7" fmla="*/ 0 h 75"/>
              <a:gd name="T8" fmla="*/ 41 w 41"/>
              <a:gd name="T9" fmla="*/ 4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" h="75">
                <a:moveTo>
                  <a:pt x="41" y="4"/>
                </a:moveTo>
                <a:cubicBezTo>
                  <a:pt x="28" y="28"/>
                  <a:pt x="14" y="51"/>
                  <a:pt x="1" y="75"/>
                </a:cubicBezTo>
                <a:cubicBezTo>
                  <a:pt x="1" y="74"/>
                  <a:pt x="0" y="74"/>
                  <a:pt x="0" y="74"/>
                </a:cubicBezTo>
                <a:cubicBezTo>
                  <a:pt x="7" y="50"/>
                  <a:pt x="14" y="25"/>
                  <a:pt x="21" y="0"/>
                </a:cubicBezTo>
                <a:cubicBezTo>
                  <a:pt x="28" y="2"/>
                  <a:pt x="34" y="3"/>
                  <a:pt x="41" y="4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61"/>
          <p:cNvSpPr>
            <a:spLocks/>
          </p:cNvSpPr>
          <p:nvPr/>
        </p:nvSpPr>
        <p:spPr bwMode="auto">
          <a:xfrm>
            <a:off x="11053248" y="5114196"/>
            <a:ext cx="498475" cy="192088"/>
          </a:xfrm>
          <a:custGeom>
            <a:avLst/>
            <a:gdLst>
              <a:gd name="T0" fmla="*/ 0 w 73"/>
              <a:gd name="T1" fmla="*/ 28 h 28"/>
              <a:gd name="T2" fmla="*/ 71 w 73"/>
              <a:gd name="T3" fmla="*/ 0 h 28"/>
              <a:gd name="T4" fmla="*/ 73 w 73"/>
              <a:gd name="T5" fmla="*/ 20 h 28"/>
              <a:gd name="T6" fmla="*/ 0 w 73"/>
              <a:gd name="T7" fmla="*/ 28 h 28"/>
              <a:gd name="T8" fmla="*/ 0 w 73"/>
              <a:gd name="T9" fmla="*/ 2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" h="28">
                <a:moveTo>
                  <a:pt x="0" y="28"/>
                </a:moveTo>
                <a:cubicBezTo>
                  <a:pt x="23" y="19"/>
                  <a:pt x="47" y="9"/>
                  <a:pt x="71" y="0"/>
                </a:cubicBezTo>
                <a:cubicBezTo>
                  <a:pt x="72" y="7"/>
                  <a:pt x="72" y="13"/>
                  <a:pt x="73" y="20"/>
                </a:cubicBezTo>
                <a:cubicBezTo>
                  <a:pt x="48" y="23"/>
                  <a:pt x="24" y="26"/>
                  <a:pt x="0" y="28"/>
                </a:cubicBezTo>
                <a:cubicBezTo>
                  <a:pt x="0" y="28"/>
                  <a:pt x="0" y="28"/>
                  <a:pt x="0" y="28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Freeform 62"/>
          <p:cNvSpPr>
            <a:spLocks/>
          </p:cNvSpPr>
          <p:nvPr/>
        </p:nvSpPr>
        <p:spPr bwMode="auto">
          <a:xfrm>
            <a:off x="10923073" y="4730021"/>
            <a:ext cx="349250" cy="419100"/>
          </a:xfrm>
          <a:custGeom>
            <a:avLst/>
            <a:gdLst>
              <a:gd name="T0" fmla="*/ 35 w 51"/>
              <a:gd name="T1" fmla="*/ 0 h 61"/>
              <a:gd name="T2" fmla="*/ 51 w 51"/>
              <a:gd name="T3" fmla="*/ 12 h 61"/>
              <a:gd name="T4" fmla="*/ 0 w 51"/>
              <a:gd name="T5" fmla="*/ 61 h 61"/>
              <a:gd name="T6" fmla="*/ 35 w 51"/>
              <a:gd name="T7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1" h="61">
                <a:moveTo>
                  <a:pt x="35" y="0"/>
                </a:moveTo>
                <a:cubicBezTo>
                  <a:pt x="41" y="4"/>
                  <a:pt x="45" y="8"/>
                  <a:pt x="51" y="12"/>
                </a:cubicBezTo>
                <a:cubicBezTo>
                  <a:pt x="33" y="29"/>
                  <a:pt x="14" y="47"/>
                  <a:pt x="0" y="61"/>
                </a:cubicBezTo>
                <a:cubicBezTo>
                  <a:pt x="10" y="44"/>
                  <a:pt x="22" y="22"/>
                  <a:pt x="35" y="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Freeform 63"/>
          <p:cNvSpPr>
            <a:spLocks/>
          </p:cNvSpPr>
          <p:nvPr/>
        </p:nvSpPr>
        <p:spPr bwMode="auto">
          <a:xfrm>
            <a:off x="7260710" y="3496534"/>
            <a:ext cx="211137" cy="239713"/>
          </a:xfrm>
          <a:custGeom>
            <a:avLst/>
            <a:gdLst>
              <a:gd name="T0" fmla="*/ 0 w 31"/>
              <a:gd name="T1" fmla="*/ 16 h 35"/>
              <a:gd name="T2" fmla="*/ 2 w 31"/>
              <a:gd name="T3" fmla="*/ 5 h 35"/>
              <a:gd name="T4" fmla="*/ 9 w 31"/>
              <a:gd name="T5" fmla="*/ 0 h 35"/>
              <a:gd name="T6" fmla="*/ 26 w 31"/>
              <a:gd name="T7" fmla="*/ 30 h 35"/>
              <a:gd name="T8" fmla="*/ 20 w 31"/>
              <a:gd name="T9" fmla="*/ 34 h 35"/>
              <a:gd name="T10" fmla="*/ 3 w 31"/>
              <a:gd name="T11" fmla="*/ 23 h 35"/>
              <a:gd name="T12" fmla="*/ 0 w 31"/>
              <a:gd name="T13" fmla="*/ 16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35">
                <a:moveTo>
                  <a:pt x="0" y="16"/>
                </a:moveTo>
                <a:cubicBezTo>
                  <a:pt x="1" y="12"/>
                  <a:pt x="2" y="8"/>
                  <a:pt x="2" y="5"/>
                </a:cubicBezTo>
                <a:cubicBezTo>
                  <a:pt x="2" y="0"/>
                  <a:pt x="5" y="0"/>
                  <a:pt x="9" y="0"/>
                </a:cubicBezTo>
                <a:cubicBezTo>
                  <a:pt x="23" y="2"/>
                  <a:pt x="31" y="20"/>
                  <a:pt x="26" y="30"/>
                </a:cubicBezTo>
                <a:cubicBezTo>
                  <a:pt x="25" y="33"/>
                  <a:pt x="23" y="35"/>
                  <a:pt x="20" y="34"/>
                </a:cubicBezTo>
                <a:cubicBezTo>
                  <a:pt x="14" y="31"/>
                  <a:pt x="8" y="27"/>
                  <a:pt x="3" y="23"/>
                </a:cubicBezTo>
                <a:cubicBezTo>
                  <a:pt x="1" y="22"/>
                  <a:pt x="1" y="18"/>
                  <a:pt x="0" y="16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" name="Freeform 64"/>
          <p:cNvSpPr>
            <a:spLocks/>
          </p:cNvSpPr>
          <p:nvPr/>
        </p:nvSpPr>
        <p:spPr bwMode="auto">
          <a:xfrm>
            <a:off x="7471848" y="3571146"/>
            <a:ext cx="206375" cy="233363"/>
          </a:xfrm>
          <a:custGeom>
            <a:avLst/>
            <a:gdLst>
              <a:gd name="T0" fmla="*/ 0 w 30"/>
              <a:gd name="T1" fmla="*/ 16 h 34"/>
              <a:gd name="T2" fmla="*/ 4 w 30"/>
              <a:gd name="T3" fmla="*/ 4 h 34"/>
              <a:gd name="T4" fmla="*/ 13 w 30"/>
              <a:gd name="T5" fmla="*/ 4 h 34"/>
              <a:gd name="T6" fmla="*/ 25 w 30"/>
              <a:gd name="T7" fmla="*/ 12 h 34"/>
              <a:gd name="T8" fmla="*/ 27 w 30"/>
              <a:gd name="T9" fmla="*/ 13 h 34"/>
              <a:gd name="T10" fmla="*/ 26 w 30"/>
              <a:gd name="T11" fmla="*/ 29 h 34"/>
              <a:gd name="T12" fmla="*/ 16 w 30"/>
              <a:gd name="T13" fmla="*/ 32 h 34"/>
              <a:gd name="T14" fmla="*/ 7 w 30"/>
              <a:gd name="T15" fmla="*/ 26 h 34"/>
              <a:gd name="T16" fmla="*/ 0 w 30"/>
              <a:gd name="T17" fmla="*/ 16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" h="34">
                <a:moveTo>
                  <a:pt x="0" y="16"/>
                </a:moveTo>
                <a:cubicBezTo>
                  <a:pt x="2" y="12"/>
                  <a:pt x="2" y="8"/>
                  <a:pt x="4" y="4"/>
                </a:cubicBezTo>
                <a:cubicBezTo>
                  <a:pt x="6" y="0"/>
                  <a:pt x="11" y="0"/>
                  <a:pt x="13" y="4"/>
                </a:cubicBezTo>
                <a:cubicBezTo>
                  <a:pt x="15" y="9"/>
                  <a:pt x="19" y="12"/>
                  <a:pt x="25" y="12"/>
                </a:cubicBezTo>
                <a:cubicBezTo>
                  <a:pt x="25" y="12"/>
                  <a:pt x="26" y="12"/>
                  <a:pt x="27" y="13"/>
                </a:cubicBezTo>
                <a:cubicBezTo>
                  <a:pt x="30" y="15"/>
                  <a:pt x="29" y="24"/>
                  <a:pt x="26" y="29"/>
                </a:cubicBezTo>
                <a:cubicBezTo>
                  <a:pt x="24" y="33"/>
                  <a:pt x="20" y="34"/>
                  <a:pt x="16" y="32"/>
                </a:cubicBezTo>
                <a:cubicBezTo>
                  <a:pt x="13" y="30"/>
                  <a:pt x="10" y="28"/>
                  <a:pt x="7" y="26"/>
                </a:cubicBezTo>
                <a:cubicBezTo>
                  <a:pt x="3" y="24"/>
                  <a:pt x="0" y="21"/>
                  <a:pt x="0" y="16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Freeform 65"/>
          <p:cNvSpPr>
            <a:spLocks/>
          </p:cNvSpPr>
          <p:nvPr/>
        </p:nvSpPr>
        <p:spPr bwMode="auto">
          <a:xfrm>
            <a:off x="7273410" y="4977671"/>
            <a:ext cx="177800" cy="177800"/>
          </a:xfrm>
          <a:custGeom>
            <a:avLst/>
            <a:gdLst>
              <a:gd name="T0" fmla="*/ 26 w 26"/>
              <a:gd name="T1" fmla="*/ 13 h 26"/>
              <a:gd name="T2" fmla="*/ 13 w 26"/>
              <a:gd name="T3" fmla="*/ 26 h 26"/>
              <a:gd name="T4" fmla="*/ 0 w 26"/>
              <a:gd name="T5" fmla="*/ 13 h 26"/>
              <a:gd name="T6" fmla="*/ 13 w 26"/>
              <a:gd name="T7" fmla="*/ 0 h 26"/>
              <a:gd name="T8" fmla="*/ 26 w 26"/>
              <a:gd name="T9" fmla="*/ 13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26">
                <a:moveTo>
                  <a:pt x="26" y="13"/>
                </a:moveTo>
                <a:cubicBezTo>
                  <a:pt x="26" y="20"/>
                  <a:pt x="21" y="26"/>
                  <a:pt x="13" y="26"/>
                </a:cubicBezTo>
                <a:cubicBezTo>
                  <a:pt x="6" y="26"/>
                  <a:pt x="1" y="21"/>
                  <a:pt x="0" y="13"/>
                </a:cubicBezTo>
                <a:cubicBezTo>
                  <a:pt x="0" y="6"/>
                  <a:pt x="6" y="0"/>
                  <a:pt x="13" y="0"/>
                </a:cubicBezTo>
                <a:cubicBezTo>
                  <a:pt x="20" y="0"/>
                  <a:pt x="26" y="6"/>
                  <a:pt x="26" y="13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" name="Freeform 66"/>
          <p:cNvSpPr>
            <a:spLocks/>
          </p:cNvSpPr>
          <p:nvPr/>
        </p:nvSpPr>
        <p:spPr bwMode="auto">
          <a:xfrm>
            <a:off x="11059598" y="5312634"/>
            <a:ext cx="382587" cy="109538"/>
          </a:xfrm>
          <a:custGeom>
            <a:avLst/>
            <a:gdLst>
              <a:gd name="T0" fmla="*/ 0 w 56"/>
              <a:gd name="T1" fmla="*/ 7 h 16"/>
              <a:gd name="T2" fmla="*/ 56 w 56"/>
              <a:gd name="T3" fmla="*/ 0 h 16"/>
              <a:gd name="T4" fmla="*/ 56 w 56"/>
              <a:gd name="T5" fmla="*/ 16 h 16"/>
              <a:gd name="T6" fmla="*/ 0 w 56"/>
              <a:gd name="T7" fmla="*/ 7 h 16"/>
              <a:gd name="T8" fmla="*/ 0 w 56"/>
              <a:gd name="T9" fmla="*/ 7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16">
                <a:moveTo>
                  <a:pt x="0" y="7"/>
                </a:moveTo>
                <a:cubicBezTo>
                  <a:pt x="19" y="4"/>
                  <a:pt x="37" y="2"/>
                  <a:pt x="56" y="0"/>
                </a:cubicBezTo>
                <a:cubicBezTo>
                  <a:pt x="56" y="5"/>
                  <a:pt x="56" y="10"/>
                  <a:pt x="56" y="16"/>
                </a:cubicBezTo>
                <a:cubicBezTo>
                  <a:pt x="38" y="13"/>
                  <a:pt x="19" y="10"/>
                  <a:pt x="0" y="7"/>
                </a:cubicBezTo>
                <a:cubicBezTo>
                  <a:pt x="0" y="7"/>
                  <a:pt x="0" y="7"/>
                  <a:pt x="0" y="7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67"/>
          <p:cNvSpPr>
            <a:spLocks/>
          </p:cNvSpPr>
          <p:nvPr/>
        </p:nvSpPr>
        <p:spPr bwMode="auto">
          <a:xfrm>
            <a:off x="7382948" y="3763234"/>
            <a:ext cx="138112" cy="123825"/>
          </a:xfrm>
          <a:custGeom>
            <a:avLst/>
            <a:gdLst>
              <a:gd name="T0" fmla="*/ 18 w 20"/>
              <a:gd name="T1" fmla="*/ 18 h 18"/>
              <a:gd name="T2" fmla="*/ 6 w 20"/>
              <a:gd name="T3" fmla="*/ 13 h 18"/>
              <a:gd name="T4" fmla="*/ 5 w 20"/>
              <a:gd name="T5" fmla="*/ 4 h 18"/>
              <a:gd name="T6" fmla="*/ 13 w 20"/>
              <a:gd name="T7" fmla="*/ 0 h 18"/>
              <a:gd name="T8" fmla="*/ 20 w 20"/>
              <a:gd name="T9" fmla="*/ 7 h 18"/>
              <a:gd name="T10" fmla="*/ 18 w 20"/>
              <a:gd name="T11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" h="18">
                <a:moveTo>
                  <a:pt x="18" y="18"/>
                </a:moveTo>
                <a:cubicBezTo>
                  <a:pt x="13" y="16"/>
                  <a:pt x="10" y="15"/>
                  <a:pt x="6" y="13"/>
                </a:cubicBezTo>
                <a:cubicBezTo>
                  <a:pt x="1" y="11"/>
                  <a:pt x="0" y="7"/>
                  <a:pt x="5" y="4"/>
                </a:cubicBezTo>
                <a:cubicBezTo>
                  <a:pt x="7" y="2"/>
                  <a:pt x="10" y="1"/>
                  <a:pt x="13" y="0"/>
                </a:cubicBezTo>
                <a:cubicBezTo>
                  <a:pt x="18" y="0"/>
                  <a:pt x="20" y="2"/>
                  <a:pt x="20" y="7"/>
                </a:cubicBezTo>
                <a:cubicBezTo>
                  <a:pt x="20" y="11"/>
                  <a:pt x="19" y="14"/>
                  <a:pt x="18" y="18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9" name="Freeform 68"/>
          <p:cNvSpPr>
            <a:spLocks/>
          </p:cNvSpPr>
          <p:nvPr/>
        </p:nvSpPr>
        <p:spPr bwMode="auto">
          <a:xfrm>
            <a:off x="8841860" y="3736246"/>
            <a:ext cx="95250" cy="157163"/>
          </a:xfrm>
          <a:custGeom>
            <a:avLst/>
            <a:gdLst>
              <a:gd name="T0" fmla="*/ 8 w 14"/>
              <a:gd name="T1" fmla="*/ 0 h 23"/>
              <a:gd name="T2" fmla="*/ 13 w 14"/>
              <a:gd name="T3" fmla="*/ 15 h 23"/>
              <a:gd name="T4" fmla="*/ 11 w 14"/>
              <a:gd name="T5" fmla="*/ 22 h 23"/>
              <a:gd name="T6" fmla="*/ 3 w 14"/>
              <a:gd name="T7" fmla="*/ 21 h 23"/>
              <a:gd name="T8" fmla="*/ 1 w 14"/>
              <a:gd name="T9" fmla="*/ 15 h 23"/>
              <a:gd name="T10" fmla="*/ 6 w 14"/>
              <a:gd name="T11" fmla="*/ 0 h 23"/>
              <a:gd name="T12" fmla="*/ 8 w 14"/>
              <a:gd name="T13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23">
                <a:moveTo>
                  <a:pt x="8" y="0"/>
                </a:moveTo>
                <a:cubicBezTo>
                  <a:pt x="10" y="5"/>
                  <a:pt x="12" y="10"/>
                  <a:pt x="13" y="15"/>
                </a:cubicBezTo>
                <a:cubicBezTo>
                  <a:pt x="14" y="17"/>
                  <a:pt x="12" y="21"/>
                  <a:pt x="11" y="22"/>
                </a:cubicBezTo>
                <a:cubicBezTo>
                  <a:pt x="9" y="23"/>
                  <a:pt x="5" y="23"/>
                  <a:pt x="3" y="21"/>
                </a:cubicBezTo>
                <a:cubicBezTo>
                  <a:pt x="2" y="20"/>
                  <a:pt x="0" y="17"/>
                  <a:pt x="1" y="15"/>
                </a:cubicBezTo>
                <a:cubicBezTo>
                  <a:pt x="2" y="10"/>
                  <a:pt x="4" y="5"/>
                  <a:pt x="6" y="0"/>
                </a:cubicBezTo>
                <a:cubicBezTo>
                  <a:pt x="7" y="0"/>
                  <a:pt x="7" y="0"/>
                  <a:pt x="8" y="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0" name="Freeform 69"/>
          <p:cNvSpPr>
            <a:spLocks/>
          </p:cNvSpPr>
          <p:nvPr/>
        </p:nvSpPr>
        <p:spPr bwMode="auto">
          <a:xfrm>
            <a:off x="10834173" y="3975959"/>
            <a:ext cx="115887" cy="144463"/>
          </a:xfrm>
          <a:custGeom>
            <a:avLst/>
            <a:gdLst>
              <a:gd name="T0" fmla="*/ 17 w 17"/>
              <a:gd name="T1" fmla="*/ 18 h 21"/>
              <a:gd name="T2" fmla="*/ 10 w 17"/>
              <a:gd name="T3" fmla="*/ 21 h 21"/>
              <a:gd name="T4" fmla="*/ 0 w 17"/>
              <a:gd name="T5" fmla="*/ 4 h 21"/>
              <a:gd name="T6" fmla="*/ 6 w 17"/>
              <a:gd name="T7" fmla="*/ 0 h 21"/>
              <a:gd name="T8" fmla="*/ 17 w 17"/>
              <a:gd name="T9" fmla="*/ 18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21">
                <a:moveTo>
                  <a:pt x="17" y="18"/>
                </a:moveTo>
                <a:cubicBezTo>
                  <a:pt x="15" y="19"/>
                  <a:pt x="13" y="20"/>
                  <a:pt x="10" y="21"/>
                </a:cubicBezTo>
                <a:cubicBezTo>
                  <a:pt x="7" y="16"/>
                  <a:pt x="3" y="10"/>
                  <a:pt x="0" y="4"/>
                </a:cubicBezTo>
                <a:cubicBezTo>
                  <a:pt x="2" y="3"/>
                  <a:pt x="4" y="1"/>
                  <a:pt x="6" y="0"/>
                </a:cubicBezTo>
                <a:cubicBezTo>
                  <a:pt x="10" y="6"/>
                  <a:pt x="13" y="12"/>
                  <a:pt x="17" y="18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1" name="Freeform 70"/>
          <p:cNvSpPr>
            <a:spLocks/>
          </p:cNvSpPr>
          <p:nvPr/>
        </p:nvSpPr>
        <p:spPr bwMode="auto">
          <a:xfrm>
            <a:off x="11319948" y="3975959"/>
            <a:ext cx="115887" cy="144463"/>
          </a:xfrm>
          <a:custGeom>
            <a:avLst/>
            <a:gdLst>
              <a:gd name="T0" fmla="*/ 17 w 17"/>
              <a:gd name="T1" fmla="*/ 4 h 21"/>
              <a:gd name="T2" fmla="*/ 7 w 17"/>
              <a:gd name="T3" fmla="*/ 21 h 21"/>
              <a:gd name="T4" fmla="*/ 0 w 17"/>
              <a:gd name="T5" fmla="*/ 18 h 21"/>
              <a:gd name="T6" fmla="*/ 11 w 17"/>
              <a:gd name="T7" fmla="*/ 0 h 21"/>
              <a:gd name="T8" fmla="*/ 17 w 17"/>
              <a:gd name="T9" fmla="*/ 4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21">
                <a:moveTo>
                  <a:pt x="17" y="4"/>
                </a:moveTo>
                <a:cubicBezTo>
                  <a:pt x="13" y="10"/>
                  <a:pt x="10" y="15"/>
                  <a:pt x="7" y="21"/>
                </a:cubicBezTo>
                <a:cubicBezTo>
                  <a:pt x="4" y="20"/>
                  <a:pt x="2" y="19"/>
                  <a:pt x="0" y="18"/>
                </a:cubicBezTo>
                <a:cubicBezTo>
                  <a:pt x="3" y="12"/>
                  <a:pt x="7" y="6"/>
                  <a:pt x="11" y="0"/>
                </a:cubicBezTo>
                <a:cubicBezTo>
                  <a:pt x="13" y="1"/>
                  <a:pt x="15" y="2"/>
                  <a:pt x="17" y="4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2" name="Freeform 71"/>
          <p:cNvSpPr>
            <a:spLocks/>
          </p:cNvSpPr>
          <p:nvPr/>
        </p:nvSpPr>
        <p:spPr bwMode="auto">
          <a:xfrm>
            <a:off x="7122598" y="3496534"/>
            <a:ext cx="96837" cy="115888"/>
          </a:xfrm>
          <a:custGeom>
            <a:avLst/>
            <a:gdLst>
              <a:gd name="T0" fmla="*/ 14 w 14"/>
              <a:gd name="T1" fmla="*/ 2 h 17"/>
              <a:gd name="T2" fmla="*/ 11 w 14"/>
              <a:gd name="T3" fmla="*/ 17 h 17"/>
              <a:gd name="T4" fmla="*/ 1 w 14"/>
              <a:gd name="T5" fmla="*/ 9 h 17"/>
              <a:gd name="T6" fmla="*/ 0 w 14"/>
              <a:gd name="T7" fmla="*/ 2 h 17"/>
              <a:gd name="T8" fmla="*/ 5 w 14"/>
              <a:gd name="T9" fmla="*/ 0 h 17"/>
              <a:gd name="T10" fmla="*/ 14 w 14"/>
              <a:gd name="T11" fmla="*/ 2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17">
                <a:moveTo>
                  <a:pt x="14" y="2"/>
                </a:moveTo>
                <a:cubicBezTo>
                  <a:pt x="13" y="7"/>
                  <a:pt x="12" y="11"/>
                  <a:pt x="11" y="17"/>
                </a:cubicBezTo>
                <a:cubicBezTo>
                  <a:pt x="7" y="14"/>
                  <a:pt x="4" y="12"/>
                  <a:pt x="1" y="9"/>
                </a:cubicBezTo>
                <a:cubicBezTo>
                  <a:pt x="0" y="8"/>
                  <a:pt x="0" y="4"/>
                  <a:pt x="0" y="2"/>
                </a:cubicBezTo>
                <a:cubicBezTo>
                  <a:pt x="1" y="1"/>
                  <a:pt x="3" y="0"/>
                  <a:pt x="5" y="0"/>
                </a:cubicBezTo>
                <a:cubicBezTo>
                  <a:pt x="8" y="0"/>
                  <a:pt x="11" y="1"/>
                  <a:pt x="14" y="2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" name="Freeform 72"/>
          <p:cNvSpPr>
            <a:spLocks/>
          </p:cNvSpPr>
          <p:nvPr/>
        </p:nvSpPr>
        <p:spPr bwMode="auto">
          <a:xfrm>
            <a:off x="10703998" y="4901471"/>
            <a:ext cx="68262" cy="177800"/>
          </a:xfrm>
          <a:custGeom>
            <a:avLst/>
            <a:gdLst>
              <a:gd name="T0" fmla="*/ 5 w 10"/>
              <a:gd name="T1" fmla="*/ 26 h 26"/>
              <a:gd name="T2" fmla="*/ 0 w 10"/>
              <a:gd name="T3" fmla="*/ 2 h 26"/>
              <a:gd name="T4" fmla="*/ 10 w 10"/>
              <a:gd name="T5" fmla="*/ 0 h 26"/>
              <a:gd name="T6" fmla="*/ 6 w 10"/>
              <a:gd name="T7" fmla="*/ 26 h 26"/>
              <a:gd name="T8" fmla="*/ 5 w 10"/>
              <a:gd name="T9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26">
                <a:moveTo>
                  <a:pt x="5" y="26"/>
                </a:moveTo>
                <a:cubicBezTo>
                  <a:pt x="3" y="18"/>
                  <a:pt x="2" y="11"/>
                  <a:pt x="0" y="2"/>
                </a:cubicBezTo>
                <a:cubicBezTo>
                  <a:pt x="4" y="1"/>
                  <a:pt x="6" y="1"/>
                  <a:pt x="10" y="0"/>
                </a:cubicBezTo>
                <a:cubicBezTo>
                  <a:pt x="9" y="9"/>
                  <a:pt x="7" y="18"/>
                  <a:pt x="6" y="26"/>
                </a:cubicBezTo>
                <a:cubicBezTo>
                  <a:pt x="6" y="26"/>
                  <a:pt x="5" y="26"/>
                  <a:pt x="5" y="26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4" name="Freeform 73"/>
          <p:cNvSpPr>
            <a:spLocks/>
          </p:cNvSpPr>
          <p:nvPr/>
        </p:nvSpPr>
        <p:spPr bwMode="auto">
          <a:xfrm>
            <a:off x="7444860" y="3928334"/>
            <a:ext cx="88900" cy="95250"/>
          </a:xfrm>
          <a:custGeom>
            <a:avLst/>
            <a:gdLst>
              <a:gd name="T0" fmla="*/ 12 w 13"/>
              <a:gd name="T1" fmla="*/ 14 h 14"/>
              <a:gd name="T2" fmla="*/ 0 w 13"/>
              <a:gd name="T3" fmla="*/ 6 h 14"/>
              <a:gd name="T4" fmla="*/ 8 w 13"/>
              <a:gd name="T5" fmla="*/ 0 h 14"/>
              <a:gd name="T6" fmla="*/ 12 w 13"/>
              <a:gd name="T7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" h="14">
                <a:moveTo>
                  <a:pt x="12" y="14"/>
                </a:moveTo>
                <a:cubicBezTo>
                  <a:pt x="5" y="13"/>
                  <a:pt x="0" y="10"/>
                  <a:pt x="0" y="6"/>
                </a:cubicBezTo>
                <a:cubicBezTo>
                  <a:pt x="0" y="3"/>
                  <a:pt x="4" y="0"/>
                  <a:pt x="8" y="0"/>
                </a:cubicBezTo>
                <a:cubicBezTo>
                  <a:pt x="11" y="1"/>
                  <a:pt x="13" y="7"/>
                  <a:pt x="12" y="14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5" name="Freeform 74"/>
          <p:cNvSpPr>
            <a:spLocks/>
          </p:cNvSpPr>
          <p:nvPr/>
        </p:nvSpPr>
        <p:spPr bwMode="auto">
          <a:xfrm>
            <a:off x="10896085" y="4874484"/>
            <a:ext cx="136525" cy="184150"/>
          </a:xfrm>
          <a:custGeom>
            <a:avLst/>
            <a:gdLst>
              <a:gd name="T0" fmla="*/ 20 w 20"/>
              <a:gd name="T1" fmla="*/ 2 h 27"/>
              <a:gd name="T2" fmla="*/ 17 w 20"/>
              <a:gd name="T3" fmla="*/ 6 h 27"/>
              <a:gd name="T4" fmla="*/ 0 w 20"/>
              <a:gd name="T5" fmla="*/ 27 h 27"/>
              <a:gd name="T6" fmla="*/ 14 w 20"/>
              <a:gd name="T7" fmla="*/ 0 h 27"/>
              <a:gd name="T8" fmla="*/ 20 w 20"/>
              <a:gd name="T9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27">
                <a:moveTo>
                  <a:pt x="20" y="2"/>
                </a:moveTo>
                <a:cubicBezTo>
                  <a:pt x="19" y="4"/>
                  <a:pt x="18" y="5"/>
                  <a:pt x="17" y="6"/>
                </a:cubicBezTo>
                <a:cubicBezTo>
                  <a:pt x="12" y="13"/>
                  <a:pt x="6" y="20"/>
                  <a:pt x="0" y="27"/>
                </a:cubicBezTo>
                <a:cubicBezTo>
                  <a:pt x="5" y="18"/>
                  <a:pt x="9" y="9"/>
                  <a:pt x="14" y="0"/>
                </a:cubicBezTo>
                <a:cubicBezTo>
                  <a:pt x="16" y="0"/>
                  <a:pt x="17" y="1"/>
                  <a:pt x="20" y="2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6" name="Freeform 75"/>
          <p:cNvSpPr>
            <a:spLocks/>
          </p:cNvSpPr>
          <p:nvPr/>
        </p:nvSpPr>
        <p:spPr bwMode="auto">
          <a:xfrm>
            <a:off x="11065948" y="5430109"/>
            <a:ext cx="171450" cy="61913"/>
          </a:xfrm>
          <a:custGeom>
            <a:avLst/>
            <a:gdLst>
              <a:gd name="T0" fmla="*/ 25 w 25"/>
              <a:gd name="T1" fmla="*/ 2 h 9"/>
              <a:gd name="T2" fmla="*/ 22 w 25"/>
              <a:gd name="T3" fmla="*/ 9 h 9"/>
              <a:gd name="T4" fmla="*/ 0 w 25"/>
              <a:gd name="T5" fmla="*/ 1 h 9"/>
              <a:gd name="T6" fmla="*/ 0 w 25"/>
              <a:gd name="T7" fmla="*/ 0 h 9"/>
              <a:gd name="T8" fmla="*/ 25 w 25"/>
              <a:gd name="T9" fmla="*/ 2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9">
                <a:moveTo>
                  <a:pt x="25" y="2"/>
                </a:moveTo>
                <a:cubicBezTo>
                  <a:pt x="24" y="5"/>
                  <a:pt x="23" y="6"/>
                  <a:pt x="22" y="9"/>
                </a:cubicBezTo>
                <a:cubicBezTo>
                  <a:pt x="15" y="6"/>
                  <a:pt x="7" y="3"/>
                  <a:pt x="0" y="1"/>
                </a:cubicBezTo>
                <a:cubicBezTo>
                  <a:pt x="0" y="0"/>
                  <a:pt x="0" y="0"/>
                  <a:pt x="0" y="0"/>
                </a:cubicBezTo>
                <a:cubicBezTo>
                  <a:pt x="8" y="1"/>
                  <a:pt x="16" y="1"/>
                  <a:pt x="25" y="2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7" name="Freeform 76"/>
          <p:cNvSpPr>
            <a:spLocks/>
          </p:cNvSpPr>
          <p:nvPr/>
        </p:nvSpPr>
        <p:spPr bwMode="auto">
          <a:xfrm>
            <a:off x="7711560" y="4099784"/>
            <a:ext cx="88900" cy="74613"/>
          </a:xfrm>
          <a:custGeom>
            <a:avLst/>
            <a:gdLst>
              <a:gd name="T0" fmla="*/ 13 w 13"/>
              <a:gd name="T1" fmla="*/ 3 h 11"/>
              <a:gd name="T2" fmla="*/ 7 w 13"/>
              <a:gd name="T3" fmla="*/ 11 h 11"/>
              <a:gd name="T4" fmla="*/ 2 w 13"/>
              <a:gd name="T5" fmla="*/ 4 h 11"/>
              <a:gd name="T6" fmla="*/ 7 w 13"/>
              <a:gd name="T7" fmla="*/ 0 h 11"/>
              <a:gd name="T8" fmla="*/ 13 w 13"/>
              <a:gd name="T9" fmla="*/ 3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11">
                <a:moveTo>
                  <a:pt x="13" y="3"/>
                </a:moveTo>
                <a:cubicBezTo>
                  <a:pt x="11" y="6"/>
                  <a:pt x="9" y="9"/>
                  <a:pt x="7" y="11"/>
                </a:cubicBezTo>
                <a:cubicBezTo>
                  <a:pt x="5" y="9"/>
                  <a:pt x="2" y="7"/>
                  <a:pt x="2" y="4"/>
                </a:cubicBezTo>
                <a:cubicBezTo>
                  <a:pt x="0" y="0"/>
                  <a:pt x="4" y="0"/>
                  <a:pt x="7" y="0"/>
                </a:cubicBezTo>
                <a:cubicBezTo>
                  <a:pt x="9" y="0"/>
                  <a:pt x="10" y="1"/>
                  <a:pt x="13" y="3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8" name="Freeform 77"/>
          <p:cNvSpPr>
            <a:spLocks/>
          </p:cNvSpPr>
          <p:nvPr/>
        </p:nvSpPr>
        <p:spPr bwMode="auto">
          <a:xfrm>
            <a:off x="7192448" y="3667984"/>
            <a:ext cx="74612" cy="68263"/>
          </a:xfrm>
          <a:custGeom>
            <a:avLst/>
            <a:gdLst>
              <a:gd name="T0" fmla="*/ 0 w 11"/>
              <a:gd name="T1" fmla="*/ 1 h 10"/>
              <a:gd name="T2" fmla="*/ 11 w 11"/>
              <a:gd name="T3" fmla="*/ 9 h 10"/>
              <a:gd name="T4" fmla="*/ 0 w 11"/>
              <a:gd name="T5" fmla="*/ 1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10">
                <a:moveTo>
                  <a:pt x="0" y="1"/>
                </a:moveTo>
                <a:cubicBezTo>
                  <a:pt x="7" y="0"/>
                  <a:pt x="11" y="4"/>
                  <a:pt x="11" y="9"/>
                </a:cubicBezTo>
                <a:cubicBezTo>
                  <a:pt x="6" y="10"/>
                  <a:pt x="2" y="7"/>
                  <a:pt x="0" y="1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9" name="Freeform 78"/>
          <p:cNvSpPr>
            <a:spLocks/>
          </p:cNvSpPr>
          <p:nvPr/>
        </p:nvSpPr>
        <p:spPr bwMode="auto">
          <a:xfrm>
            <a:off x="7451210" y="3496534"/>
            <a:ext cx="34925" cy="68263"/>
          </a:xfrm>
          <a:custGeom>
            <a:avLst/>
            <a:gdLst>
              <a:gd name="T0" fmla="*/ 2 w 5"/>
              <a:gd name="T1" fmla="*/ 0 h 10"/>
              <a:gd name="T2" fmla="*/ 0 w 5"/>
              <a:gd name="T3" fmla="*/ 10 h 10"/>
              <a:gd name="T4" fmla="*/ 0 w 5"/>
              <a:gd name="T5" fmla="*/ 0 h 10"/>
              <a:gd name="T6" fmla="*/ 2 w 5"/>
              <a:gd name="T7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10">
                <a:moveTo>
                  <a:pt x="2" y="0"/>
                </a:moveTo>
                <a:cubicBezTo>
                  <a:pt x="5" y="5"/>
                  <a:pt x="5" y="7"/>
                  <a:pt x="0" y="10"/>
                </a:cubicBezTo>
                <a:cubicBezTo>
                  <a:pt x="0" y="6"/>
                  <a:pt x="0" y="3"/>
                  <a:pt x="0" y="0"/>
                </a:cubicBezTo>
                <a:cubicBezTo>
                  <a:pt x="1" y="0"/>
                  <a:pt x="2" y="0"/>
                  <a:pt x="2" y="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0" name="Freeform 79"/>
          <p:cNvSpPr>
            <a:spLocks/>
          </p:cNvSpPr>
          <p:nvPr/>
        </p:nvSpPr>
        <p:spPr bwMode="auto">
          <a:xfrm>
            <a:off x="9738798" y="4949096"/>
            <a:ext cx="109537" cy="82550"/>
          </a:xfrm>
          <a:custGeom>
            <a:avLst/>
            <a:gdLst>
              <a:gd name="T0" fmla="*/ 16 w 16"/>
              <a:gd name="T1" fmla="*/ 5 h 12"/>
              <a:gd name="T2" fmla="*/ 9 w 16"/>
              <a:gd name="T3" fmla="*/ 12 h 12"/>
              <a:gd name="T4" fmla="*/ 0 w 16"/>
              <a:gd name="T5" fmla="*/ 6 h 12"/>
              <a:gd name="T6" fmla="*/ 9 w 16"/>
              <a:gd name="T7" fmla="*/ 0 h 12"/>
              <a:gd name="T8" fmla="*/ 16 w 16"/>
              <a:gd name="T9" fmla="*/ 5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2">
                <a:moveTo>
                  <a:pt x="16" y="5"/>
                </a:moveTo>
                <a:cubicBezTo>
                  <a:pt x="15" y="9"/>
                  <a:pt x="14" y="12"/>
                  <a:pt x="9" y="12"/>
                </a:cubicBezTo>
                <a:cubicBezTo>
                  <a:pt x="5" y="12"/>
                  <a:pt x="0" y="9"/>
                  <a:pt x="0" y="6"/>
                </a:cubicBezTo>
                <a:cubicBezTo>
                  <a:pt x="0" y="3"/>
                  <a:pt x="4" y="0"/>
                  <a:pt x="9" y="0"/>
                </a:cubicBezTo>
                <a:cubicBezTo>
                  <a:pt x="13" y="0"/>
                  <a:pt x="16" y="1"/>
                  <a:pt x="16" y="5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1" name="Freeform 80"/>
          <p:cNvSpPr>
            <a:spLocks/>
          </p:cNvSpPr>
          <p:nvPr/>
        </p:nvSpPr>
        <p:spPr bwMode="auto">
          <a:xfrm>
            <a:off x="9881673" y="4942746"/>
            <a:ext cx="96837" cy="88900"/>
          </a:xfrm>
          <a:custGeom>
            <a:avLst/>
            <a:gdLst>
              <a:gd name="T0" fmla="*/ 8 w 14"/>
              <a:gd name="T1" fmla="*/ 13 h 13"/>
              <a:gd name="T2" fmla="*/ 0 w 14"/>
              <a:gd name="T3" fmla="*/ 7 h 13"/>
              <a:gd name="T4" fmla="*/ 6 w 14"/>
              <a:gd name="T5" fmla="*/ 0 h 13"/>
              <a:gd name="T6" fmla="*/ 14 w 14"/>
              <a:gd name="T7" fmla="*/ 6 h 13"/>
              <a:gd name="T8" fmla="*/ 8 w 14"/>
              <a:gd name="T9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13">
                <a:moveTo>
                  <a:pt x="8" y="13"/>
                </a:moveTo>
                <a:cubicBezTo>
                  <a:pt x="4" y="12"/>
                  <a:pt x="0" y="12"/>
                  <a:pt x="0" y="7"/>
                </a:cubicBezTo>
                <a:cubicBezTo>
                  <a:pt x="0" y="3"/>
                  <a:pt x="2" y="0"/>
                  <a:pt x="6" y="0"/>
                </a:cubicBezTo>
                <a:cubicBezTo>
                  <a:pt x="10" y="0"/>
                  <a:pt x="14" y="1"/>
                  <a:pt x="14" y="6"/>
                </a:cubicBezTo>
                <a:cubicBezTo>
                  <a:pt x="14" y="10"/>
                  <a:pt x="12" y="12"/>
                  <a:pt x="8" y="13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2" name="Freeform 81"/>
          <p:cNvSpPr>
            <a:spLocks/>
          </p:cNvSpPr>
          <p:nvPr/>
        </p:nvSpPr>
        <p:spPr bwMode="auto">
          <a:xfrm>
            <a:off x="9813410" y="5011009"/>
            <a:ext cx="82550" cy="76200"/>
          </a:xfrm>
          <a:custGeom>
            <a:avLst/>
            <a:gdLst>
              <a:gd name="T0" fmla="*/ 12 w 12"/>
              <a:gd name="T1" fmla="*/ 11 h 11"/>
              <a:gd name="T2" fmla="*/ 6 w 12"/>
              <a:gd name="T3" fmla="*/ 0 h 11"/>
              <a:gd name="T4" fmla="*/ 12 w 12"/>
              <a:gd name="T5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11">
                <a:moveTo>
                  <a:pt x="12" y="11"/>
                </a:moveTo>
                <a:cubicBezTo>
                  <a:pt x="1" y="9"/>
                  <a:pt x="0" y="8"/>
                  <a:pt x="6" y="0"/>
                </a:cubicBezTo>
                <a:cubicBezTo>
                  <a:pt x="8" y="4"/>
                  <a:pt x="10" y="7"/>
                  <a:pt x="12" y="11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3" name="Freeform 82"/>
          <p:cNvSpPr>
            <a:spLocks/>
          </p:cNvSpPr>
          <p:nvPr/>
        </p:nvSpPr>
        <p:spPr bwMode="auto">
          <a:xfrm>
            <a:off x="7322623" y="2439259"/>
            <a:ext cx="95250" cy="274638"/>
          </a:xfrm>
          <a:custGeom>
            <a:avLst/>
            <a:gdLst>
              <a:gd name="T0" fmla="*/ 12 w 14"/>
              <a:gd name="T1" fmla="*/ 40 h 40"/>
              <a:gd name="T2" fmla="*/ 2 w 14"/>
              <a:gd name="T3" fmla="*/ 40 h 40"/>
              <a:gd name="T4" fmla="*/ 0 w 14"/>
              <a:gd name="T5" fmla="*/ 0 h 40"/>
              <a:gd name="T6" fmla="*/ 14 w 14"/>
              <a:gd name="T7" fmla="*/ 0 h 40"/>
              <a:gd name="T8" fmla="*/ 12 w 14"/>
              <a:gd name="T9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" h="40">
                <a:moveTo>
                  <a:pt x="12" y="40"/>
                </a:moveTo>
                <a:cubicBezTo>
                  <a:pt x="8" y="40"/>
                  <a:pt x="5" y="40"/>
                  <a:pt x="2" y="40"/>
                </a:cubicBezTo>
                <a:cubicBezTo>
                  <a:pt x="1" y="27"/>
                  <a:pt x="0" y="13"/>
                  <a:pt x="0" y="0"/>
                </a:cubicBezTo>
                <a:cubicBezTo>
                  <a:pt x="5" y="0"/>
                  <a:pt x="9" y="0"/>
                  <a:pt x="14" y="0"/>
                </a:cubicBezTo>
                <a:cubicBezTo>
                  <a:pt x="13" y="13"/>
                  <a:pt x="12" y="26"/>
                  <a:pt x="12" y="4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4" name="Freeform 83"/>
          <p:cNvSpPr>
            <a:spLocks/>
          </p:cNvSpPr>
          <p:nvPr/>
        </p:nvSpPr>
        <p:spPr bwMode="auto">
          <a:xfrm>
            <a:off x="7314685" y="2748821"/>
            <a:ext cx="109537" cy="109538"/>
          </a:xfrm>
          <a:custGeom>
            <a:avLst/>
            <a:gdLst>
              <a:gd name="T0" fmla="*/ 8 w 16"/>
              <a:gd name="T1" fmla="*/ 16 h 16"/>
              <a:gd name="T2" fmla="*/ 0 w 16"/>
              <a:gd name="T3" fmla="*/ 8 h 16"/>
              <a:gd name="T4" fmla="*/ 8 w 16"/>
              <a:gd name="T5" fmla="*/ 0 h 16"/>
              <a:gd name="T6" fmla="*/ 16 w 16"/>
              <a:gd name="T7" fmla="*/ 8 h 16"/>
              <a:gd name="T8" fmla="*/ 8 w 16"/>
              <a:gd name="T9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6">
                <a:moveTo>
                  <a:pt x="8" y="16"/>
                </a:moveTo>
                <a:cubicBezTo>
                  <a:pt x="3" y="16"/>
                  <a:pt x="0" y="13"/>
                  <a:pt x="0" y="8"/>
                </a:cubicBezTo>
                <a:cubicBezTo>
                  <a:pt x="0" y="3"/>
                  <a:pt x="3" y="0"/>
                  <a:pt x="8" y="0"/>
                </a:cubicBezTo>
                <a:cubicBezTo>
                  <a:pt x="13" y="0"/>
                  <a:pt x="16" y="3"/>
                  <a:pt x="16" y="8"/>
                </a:cubicBezTo>
                <a:cubicBezTo>
                  <a:pt x="16" y="13"/>
                  <a:pt x="12" y="16"/>
                  <a:pt x="8" y="16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5" name="Freeform 84"/>
          <p:cNvSpPr>
            <a:spLocks/>
          </p:cNvSpPr>
          <p:nvPr/>
        </p:nvSpPr>
        <p:spPr bwMode="auto">
          <a:xfrm>
            <a:off x="10964348" y="2459896"/>
            <a:ext cx="266700" cy="404813"/>
          </a:xfrm>
          <a:custGeom>
            <a:avLst/>
            <a:gdLst>
              <a:gd name="T0" fmla="*/ 14 w 39"/>
              <a:gd name="T1" fmla="*/ 59 h 59"/>
              <a:gd name="T2" fmla="*/ 20 w 39"/>
              <a:gd name="T3" fmla="*/ 32 h 59"/>
              <a:gd name="T4" fmla="*/ 0 w 39"/>
              <a:gd name="T5" fmla="*/ 32 h 59"/>
              <a:gd name="T6" fmla="*/ 5 w 39"/>
              <a:gd name="T7" fmla="*/ 22 h 59"/>
              <a:gd name="T8" fmla="*/ 13 w 39"/>
              <a:gd name="T9" fmla="*/ 7 h 59"/>
              <a:gd name="T10" fmla="*/ 26 w 39"/>
              <a:gd name="T11" fmla="*/ 3 h 59"/>
              <a:gd name="T12" fmla="*/ 18 w 39"/>
              <a:gd name="T13" fmla="*/ 22 h 59"/>
              <a:gd name="T14" fmla="*/ 39 w 39"/>
              <a:gd name="T15" fmla="*/ 21 h 59"/>
              <a:gd name="T16" fmla="*/ 15 w 39"/>
              <a:gd name="T17" fmla="*/ 59 h 59"/>
              <a:gd name="T18" fmla="*/ 14 w 39"/>
              <a:gd name="T19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" h="59">
                <a:moveTo>
                  <a:pt x="14" y="59"/>
                </a:moveTo>
                <a:cubicBezTo>
                  <a:pt x="16" y="50"/>
                  <a:pt x="18" y="41"/>
                  <a:pt x="20" y="32"/>
                </a:cubicBezTo>
                <a:cubicBezTo>
                  <a:pt x="13" y="32"/>
                  <a:pt x="7" y="32"/>
                  <a:pt x="0" y="32"/>
                </a:cubicBezTo>
                <a:cubicBezTo>
                  <a:pt x="2" y="28"/>
                  <a:pt x="3" y="25"/>
                  <a:pt x="5" y="22"/>
                </a:cubicBezTo>
                <a:cubicBezTo>
                  <a:pt x="8" y="17"/>
                  <a:pt x="10" y="12"/>
                  <a:pt x="13" y="7"/>
                </a:cubicBezTo>
                <a:cubicBezTo>
                  <a:pt x="17" y="0"/>
                  <a:pt x="17" y="0"/>
                  <a:pt x="26" y="3"/>
                </a:cubicBezTo>
                <a:cubicBezTo>
                  <a:pt x="23" y="9"/>
                  <a:pt x="21" y="15"/>
                  <a:pt x="18" y="22"/>
                </a:cubicBezTo>
                <a:cubicBezTo>
                  <a:pt x="25" y="22"/>
                  <a:pt x="31" y="21"/>
                  <a:pt x="39" y="21"/>
                </a:cubicBezTo>
                <a:cubicBezTo>
                  <a:pt x="30" y="34"/>
                  <a:pt x="23" y="47"/>
                  <a:pt x="15" y="59"/>
                </a:cubicBezTo>
                <a:cubicBezTo>
                  <a:pt x="14" y="59"/>
                  <a:pt x="14" y="59"/>
                  <a:pt x="14" y="59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6" name="Freeform 85"/>
          <p:cNvSpPr>
            <a:spLocks/>
          </p:cNvSpPr>
          <p:nvPr/>
        </p:nvSpPr>
        <p:spPr bwMode="auto">
          <a:xfrm>
            <a:off x="8060810" y="3715609"/>
            <a:ext cx="506412" cy="438150"/>
          </a:xfrm>
          <a:custGeom>
            <a:avLst/>
            <a:gdLst>
              <a:gd name="T0" fmla="*/ 62 w 74"/>
              <a:gd name="T1" fmla="*/ 0 h 64"/>
              <a:gd name="T2" fmla="*/ 69 w 74"/>
              <a:gd name="T3" fmla="*/ 4 h 64"/>
              <a:gd name="T4" fmla="*/ 74 w 74"/>
              <a:gd name="T5" fmla="*/ 6 h 64"/>
              <a:gd name="T6" fmla="*/ 72 w 74"/>
              <a:gd name="T7" fmla="*/ 11 h 64"/>
              <a:gd name="T8" fmla="*/ 36 w 74"/>
              <a:gd name="T9" fmla="*/ 44 h 64"/>
              <a:gd name="T10" fmla="*/ 20 w 74"/>
              <a:gd name="T11" fmla="*/ 58 h 64"/>
              <a:gd name="T12" fmla="*/ 13 w 74"/>
              <a:gd name="T13" fmla="*/ 62 h 64"/>
              <a:gd name="T14" fmla="*/ 3 w 74"/>
              <a:gd name="T15" fmla="*/ 59 h 64"/>
              <a:gd name="T16" fmla="*/ 5 w 74"/>
              <a:gd name="T17" fmla="*/ 50 h 64"/>
              <a:gd name="T18" fmla="*/ 53 w 74"/>
              <a:gd name="T19" fmla="*/ 8 h 64"/>
              <a:gd name="T20" fmla="*/ 62 w 74"/>
              <a:gd name="T21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4" h="64">
                <a:moveTo>
                  <a:pt x="62" y="0"/>
                </a:moveTo>
                <a:cubicBezTo>
                  <a:pt x="65" y="1"/>
                  <a:pt x="67" y="2"/>
                  <a:pt x="69" y="4"/>
                </a:cubicBezTo>
                <a:cubicBezTo>
                  <a:pt x="71" y="4"/>
                  <a:pt x="73" y="5"/>
                  <a:pt x="74" y="6"/>
                </a:cubicBezTo>
                <a:cubicBezTo>
                  <a:pt x="74" y="7"/>
                  <a:pt x="73" y="10"/>
                  <a:pt x="72" y="11"/>
                </a:cubicBezTo>
                <a:cubicBezTo>
                  <a:pt x="60" y="22"/>
                  <a:pt x="48" y="33"/>
                  <a:pt x="36" y="44"/>
                </a:cubicBezTo>
                <a:cubicBezTo>
                  <a:pt x="31" y="48"/>
                  <a:pt x="26" y="53"/>
                  <a:pt x="20" y="58"/>
                </a:cubicBezTo>
                <a:cubicBezTo>
                  <a:pt x="18" y="60"/>
                  <a:pt x="16" y="61"/>
                  <a:pt x="13" y="62"/>
                </a:cubicBezTo>
                <a:cubicBezTo>
                  <a:pt x="9" y="64"/>
                  <a:pt x="5" y="63"/>
                  <a:pt x="3" y="59"/>
                </a:cubicBezTo>
                <a:cubicBezTo>
                  <a:pt x="0" y="55"/>
                  <a:pt x="2" y="52"/>
                  <a:pt x="5" y="50"/>
                </a:cubicBezTo>
                <a:cubicBezTo>
                  <a:pt x="21" y="36"/>
                  <a:pt x="37" y="22"/>
                  <a:pt x="53" y="8"/>
                </a:cubicBezTo>
                <a:cubicBezTo>
                  <a:pt x="56" y="5"/>
                  <a:pt x="59" y="2"/>
                  <a:pt x="62" y="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7" name="Freeform 86"/>
          <p:cNvSpPr>
            <a:spLocks/>
          </p:cNvSpPr>
          <p:nvPr/>
        </p:nvSpPr>
        <p:spPr bwMode="auto">
          <a:xfrm>
            <a:off x="11038960" y="3920396"/>
            <a:ext cx="184150" cy="185738"/>
          </a:xfrm>
          <a:custGeom>
            <a:avLst/>
            <a:gdLst>
              <a:gd name="T0" fmla="*/ 14 w 27"/>
              <a:gd name="T1" fmla="*/ 0 h 27"/>
              <a:gd name="T2" fmla="*/ 27 w 27"/>
              <a:gd name="T3" fmla="*/ 14 h 27"/>
              <a:gd name="T4" fmla="*/ 13 w 27"/>
              <a:gd name="T5" fmla="*/ 27 h 27"/>
              <a:gd name="T6" fmla="*/ 0 w 27"/>
              <a:gd name="T7" fmla="*/ 13 h 27"/>
              <a:gd name="T8" fmla="*/ 14 w 27"/>
              <a:gd name="T9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27">
                <a:moveTo>
                  <a:pt x="14" y="0"/>
                </a:moveTo>
                <a:cubicBezTo>
                  <a:pt x="21" y="0"/>
                  <a:pt x="27" y="6"/>
                  <a:pt x="27" y="14"/>
                </a:cubicBezTo>
                <a:cubicBezTo>
                  <a:pt x="27" y="21"/>
                  <a:pt x="21" y="27"/>
                  <a:pt x="13" y="27"/>
                </a:cubicBezTo>
                <a:cubicBezTo>
                  <a:pt x="6" y="27"/>
                  <a:pt x="0" y="20"/>
                  <a:pt x="0" y="13"/>
                </a:cubicBezTo>
                <a:cubicBezTo>
                  <a:pt x="0" y="6"/>
                  <a:pt x="6" y="0"/>
                  <a:pt x="14" y="0"/>
                </a:cubicBezTo>
                <a:close/>
              </a:path>
            </a:pathLst>
          </a:custGeom>
          <a:solidFill>
            <a:srgbClr val="FFE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88" name="Imagen 8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36" y="999033"/>
            <a:ext cx="2913750" cy="4995001"/>
          </a:xfrm>
          <a:prstGeom prst="rect">
            <a:avLst/>
          </a:prstGeom>
        </p:spPr>
      </p:pic>
      <p:sp>
        <p:nvSpPr>
          <p:cNvPr id="89" name="Freeform 7"/>
          <p:cNvSpPr>
            <a:spLocks noEditPoints="1"/>
          </p:cNvSpPr>
          <p:nvPr/>
        </p:nvSpPr>
        <p:spPr bwMode="auto">
          <a:xfrm>
            <a:off x="3534288" y="4651440"/>
            <a:ext cx="920750" cy="801688"/>
          </a:xfrm>
          <a:custGeom>
            <a:avLst/>
            <a:gdLst>
              <a:gd name="T0" fmla="*/ 161 w 320"/>
              <a:gd name="T1" fmla="*/ 278 h 279"/>
              <a:gd name="T2" fmla="*/ 39 w 320"/>
              <a:gd name="T3" fmla="*/ 278 h 279"/>
              <a:gd name="T4" fmla="*/ 14 w 320"/>
              <a:gd name="T5" fmla="*/ 234 h 279"/>
              <a:gd name="T6" fmla="*/ 137 w 320"/>
              <a:gd name="T7" fmla="*/ 22 h 279"/>
              <a:gd name="T8" fmla="*/ 185 w 320"/>
              <a:gd name="T9" fmla="*/ 22 h 279"/>
              <a:gd name="T10" fmla="*/ 308 w 320"/>
              <a:gd name="T11" fmla="*/ 234 h 279"/>
              <a:gd name="T12" fmla="*/ 282 w 320"/>
              <a:gd name="T13" fmla="*/ 278 h 279"/>
              <a:gd name="T14" fmla="*/ 161 w 320"/>
              <a:gd name="T15" fmla="*/ 278 h 279"/>
              <a:gd name="T16" fmla="*/ 185 w 320"/>
              <a:gd name="T17" fmla="*/ 104 h 279"/>
              <a:gd name="T18" fmla="*/ 161 w 320"/>
              <a:gd name="T19" fmla="*/ 76 h 279"/>
              <a:gd name="T20" fmla="*/ 137 w 320"/>
              <a:gd name="T21" fmla="*/ 101 h 279"/>
              <a:gd name="T22" fmla="*/ 139 w 320"/>
              <a:gd name="T23" fmla="*/ 116 h 279"/>
              <a:gd name="T24" fmla="*/ 148 w 320"/>
              <a:gd name="T25" fmla="*/ 182 h 279"/>
              <a:gd name="T26" fmla="*/ 160 w 320"/>
              <a:gd name="T27" fmla="*/ 193 h 279"/>
              <a:gd name="T28" fmla="*/ 173 w 320"/>
              <a:gd name="T29" fmla="*/ 184 h 279"/>
              <a:gd name="T30" fmla="*/ 185 w 320"/>
              <a:gd name="T31" fmla="*/ 104 h 279"/>
              <a:gd name="T32" fmla="*/ 161 w 320"/>
              <a:gd name="T33" fmla="*/ 246 h 279"/>
              <a:gd name="T34" fmla="*/ 180 w 320"/>
              <a:gd name="T35" fmla="*/ 227 h 279"/>
              <a:gd name="T36" fmla="*/ 161 w 320"/>
              <a:gd name="T37" fmla="*/ 208 h 279"/>
              <a:gd name="T38" fmla="*/ 142 w 320"/>
              <a:gd name="T39" fmla="*/ 227 h 279"/>
              <a:gd name="T40" fmla="*/ 161 w 320"/>
              <a:gd name="T41" fmla="*/ 246 h 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20" h="279">
                <a:moveTo>
                  <a:pt x="161" y="278"/>
                </a:moveTo>
                <a:cubicBezTo>
                  <a:pt x="120" y="278"/>
                  <a:pt x="80" y="278"/>
                  <a:pt x="39" y="278"/>
                </a:cubicBezTo>
                <a:cubicBezTo>
                  <a:pt x="12" y="278"/>
                  <a:pt x="0" y="258"/>
                  <a:pt x="14" y="234"/>
                </a:cubicBezTo>
                <a:cubicBezTo>
                  <a:pt x="55" y="164"/>
                  <a:pt x="96" y="93"/>
                  <a:pt x="137" y="22"/>
                </a:cubicBezTo>
                <a:cubicBezTo>
                  <a:pt x="149" y="0"/>
                  <a:pt x="173" y="0"/>
                  <a:pt x="185" y="22"/>
                </a:cubicBezTo>
                <a:cubicBezTo>
                  <a:pt x="226" y="93"/>
                  <a:pt x="266" y="164"/>
                  <a:pt x="308" y="234"/>
                </a:cubicBezTo>
                <a:cubicBezTo>
                  <a:pt x="320" y="254"/>
                  <a:pt x="310" y="279"/>
                  <a:pt x="282" y="278"/>
                </a:cubicBezTo>
                <a:cubicBezTo>
                  <a:pt x="242" y="277"/>
                  <a:pt x="201" y="278"/>
                  <a:pt x="161" y="278"/>
                </a:cubicBezTo>
                <a:close/>
                <a:moveTo>
                  <a:pt x="185" y="104"/>
                </a:moveTo>
                <a:cubicBezTo>
                  <a:pt x="185" y="85"/>
                  <a:pt x="176" y="76"/>
                  <a:pt x="161" y="76"/>
                </a:cubicBezTo>
                <a:cubicBezTo>
                  <a:pt x="146" y="75"/>
                  <a:pt x="136" y="85"/>
                  <a:pt x="137" y="101"/>
                </a:cubicBezTo>
                <a:cubicBezTo>
                  <a:pt x="137" y="106"/>
                  <a:pt x="138" y="111"/>
                  <a:pt x="139" y="116"/>
                </a:cubicBezTo>
                <a:cubicBezTo>
                  <a:pt x="142" y="138"/>
                  <a:pt x="145" y="160"/>
                  <a:pt x="148" y="182"/>
                </a:cubicBezTo>
                <a:cubicBezTo>
                  <a:pt x="149" y="189"/>
                  <a:pt x="153" y="193"/>
                  <a:pt x="160" y="193"/>
                </a:cubicBezTo>
                <a:cubicBezTo>
                  <a:pt x="167" y="194"/>
                  <a:pt x="172" y="191"/>
                  <a:pt x="173" y="184"/>
                </a:cubicBezTo>
                <a:cubicBezTo>
                  <a:pt x="177" y="156"/>
                  <a:pt x="181" y="128"/>
                  <a:pt x="185" y="104"/>
                </a:cubicBezTo>
                <a:close/>
                <a:moveTo>
                  <a:pt x="161" y="246"/>
                </a:moveTo>
                <a:cubicBezTo>
                  <a:pt x="172" y="246"/>
                  <a:pt x="179" y="239"/>
                  <a:pt x="180" y="227"/>
                </a:cubicBezTo>
                <a:cubicBezTo>
                  <a:pt x="180" y="216"/>
                  <a:pt x="173" y="208"/>
                  <a:pt x="161" y="208"/>
                </a:cubicBezTo>
                <a:cubicBezTo>
                  <a:pt x="149" y="208"/>
                  <a:pt x="142" y="215"/>
                  <a:pt x="142" y="227"/>
                </a:cubicBezTo>
                <a:cubicBezTo>
                  <a:pt x="142" y="239"/>
                  <a:pt x="149" y="246"/>
                  <a:pt x="161" y="246"/>
                </a:cubicBezTo>
                <a:close/>
              </a:path>
            </a:pathLst>
          </a:custGeom>
          <a:solidFill>
            <a:srgbClr val="F9B2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6046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515291" y="202793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pic>
        <p:nvPicPr>
          <p:cNvPr id="132" name="Imagen 1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87453"/>
            <a:ext cx="7909047" cy="61380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3740" y="4536260"/>
            <a:ext cx="1608750" cy="1665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245" y="1153754"/>
            <a:ext cx="6210001" cy="491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792094" y="113894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4374709" y="992200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3535955" y="1062734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4376795" y="4020254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7848374" y="3154606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3529665" y="4141957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6008049" y="3142554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9326340" y="3100614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5213463" y="1018764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6000323" y="1018763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5072566" y="4119032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9301097" y="2027814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6787997" y="970660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7671190" y="924350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xmlns="" id="{6ADCC979-BA1C-4251-B6F5-CE5AA2B72FD0}"/>
              </a:ext>
            </a:extLst>
          </p:cNvPr>
          <p:cNvSpPr/>
          <p:nvPr/>
        </p:nvSpPr>
        <p:spPr>
          <a:xfrm>
            <a:off x="5968385" y="4101007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2681135" y="4969232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6799502" y="3045179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7573702" y="2043980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5229581" y="3087323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2622862" y="980908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6796841" y="2016035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8442233" y="3123503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3586855" y="2038291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6120855" y="2027552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4521391" y="2067223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5417137" y="2052070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4182584" y="5035386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2674012" y="1971684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4400175" y="3134254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3450859" y="4985991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5879681" y="5078874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8423261" y="5078874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6731634" y="5081945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9275215" y="5075472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7577447" y="5081945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3588337" y="3020198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663813" y="3045295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5241667" y="4976530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2638874" y="4113465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8365059" y="2054154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8389331" y="1039396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9195459" y="1039462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626112" y="4078074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751070" y="4078074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8501154" y="4078074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9376195" y="4078074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89963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682812" y="1036489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3529954" y="1080777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247384" y="1065943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367939" y="1077697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6092708" y="2101070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812760" y="1070078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8529381" y="1165711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6154762" y="1058175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7712254" y="1059192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9432487" y="1111882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959446" y="2055028"/>
            <a:ext cx="325734" cy="529812"/>
            <a:chOff x="2071598" y="2060848"/>
            <a:chExt cx="1917605" cy="3137144"/>
          </a:xfrm>
          <a:solidFill>
            <a:srgbClr val="662483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870634" y="2055028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4381919" y="2042657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5219260" y="2054999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3543933" y="2042657"/>
            <a:ext cx="501857" cy="554554"/>
            <a:chOff x="4835382" y="73243"/>
            <a:chExt cx="2920830" cy="3227535"/>
          </a:xfrm>
          <a:solidFill>
            <a:srgbClr val="662483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2723004" y="2072749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8519598" y="2055028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761562" y="3196933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9309926" y="2055028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3560314" y="3196933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6098496" y="3214423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5234000" y="3252124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4384010" y="3215187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6891011" y="3215769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551568" y="4247915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9408338" y="3196933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690673" y="3196933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8529742" y="3196933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3550553" y="4300895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6962261" y="4285239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5229888" y="4424103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9313612" y="4326017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7694688" y="5254153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6147035" y="4363912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690673" y="4431040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8548774" y="4300895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729292" y="4300895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3535228" y="5260683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2688219" y="5260683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5223204" y="5260683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373214" y="5260683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6088589" y="5250135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6878054" y="5286625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9340932" y="5250135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8611147" y="5251202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865097" y="234639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xmlns="" id="{870C564B-4826-4504-AD55-BCA183FFA29B}"/>
              </a:ext>
            </a:extLst>
          </p:cNvPr>
          <p:cNvSpPr/>
          <p:nvPr/>
        </p:nvSpPr>
        <p:spPr>
          <a:xfrm rot="10800000">
            <a:off x="6207014" y="4106726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xmlns="" id="{F4DF7C3C-D955-465B-A7ED-DA6CEFF74209}"/>
              </a:ext>
            </a:extLst>
          </p:cNvPr>
          <p:cNvSpPr/>
          <p:nvPr/>
        </p:nvSpPr>
        <p:spPr>
          <a:xfrm>
            <a:off x="6770620" y="4186080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xmlns="" id="{FED1BF7A-7546-4AF8-89CC-3CEC8A5874C0}"/>
              </a:ext>
            </a:extLst>
          </p:cNvPr>
          <p:cNvSpPr/>
          <p:nvPr/>
        </p:nvSpPr>
        <p:spPr>
          <a:xfrm rot="16200000">
            <a:off x="2694388" y="3130857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xmlns="" id="{E6D41FF5-B672-4C8A-A062-73A4028D9602}"/>
              </a:ext>
            </a:extLst>
          </p:cNvPr>
          <p:cNvSpPr/>
          <p:nvPr/>
        </p:nvSpPr>
        <p:spPr>
          <a:xfrm>
            <a:off x="7810214" y="3105034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xmlns="" id="{F57ADD61-A5C9-4BA6-A485-F46349246C4A}"/>
              </a:ext>
            </a:extLst>
          </p:cNvPr>
          <p:cNvSpPr/>
          <p:nvPr/>
        </p:nvSpPr>
        <p:spPr>
          <a:xfrm>
            <a:off x="8440020" y="4244045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xmlns="" id="{5B3365E1-0E4A-4E37-8487-402BEAEC4C18}"/>
              </a:ext>
            </a:extLst>
          </p:cNvPr>
          <p:cNvSpPr/>
          <p:nvPr/>
        </p:nvSpPr>
        <p:spPr>
          <a:xfrm>
            <a:off x="8587351" y="3138375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xmlns="" id="{E674EC10-6DF4-4D79-8C68-8E0E302F4814}"/>
              </a:ext>
            </a:extLst>
          </p:cNvPr>
          <p:cNvSpPr/>
          <p:nvPr/>
        </p:nvSpPr>
        <p:spPr>
          <a:xfrm>
            <a:off x="9333297" y="5149258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xmlns="" id="{52251A18-A73B-4A26-9FEC-6B831E23205B}"/>
              </a:ext>
            </a:extLst>
          </p:cNvPr>
          <p:cNvSpPr/>
          <p:nvPr/>
        </p:nvSpPr>
        <p:spPr>
          <a:xfrm>
            <a:off x="9308019" y="2137305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xmlns="" id="{36DCD789-FED8-401C-8C81-CF9F331DAB6D}"/>
              </a:ext>
            </a:extLst>
          </p:cNvPr>
          <p:cNvSpPr/>
          <p:nvPr/>
        </p:nvSpPr>
        <p:spPr>
          <a:xfrm>
            <a:off x="7789165" y="5150677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xmlns="" id="{AFBCEF67-A3DE-45DE-97FD-374E910A67D8}"/>
              </a:ext>
            </a:extLst>
          </p:cNvPr>
          <p:cNvSpPr/>
          <p:nvPr/>
        </p:nvSpPr>
        <p:spPr>
          <a:xfrm rot="9900000">
            <a:off x="8543990" y="1031473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xmlns="" id="{439297A1-2150-467C-8B3E-08A8C9E0E56F}"/>
              </a:ext>
            </a:extLst>
          </p:cNvPr>
          <p:cNvSpPr/>
          <p:nvPr/>
        </p:nvSpPr>
        <p:spPr>
          <a:xfrm>
            <a:off x="2581381" y="4162614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xmlns="" id="{115A3EAB-6A86-45ED-8F48-A7797A2D6676}"/>
              </a:ext>
            </a:extLst>
          </p:cNvPr>
          <p:cNvSpPr/>
          <p:nvPr/>
        </p:nvSpPr>
        <p:spPr>
          <a:xfrm>
            <a:off x="7101438" y="3137092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xmlns="" id="{11A06711-0A15-47E5-AAA2-F0E6DC05BD1B}"/>
              </a:ext>
            </a:extLst>
          </p:cNvPr>
          <p:cNvSpPr/>
          <p:nvPr/>
        </p:nvSpPr>
        <p:spPr>
          <a:xfrm>
            <a:off x="3499820" y="4205401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xmlns="" id="{7A5ED58F-9964-4886-8BFC-E301F23293AB}"/>
              </a:ext>
            </a:extLst>
          </p:cNvPr>
          <p:cNvSpPr/>
          <p:nvPr/>
        </p:nvSpPr>
        <p:spPr>
          <a:xfrm>
            <a:off x="6651535" y="1045232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xmlns="" id="{7D6C3C70-FD86-419A-8B89-365FC328FB88}"/>
              </a:ext>
            </a:extLst>
          </p:cNvPr>
          <p:cNvSpPr/>
          <p:nvPr/>
        </p:nvSpPr>
        <p:spPr>
          <a:xfrm>
            <a:off x="7592711" y="1012166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xmlns="" id="{42E9D490-3DD3-4F66-B124-FE910E0FACBF}"/>
              </a:ext>
            </a:extLst>
          </p:cNvPr>
          <p:cNvSpPr/>
          <p:nvPr/>
        </p:nvSpPr>
        <p:spPr>
          <a:xfrm>
            <a:off x="9459720" y="968574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xmlns="" id="{F1978DC7-2159-40E0-A5D4-88F414868797}"/>
              </a:ext>
            </a:extLst>
          </p:cNvPr>
          <p:cNvSpPr/>
          <p:nvPr/>
        </p:nvSpPr>
        <p:spPr>
          <a:xfrm>
            <a:off x="4428860" y="4248152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xmlns="" id="{48E90455-C4C4-4792-86FF-218C5EFE04F0}"/>
              </a:ext>
            </a:extLst>
          </p:cNvPr>
          <p:cNvSpPr/>
          <p:nvPr/>
        </p:nvSpPr>
        <p:spPr>
          <a:xfrm>
            <a:off x="3472152" y="324717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xmlns="" id="{8329069E-6F6C-4466-BEA3-223D7C56FECC}"/>
              </a:ext>
            </a:extLst>
          </p:cNvPr>
          <p:cNvSpPr/>
          <p:nvPr/>
        </p:nvSpPr>
        <p:spPr>
          <a:xfrm>
            <a:off x="4379474" y="324717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xmlns="" id="{740CC869-4793-4E41-A92A-FDB14A2B194C}"/>
              </a:ext>
            </a:extLst>
          </p:cNvPr>
          <p:cNvSpPr/>
          <p:nvPr/>
        </p:nvSpPr>
        <p:spPr>
          <a:xfrm>
            <a:off x="5286796" y="324717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17C1EAE2-459E-491D-81FC-F8924F353B13}"/>
              </a:ext>
            </a:extLst>
          </p:cNvPr>
          <p:cNvSpPr/>
          <p:nvPr/>
        </p:nvSpPr>
        <p:spPr>
          <a:xfrm>
            <a:off x="6194116" y="3247176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xmlns="" id="{3FF8E6D1-A5CA-4857-BFE4-E947E4F2F934}"/>
              </a:ext>
            </a:extLst>
          </p:cNvPr>
          <p:cNvSpPr/>
          <p:nvPr/>
        </p:nvSpPr>
        <p:spPr>
          <a:xfrm rot="8100000">
            <a:off x="9392773" y="3186888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xmlns="" id="{2358F6B7-5407-478C-BBCE-24DB33354B70}"/>
              </a:ext>
            </a:extLst>
          </p:cNvPr>
          <p:cNvSpPr/>
          <p:nvPr/>
        </p:nvSpPr>
        <p:spPr>
          <a:xfrm>
            <a:off x="4108684" y="2041121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xmlns="" id="{284AD387-FD7A-4FAE-86E7-99768FD2F34F}"/>
              </a:ext>
            </a:extLst>
          </p:cNvPr>
          <p:cNvSpPr/>
          <p:nvPr/>
        </p:nvSpPr>
        <p:spPr>
          <a:xfrm>
            <a:off x="5068528" y="2040594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xmlns="" id="{07191768-391A-445C-9738-68FC969D5D3B}"/>
              </a:ext>
            </a:extLst>
          </p:cNvPr>
          <p:cNvSpPr/>
          <p:nvPr/>
        </p:nvSpPr>
        <p:spPr>
          <a:xfrm>
            <a:off x="5771397" y="1005578"/>
            <a:ext cx="544275" cy="544275"/>
          </a:xfrm>
          <a:prstGeom prst="heart">
            <a:avLst/>
          </a:pr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xmlns="" id="{4F6F0E8F-9F3A-4C37-B8FA-77940D946D49}"/>
              </a:ext>
            </a:extLst>
          </p:cNvPr>
          <p:cNvSpPr/>
          <p:nvPr/>
        </p:nvSpPr>
        <p:spPr>
          <a:xfrm>
            <a:off x="8637040" y="5181570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xmlns="" id="{411254AD-C704-4DA8-B5ED-2CB7E0E42884}"/>
              </a:ext>
            </a:extLst>
          </p:cNvPr>
          <p:cNvSpPr/>
          <p:nvPr/>
        </p:nvSpPr>
        <p:spPr>
          <a:xfrm>
            <a:off x="2577410" y="5236468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xmlns="" id="{9CEA4298-5C72-495F-935E-04B7A42F93E1}"/>
              </a:ext>
            </a:extLst>
          </p:cNvPr>
          <p:cNvSpPr/>
          <p:nvPr/>
        </p:nvSpPr>
        <p:spPr>
          <a:xfrm>
            <a:off x="7000110" y="5181280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xmlns="" id="{D1D013BE-5839-41BC-BC72-D7D6A426C477}"/>
              </a:ext>
            </a:extLst>
          </p:cNvPr>
          <p:cNvSpPr/>
          <p:nvPr/>
        </p:nvSpPr>
        <p:spPr>
          <a:xfrm>
            <a:off x="4298254" y="5212960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xmlns="" id="{F2B4C20E-6F83-4700-819A-B889CC4F8028}"/>
              </a:ext>
            </a:extLst>
          </p:cNvPr>
          <p:cNvSpPr/>
          <p:nvPr/>
        </p:nvSpPr>
        <p:spPr>
          <a:xfrm>
            <a:off x="5274686" y="5149866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xmlns="" id="{04CFE412-7B77-4FD8-A796-DE7E55B89403}"/>
              </a:ext>
            </a:extLst>
          </p:cNvPr>
          <p:cNvSpPr/>
          <p:nvPr/>
        </p:nvSpPr>
        <p:spPr>
          <a:xfrm rot="18900000">
            <a:off x="3540062" y="5195366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xmlns="" id="{2246F171-72B7-42E7-B6C0-D78C12504E9B}"/>
              </a:ext>
            </a:extLst>
          </p:cNvPr>
          <p:cNvSpPr/>
          <p:nvPr/>
        </p:nvSpPr>
        <p:spPr>
          <a:xfrm>
            <a:off x="6139110" y="5145978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xmlns="" id="{DB67113F-D303-42DA-95BD-610BBED8BE92}"/>
              </a:ext>
            </a:extLst>
          </p:cNvPr>
          <p:cNvSpPr/>
          <p:nvPr/>
        </p:nvSpPr>
        <p:spPr>
          <a:xfrm>
            <a:off x="2790810" y="946781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xmlns="" id="{64493E6A-B33B-4279-A44A-DC445D86772A}"/>
              </a:ext>
            </a:extLst>
          </p:cNvPr>
          <p:cNvSpPr/>
          <p:nvPr/>
        </p:nvSpPr>
        <p:spPr>
          <a:xfrm rot="10800000">
            <a:off x="3377973" y="943725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xmlns="" id="{4E09E652-E42B-4D35-B750-1E418CF08FA6}"/>
              </a:ext>
            </a:extLst>
          </p:cNvPr>
          <p:cNvSpPr/>
          <p:nvPr/>
        </p:nvSpPr>
        <p:spPr>
          <a:xfrm>
            <a:off x="4026973" y="1036428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xmlns="" id="{D86BE85A-63D8-48D0-8B07-9669B75E9D9D}"/>
              </a:ext>
            </a:extLst>
          </p:cNvPr>
          <p:cNvSpPr/>
          <p:nvPr/>
        </p:nvSpPr>
        <p:spPr>
          <a:xfrm>
            <a:off x="4903482" y="998363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xmlns="" id="{319E467E-1F19-4CBB-A070-3B6CE4078D17}"/>
              </a:ext>
            </a:extLst>
          </p:cNvPr>
          <p:cNvSpPr/>
          <p:nvPr/>
        </p:nvSpPr>
        <p:spPr>
          <a:xfrm>
            <a:off x="5895790" y="2101069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xmlns="" id="{5F7FD4D6-1C06-4ABB-98F4-AC79D3C6A6D8}"/>
              </a:ext>
            </a:extLst>
          </p:cNvPr>
          <p:cNvSpPr/>
          <p:nvPr/>
        </p:nvSpPr>
        <p:spPr>
          <a:xfrm>
            <a:off x="3416877" y="2099946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xmlns="" id="{7D9DF903-DA8F-4191-AEDF-7DDF26A64847}"/>
              </a:ext>
            </a:extLst>
          </p:cNvPr>
          <p:cNvSpPr/>
          <p:nvPr/>
        </p:nvSpPr>
        <p:spPr>
          <a:xfrm>
            <a:off x="6746085" y="2099946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xmlns="" id="{D57F2C4B-7240-41A7-B169-E1E9E5390396}"/>
              </a:ext>
            </a:extLst>
          </p:cNvPr>
          <p:cNvSpPr/>
          <p:nvPr/>
        </p:nvSpPr>
        <p:spPr>
          <a:xfrm>
            <a:off x="8466019" y="2096234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xmlns="" id="{75C14C12-5F78-4BDD-B8A3-69BB465A2216}"/>
              </a:ext>
            </a:extLst>
          </p:cNvPr>
          <p:cNvSpPr/>
          <p:nvPr/>
        </p:nvSpPr>
        <p:spPr>
          <a:xfrm>
            <a:off x="9294248" y="4242260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xmlns="" id="{E1F21ECA-3730-4E2A-BB32-69C99B2546BB}"/>
              </a:ext>
            </a:extLst>
          </p:cNvPr>
          <p:cNvSpPr/>
          <p:nvPr/>
        </p:nvSpPr>
        <p:spPr>
          <a:xfrm>
            <a:off x="2758380" y="1965036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xmlns="" id="{E0C4F70F-DCCD-48F1-A750-DF4F32AC8F75}"/>
              </a:ext>
            </a:extLst>
          </p:cNvPr>
          <p:cNvSpPr/>
          <p:nvPr/>
        </p:nvSpPr>
        <p:spPr>
          <a:xfrm>
            <a:off x="7544380" y="2123384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xmlns="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387180" y="4209924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xmlns="" id="{06C7F06B-394E-4FE3-88AA-93210AFF9C00}"/>
              </a:ext>
            </a:extLst>
          </p:cNvPr>
          <p:cNvSpPr/>
          <p:nvPr/>
        </p:nvSpPr>
        <p:spPr>
          <a:xfrm>
            <a:off x="7642988" y="4177219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5432F2A-1D4A-4A13-ADBF-F66A01ACD6B4}"/>
              </a:ext>
            </a:extLst>
          </p:cNvPr>
          <p:cNvGrpSpPr/>
          <p:nvPr/>
        </p:nvGrpSpPr>
        <p:grpSpPr>
          <a:xfrm>
            <a:off x="2978955" y="5043758"/>
            <a:ext cx="4425067" cy="1355914"/>
            <a:chOff x="3983392" y="1386078"/>
            <a:chExt cx="4425067" cy="1355914"/>
          </a:xfrm>
          <a:solidFill>
            <a:srgbClr val="FFE000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xmlns="" id="{2BD44B44-0E26-4B00-83CE-707DFA3616ED}"/>
                </a:ext>
              </a:extLst>
            </p:cNvPr>
            <p:cNvSpPr/>
            <p:nvPr/>
          </p:nvSpPr>
          <p:spPr>
            <a:xfrm>
              <a:off x="7429500" y="1781175"/>
              <a:ext cx="978959" cy="960817"/>
            </a:xfrm>
            <a:custGeom>
              <a:avLst/>
              <a:gdLst>
                <a:gd name="connsiteX0" fmla="*/ 885118 w 885149"/>
                <a:gd name="connsiteY0" fmla="*/ 999263 h 999573"/>
                <a:gd name="connsiteX1" fmla="*/ 885120 w 885149"/>
                <a:gd name="connsiteY1" fmla="*/ 999263 h 999573"/>
                <a:gd name="connsiteX2" fmla="*/ 885120 w 885149"/>
                <a:gd name="connsiteY2" fmla="*/ 999573 h 999573"/>
                <a:gd name="connsiteX3" fmla="*/ 421711 w 885149"/>
                <a:gd name="connsiteY3" fmla="*/ 433 h 999573"/>
                <a:gd name="connsiteX4" fmla="*/ 496514 w 885149"/>
                <a:gd name="connsiteY4" fmla="*/ 72132 h 999573"/>
                <a:gd name="connsiteX5" fmla="*/ 496514 w 885149"/>
                <a:gd name="connsiteY5" fmla="*/ 358001 h 999573"/>
                <a:gd name="connsiteX6" fmla="*/ 496514 w 885149"/>
                <a:gd name="connsiteY6" fmla="*/ 366692 h 999573"/>
                <a:gd name="connsiteX7" fmla="*/ 501791 w 885149"/>
                <a:gd name="connsiteY7" fmla="*/ 370417 h 999573"/>
                <a:gd name="connsiteX8" fmla="*/ 606392 w 885149"/>
                <a:gd name="connsiteY8" fmla="*/ 361415 h 999573"/>
                <a:gd name="connsiteX9" fmla="*/ 831113 w 885149"/>
                <a:gd name="connsiteY9" fmla="*/ 522507 h 999573"/>
                <a:gd name="connsiteX10" fmla="*/ 845080 w 885149"/>
                <a:gd name="connsiteY10" fmla="*/ 560995 h 999573"/>
                <a:gd name="connsiteX11" fmla="*/ 850357 w 885149"/>
                <a:gd name="connsiteY11" fmla="*/ 563167 h 999573"/>
                <a:gd name="connsiteX12" fmla="*/ 865876 w 885149"/>
                <a:gd name="connsiteY12" fmla="*/ 582101 h 999573"/>
                <a:gd name="connsiteX13" fmla="*/ 866186 w 885149"/>
                <a:gd name="connsiteY13" fmla="*/ 648213 h 999573"/>
                <a:gd name="connsiteX14" fmla="*/ 879533 w 885149"/>
                <a:gd name="connsiteY14" fmla="*/ 648524 h 999573"/>
                <a:gd name="connsiteX15" fmla="*/ 885120 w 885149"/>
                <a:gd name="connsiteY15" fmla="*/ 654111 h 999573"/>
                <a:gd name="connsiteX16" fmla="*/ 885120 w 885149"/>
                <a:gd name="connsiteY16" fmla="*/ 657836 h 999573"/>
                <a:gd name="connsiteX17" fmla="*/ 885120 w 885149"/>
                <a:gd name="connsiteY17" fmla="*/ 949290 h 999573"/>
                <a:gd name="connsiteX18" fmla="*/ 884810 w 885149"/>
                <a:gd name="connsiteY18" fmla="*/ 953946 h 999573"/>
                <a:gd name="connsiteX19" fmla="*/ 885118 w 885149"/>
                <a:gd name="connsiteY19" fmla="*/ 999263 h 999573"/>
                <a:gd name="connsiteX20" fmla="*/ 0 w 885149"/>
                <a:gd name="connsiteY20" fmla="*/ 999263 h 999573"/>
                <a:gd name="connsiteX21" fmla="*/ 0 w 885149"/>
                <a:gd name="connsiteY21" fmla="*/ 378487 h 999573"/>
                <a:gd name="connsiteX22" fmla="*/ 154778 w 885149"/>
                <a:gd name="connsiteY22" fmla="*/ 378487 h 999573"/>
                <a:gd name="connsiteX23" fmla="*/ 162848 w 885149"/>
                <a:gd name="connsiteY23" fmla="*/ 369175 h 999573"/>
                <a:gd name="connsiteX24" fmla="*/ 162848 w 885149"/>
                <a:gd name="connsiteY24" fmla="*/ 186045 h 999573"/>
                <a:gd name="connsiteX25" fmla="*/ 162848 w 885149"/>
                <a:gd name="connsiteY25" fmla="*/ 78340 h 999573"/>
                <a:gd name="connsiteX26" fmla="*/ 164400 w 885149"/>
                <a:gd name="connsiteY26" fmla="*/ 67166 h 999573"/>
                <a:gd name="connsiteX27" fmla="*/ 164710 w 885149"/>
                <a:gd name="connsiteY27" fmla="*/ 80513 h 999573"/>
                <a:gd name="connsiteX28" fmla="*/ 164710 w 885149"/>
                <a:gd name="connsiteY28" fmla="*/ 366382 h 999573"/>
                <a:gd name="connsiteX29" fmla="*/ 164400 w 885149"/>
                <a:gd name="connsiteY29" fmla="*/ 379728 h 999573"/>
                <a:gd name="connsiteX30" fmla="*/ 165641 w 885149"/>
                <a:gd name="connsiteY30" fmla="*/ 379728 h 999573"/>
                <a:gd name="connsiteX31" fmla="*/ 165331 w 885149"/>
                <a:gd name="connsiteY31" fmla="*/ 379418 h 999573"/>
                <a:gd name="connsiteX32" fmla="*/ 165331 w 885149"/>
                <a:gd name="connsiteY32" fmla="*/ 72753 h 999573"/>
                <a:gd name="connsiteX33" fmla="*/ 165952 w 885149"/>
                <a:gd name="connsiteY33" fmla="*/ 67166 h 999573"/>
                <a:gd name="connsiteX34" fmla="*/ 242307 w 885149"/>
                <a:gd name="connsiteY34" fmla="*/ 743 h 999573"/>
                <a:gd name="connsiteX35" fmla="*/ 317110 w 885149"/>
                <a:gd name="connsiteY35" fmla="*/ 72443 h 999573"/>
                <a:gd name="connsiteX36" fmla="*/ 317110 w 885149"/>
                <a:gd name="connsiteY36" fmla="*/ 305856 h 999573"/>
                <a:gd name="connsiteX37" fmla="*/ 317110 w 885149"/>
                <a:gd name="connsiteY37" fmla="*/ 523127 h 999573"/>
                <a:gd name="connsiteX38" fmla="*/ 320214 w 885149"/>
                <a:gd name="connsiteY38" fmla="*/ 533991 h 999573"/>
                <a:gd name="connsiteX39" fmla="*/ 340079 w 885149"/>
                <a:gd name="connsiteY39" fmla="*/ 493951 h 999573"/>
                <a:gd name="connsiteX40" fmla="*/ 345045 w 885149"/>
                <a:gd name="connsiteY40" fmla="*/ 475948 h 999573"/>
                <a:gd name="connsiteX41" fmla="*/ 345045 w 885149"/>
                <a:gd name="connsiteY41" fmla="*/ 154695 h 999573"/>
                <a:gd name="connsiteX42" fmla="*/ 345045 w 885149"/>
                <a:gd name="connsiteY42" fmla="*/ 75547 h 999573"/>
                <a:gd name="connsiteX43" fmla="*/ 408364 w 885149"/>
                <a:gd name="connsiteY43" fmla="*/ 743 h 999573"/>
                <a:gd name="connsiteX44" fmla="*/ 421711 w 885149"/>
                <a:gd name="connsiteY44" fmla="*/ 433 h 99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85149" h="999573">
                  <a:moveTo>
                    <a:pt x="885118" y="999263"/>
                  </a:moveTo>
                  <a:lnTo>
                    <a:pt x="885120" y="999263"/>
                  </a:lnTo>
                  <a:lnTo>
                    <a:pt x="885120" y="999573"/>
                  </a:lnTo>
                  <a:close/>
                  <a:moveTo>
                    <a:pt x="421711" y="433"/>
                  </a:moveTo>
                  <a:cubicBezTo>
                    <a:pt x="462372" y="-1430"/>
                    <a:pt x="496514" y="35507"/>
                    <a:pt x="496514" y="72132"/>
                  </a:cubicBezTo>
                  <a:cubicBezTo>
                    <a:pt x="496204" y="167421"/>
                    <a:pt x="496514" y="262712"/>
                    <a:pt x="496514" y="358001"/>
                  </a:cubicBezTo>
                  <a:cubicBezTo>
                    <a:pt x="496514" y="361105"/>
                    <a:pt x="496514" y="363898"/>
                    <a:pt x="496514" y="366692"/>
                  </a:cubicBezTo>
                  <a:cubicBezTo>
                    <a:pt x="496514" y="370106"/>
                    <a:pt x="499308" y="370417"/>
                    <a:pt x="501791" y="370417"/>
                  </a:cubicBezTo>
                  <a:cubicBezTo>
                    <a:pt x="535934" y="359863"/>
                    <a:pt x="571318" y="357070"/>
                    <a:pt x="606392" y="361415"/>
                  </a:cubicBezTo>
                  <a:cubicBezTo>
                    <a:pt x="710062" y="374452"/>
                    <a:pt x="785176" y="428459"/>
                    <a:pt x="831113" y="522507"/>
                  </a:cubicBezTo>
                  <a:cubicBezTo>
                    <a:pt x="837010" y="534922"/>
                    <a:pt x="842287" y="547648"/>
                    <a:pt x="845080" y="560995"/>
                  </a:cubicBezTo>
                  <a:cubicBezTo>
                    <a:pt x="846943" y="561926"/>
                    <a:pt x="848495" y="562857"/>
                    <a:pt x="850357" y="563167"/>
                  </a:cubicBezTo>
                  <a:cubicBezTo>
                    <a:pt x="861531" y="565650"/>
                    <a:pt x="865876" y="570617"/>
                    <a:pt x="865876" y="582101"/>
                  </a:cubicBezTo>
                  <a:cubicBezTo>
                    <a:pt x="866186" y="604138"/>
                    <a:pt x="866186" y="626176"/>
                    <a:pt x="866186" y="648213"/>
                  </a:cubicBezTo>
                  <a:cubicBezTo>
                    <a:pt x="870532" y="648524"/>
                    <a:pt x="875188" y="648524"/>
                    <a:pt x="879533" y="648524"/>
                  </a:cubicBezTo>
                  <a:cubicBezTo>
                    <a:pt x="883258" y="648524"/>
                    <a:pt x="885430" y="650076"/>
                    <a:pt x="885120" y="654111"/>
                  </a:cubicBezTo>
                  <a:cubicBezTo>
                    <a:pt x="885120" y="655352"/>
                    <a:pt x="885120" y="656594"/>
                    <a:pt x="885120" y="657836"/>
                  </a:cubicBezTo>
                  <a:cubicBezTo>
                    <a:pt x="885120" y="754987"/>
                    <a:pt x="885120" y="852138"/>
                    <a:pt x="885120" y="949290"/>
                  </a:cubicBezTo>
                  <a:cubicBezTo>
                    <a:pt x="885120" y="950842"/>
                    <a:pt x="884810" y="952394"/>
                    <a:pt x="884810" y="953946"/>
                  </a:cubicBezTo>
                  <a:lnTo>
                    <a:pt x="885118" y="999263"/>
                  </a:lnTo>
                  <a:lnTo>
                    <a:pt x="0" y="999263"/>
                  </a:lnTo>
                  <a:lnTo>
                    <a:pt x="0" y="378487"/>
                  </a:lnTo>
                  <a:lnTo>
                    <a:pt x="154778" y="378487"/>
                  </a:lnTo>
                  <a:cubicBezTo>
                    <a:pt x="162848" y="378487"/>
                    <a:pt x="162848" y="378176"/>
                    <a:pt x="162848" y="369175"/>
                  </a:cubicBezTo>
                  <a:cubicBezTo>
                    <a:pt x="162848" y="308029"/>
                    <a:pt x="162848" y="247193"/>
                    <a:pt x="162848" y="186045"/>
                  </a:cubicBezTo>
                  <a:cubicBezTo>
                    <a:pt x="162848" y="150040"/>
                    <a:pt x="162848" y="114345"/>
                    <a:pt x="162848" y="78340"/>
                  </a:cubicBezTo>
                  <a:cubicBezTo>
                    <a:pt x="162848" y="74615"/>
                    <a:pt x="161606" y="70580"/>
                    <a:pt x="164400" y="67166"/>
                  </a:cubicBezTo>
                  <a:cubicBezTo>
                    <a:pt x="164710" y="71511"/>
                    <a:pt x="164710" y="76167"/>
                    <a:pt x="164710" y="80513"/>
                  </a:cubicBezTo>
                  <a:cubicBezTo>
                    <a:pt x="164710" y="175802"/>
                    <a:pt x="164710" y="271093"/>
                    <a:pt x="164710" y="366382"/>
                  </a:cubicBezTo>
                  <a:cubicBezTo>
                    <a:pt x="164710" y="370727"/>
                    <a:pt x="164400" y="375383"/>
                    <a:pt x="164400" y="379728"/>
                  </a:cubicBezTo>
                  <a:cubicBezTo>
                    <a:pt x="164710" y="379728"/>
                    <a:pt x="165331" y="379728"/>
                    <a:pt x="165641" y="379728"/>
                  </a:cubicBezTo>
                  <a:cubicBezTo>
                    <a:pt x="165641" y="379728"/>
                    <a:pt x="165331" y="379418"/>
                    <a:pt x="165331" y="379418"/>
                  </a:cubicBezTo>
                  <a:cubicBezTo>
                    <a:pt x="165331" y="277300"/>
                    <a:pt x="165331" y="174871"/>
                    <a:pt x="165331" y="72753"/>
                  </a:cubicBezTo>
                  <a:cubicBezTo>
                    <a:pt x="165331" y="70891"/>
                    <a:pt x="165020" y="69028"/>
                    <a:pt x="165952" y="67166"/>
                  </a:cubicBezTo>
                  <a:cubicBezTo>
                    <a:pt x="170918" y="22470"/>
                    <a:pt x="212199" y="-2361"/>
                    <a:pt x="242307" y="743"/>
                  </a:cubicBezTo>
                  <a:cubicBezTo>
                    <a:pt x="281416" y="-1740"/>
                    <a:pt x="317421" y="34886"/>
                    <a:pt x="317110" y="72443"/>
                  </a:cubicBezTo>
                  <a:cubicBezTo>
                    <a:pt x="316800" y="150040"/>
                    <a:pt x="317110" y="227949"/>
                    <a:pt x="317110" y="305856"/>
                  </a:cubicBezTo>
                  <a:cubicBezTo>
                    <a:pt x="317110" y="378176"/>
                    <a:pt x="317110" y="450807"/>
                    <a:pt x="317110" y="523127"/>
                  </a:cubicBezTo>
                  <a:cubicBezTo>
                    <a:pt x="317110" y="526852"/>
                    <a:pt x="314938" y="531508"/>
                    <a:pt x="320214" y="533991"/>
                  </a:cubicBezTo>
                  <a:cubicBezTo>
                    <a:pt x="325180" y="519713"/>
                    <a:pt x="332319" y="506677"/>
                    <a:pt x="340079" y="493951"/>
                  </a:cubicBezTo>
                  <a:cubicBezTo>
                    <a:pt x="343804" y="488053"/>
                    <a:pt x="345045" y="482466"/>
                    <a:pt x="345045" y="475948"/>
                  </a:cubicBezTo>
                  <a:cubicBezTo>
                    <a:pt x="345045" y="368865"/>
                    <a:pt x="345045" y="261781"/>
                    <a:pt x="345045" y="154695"/>
                  </a:cubicBezTo>
                  <a:cubicBezTo>
                    <a:pt x="345045" y="128312"/>
                    <a:pt x="345666" y="101929"/>
                    <a:pt x="345045" y="75547"/>
                  </a:cubicBezTo>
                  <a:cubicBezTo>
                    <a:pt x="344114" y="43266"/>
                    <a:pt x="367393" y="8503"/>
                    <a:pt x="408364" y="743"/>
                  </a:cubicBezTo>
                  <a:cubicBezTo>
                    <a:pt x="412710" y="-188"/>
                    <a:pt x="417366" y="-188"/>
                    <a:pt x="421711" y="433"/>
                  </a:cubicBezTo>
                  <a:close/>
                </a:path>
              </a:pathLst>
            </a:custGeom>
            <a:grpFill/>
            <a:ln w="36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xmlns="" id="{87A3D21E-6EE3-4B59-A6EA-73A3386B026A}"/>
                </a:ext>
              </a:extLst>
            </p:cNvPr>
            <p:cNvSpPr/>
            <p:nvPr/>
          </p:nvSpPr>
          <p:spPr>
            <a:xfrm>
              <a:off x="3983392" y="1627126"/>
              <a:ext cx="2234528" cy="1111017"/>
            </a:xfrm>
            <a:custGeom>
              <a:avLst/>
              <a:gdLst>
                <a:gd name="connsiteX0" fmla="*/ 1359605 w 4190656"/>
                <a:gd name="connsiteY0" fmla="*/ 2009520 h 2083613"/>
                <a:gd name="connsiteX1" fmla="*/ 1359605 w 4190656"/>
                <a:gd name="connsiteY1" fmla="*/ 2049344 h 2083613"/>
                <a:gd name="connsiteX2" fmla="*/ 1942246 w 4190656"/>
                <a:gd name="connsiteY2" fmla="*/ 2049344 h 2083613"/>
                <a:gd name="connsiteX3" fmla="*/ 1942246 w 4190656"/>
                <a:gd name="connsiteY3" fmla="*/ 2009520 h 2083613"/>
                <a:gd name="connsiteX4" fmla="*/ 3736514 w 4190656"/>
                <a:gd name="connsiteY4" fmla="*/ 2004560 h 2083613"/>
                <a:gd name="connsiteX5" fmla="*/ 3736514 w 4190656"/>
                <a:gd name="connsiteY5" fmla="*/ 2044384 h 2083613"/>
                <a:gd name="connsiteX6" fmla="*/ 4087017 w 4190656"/>
                <a:gd name="connsiteY6" fmla="*/ 2044384 h 2083613"/>
                <a:gd name="connsiteX7" fmla="*/ 4087017 w 4190656"/>
                <a:gd name="connsiteY7" fmla="*/ 2004560 h 2083613"/>
                <a:gd name="connsiteX8" fmla="*/ 3320982 w 4190656"/>
                <a:gd name="connsiteY8" fmla="*/ 2004560 h 2083613"/>
                <a:gd name="connsiteX9" fmla="*/ 3320982 w 4190656"/>
                <a:gd name="connsiteY9" fmla="*/ 2044384 h 2083613"/>
                <a:gd name="connsiteX10" fmla="*/ 3671485 w 4190656"/>
                <a:gd name="connsiteY10" fmla="*/ 2044384 h 2083613"/>
                <a:gd name="connsiteX11" fmla="*/ 3671485 w 4190656"/>
                <a:gd name="connsiteY11" fmla="*/ 2004560 h 2083613"/>
                <a:gd name="connsiteX12" fmla="*/ 1359605 w 4190656"/>
                <a:gd name="connsiteY12" fmla="*/ 1948423 h 2083613"/>
                <a:gd name="connsiteX13" fmla="*/ 1359605 w 4190656"/>
                <a:gd name="connsiteY13" fmla="*/ 1988247 h 2083613"/>
                <a:gd name="connsiteX14" fmla="*/ 1942246 w 4190656"/>
                <a:gd name="connsiteY14" fmla="*/ 1988247 h 2083613"/>
                <a:gd name="connsiteX15" fmla="*/ 1942246 w 4190656"/>
                <a:gd name="connsiteY15" fmla="*/ 1948423 h 2083613"/>
                <a:gd name="connsiteX16" fmla="*/ 3736514 w 4190656"/>
                <a:gd name="connsiteY16" fmla="*/ 1943463 h 2083613"/>
                <a:gd name="connsiteX17" fmla="*/ 3736514 w 4190656"/>
                <a:gd name="connsiteY17" fmla="*/ 1983287 h 2083613"/>
                <a:gd name="connsiteX18" fmla="*/ 4087017 w 4190656"/>
                <a:gd name="connsiteY18" fmla="*/ 1983287 h 2083613"/>
                <a:gd name="connsiteX19" fmla="*/ 4087017 w 4190656"/>
                <a:gd name="connsiteY19" fmla="*/ 1943463 h 2083613"/>
                <a:gd name="connsiteX20" fmla="*/ 3320982 w 4190656"/>
                <a:gd name="connsiteY20" fmla="*/ 1943463 h 2083613"/>
                <a:gd name="connsiteX21" fmla="*/ 3320982 w 4190656"/>
                <a:gd name="connsiteY21" fmla="*/ 1983287 h 2083613"/>
                <a:gd name="connsiteX22" fmla="*/ 3671485 w 4190656"/>
                <a:gd name="connsiteY22" fmla="*/ 1983287 h 2083613"/>
                <a:gd name="connsiteX23" fmla="*/ 3671485 w 4190656"/>
                <a:gd name="connsiteY23" fmla="*/ 1943463 h 2083613"/>
                <a:gd name="connsiteX24" fmla="*/ 1359605 w 4190656"/>
                <a:gd name="connsiteY24" fmla="*/ 1887327 h 2083613"/>
                <a:gd name="connsiteX25" fmla="*/ 1359605 w 4190656"/>
                <a:gd name="connsiteY25" fmla="*/ 1927151 h 2083613"/>
                <a:gd name="connsiteX26" fmla="*/ 1942246 w 4190656"/>
                <a:gd name="connsiteY26" fmla="*/ 1927151 h 2083613"/>
                <a:gd name="connsiteX27" fmla="*/ 1942246 w 4190656"/>
                <a:gd name="connsiteY27" fmla="*/ 1887327 h 2083613"/>
                <a:gd name="connsiteX28" fmla="*/ 3736514 w 4190656"/>
                <a:gd name="connsiteY28" fmla="*/ 1882367 h 2083613"/>
                <a:gd name="connsiteX29" fmla="*/ 3736514 w 4190656"/>
                <a:gd name="connsiteY29" fmla="*/ 1922191 h 2083613"/>
                <a:gd name="connsiteX30" fmla="*/ 4087017 w 4190656"/>
                <a:gd name="connsiteY30" fmla="*/ 1922191 h 2083613"/>
                <a:gd name="connsiteX31" fmla="*/ 4087017 w 4190656"/>
                <a:gd name="connsiteY31" fmla="*/ 1882367 h 2083613"/>
                <a:gd name="connsiteX32" fmla="*/ 3320982 w 4190656"/>
                <a:gd name="connsiteY32" fmla="*/ 1882367 h 2083613"/>
                <a:gd name="connsiteX33" fmla="*/ 3320982 w 4190656"/>
                <a:gd name="connsiteY33" fmla="*/ 1922191 h 2083613"/>
                <a:gd name="connsiteX34" fmla="*/ 3671485 w 4190656"/>
                <a:gd name="connsiteY34" fmla="*/ 1922191 h 2083613"/>
                <a:gd name="connsiteX35" fmla="*/ 3671485 w 4190656"/>
                <a:gd name="connsiteY35" fmla="*/ 1882367 h 2083613"/>
                <a:gd name="connsiteX36" fmla="*/ 3051754 w 4190656"/>
                <a:gd name="connsiteY36" fmla="*/ 1873675 h 2083613"/>
                <a:gd name="connsiteX37" fmla="*/ 3051754 w 4190656"/>
                <a:gd name="connsiteY37" fmla="*/ 1939321 h 2083613"/>
                <a:gd name="connsiteX38" fmla="*/ 3149850 w 4190656"/>
                <a:gd name="connsiteY38" fmla="*/ 1939321 h 2083613"/>
                <a:gd name="connsiteX39" fmla="*/ 3149850 w 4190656"/>
                <a:gd name="connsiteY39" fmla="*/ 1873675 h 2083613"/>
                <a:gd name="connsiteX40" fmla="*/ 2868153 w 4190656"/>
                <a:gd name="connsiteY40" fmla="*/ 1873675 h 2083613"/>
                <a:gd name="connsiteX41" fmla="*/ 2868153 w 4190656"/>
                <a:gd name="connsiteY41" fmla="*/ 1939321 h 2083613"/>
                <a:gd name="connsiteX42" fmla="*/ 2966249 w 4190656"/>
                <a:gd name="connsiteY42" fmla="*/ 1939321 h 2083613"/>
                <a:gd name="connsiteX43" fmla="*/ 2966249 w 4190656"/>
                <a:gd name="connsiteY43" fmla="*/ 1873675 h 2083613"/>
                <a:gd name="connsiteX44" fmla="*/ 2684553 w 4190656"/>
                <a:gd name="connsiteY44" fmla="*/ 1873675 h 2083613"/>
                <a:gd name="connsiteX45" fmla="*/ 2684553 w 4190656"/>
                <a:gd name="connsiteY45" fmla="*/ 1939321 h 2083613"/>
                <a:gd name="connsiteX46" fmla="*/ 2782649 w 4190656"/>
                <a:gd name="connsiteY46" fmla="*/ 1939321 h 2083613"/>
                <a:gd name="connsiteX47" fmla="*/ 2782649 w 4190656"/>
                <a:gd name="connsiteY47" fmla="*/ 1873675 h 2083613"/>
                <a:gd name="connsiteX48" fmla="*/ 1359605 w 4190656"/>
                <a:gd name="connsiteY48" fmla="*/ 1826230 h 2083613"/>
                <a:gd name="connsiteX49" fmla="*/ 1359605 w 4190656"/>
                <a:gd name="connsiteY49" fmla="*/ 1866054 h 2083613"/>
                <a:gd name="connsiteX50" fmla="*/ 1942246 w 4190656"/>
                <a:gd name="connsiteY50" fmla="*/ 1866054 h 2083613"/>
                <a:gd name="connsiteX51" fmla="*/ 1942246 w 4190656"/>
                <a:gd name="connsiteY51" fmla="*/ 1826230 h 2083613"/>
                <a:gd name="connsiteX52" fmla="*/ 3736514 w 4190656"/>
                <a:gd name="connsiteY52" fmla="*/ 1821270 h 2083613"/>
                <a:gd name="connsiteX53" fmla="*/ 3736514 w 4190656"/>
                <a:gd name="connsiteY53" fmla="*/ 1861094 h 2083613"/>
                <a:gd name="connsiteX54" fmla="*/ 4087017 w 4190656"/>
                <a:gd name="connsiteY54" fmla="*/ 1861094 h 2083613"/>
                <a:gd name="connsiteX55" fmla="*/ 4087017 w 4190656"/>
                <a:gd name="connsiteY55" fmla="*/ 1821270 h 2083613"/>
                <a:gd name="connsiteX56" fmla="*/ 3320982 w 4190656"/>
                <a:gd name="connsiteY56" fmla="*/ 1821270 h 2083613"/>
                <a:gd name="connsiteX57" fmla="*/ 3320982 w 4190656"/>
                <a:gd name="connsiteY57" fmla="*/ 1861094 h 2083613"/>
                <a:gd name="connsiteX58" fmla="*/ 3671485 w 4190656"/>
                <a:gd name="connsiteY58" fmla="*/ 1861094 h 2083613"/>
                <a:gd name="connsiteX59" fmla="*/ 3671485 w 4190656"/>
                <a:gd name="connsiteY59" fmla="*/ 1821270 h 2083613"/>
                <a:gd name="connsiteX60" fmla="*/ 3051754 w 4190656"/>
                <a:gd name="connsiteY60" fmla="*/ 1737466 h 2083613"/>
                <a:gd name="connsiteX61" fmla="*/ 3051754 w 4190656"/>
                <a:gd name="connsiteY61" fmla="*/ 1803112 h 2083613"/>
                <a:gd name="connsiteX62" fmla="*/ 3149850 w 4190656"/>
                <a:gd name="connsiteY62" fmla="*/ 1803112 h 2083613"/>
                <a:gd name="connsiteX63" fmla="*/ 3149850 w 4190656"/>
                <a:gd name="connsiteY63" fmla="*/ 1737466 h 2083613"/>
                <a:gd name="connsiteX64" fmla="*/ 2868153 w 4190656"/>
                <a:gd name="connsiteY64" fmla="*/ 1737466 h 2083613"/>
                <a:gd name="connsiteX65" fmla="*/ 2868153 w 4190656"/>
                <a:gd name="connsiteY65" fmla="*/ 1803112 h 2083613"/>
                <a:gd name="connsiteX66" fmla="*/ 2966249 w 4190656"/>
                <a:gd name="connsiteY66" fmla="*/ 1803112 h 2083613"/>
                <a:gd name="connsiteX67" fmla="*/ 2966249 w 4190656"/>
                <a:gd name="connsiteY67" fmla="*/ 1737466 h 2083613"/>
                <a:gd name="connsiteX68" fmla="*/ 2684553 w 4190656"/>
                <a:gd name="connsiteY68" fmla="*/ 1737466 h 2083613"/>
                <a:gd name="connsiteX69" fmla="*/ 2684553 w 4190656"/>
                <a:gd name="connsiteY69" fmla="*/ 1803112 h 2083613"/>
                <a:gd name="connsiteX70" fmla="*/ 2782649 w 4190656"/>
                <a:gd name="connsiteY70" fmla="*/ 1803112 h 2083613"/>
                <a:gd name="connsiteX71" fmla="*/ 2782649 w 4190656"/>
                <a:gd name="connsiteY71" fmla="*/ 1737466 h 2083613"/>
                <a:gd name="connsiteX72" fmla="*/ 3051754 w 4190656"/>
                <a:gd name="connsiteY72" fmla="*/ 1601257 h 2083613"/>
                <a:gd name="connsiteX73" fmla="*/ 3051754 w 4190656"/>
                <a:gd name="connsiteY73" fmla="*/ 1666903 h 2083613"/>
                <a:gd name="connsiteX74" fmla="*/ 3149850 w 4190656"/>
                <a:gd name="connsiteY74" fmla="*/ 1666903 h 2083613"/>
                <a:gd name="connsiteX75" fmla="*/ 3149850 w 4190656"/>
                <a:gd name="connsiteY75" fmla="*/ 1601257 h 2083613"/>
                <a:gd name="connsiteX76" fmla="*/ 2868153 w 4190656"/>
                <a:gd name="connsiteY76" fmla="*/ 1601257 h 2083613"/>
                <a:gd name="connsiteX77" fmla="*/ 2868153 w 4190656"/>
                <a:gd name="connsiteY77" fmla="*/ 1666903 h 2083613"/>
                <a:gd name="connsiteX78" fmla="*/ 2966249 w 4190656"/>
                <a:gd name="connsiteY78" fmla="*/ 1666903 h 2083613"/>
                <a:gd name="connsiteX79" fmla="*/ 2966249 w 4190656"/>
                <a:gd name="connsiteY79" fmla="*/ 1601257 h 2083613"/>
                <a:gd name="connsiteX80" fmla="*/ 2684553 w 4190656"/>
                <a:gd name="connsiteY80" fmla="*/ 1601257 h 2083613"/>
                <a:gd name="connsiteX81" fmla="*/ 2684553 w 4190656"/>
                <a:gd name="connsiteY81" fmla="*/ 1666903 h 2083613"/>
                <a:gd name="connsiteX82" fmla="*/ 2782649 w 4190656"/>
                <a:gd name="connsiteY82" fmla="*/ 1666903 h 2083613"/>
                <a:gd name="connsiteX83" fmla="*/ 2782649 w 4190656"/>
                <a:gd name="connsiteY83" fmla="*/ 1601257 h 2083613"/>
                <a:gd name="connsiteX84" fmla="*/ 1003047 w 4190656"/>
                <a:gd name="connsiteY84" fmla="*/ 1464531 h 2083613"/>
                <a:gd name="connsiteX85" fmla="*/ 1003047 w 4190656"/>
                <a:gd name="connsiteY85" fmla="*/ 2082216 h 2083613"/>
                <a:gd name="connsiteX86" fmla="*/ 1259865 w 4190656"/>
                <a:gd name="connsiteY86" fmla="*/ 2082216 h 2083613"/>
                <a:gd name="connsiteX87" fmla="*/ 1259865 w 4190656"/>
                <a:gd name="connsiteY87" fmla="*/ 1464531 h 2083613"/>
                <a:gd name="connsiteX88" fmla="*/ 640721 w 4190656"/>
                <a:gd name="connsiteY88" fmla="*/ 1461809 h 2083613"/>
                <a:gd name="connsiteX89" fmla="*/ 640721 w 4190656"/>
                <a:gd name="connsiteY89" fmla="*/ 2079494 h 2083613"/>
                <a:gd name="connsiteX90" fmla="*/ 860983 w 4190656"/>
                <a:gd name="connsiteY90" fmla="*/ 2079494 h 2083613"/>
                <a:gd name="connsiteX91" fmla="*/ 860983 w 4190656"/>
                <a:gd name="connsiteY91" fmla="*/ 1461809 h 2083613"/>
                <a:gd name="connsiteX92" fmla="*/ 3977387 w 4190656"/>
                <a:gd name="connsiteY92" fmla="*/ 1437108 h 2083613"/>
                <a:gd name="connsiteX93" fmla="*/ 3977387 w 4190656"/>
                <a:gd name="connsiteY93" fmla="*/ 1502754 h 2083613"/>
                <a:gd name="connsiteX94" fmla="*/ 4075483 w 4190656"/>
                <a:gd name="connsiteY94" fmla="*/ 1502754 h 2083613"/>
                <a:gd name="connsiteX95" fmla="*/ 4075483 w 4190656"/>
                <a:gd name="connsiteY95" fmla="*/ 1437108 h 2083613"/>
                <a:gd name="connsiteX96" fmla="*/ 3793786 w 4190656"/>
                <a:gd name="connsiteY96" fmla="*/ 1437108 h 2083613"/>
                <a:gd name="connsiteX97" fmla="*/ 3793786 w 4190656"/>
                <a:gd name="connsiteY97" fmla="*/ 1502754 h 2083613"/>
                <a:gd name="connsiteX98" fmla="*/ 3891882 w 4190656"/>
                <a:gd name="connsiteY98" fmla="*/ 1502754 h 2083613"/>
                <a:gd name="connsiteX99" fmla="*/ 3891882 w 4190656"/>
                <a:gd name="connsiteY99" fmla="*/ 1437108 h 2083613"/>
                <a:gd name="connsiteX100" fmla="*/ 3610186 w 4190656"/>
                <a:gd name="connsiteY100" fmla="*/ 1437108 h 2083613"/>
                <a:gd name="connsiteX101" fmla="*/ 3610186 w 4190656"/>
                <a:gd name="connsiteY101" fmla="*/ 1502754 h 2083613"/>
                <a:gd name="connsiteX102" fmla="*/ 3708282 w 4190656"/>
                <a:gd name="connsiteY102" fmla="*/ 1502754 h 2083613"/>
                <a:gd name="connsiteX103" fmla="*/ 3708282 w 4190656"/>
                <a:gd name="connsiteY103" fmla="*/ 1437108 h 2083613"/>
                <a:gd name="connsiteX104" fmla="*/ 3413613 w 4190656"/>
                <a:gd name="connsiteY104" fmla="*/ 1437108 h 2083613"/>
                <a:gd name="connsiteX105" fmla="*/ 3413613 w 4190656"/>
                <a:gd name="connsiteY105" fmla="*/ 1502754 h 2083613"/>
                <a:gd name="connsiteX106" fmla="*/ 3511709 w 4190656"/>
                <a:gd name="connsiteY106" fmla="*/ 1502754 h 2083613"/>
                <a:gd name="connsiteX107" fmla="*/ 3511709 w 4190656"/>
                <a:gd name="connsiteY107" fmla="*/ 1437108 h 2083613"/>
                <a:gd name="connsiteX108" fmla="*/ 3230013 w 4190656"/>
                <a:gd name="connsiteY108" fmla="*/ 1437108 h 2083613"/>
                <a:gd name="connsiteX109" fmla="*/ 3230013 w 4190656"/>
                <a:gd name="connsiteY109" fmla="*/ 1502754 h 2083613"/>
                <a:gd name="connsiteX110" fmla="*/ 3328109 w 4190656"/>
                <a:gd name="connsiteY110" fmla="*/ 1502754 h 2083613"/>
                <a:gd name="connsiteX111" fmla="*/ 3328109 w 4190656"/>
                <a:gd name="connsiteY111" fmla="*/ 1437108 h 2083613"/>
                <a:gd name="connsiteX112" fmla="*/ 3051754 w 4190656"/>
                <a:gd name="connsiteY112" fmla="*/ 1437108 h 2083613"/>
                <a:gd name="connsiteX113" fmla="*/ 3051754 w 4190656"/>
                <a:gd name="connsiteY113" fmla="*/ 1502754 h 2083613"/>
                <a:gd name="connsiteX114" fmla="*/ 3149850 w 4190656"/>
                <a:gd name="connsiteY114" fmla="*/ 1502754 h 2083613"/>
                <a:gd name="connsiteX115" fmla="*/ 3149850 w 4190656"/>
                <a:gd name="connsiteY115" fmla="*/ 1437108 h 2083613"/>
                <a:gd name="connsiteX116" fmla="*/ 2868153 w 4190656"/>
                <a:gd name="connsiteY116" fmla="*/ 1437108 h 2083613"/>
                <a:gd name="connsiteX117" fmla="*/ 2868153 w 4190656"/>
                <a:gd name="connsiteY117" fmla="*/ 1502754 h 2083613"/>
                <a:gd name="connsiteX118" fmla="*/ 2966249 w 4190656"/>
                <a:gd name="connsiteY118" fmla="*/ 1502754 h 2083613"/>
                <a:gd name="connsiteX119" fmla="*/ 2966249 w 4190656"/>
                <a:gd name="connsiteY119" fmla="*/ 1437108 h 2083613"/>
                <a:gd name="connsiteX120" fmla="*/ 2684553 w 4190656"/>
                <a:gd name="connsiteY120" fmla="*/ 1437108 h 2083613"/>
                <a:gd name="connsiteX121" fmla="*/ 2684553 w 4190656"/>
                <a:gd name="connsiteY121" fmla="*/ 1502754 h 2083613"/>
                <a:gd name="connsiteX122" fmla="*/ 2782649 w 4190656"/>
                <a:gd name="connsiteY122" fmla="*/ 1502754 h 2083613"/>
                <a:gd name="connsiteX123" fmla="*/ 2782649 w 4190656"/>
                <a:gd name="connsiteY123" fmla="*/ 1437108 h 2083613"/>
                <a:gd name="connsiteX124" fmla="*/ 1818380 w 4190656"/>
                <a:gd name="connsiteY124" fmla="*/ 1377680 h 2083613"/>
                <a:gd name="connsiteX125" fmla="*/ 1818380 w 4190656"/>
                <a:gd name="connsiteY125" fmla="*/ 1450750 h 2083613"/>
                <a:gd name="connsiteX126" fmla="*/ 1916476 w 4190656"/>
                <a:gd name="connsiteY126" fmla="*/ 1450750 h 2083613"/>
                <a:gd name="connsiteX127" fmla="*/ 1916476 w 4190656"/>
                <a:gd name="connsiteY127" fmla="*/ 1377680 h 2083613"/>
                <a:gd name="connsiteX128" fmla="*/ 1634779 w 4190656"/>
                <a:gd name="connsiteY128" fmla="*/ 1377680 h 2083613"/>
                <a:gd name="connsiteX129" fmla="*/ 1634779 w 4190656"/>
                <a:gd name="connsiteY129" fmla="*/ 1450750 h 2083613"/>
                <a:gd name="connsiteX130" fmla="*/ 1732875 w 4190656"/>
                <a:gd name="connsiteY130" fmla="*/ 1450750 h 2083613"/>
                <a:gd name="connsiteX131" fmla="*/ 1732875 w 4190656"/>
                <a:gd name="connsiteY131" fmla="*/ 1377680 h 2083613"/>
                <a:gd name="connsiteX132" fmla="*/ 1451179 w 4190656"/>
                <a:gd name="connsiteY132" fmla="*/ 1377680 h 2083613"/>
                <a:gd name="connsiteX133" fmla="*/ 1451179 w 4190656"/>
                <a:gd name="connsiteY133" fmla="*/ 1450750 h 2083613"/>
                <a:gd name="connsiteX134" fmla="*/ 1549275 w 4190656"/>
                <a:gd name="connsiteY134" fmla="*/ 1450750 h 2083613"/>
                <a:gd name="connsiteX135" fmla="*/ 1549275 w 4190656"/>
                <a:gd name="connsiteY135" fmla="*/ 1377680 h 2083613"/>
                <a:gd name="connsiteX136" fmla="*/ 1818380 w 4190656"/>
                <a:gd name="connsiteY136" fmla="*/ 1226067 h 2083613"/>
                <a:gd name="connsiteX137" fmla="*/ 1818380 w 4190656"/>
                <a:gd name="connsiteY137" fmla="*/ 1299137 h 2083613"/>
                <a:gd name="connsiteX138" fmla="*/ 1916476 w 4190656"/>
                <a:gd name="connsiteY138" fmla="*/ 1299137 h 2083613"/>
                <a:gd name="connsiteX139" fmla="*/ 1916476 w 4190656"/>
                <a:gd name="connsiteY139" fmla="*/ 1226067 h 2083613"/>
                <a:gd name="connsiteX140" fmla="*/ 1634779 w 4190656"/>
                <a:gd name="connsiteY140" fmla="*/ 1226067 h 2083613"/>
                <a:gd name="connsiteX141" fmla="*/ 1634779 w 4190656"/>
                <a:gd name="connsiteY141" fmla="*/ 1299137 h 2083613"/>
                <a:gd name="connsiteX142" fmla="*/ 1732875 w 4190656"/>
                <a:gd name="connsiteY142" fmla="*/ 1299137 h 2083613"/>
                <a:gd name="connsiteX143" fmla="*/ 1732875 w 4190656"/>
                <a:gd name="connsiteY143" fmla="*/ 1226067 h 2083613"/>
                <a:gd name="connsiteX144" fmla="*/ 1451179 w 4190656"/>
                <a:gd name="connsiteY144" fmla="*/ 1226067 h 2083613"/>
                <a:gd name="connsiteX145" fmla="*/ 1451179 w 4190656"/>
                <a:gd name="connsiteY145" fmla="*/ 1299137 h 2083613"/>
                <a:gd name="connsiteX146" fmla="*/ 1549275 w 4190656"/>
                <a:gd name="connsiteY146" fmla="*/ 1299137 h 2083613"/>
                <a:gd name="connsiteX147" fmla="*/ 1549275 w 4190656"/>
                <a:gd name="connsiteY147" fmla="*/ 1226067 h 2083613"/>
                <a:gd name="connsiteX148" fmla="*/ 403424 w 4190656"/>
                <a:gd name="connsiteY148" fmla="*/ 1142989 h 2083613"/>
                <a:gd name="connsiteX149" fmla="*/ 348620 w 4190656"/>
                <a:gd name="connsiteY149" fmla="*/ 1197793 h 2083613"/>
                <a:gd name="connsiteX150" fmla="*/ 348620 w 4190656"/>
                <a:gd name="connsiteY150" fmla="*/ 2081959 h 2083613"/>
                <a:gd name="connsiteX151" fmla="*/ 458227 w 4190656"/>
                <a:gd name="connsiteY151" fmla="*/ 2081959 h 2083613"/>
                <a:gd name="connsiteX152" fmla="*/ 458228 w 4190656"/>
                <a:gd name="connsiteY152" fmla="*/ 1197793 h 2083613"/>
                <a:gd name="connsiteX153" fmla="*/ 403424 w 4190656"/>
                <a:gd name="connsiteY153" fmla="*/ 1142989 h 2083613"/>
                <a:gd name="connsiteX154" fmla="*/ 169200 w 4190656"/>
                <a:gd name="connsiteY154" fmla="*/ 1139285 h 2083613"/>
                <a:gd name="connsiteX155" fmla="*/ 114396 w 4190656"/>
                <a:gd name="connsiteY155" fmla="*/ 1194089 h 2083613"/>
                <a:gd name="connsiteX156" fmla="*/ 114396 w 4190656"/>
                <a:gd name="connsiteY156" fmla="*/ 2078255 h 2083613"/>
                <a:gd name="connsiteX157" fmla="*/ 224003 w 4190656"/>
                <a:gd name="connsiteY157" fmla="*/ 2078255 h 2083613"/>
                <a:gd name="connsiteX158" fmla="*/ 224004 w 4190656"/>
                <a:gd name="connsiteY158" fmla="*/ 1194089 h 2083613"/>
                <a:gd name="connsiteX159" fmla="*/ 169200 w 4190656"/>
                <a:gd name="connsiteY159" fmla="*/ 1139285 h 2083613"/>
                <a:gd name="connsiteX160" fmla="*/ 1818380 w 4190656"/>
                <a:gd name="connsiteY160" fmla="*/ 1074453 h 2083613"/>
                <a:gd name="connsiteX161" fmla="*/ 1818380 w 4190656"/>
                <a:gd name="connsiteY161" fmla="*/ 1147523 h 2083613"/>
                <a:gd name="connsiteX162" fmla="*/ 1916476 w 4190656"/>
                <a:gd name="connsiteY162" fmla="*/ 1147523 h 2083613"/>
                <a:gd name="connsiteX163" fmla="*/ 1916476 w 4190656"/>
                <a:gd name="connsiteY163" fmla="*/ 1074453 h 2083613"/>
                <a:gd name="connsiteX164" fmla="*/ 1634779 w 4190656"/>
                <a:gd name="connsiteY164" fmla="*/ 1074453 h 2083613"/>
                <a:gd name="connsiteX165" fmla="*/ 1634779 w 4190656"/>
                <a:gd name="connsiteY165" fmla="*/ 1147523 h 2083613"/>
                <a:gd name="connsiteX166" fmla="*/ 1732875 w 4190656"/>
                <a:gd name="connsiteY166" fmla="*/ 1147523 h 2083613"/>
                <a:gd name="connsiteX167" fmla="*/ 1732875 w 4190656"/>
                <a:gd name="connsiteY167" fmla="*/ 1074453 h 2083613"/>
                <a:gd name="connsiteX168" fmla="*/ 1451179 w 4190656"/>
                <a:gd name="connsiteY168" fmla="*/ 1074453 h 2083613"/>
                <a:gd name="connsiteX169" fmla="*/ 1451179 w 4190656"/>
                <a:gd name="connsiteY169" fmla="*/ 1147523 h 2083613"/>
                <a:gd name="connsiteX170" fmla="*/ 1549275 w 4190656"/>
                <a:gd name="connsiteY170" fmla="*/ 1147523 h 2083613"/>
                <a:gd name="connsiteX171" fmla="*/ 1549275 w 4190656"/>
                <a:gd name="connsiteY171" fmla="*/ 1074453 h 2083613"/>
                <a:gd name="connsiteX172" fmla="*/ 1254606 w 4190656"/>
                <a:gd name="connsiteY172" fmla="*/ 1074453 h 2083613"/>
                <a:gd name="connsiteX173" fmla="*/ 1254606 w 4190656"/>
                <a:gd name="connsiteY173" fmla="*/ 1147523 h 2083613"/>
                <a:gd name="connsiteX174" fmla="*/ 1352702 w 4190656"/>
                <a:gd name="connsiteY174" fmla="*/ 1147523 h 2083613"/>
                <a:gd name="connsiteX175" fmla="*/ 1352702 w 4190656"/>
                <a:gd name="connsiteY175" fmla="*/ 1074453 h 2083613"/>
                <a:gd name="connsiteX176" fmla="*/ 1071005 w 4190656"/>
                <a:gd name="connsiteY176" fmla="*/ 1074453 h 2083613"/>
                <a:gd name="connsiteX177" fmla="*/ 1071005 w 4190656"/>
                <a:gd name="connsiteY177" fmla="*/ 1147523 h 2083613"/>
                <a:gd name="connsiteX178" fmla="*/ 1169101 w 4190656"/>
                <a:gd name="connsiteY178" fmla="*/ 1147523 h 2083613"/>
                <a:gd name="connsiteX179" fmla="*/ 1169101 w 4190656"/>
                <a:gd name="connsiteY179" fmla="*/ 1074453 h 2083613"/>
                <a:gd name="connsiteX180" fmla="*/ 887405 w 4190656"/>
                <a:gd name="connsiteY180" fmla="*/ 1074453 h 2083613"/>
                <a:gd name="connsiteX181" fmla="*/ 887405 w 4190656"/>
                <a:gd name="connsiteY181" fmla="*/ 1147523 h 2083613"/>
                <a:gd name="connsiteX182" fmla="*/ 985501 w 4190656"/>
                <a:gd name="connsiteY182" fmla="*/ 1147523 h 2083613"/>
                <a:gd name="connsiteX183" fmla="*/ 985501 w 4190656"/>
                <a:gd name="connsiteY183" fmla="*/ 1074453 h 2083613"/>
                <a:gd name="connsiteX184" fmla="*/ 726849 w 4190656"/>
                <a:gd name="connsiteY184" fmla="*/ 1074453 h 2083613"/>
                <a:gd name="connsiteX185" fmla="*/ 726849 w 4190656"/>
                <a:gd name="connsiteY185" fmla="*/ 1147523 h 2083613"/>
                <a:gd name="connsiteX186" fmla="*/ 824945 w 4190656"/>
                <a:gd name="connsiteY186" fmla="*/ 1147523 h 2083613"/>
                <a:gd name="connsiteX187" fmla="*/ 824945 w 4190656"/>
                <a:gd name="connsiteY187" fmla="*/ 1074453 h 2083613"/>
                <a:gd name="connsiteX188" fmla="*/ 543248 w 4190656"/>
                <a:gd name="connsiteY188" fmla="*/ 1074453 h 2083613"/>
                <a:gd name="connsiteX189" fmla="*/ 543248 w 4190656"/>
                <a:gd name="connsiteY189" fmla="*/ 1147523 h 2083613"/>
                <a:gd name="connsiteX190" fmla="*/ 641344 w 4190656"/>
                <a:gd name="connsiteY190" fmla="*/ 1147523 h 2083613"/>
                <a:gd name="connsiteX191" fmla="*/ 641344 w 4190656"/>
                <a:gd name="connsiteY191" fmla="*/ 1074453 h 2083613"/>
                <a:gd name="connsiteX192" fmla="*/ 3065554 w 4190656"/>
                <a:gd name="connsiteY192" fmla="*/ 331011 h 2083613"/>
                <a:gd name="connsiteX193" fmla="*/ 3065554 w 4190656"/>
                <a:gd name="connsiteY193" fmla="*/ 465308 h 2083613"/>
                <a:gd name="connsiteX194" fmla="*/ 3086674 w 4190656"/>
                <a:gd name="connsiteY194" fmla="*/ 468502 h 2083613"/>
                <a:gd name="connsiteX195" fmla="*/ 3190451 w 4190656"/>
                <a:gd name="connsiteY195" fmla="*/ 562591 h 2083613"/>
                <a:gd name="connsiteX196" fmla="*/ 3200815 w 4190656"/>
                <a:gd name="connsiteY196" fmla="*/ 613926 h 2083613"/>
                <a:gd name="connsiteX197" fmla="*/ 3203518 w 4190656"/>
                <a:gd name="connsiteY197" fmla="*/ 613926 h 2083613"/>
                <a:gd name="connsiteX198" fmla="*/ 3203518 w 4190656"/>
                <a:gd name="connsiteY198" fmla="*/ 627317 h 2083613"/>
                <a:gd name="connsiteX199" fmla="*/ 3203519 w 4190656"/>
                <a:gd name="connsiteY199" fmla="*/ 627321 h 2083613"/>
                <a:gd name="connsiteX200" fmla="*/ 3203518 w 4190656"/>
                <a:gd name="connsiteY200" fmla="*/ 1063497 h 2083613"/>
                <a:gd name="connsiteX201" fmla="*/ 3310645 w 4190656"/>
                <a:gd name="connsiteY201" fmla="*/ 1063497 h 2083613"/>
                <a:gd name="connsiteX202" fmla="*/ 3310645 w 4190656"/>
                <a:gd name="connsiteY202" fmla="*/ 627216 h 2083613"/>
                <a:gd name="connsiteX203" fmla="*/ 3412211 w 4190656"/>
                <a:gd name="connsiteY203" fmla="*/ 473988 h 2083613"/>
                <a:gd name="connsiteX204" fmla="*/ 3465439 w 4190656"/>
                <a:gd name="connsiteY204" fmla="*/ 463242 h 2083613"/>
                <a:gd name="connsiteX205" fmla="*/ 3465439 w 4190656"/>
                <a:gd name="connsiteY205" fmla="*/ 331011 h 2083613"/>
                <a:gd name="connsiteX206" fmla="*/ 2812855 w 4190656"/>
                <a:gd name="connsiteY206" fmla="*/ 331011 h 2083613"/>
                <a:gd name="connsiteX207" fmla="*/ 2812855 w 4190656"/>
                <a:gd name="connsiteY207" fmla="*/ 1063497 h 2083613"/>
                <a:gd name="connsiteX208" fmla="*/ 2870927 w 4190656"/>
                <a:gd name="connsiteY208" fmla="*/ 1063497 h 2083613"/>
                <a:gd name="connsiteX209" fmla="*/ 2870927 w 4190656"/>
                <a:gd name="connsiteY209" fmla="*/ 627321 h 2083613"/>
                <a:gd name="connsiteX210" fmla="*/ 2972493 w 4190656"/>
                <a:gd name="connsiteY210" fmla="*/ 474094 h 2083613"/>
                <a:gd name="connsiteX211" fmla="*/ 3023955 w 4190656"/>
                <a:gd name="connsiteY211" fmla="*/ 463704 h 2083613"/>
                <a:gd name="connsiteX212" fmla="*/ 3023955 w 4190656"/>
                <a:gd name="connsiteY212" fmla="*/ 331011 h 2083613"/>
                <a:gd name="connsiteX213" fmla="*/ 2711332 w 4190656"/>
                <a:gd name="connsiteY213" fmla="*/ 0 h 2083613"/>
                <a:gd name="connsiteX214" fmla="*/ 2812855 w 4190656"/>
                <a:gd name="connsiteY214" fmla="*/ 0 h 2083613"/>
                <a:gd name="connsiteX215" fmla="*/ 2812855 w 4190656"/>
                <a:gd name="connsiteY215" fmla="*/ 1 h 2083613"/>
                <a:gd name="connsiteX216" fmla="*/ 2812855 w 4190656"/>
                <a:gd name="connsiteY216" fmla="*/ 150699 h 2083613"/>
                <a:gd name="connsiteX217" fmla="*/ 2812855 w 4190656"/>
                <a:gd name="connsiteY217" fmla="*/ 150703 h 2083613"/>
                <a:gd name="connsiteX218" fmla="*/ 2812855 w 4190656"/>
                <a:gd name="connsiteY218" fmla="*/ 185573 h 2083613"/>
                <a:gd name="connsiteX219" fmla="*/ 2812855 w 4190656"/>
                <a:gd name="connsiteY219" fmla="*/ 268612 h 2083613"/>
                <a:gd name="connsiteX220" fmla="*/ 3465439 w 4190656"/>
                <a:gd name="connsiteY220" fmla="*/ 268612 h 2083613"/>
                <a:gd name="connsiteX221" fmla="*/ 3465439 w 4190656"/>
                <a:gd name="connsiteY221" fmla="*/ 268180 h 2083613"/>
                <a:gd name="connsiteX222" fmla="*/ 3507038 w 4190656"/>
                <a:gd name="connsiteY222" fmla="*/ 268180 h 2083613"/>
                <a:gd name="connsiteX223" fmla="*/ 3507038 w 4190656"/>
                <a:gd name="connsiteY223" fmla="*/ 466997 h 2083613"/>
                <a:gd name="connsiteX224" fmla="*/ 3541671 w 4190656"/>
                <a:gd name="connsiteY224" fmla="*/ 473988 h 2083613"/>
                <a:gd name="connsiteX225" fmla="*/ 3635761 w 4190656"/>
                <a:gd name="connsiteY225" fmla="*/ 577765 h 2083613"/>
                <a:gd name="connsiteX226" fmla="*/ 3641212 w 4190656"/>
                <a:gd name="connsiteY226" fmla="*/ 613821 h 2083613"/>
                <a:gd name="connsiteX227" fmla="*/ 3643236 w 4190656"/>
                <a:gd name="connsiteY227" fmla="*/ 613821 h 2083613"/>
                <a:gd name="connsiteX228" fmla="*/ 3643236 w 4190656"/>
                <a:gd name="connsiteY228" fmla="*/ 627210 h 2083613"/>
                <a:gd name="connsiteX229" fmla="*/ 3643237 w 4190656"/>
                <a:gd name="connsiteY229" fmla="*/ 627216 h 2083613"/>
                <a:gd name="connsiteX230" fmla="*/ 3643236 w 4190656"/>
                <a:gd name="connsiteY230" fmla="*/ 1063497 h 2083613"/>
                <a:gd name="connsiteX231" fmla="*/ 4190656 w 4190656"/>
                <a:gd name="connsiteY231" fmla="*/ 1063497 h 2083613"/>
                <a:gd name="connsiteX232" fmla="*/ 4190656 w 4190656"/>
                <a:gd name="connsiteY232" fmla="*/ 1184656 h 2083613"/>
                <a:gd name="connsiteX233" fmla="*/ 4190656 w 4190656"/>
                <a:gd name="connsiteY233" fmla="*/ 1530190 h 2083613"/>
                <a:gd name="connsiteX234" fmla="*/ 4190656 w 4190656"/>
                <a:gd name="connsiteY234" fmla="*/ 2078653 h 2083613"/>
                <a:gd name="connsiteX235" fmla="*/ 4190656 w 4190656"/>
                <a:gd name="connsiteY235" fmla="*/ 2082019 h 2083613"/>
                <a:gd name="connsiteX236" fmla="*/ 2526770 w 4190656"/>
                <a:gd name="connsiteY236" fmla="*/ 2082019 h 2083613"/>
                <a:gd name="connsiteX237" fmla="*/ 2526681 w 4190656"/>
                <a:gd name="connsiteY237" fmla="*/ 2082019 h 2083613"/>
                <a:gd name="connsiteX238" fmla="*/ 2449297 w 4190656"/>
                <a:gd name="connsiteY238" fmla="*/ 2082019 h 2083613"/>
                <a:gd name="connsiteX239" fmla="*/ 2449297 w 4190656"/>
                <a:gd name="connsiteY239" fmla="*/ 1864776 h 2083613"/>
                <a:gd name="connsiteX240" fmla="*/ 2354647 w 4190656"/>
                <a:gd name="connsiteY240" fmla="*/ 1864776 h 2083613"/>
                <a:gd name="connsiteX241" fmla="*/ 2354647 w 4190656"/>
                <a:gd name="connsiteY241" fmla="*/ 2082019 h 2083613"/>
                <a:gd name="connsiteX242" fmla="*/ 2277173 w 4190656"/>
                <a:gd name="connsiteY242" fmla="*/ 2082019 h 2083613"/>
                <a:gd name="connsiteX243" fmla="*/ 2277173 w 4190656"/>
                <a:gd name="connsiteY243" fmla="*/ 2082018 h 2083613"/>
                <a:gd name="connsiteX244" fmla="*/ 2190902 w 4190656"/>
                <a:gd name="connsiteY244" fmla="*/ 2082018 h 2083613"/>
                <a:gd name="connsiteX245" fmla="*/ 2190902 w 4190656"/>
                <a:gd name="connsiteY245" fmla="*/ 1864776 h 2083613"/>
                <a:gd name="connsiteX246" fmla="*/ 2096252 w 4190656"/>
                <a:gd name="connsiteY246" fmla="*/ 1864776 h 2083613"/>
                <a:gd name="connsiteX247" fmla="*/ 2096252 w 4190656"/>
                <a:gd name="connsiteY247" fmla="*/ 2082018 h 2083613"/>
                <a:gd name="connsiteX248" fmla="*/ 2028518 w 4190656"/>
                <a:gd name="connsiteY248" fmla="*/ 2082018 h 2083613"/>
                <a:gd name="connsiteX249" fmla="*/ 2028518 w 4190656"/>
                <a:gd name="connsiteY249" fmla="*/ 2083613 h 2083613"/>
                <a:gd name="connsiteX250" fmla="*/ 0 w 4190656"/>
                <a:gd name="connsiteY250" fmla="*/ 2083613 h 2083613"/>
                <a:gd name="connsiteX251" fmla="*/ 0 w 4190656"/>
                <a:gd name="connsiteY251" fmla="*/ 954650 h 2083613"/>
                <a:gd name="connsiteX252" fmla="*/ 525663 w 4190656"/>
                <a:gd name="connsiteY252" fmla="*/ 643073 h 2083613"/>
                <a:gd name="connsiteX253" fmla="*/ 525663 w 4190656"/>
                <a:gd name="connsiteY253" fmla="*/ 940002 h 2083613"/>
                <a:gd name="connsiteX254" fmla="*/ 1026614 w 4190656"/>
                <a:gd name="connsiteY254" fmla="*/ 643073 h 2083613"/>
                <a:gd name="connsiteX255" fmla="*/ 1026614 w 4190656"/>
                <a:gd name="connsiteY255" fmla="*/ 940003 h 2083613"/>
                <a:gd name="connsiteX256" fmla="*/ 1527566 w 4190656"/>
                <a:gd name="connsiteY256" fmla="*/ 643073 h 2083613"/>
                <a:gd name="connsiteX257" fmla="*/ 1527566 w 4190656"/>
                <a:gd name="connsiteY257" fmla="*/ 940003 h 2083613"/>
                <a:gd name="connsiteX258" fmla="*/ 2028518 w 4190656"/>
                <a:gd name="connsiteY258" fmla="*/ 643073 h 2083613"/>
                <a:gd name="connsiteX259" fmla="*/ 2028518 w 4190656"/>
                <a:gd name="connsiteY259" fmla="*/ 954650 h 2083613"/>
                <a:gd name="connsiteX260" fmla="*/ 2028518 w 4190656"/>
                <a:gd name="connsiteY260" fmla="*/ 957207 h 2083613"/>
                <a:gd name="connsiteX261" fmla="*/ 2119418 w 4190656"/>
                <a:gd name="connsiteY261" fmla="*/ 957207 h 2083613"/>
                <a:gd name="connsiteX262" fmla="*/ 2119418 w 4190656"/>
                <a:gd name="connsiteY262" fmla="*/ 351653 h 2083613"/>
                <a:gd name="connsiteX263" fmla="*/ 2119417 w 4190656"/>
                <a:gd name="connsiteY263" fmla="*/ 351653 h 2083613"/>
                <a:gd name="connsiteX264" fmla="*/ 2119417 w 4190656"/>
                <a:gd name="connsiteY264" fmla="*/ 185571 h 2083613"/>
                <a:gd name="connsiteX265" fmla="*/ 2265014 w 4190656"/>
                <a:gd name="connsiteY265" fmla="*/ 185571 h 2083613"/>
                <a:gd name="connsiteX266" fmla="*/ 2410612 w 4190656"/>
                <a:gd name="connsiteY266" fmla="*/ 185571 h 2083613"/>
                <a:gd name="connsiteX267" fmla="*/ 2410613 w 4190656"/>
                <a:gd name="connsiteY267" fmla="*/ 185571 h 2083613"/>
                <a:gd name="connsiteX268" fmla="*/ 2410613 w 4190656"/>
                <a:gd name="connsiteY268" fmla="*/ 337527 h 2083613"/>
                <a:gd name="connsiteX269" fmla="*/ 2410614 w 4190656"/>
                <a:gd name="connsiteY269" fmla="*/ 337527 h 2083613"/>
                <a:gd name="connsiteX270" fmla="*/ 2410614 w 4190656"/>
                <a:gd name="connsiteY270" fmla="*/ 337530 h 2083613"/>
                <a:gd name="connsiteX271" fmla="*/ 2410614 w 4190656"/>
                <a:gd name="connsiteY271" fmla="*/ 955499 h 2083613"/>
                <a:gd name="connsiteX272" fmla="*/ 2526770 w 4190656"/>
                <a:gd name="connsiteY272" fmla="*/ 955499 h 2083613"/>
                <a:gd name="connsiteX273" fmla="*/ 2526770 w 4190656"/>
                <a:gd name="connsiteY273" fmla="*/ 956944 h 2083613"/>
                <a:gd name="connsiteX274" fmla="*/ 2526770 w 4190656"/>
                <a:gd name="connsiteY274" fmla="*/ 1063497 h 2083613"/>
                <a:gd name="connsiteX275" fmla="*/ 2619542 w 4190656"/>
                <a:gd name="connsiteY275" fmla="*/ 1063497 h 2083613"/>
                <a:gd name="connsiteX276" fmla="*/ 2619542 w 4190656"/>
                <a:gd name="connsiteY276" fmla="*/ 185573 h 2083613"/>
                <a:gd name="connsiteX277" fmla="*/ 2619542 w 4190656"/>
                <a:gd name="connsiteY277" fmla="*/ 150703 h 2083613"/>
                <a:gd name="connsiteX278" fmla="*/ 2619542 w 4190656"/>
                <a:gd name="connsiteY278" fmla="*/ 1 h 2083613"/>
                <a:gd name="connsiteX279" fmla="*/ 2711332 w 4190656"/>
                <a:gd name="connsiteY279" fmla="*/ 1 h 2083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190656" h="2083613">
                  <a:moveTo>
                    <a:pt x="1359605" y="2009520"/>
                  </a:moveTo>
                  <a:lnTo>
                    <a:pt x="1359605" y="2049344"/>
                  </a:lnTo>
                  <a:lnTo>
                    <a:pt x="1942246" y="2049344"/>
                  </a:lnTo>
                  <a:lnTo>
                    <a:pt x="1942246" y="2009520"/>
                  </a:lnTo>
                  <a:close/>
                  <a:moveTo>
                    <a:pt x="3736514" y="2004560"/>
                  </a:moveTo>
                  <a:lnTo>
                    <a:pt x="3736514" y="2044384"/>
                  </a:lnTo>
                  <a:lnTo>
                    <a:pt x="4087017" y="2044384"/>
                  </a:lnTo>
                  <a:lnTo>
                    <a:pt x="4087017" y="2004560"/>
                  </a:lnTo>
                  <a:close/>
                  <a:moveTo>
                    <a:pt x="3320982" y="2004560"/>
                  </a:moveTo>
                  <a:lnTo>
                    <a:pt x="3320982" y="2044384"/>
                  </a:lnTo>
                  <a:lnTo>
                    <a:pt x="3671485" y="2044384"/>
                  </a:lnTo>
                  <a:lnTo>
                    <a:pt x="3671485" y="2004560"/>
                  </a:lnTo>
                  <a:close/>
                  <a:moveTo>
                    <a:pt x="1359605" y="1948423"/>
                  </a:moveTo>
                  <a:lnTo>
                    <a:pt x="1359605" y="1988247"/>
                  </a:lnTo>
                  <a:lnTo>
                    <a:pt x="1942246" y="1988247"/>
                  </a:lnTo>
                  <a:lnTo>
                    <a:pt x="1942246" y="1948423"/>
                  </a:lnTo>
                  <a:close/>
                  <a:moveTo>
                    <a:pt x="3736514" y="1943463"/>
                  </a:moveTo>
                  <a:lnTo>
                    <a:pt x="3736514" y="1983287"/>
                  </a:lnTo>
                  <a:lnTo>
                    <a:pt x="4087017" y="1983287"/>
                  </a:lnTo>
                  <a:lnTo>
                    <a:pt x="4087017" y="1943463"/>
                  </a:lnTo>
                  <a:close/>
                  <a:moveTo>
                    <a:pt x="3320982" y="1943463"/>
                  </a:moveTo>
                  <a:lnTo>
                    <a:pt x="3320982" y="1983287"/>
                  </a:lnTo>
                  <a:lnTo>
                    <a:pt x="3671485" y="1983287"/>
                  </a:lnTo>
                  <a:lnTo>
                    <a:pt x="3671485" y="1943463"/>
                  </a:lnTo>
                  <a:close/>
                  <a:moveTo>
                    <a:pt x="1359605" y="1887327"/>
                  </a:moveTo>
                  <a:lnTo>
                    <a:pt x="1359605" y="1927151"/>
                  </a:lnTo>
                  <a:lnTo>
                    <a:pt x="1942246" y="1927151"/>
                  </a:lnTo>
                  <a:lnTo>
                    <a:pt x="1942246" y="1887327"/>
                  </a:lnTo>
                  <a:close/>
                  <a:moveTo>
                    <a:pt x="3736514" y="1882367"/>
                  </a:moveTo>
                  <a:lnTo>
                    <a:pt x="3736514" y="1922191"/>
                  </a:lnTo>
                  <a:lnTo>
                    <a:pt x="4087017" y="1922191"/>
                  </a:lnTo>
                  <a:lnTo>
                    <a:pt x="4087017" y="1882367"/>
                  </a:lnTo>
                  <a:close/>
                  <a:moveTo>
                    <a:pt x="3320982" y="1882367"/>
                  </a:moveTo>
                  <a:lnTo>
                    <a:pt x="3320982" y="1922191"/>
                  </a:lnTo>
                  <a:lnTo>
                    <a:pt x="3671485" y="1922191"/>
                  </a:lnTo>
                  <a:lnTo>
                    <a:pt x="3671485" y="1882367"/>
                  </a:lnTo>
                  <a:close/>
                  <a:moveTo>
                    <a:pt x="3051754" y="1873675"/>
                  </a:moveTo>
                  <a:lnTo>
                    <a:pt x="3051754" y="1939321"/>
                  </a:lnTo>
                  <a:lnTo>
                    <a:pt x="3149850" y="1939321"/>
                  </a:lnTo>
                  <a:lnTo>
                    <a:pt x="3149850" y="1873675"/>
                  </a:lnTo>
                  <a:close/>
                  <a:moveTo>
                    <a:pt x="2868153" y="1873675"/>
                  </a:moveTo>
                  <a:lnTo>
                    <a:pt x="2868153" y="1939321"/>
                  </a:lnTo>
                  <a:lnTo>
                    <a:pt x="2966249" y="1939321"/>
                  </a:lnTo>
                  <a:lnTo>
                    <a:pt x="2966249" y="1873675"/>
                  </a:lnTo>
                  <a:close/>
                  <a:moveTo>
                    <a:pt x="2684553" y="1873675"/>
                  </a:moveTo>
                  <a:lnTo>
                    <a:pt x="2684553" y="1939321"/>
                  </a:lnTo>
                  <a:lnTo>
                    <a:pt x="2782649" y="1939321"/>
                  </a:lnTo>
                  <a:lnTo>
                    <a:pt x="2782649" y="1873675"/>
                  </a:lnTo>
                  <a:close/>
                  <a:moveTo>
                    <a:pt x="1359605" y="1826230"/>
                  </a:moveTo>
                  <a:lnTo>
                    <a:pt x="1359605" y="1866054"/>
                  </a:lnTo>
                  <a:lnTo>
                    <a:pt x="1942246" y="1866054"/>
                  </a:lnTo>
                  <a:lnTo>
                    <a:pt x="1942246" y="1826230"/>
                  </a:lnTo>
                  <a:close/>
                  <a:moveTo>
                    <a:pt x="3736514" y="1821270"/>
                  </a:moveTo>
                  <a:lnTo>
                    <a:pt x="3736514" y="1861094"/>
                  </a:lnTo>
                  <a:lnTo>
                    <a:pt x="4087017" y="1861094"/>
                  </a:lnTo>
                  <a:lnTo>
                    <a:pt x="4087017" y="1821270"/>
                  </a:lnTo>
                  <a:close/>
                  <a:moveTo>
                    <a:pt x="3320982" y="1821270"/>
                  </a:moveTo>
                  <a:lnTo>
                    <a:pt x="3320982" y="1861094"/>
                  </a:lnTo>
                  <a:lnTo>
                    <a:pt x="3671485" y="1861094"/>
                  </a:lnTo>
                  <a:lnTo>
                    <a:pt x="3671485" y="1821270"/>
                  </a:lnTo>
                  <a:close/>
                  <a:moveTo>
                    <a:pt x="3051754" y="1737466"/>
                  </a:moveTo>
                  <a:lnTo>
                    <a:pt x="3051754" y="1803112"/>
                  </a:lnTo>
                  <a:lnTo>
                    <a:pt x="3149850" y="1803112"/>
                  </a:lnTo>
                  <a:lnTo>
                    <a:pt x="3149850" y="1737466"/>
                  </a:lnTo>
                  <a:close/>
                  <a:moveTo>
                    <a:pt x="2868153" y="1737466"/>
                  </a:moveTo>
                  <a:lnTo>
                    <a:pt x="2868153" y="1803112"/>
                  </a:lnTo>
                  <a:lnTo>
                    <a:pt x="2966249" y="1803112"/>
                  </a:lnTo>
                  <a:lnTo>
                    <a:pt x="2966249" y="1737466"/>
                  </a:lnTo>
                  <a:close/>
                  <a:moveTo>
                    <a:pt x="2684553" y="1737466"/>
                  </a:moveTo>
                  <a:lnTo>
                    <a:pt x="2684553" y="1803112"/>
                  </a:lnTo>
                  <a:lnTo>
                    <a:pt x="2782649" y="1803112"/>
                  </a:lnTo>
                  <a:lnTo>
                    <a:pt x="2782649" y="1737466"/>
                  </a:lnTo>
                  <a:close/>
                  <a:moveTo>
                    <a:pt x="3051754" y="1601257"/>
                  </a:moveTo>
                  <a:lnTo>
                    <a:pt x="3051754" y="1666903"/>
                  </a:lnTo>
                  <a:lnTo>
                    <a:pt x="3149850" y="1666903"/>
                  </a:lnTo>
                  <a:lnTo>
                    <a:pt x="3149850" y="1601257"/>
                  </a:lnTo>
                  <a:close/>
                  <a:moveTo>
                    <a:pt x="2868153" y="1601257"/>
                  </a:moveTo>
                  <a:lnTo>
                    <a:pt x="2868153" y="1666903"/>
                  </a:lnTo>
                  <a:lnTo>
                    <a:pt x="2966249" y="1666903"/>
                  </a:lnTo>
                  <a:lnTo>
                    <a:pt x="2966249" y="1601257"/>
                  </a:lnTo>
                  <a:close/>
                  <a:moveTo>
                    <a:pt x="2684553" y="1601257"/>
                  </a:moveTo>
                  <a:lnTo>
                    <a:pt x="2684553" y="1666903"/>
                  </a:lnTo>
                  <a:lnTo>
                    <a:pt x="2782649" y="1666903"/>
                  </a:lnTo>
                  <a:lnTo>
                    <a:pt x="2782649" y="1601257"/>
                  </a:lnTo>
                  <a:close/>
                  <a:moveTo>
                    <a:pt x="1003047" y="1464531"/>
                  </a:moveTo>
                  <a:lnTo>
                    <a:pt x="1003047" y="2082216"/>
                  </a:lnTo>
                  <a:lnTo>
                    <a:pt x="1259865" y="2082216"/>
                  </a:lnTo>
                  <a:lnTo>
                    <a:pt x="1259865" y="1464531"/>
                  </a:lnTo>
                  <a:close/>
                  <a:moveTo>
                    <a:pt x="640721" y="1461809"/>
                  </a:moveTo>
                  <a:lnTo>
                    <a:pt x="640721" y="2079494"/>
                  </a:lnTo>
                  <a:lnTo>
                    <a:pt x="860983" y="2079494"/>
                  </a:lnTo>
                  <a:lnTo>
                    <a:pt x="860983" y="1461809"/>
                  </a:lnTo>
                  <a:close/>
                  <a:moveTo>
                    <a:pt x="3977387" y="1437108"/>
                  </a:moveTo>
                  <a:lnTo>
                    <a:pt x="3977387" y="1502754"/>
                  </a:lnTo>
                  <a:lnTo>
                    <a:pt x="4075483" y="1502754"/>
                  </a:lnTo>
                  <a:lnTo>
                    <a:pt x="4075483" y="1437108"/>
                  </a:lnTo>
                  <a:close/>
                  <a:moveTo>
                    <a:pt x="3793786" y="1437108"/>
                  </a:moveTo>
                  <a:lnTo>
                    <a:pt x="3793786" y="1502754"/>
                  </a:lnTo>
                  <a:lnTo>
                    <a:pt x="3891882" y="1502754"/>
                  </a:lnTo>
                  <a:lnTo>
                    <a:pt x="3891882" y="1437108"/>
                  </a:lnTo>
                  <a:close/>
                  <a:moveTo>
                    <a:pt x="3610186" y="1437108"/>
                  </a:moveTo>
                  <a:lnTo>
                    <a:pt x="3610186" y="1502754"/>
                  </a:lnTo>
                  <a:lnTo>
                    <a:pt x="3708282" y="1502754"/>
                  </a:lnTo>
                  <a:lnTo>
                    <a:pt x="3708282" y="1437108"/>
                  </a:lnTo>
                  <a:close/>
                  <a:moveTo>
                    <a:pt x="3413613" y="1437108"/>
                  </a:moveTo>
                  <a:lnTo>
                    <a:pt x="3413613" y="1502754"/>
                  </a:lnTo>
                  <a:lnTo>
                    <a:pt x="3511709" y="1502754"/>
                  </a:lnTo>
                  <a:lnTo>
                    <a:pt x="3511709" y="1437108"/>
                  </a:lnTo>
                  <a:close/>
                  <a:moveTo>
                    <a:pt x="3230013" y="1437108"/>
                  </a:moveTo>
                  <a:lnTo>
                    <a:pt x="3230013" y="1502754"/>
                  </a:lnTo>
                  <a:lnTo>
                    <a:pt x="3328109" y="1502754"/>
                  </a:lnTo>
                  <a:lnTo>
                    <a:pt x="3328109" y="1437108"/>
                  </a:lnTo>
                  <a:close/>
                  <a:moveTo>
                    <a:pt x="3051754" y="1437108"/>
                  </a:moveTo>
                  <a:lnTo>
                    <a:pt x="3051754" y="1502754"/>
                  </a:lnTo>
                  <a:lnTo>
                    <a:pt x="3149850" y="1502754"/>
                  </a:lnTo>
                  <a:lnTo>
                    <a:pt x="3149850" y="1437108"/>
                  </a:lnTo>
                  <a:close/>
                  <a:moveTo>
                    <a:pt x="2868153" y="1437108"/>
                  </a:moveTo>
                  <a:lnTo>
                    <a:pt x="2868153" y="1502754"/>
                  </a:lnTo>
                  <a:lnTo>
                    <a:pt x="2966249" y="1502754"/>
                  </a:lnTo>
                  <a:lnTo>
                    <a:pt x="2966249" y="1437108"/>
                  </a:lnTo>
                  <a:close/>
                  <a:moveTo>
                    <a:pt x="2684553" y="1437108"/>
                  </a:moveTo>
                  <a:lnTo>
                    <a:pt x="2684553" y="1502754"/>
                  </a:lnTo>
                  <a:lnTo>
                    <a:pt x="2782649" y="1502754"/>
                  </a:lnTo>
                  <a:lnTo>
                    <a:pt x="2782649" y="1437108"/>
                  </a:lnTo>
                  <a:close/>
                  <a:moveTo>
                    <a:pt x="1818380" y="1377680"/>
                  </a:moveTo>
                  <a:lnTo>
                    <a:pt x="1818380" y="1450750"/>
                  </a:lnTo>
                  <a:lnTo>
                    <a:pt x="1916476" y="1450750"/>
                  </a:lnTo>
                  <a:lnTo>
                    <a:pt x="1916476" y="1377680"/>
                  </a:lnTo>
                  <a:close/>
                  <a:moveTo>
                    <a:pt x="1634779" y="1377680"/>
                  </a:moveTo>
                  <a:lnTo>
                    <a:pt x="1634779" y="1450750"/>
                  </a:lnTo>
                  <a:lnTo>
                    <a:pt x="1732875" y="1450750"/>
                  </a:lnTo>
                  <a:lnTo>
                    <a:pt x="1732875" y="1377680"/>
                  </a:lnTo>
                  <a:close/>
                  <a:moveTo>
                    <a:pt x="1451179" y="1377680"/>
                  </a:moveTo>
                  <a:lnTo>
                    <a:pt x="1451179" y="1450750"/>
                  </a:lnTo>
                  <a:lnTo>
                    <a:pt x="1549275" y="1450750"/>
                  </a:lnTo>
                  <a:lnTo>
                    <a:pt x="1549275" y="1377680"/>
                  </a:lnTo>
                  <a:close/>
                  <a:moveTo>
                    <a:pt x="1818380" y="1226067"/>
                  </a:moveTo>
                  <a:lnTo>
                    <a:pt x="1818380" y="1299137"/>
                  </a:lnTo>
                  <a:lnTo>
                    <a:pt x="1916476" y="1299137"/>
                  </a:lnTo>
                  <a:lnTo>
                    <a:pt x="1916476" y="1226067"/>
                  </a:lnTo>
                  <a:close/>
                  <a:moveTo>
                    <a:pt x="1634779" y="1226067"/>
                  </a:moveTo>
                  <a:lnTo>
                    <a:pt x="1634779" y="1299137"/>
                  </a:lnTo>
                  <a:lnTo>
                    <a:pt x="1732875" y="1299137"/>
                  </a:lnTo>
                  <a:lnTo>
                    <a:pt x="1732875" y="1226067"/>
                  </a:lnTo>
                  <a:close/>
                  <a:moveTo>
                    <a:pt x="1451179" y="1226067"/>
                  </a:moveTo>
                  <a:lnTo>
                    <a:pt x="1451179" y="1299137"/>
                  </a:lnTo>
                  <a:lnTo>
                    <a:pt x="1549275" y="1299137"/>
                  </a:lnTo>
                  <a:lnTo>
                    <a:pt x="1549275" y="1226067"/>
                  </a:lnTo>
                  <a:close/>
                  <a:moveTo>
                    <a:pt x="403424" y="1142989"/>
                  </a:moveTo>
                  <a:cubicBezTo>
                    <a:pt x="373157" y="1142989"/>
                    <a:pt x="348620" y="1167526"/>
                    <a:pt x="348620" y="1197793"/>
                  </a:cubicBezTo>
                  <a:lnTo>
                    <a:pt x="348620" y="2081959"/>
                  </a:lnTo>
                  <a:lnTo>
                    <a:pt x="458227" y="2081959"/>
                  </a:lnTo>
                  <a:cubicBezTo>
                    <a:pt x="458227" y="1787237"/>
                    <a:pt x="458228" y="1492515"/>
                    <a:pt x="458228" y="1197793"/>
                  </a:cubicBezTo>
                  <a:cubicBezTo>
                    <a:pt x="458228" y="1167526"/>
                    <a:pt x="433691" y="1142989"/>
                    <a:pt x="403424" y="1142989"/>
                  </a:cubicBezTo>
                  <a:close/>
                  <a:moveTo>
                    <a:pt x="169200" y="1139285"/>
                  </a:moveTo>
                  <a:cubicBezTo>
                    <a:pt x="138933" y="1139285"/>
                    <a:pt x="114396" y="1163822"/>
                    <a:pt x="114396" y="1194089"/>
                  </a:cubicBezTo>
                  <a:lnTo>
                    <a:pt x="114396" y="2078255"/>
                  </a:lnTo>
                  <a:lnTo>
                    <a:pt x="224003" y="2078255"/>
                  </a:lnTo>
                  <a:cubicBezTo>
                    <a:pt x="224003" y="1783533"/>
                    <a:pt x="224004" y="1488811"/>
                    <a:pt x="224004" y="1194089"/>
                  </a:cubicBezTo>
                  <a:cubicBezTo>
                    <a:pt x="224004" y="1163822"/>
                    <a:pt x="199467" y="1139285"/>
                    <a:pt x="169200" y="1139285"/>
                  </a:cubicBezTo>
                  <a:close/>
                  <a:moveTo>
                    <a:pt x="1818380" y="1074453"/>
                  </a:moveTo>
                  <a:lnTo>
                    <a:pt x="1818380" y="1147523"/>
                  </a:lnTo>
                  <a:lnTo>
                    <a:pt x="1916476" y="1147523"/>
                  </a:lnTo>
                  <a:lnTo>
                    <a:pt x="1916476" y="1074453"/>
                  </a:lnTo>
                  <a:close/>
                  <a:moveTo>
                    <a:pt x="1634779" y="1074453"/>
                  </a:moveTo>
                  <a:lnTo>
                    <a:pt x="1634779" y="1147523"/>
                  </a:lnTo>
                  <a:lnTo>
                    <a:pt x="1732875" y="1147523"/>
                  </a:lnTo>
                  <a:lnTo>
                    <a:pt x="1732875" y="1074453"/>
                  </a:lnTo>
                  <a:close/>
                  <a:moveTo>
                    <a:pt x="1451179" y="1074453"/>
                  </a:moveTo>
                  <a:lnTo>
                    <a:pt x="1451179" y="1147523"/>
                  </a:lnTo>
                  <a:lnTo>
                    <a:pt x="1549275" y="1147523"/>
                  </a:lnTo>
                  <a:lnTo>
                    <a:pt x="1549275" y="1074453"/>
                  </a:lnTo>
                  <a:close/>
                  <a:moveTo>
                    <a:pt x="1254606" y="1074453"/>
                  </a:moveTo>
                  <a:lnTo>
                    <a:pt x="1254606" y="1147523"/>
                  </a:lnTo>
                  <a:lnTo>
                    <a:pt x="1352702" y="1147523"/>
                  </a:lnTo>
                  <a:lnTo>
                    <a:pt x="1352702" y="1074453"/>
                  </a:lnTo>
                  <a:close/>
                  <a:moveTo>
                    <a:pt x="1071005" y="1074453"/>
                  </a:moveTo>
                  <a:lnTo>
                    <a:pt x="1071005" y="1147523"/>
                  </a:lnTo>
                  <a:lnTo>
                    <a:pt x="1169101" y="1147523"/>
                  </a:lnTo>
                  <a:lnTo>
                    <a:pt x="1169101" y="1074453"/>
                  </a:lnTo>
                  <a:close/>
                  <a:moveTo>
                    <a:pt x="887405" y="1074453"/>
                  </a:moveTo>
                  <a:lnTo>
                    <a:pt x="887405" y="1147523"/>
                  </a:lnTo>
                  <a:lnTo>
                    <a:pt x="985501" y="1147523"/>
                  </a:lnTo>
                  <a:lnTo>
                    <a:pt x="985501" y="1074453"/>
                  </a:lnTo>
                  <a:close/>
                  <a:moveTo>
                    <a:pt x="726849" y="1074453"/>
                  </a:moveTo>
                  <a:lnTo>
                    <a:pt x="726849" y="1147523"/>
                  </a:lnTo>
                  <a:lnTo>
                    <a:pt x="824945" y="1147523"/>
                  </a:lnTo>
                  <a:lnTo>
                    <a:pt x="824945" y="1074453"/>
                  </a:lnTo>
                  <a:close/>
                  <a:moveTo>
                    <a:pt x="543248" y="1074453"/>
                  </a:moveTo>
                  <a:lnTo>
                    <a:pt x="543248" y="1147523"/>
                  </a:lnTo>
                  <a:lnTo>
                    <a:pt x="641344" y="1147523"/>
                  </a:lnTo>
                  <a:lnTo>
                    <a:pt x="641344" y="1074453"/>
                  </a:lnTo>
                  <a:close/>
                  <a:moveTo>
                    <a:pt x="3065554" y="331011"/>
                  </a:moveTo>
                  <a:lnTo>
                    <a:pt x="3065554" y="465308"/>
                  </a:lnTo>
                  <a:lnTo>
                    <a:pt x="3086674" y="468502"/>
                  </a:lnTo>
                  <a:cubicBezTo>
                    <a:pt x="3133539" y="483078"/>
                    <a:pt x="3171517" y="517827"/>
                    <a:pt x="3190451" y="562591"/>
                  </a:cubicBezTo>
                  <a:lnTo>
                    <a:pt x="3200815" y="613926"/>
                  </a:lnTo>
                  <a:lnTo>
                    <a:pt x="3203518" y="613926"/>
                  </a:lnTo>
                  <a:lnTo>
                    <a:pt x="3203518" y="627317"/>
                  </a:lnTo>
                  <a:lnTo>
                    <a:pt x="3203519" y="627321"/>
                  </a:lnTo>
                  <a:lnTo>
                    <a:pt x="3203518" y="1063497"/>
                  </a:lnTo>
                  <a:lnTo>
                    <a:pt x="3310645" y="1063497"/>
                  </a:lnTo>
                  <a:lnTo>
                    <a:pt x="3310645" y="627216"/>
                  </a:lnTo>
                  <a:cubicBezTo>
                    <a:pt x="3310645" y="558334"/>
                    <a:pt x="3352525" y="499233"/>
                    <a:pt x="3412211" y="473988"/>
                  </a:cubicBezTo>
                  <a:lnTo>
                    <a:pt x="3465439" y="463242"/>
                  </a:lnTo>
                  <a:lnTo>
                    <a:pt x="3465439" y="331011"/>
                  </a:lnTo>
                  <a:close/>
                  <a:moveTo>
                    <a:pt x="2812855" y="331011"/>
                  </a:moveTo>
                  <a:lnTo>
                    <a:pt x="2812855" y="1063497"/>
                  </a:lnTo>
                  <a:lnTo>
                    <a:pt x="2870927" y="1063497"/>
                  </a:lnTo>
                  <a:lnTo>
                    <a:pt x="2870927" y="627321"/>
                  </a:lnTo>
                  <a:cubicBezTo>
                    <a:pt x="2870927" y="558439"/>
                    <a:pt x="2912807" y="499339"/>
                    <a:pt x="2972493" y="474094"/>
                  </a:cubicBezTo>
                  <a:lnTo>
                    <a:pt x="3023955" y="463704"/>
                  </a:lnTo>
                  <a:lnTo>
                    <a:pt x="3023955" y="331011"/>
                  </a:lnTo>
                  <a:close/>
                  <a:moveTo>
                    <a:pt x="2711332" y="0"/>
                  </a:moveTo>
                  <a:lnTo>
                    <a:pt x="2812855" y="0"/>
                  </a:lnTo>
                  <a:lnTo>
                    <a:pt x="2812855" y="1"/>
                  </a:lnTo>
                  <a:lnTo>
                    <a:pt x="2812855" y="150699"/>
                  </a:lnTo>
                  <a:lnTo>
                    <a:pt x="2812855" y="150703"/>
                  </a:lnTo>
                  <a:lnTo>
                    <a:pt x="2812855" y="185573"/>
                  </a:lnTo>
                  <a:lnTo>
                    <a:pt x="2812855" y="268612"/>
                  </a:lnTo>
                  <a:lnTo>
                    <a:pt x="3465439" y="268612"/>
                  </a:lnTo>
                  <a:lnTo>
                    <a:pt x="3465439" y="268180"/>
                  </a:lnTo>
                  <a:lnTo>
                    <a:pt x="3507038" y="268180"/>
                  </a:lnTo>
                  <a:lnTo>
                    <a:pt x="3507038" y="466997"/>
                  </a:lnTo>
                  <a:lnTo>
                    <a:pt x="3541671" y="473988"/>
                  </a:lnTo>
                  <a:cubicBezTo>
                    <a:pt x="3586436" y="492922"/>
                    <a:pt x="3621184" y="530900"/>
                    <a:pt x="3635761" y="577765"/>
                  </a:cubicBezTo>
                  <a:lnTo>
                    <a:pt x="3641212" y="613821"/>
                  </a:lnTo>
                  <a:lnTo>
                    <a:pt x="3643236" y="613821"/>
                  </a:lnTo>
                  <a:lnTo>
                    <a:pt x="3643236" y="627210"/>
                  </a:lnTo>
                  <a:lnTo>
                    <a:pt x="3643237" y="627216"/>
                  </a:lnTo>
                  <a:lnTo>
                    <a:pt x="3643236" y="1063497"/>
                  </a:lnTo>
                  <a:lnTo>
                    <a:pt x="4190656" y="1063497"/>
                  </a:lnTo>
                  <a:lnTo>
                    <a:pt x="4190656" y="1184656"/>
                  </a:lnTo>
                  <a:lnTo>
                    <a:pt x="4190656" y="1530190"/>
                  </a:lnTo>
                  <a:lnTo>
                    <a:pt x="4190656" y="2078653"/>
                  </a:lnTo>
                  <a:lnTo>
                    <a:pt x="4190656" y="2082019"/>
                  </a:lnTo>
                  <a:lnTo>
                    <a:pt x="2526770" y="2082019"/>
                  </a:lnTo>
                  <a:lnTo>
                    <a:pt x="2526681" y="2082019"/>
                  </a:lnTo>
                  <a:lnTo>
                    <a:pt x="2449297" y="2082019"/>
                  </a:lnTo>
                  <a:lnTo>
                    <a:pt x="2449297" y="1864776"/>
                  </a:lnTo>
                  <a:lnTo>
                    <a:pt x="2354647" y="1864776"/>
                  </a:lnTo>
                  <a:lnTo>
                    <a:pt x="2354647" y="2082019"/>
                  </a:lnTo>
                  <a:lnTo>
                    <a:pt x="2277173" y="2082019"/>
                  </a:lnTo>
                  <a:lnTo>
                    <a:pt x="2277173" y="2082018"/>
                  </a:lnTo>
                  <a:lnTo>
                    <a:pt x="2190902" y="2082018"/>
                  </a:lnTo>
                  <a:lnTo>
                    <a:pt x="2190902" y="1864776"/>
                  </a:lnTo>
                  <a:lnTo>
                    <a:pt x="2096252" y="1864776"/>
                  </a:lnTo>
                  <a:lnTo>
                    <a:pt x="2096252" y="2082018"/>
                  </a:lnTo>
                  <a:lnTo>
                    <a:pt x="2028518" y="2082018"/>
                  </a:lnTo>
                  <a:lnTo>
                    <a:pt x="2028518" y="2083613"/>
                  </a:lnTo>
                  <a:lnTo>
                    <a:pt x="0" y="2083613"/>
                  </a:lnTo>
                  <a:lnTo>
                    <a:pt x="0" y="954650"/>
                  </a:lnTo>
                  <a:lnTo>
                    <a:pt x="525663" y="643073"/>
                  </a:lnTo>
                  <a:lnTo>
                    <a:pt x="525663" y="940002"/>
                  </a:lnTo>
                  <a:lnTo>
                    <a:pt x="1026614" y="643073"/>
                  </a:lnTo>
                  <a:lnTo>
                    <a:pt x="1026614" y="940003"/>
                  </a:lnTo>
                  <a:lnTo>
                    <a:pt x="1527566" y="643073"/>
                  </a:lnTo>
                  <a:lnTo>
                    <a:pt x="1527566" y="940003"/>
                  </a:lnTo>
                  <a:lnTo>
                    <a:pt x="2028518" y="643073"/>
                  </a:lnTo>
                  <a:lnTo>
                    <a:pt x="2028518" y="954650"/>
                  </a:lnTo>
                  <a:lnTo>
                    <a:pt x="2028518" y="957207"/>
                  </a:lnTo>
                  <a:lnTo>
                    <a:pt x="2119418" y="957207"/>
                  </a:lnTo>
                  <a:lnTo>
                    <a:pt x="2119418" y="351653"/>
                  </a:lnTo>
                  <a:lnTo>
                    <a:pt x="2119417" y="351653"/>
                  </a:lnTo>
                  <a:lnTo>
                    <a:pt x="2119417" y="185571"/>
                  </a:lnTo>
                  <a:lnTo>
                    <a:pt x="2265014" y="185571"/>
                  </a:lnTo>
                  <a:lnTo>
                    <a:pt x="2410612" y="185571"/>
                  </a:lnTo>
                  <a:lnTo>
                    <a:pt x="2410613" y="185571"/>
                  </a:lnTo>
                  <a:lnTo>
                    <a:pt x="2410613" y="337527"/>
                  </a:lnTo>
                  <a:lnTo>
                    <a:pt x="2410614" y="337527"/>
                  </a:lnTo>
                  <a:lnTo>
                    <a:pt x="2410614" y="337530"/>
                  </a:lnTo>
                  <a:lnTo>
                    <a:pt x="2410614" y="955499"/>
                  </a:lnTo>
                  <a:lnTo>
                    <a:pt x="2526770" y="955499"/>
                  </a:lnTo>
                  <a:lnTo>
                    <a:pt x="2526770" y="956944"/>
                  </a:lnTo>
                  <a:lnTo>
                    <a:pt x="2526770" y="1063497"/>
                  </a:lnTo>
                  <a:lnTo>
                    <a:pt x="2619542" y="1063497"/>
                  </a:lnTo>
                  <a:lnTo>
                    <a:pt x="2619542" y="185573"/>
                  </a:lnTo>
                  <a:lnTo>
                    <a:pt x="2619542" y="150703"/>
                  </a:lnTo>
                  <a:lnTo>
                    <a:pt x="2619542" y="1"/>
                  </a:lnTo>
                  <a:lnTo>
                    <a:pt x="2711332" y="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168AC211-FDBC-4CB8-A9ED-380FC07B279E}"/>
                </a:ext>
              </a:extLst>
            </p:cNvPr>
            <p:cNvSpPr/>
            <p:nvPr/>
          </p:nvSpPr>
          <p:spPr>
            <a:xfrm>
              <a:off x="6202506" y="1386078"/>
              <a:ext cx="1303698" cy="1355913"/>
            </a:xfrm>
            <a:custGeom>
              <a:avLst/>
              <a:gdLst>
                <a:gd name="connsiteX0" fmla="*/ 91855 w 1303698"/>
                <a:gd name="connsiteY0" fmla="*/ 1312553 h 1355913"/>
                <a:gd name="connsiteX1" fmla="*/ 91855 w 1303698"/>
                <a:gd name="connsiteY1" fmla="*/ 1330841 h 1355913"/>
                <a:gd name="connsiteX2" fmla="*/ 274735 w 1303698"/>
                <a:gd name="connsiteY2" fmla="*/ 1330841 h 1355913"/>
                <a:gd name="connsiteX3" fmla="*/ 274735 w 1303698"/>
                <a:gd name="connsiteY3" fmla="*/ 1312553 h 1355913"/>
                <a:gd name="connsiteX4" fmla="*/ 91855 w 1303698"/>
                <a:gd name="connsiteY4" fmla="*/ 1284733 h 1355913"/>
                <a:gd name="connsiteX5" fmla="*/ 91855 w 1303698"/>
                <a:gd name="connsiteY5" fmla="*/ 1303021 h 1355913"/>
                <a:gd name="connsiteX6" fmla="*/ 274735 w 1303698"/>
                <a:gd name="connsiteY6" fmla="*/ 1303021 h 1355913"/>
                <a:gd name="connsiteX7" fmla="*/ 274735 w 1303698"/>
                <a:gd name="connsiteY7" fmla="*/ 1284733 h 1355913"/>
                <a:gd name="connsiteX8" fmla="*/ 91855 w 1303698"/>
                <a:gd name="connsiteY8" fmla="*/ 1256914 h 1355913"/>
                <a:gd name="connsiteX9" fmla="*/ 91855 w 1303698"/>
                <a:gd name="connsiteY9" fmla="*/ 1275202 h 1355913"/>
                <a:gd name="connsiteX10" fmla="*/ 274735 w 1303698"/>
                <a:gd name="connsiteY10" fmla="*/ 1275202 h 1355913"/>
                <a:gd name="connsiteX11" fmla="*/ 274735 w 1303698"/>
                <a:gd name="connsiteY11" fmla="*/ 1256914 h 1355913"/>
                <a:gd name="connsiteX12" fmla="*/ 91855 w 1303698"/>
                <a:gd name="connsiteY12" fmla="*/ 1229095 h 1355913"/>
                <a:gd name="connsiteX13" fmla="*/ 91855 w 1303698"/>
                <a:gd name="connsiteY13" fmla="*/ 1247383 h 1355913"/>
                <a:gd name="connsiteX14" fmla="*/ 274735 w 1303698"/>
                <a:gd name="connsiteY14" fmla="*/ 1247383 h 1355913"/>
                <a:gd name="connsiteX15" fmla="*/ 274735 w 1303698"/>
                <a:gd name="connsiteY15" fmla="*/ 1229095 h 1355913"/>
                <a:gd name="connsiteX16" fmla="*/ 550507 w 1303698"/>
                <a:gd name="connsiteY16" fmla="*/ 1139433 h 1355913"/>
                <a:gd name="connsiteX17" fmla="*/ 550507 w 1303698"/>
                <a:gd name="connsiteY17" fmla="*/ 1176009 h 1355913"/>
                <a:gd name="connsiteX18" fmla="*/ 596469 w 1303698"/>
                <a:gd name="connsiteY18" fmla="*/ 1176009 h 1355913"/>
                <a:gd name="connsiteX19" fmla="*/ 596469 w 1303698"/>
                <a:gd name="connsiteY19" fmla="*/ 1139433 h 1355913"/>
                <a:gd name="connsiteX20" fmla="*/ 474065 w 1303698"/>
                <a:gd name="connsiteY20" fmla="*/ 1139433 h 1355913"/>
                <a:gd name="connsiteX21" fmla="*/ 474065 w 1303698"/>
                <a:gd name="connsiteY21" fmla="*/ 1176009 h 1355913"/>
                <a:gd name="connsiteX22" fmla="*/ 520027 w 1303698"/>
                <a:gd name="connsiteY22" fmla="*/ 1176009 h 1355913"/>
                <a:gd name="connsiteX23" fmla="*/ 520027 w 1303698"/>
                <a:gd name="connsiteY23" fmla="*/ 1139433 h 1355913"/>
                <a:gd name="connsiteX24" fmla="*/ 397623 w 1303698"/>
                <a:gd name="connsiteY24" fmla="*/ 1139433 h 1355913"/>
                <a:gd name="connsiteX25" fmla="*/ 397623 w 1303698"/>
                <a:gd name="connsiteY25" fmla="*/ 1176009 h 1355913"/>
                <a:gd name="connsiteX26" fmla="*/ 443585 w 1303698"/>
                <a:gd name="connsiteY26" fmla="*/ 1176009 h 1355913"/>
                <a:gd name="connsiteX27" fmla="*/ 443585 w 1303698"/>
                <a:gd name="connsiteY27" fmla="*/ 1139433 h 1355913"/>
                <a:gd name="connsiteX28" fmla="*/ 321181 w 1303698"/>
                <a:gd name="connsiteY28" fmla="*/ 1139433 h 1355913"/>
                <a:gd name="connsiteX29" fmla="*/ 321181 w 1303698"/>
                <a:gd name="connsiteY29" fmla="*/ 1176009 h 1355913"/>
                <a:gd name="connsiteX30" fmla="*/ 367143 w 1303698"/>
                <a:gd name="connsiteY30" fmla="*/ 1176009 h 1355913"/>
                <a:gd name="connsiteX31" fmla="*/ 367143 w 1303698"/>
                <a:gd name="connsiteY31" fmla="*/ 1139433 h 1355913"/>
                <a:gd name="connsiteX32" fmla="*/ 244739 w 1303698"/>
                <a:gd name="connsiteY32" fmla="*/ 1139433 h 1355913"/>
                <a:gd name="connsiteX33" fmla="*/ 244739 w 1303698"/>
                <a:gd name="connsiteY33" fmla="*/ 1176009 h 1355913"/>
                <a:gd name="connsiteX34" fmla="*/ 290701 w 1303698"/>
                <a:gd name="connsiteY34" fmla="*/ 1176009 h 1355913"/>
                <a:gd name="connsiteX35" fmla="*/ 290701 w 1303698"/>
                <a:gd name="connsiteY35" fmla="*/ 1139433 h 1355913"/>
                <a:gd name="connsiteX36" fmla="*/ 168297 w 1303698"/>
                <a:gd name="connsiteY36" fmla="*/ 1139433 h 1355913"/>
                <a:gd name="connsiteX37" fmla="*/ 168297 w 1303698"/>
                <a:gd name="connsiteY37" fmla="*/ 1176009 h 1355913"/>
                <a:gd name="connsiteX38" fmla="*/ 214259 w 1303698"/>
                <a:gd name="connsiteY38" fmla="*/ 1176009 h 1355913"/>
                <a:gd name="connsiteX39" fmla="*/ 214259 w 1303698"/>
                <a:gd name="connsiteY39" fmla="*/ 1139433 h 1355913"/>
                <a:gd name="connsiteX40" fmla="*/ 91855 w 1303698"/>
                <a:gd name="connsiteY40" fmla="*/ 1139433 h 1355913"/>
                <a:gd name="connsiteX41" fmla="*/ 91855 w 1303698"/>
                <a:gd name="connsiteY41" fmla="*/ 1176009 h 1355913"/>
                <a:gd name="connsiteX42" fmla="*/ 137817 w 1303698"/>
                <a:gd name="connsiteY42" fmla="*/ 1176009 h 1355913"/>
                <a:gd name="connsiteX43" fmla="*/ 137817 w 1303698"/>
                <a:gd name="connsiteY43" fmla="*/ 1139433 h 1355913"/>
                <a:gd name="connsiteX44" fmla="*/ 550507 w 1303698"/>
                <a:gd name="connsiteY44" fmla="*/ 1066462 h 1355913"/>
                <a:gd name="connsiteX45" fmla="*/ 550507 w 1303698"/>
                <a:gd name="connsiteY45" fmla="*/ 1103038 h 1355913"/>
                <a:gd name="connsiteX46" fmla="*/ 596469 w 1303698"/>
                <a:gd name="connsiteY46" fmla="*/ 1103038 h 1355913"/>
                <a:gd name="connsiteX47" fmla="*/ 596469 w 1303698"/>
                <a:gd name="connsiteY47" fmla="*/ 1066462 h 1355913"/>
                <a:gd name="connsiteX48" fmla="*/ 474065 w 1303698"/>
                <a:gd name="connsiteY48" fmla="*/ 1066462 h 1355913"/>
                <a:gd name="connsiteX49" fmla="*/ 474065 w 1303698"/>
                <a:gd name="connsiteY49" fmla="*/ 1103038 h 1355913"/>
                <a:gd name="connsiteX50" fmla="*/ 520027 w 1303698"/>
                <a:gd name="connsiteY50" fmla="*/ 1103038 h 1355913"/>
                <a:gd name="connsiteX51" fmla="*/ 520027 w 1303698"/>
                <a:gd name="connsiteY51" fmla="*/ 1066462 h 1355913"/>
                <a:gd name="connsiteX52" fmla="*/ 397623 w 1303698"/>
                <a:gd name="connsiteY52" fmla="*/ 1066462 h 1355913"/>
                <a:gd name="connsiteX53" fmla="*/ 397623 w 1303698"/>
                <a:gd name="connsiteY53" fmla="*/ 1103038 h 1355913"/>
                <a:gd name="connsiteX54" fmla="*/ 443585 w 1303698"/>
                <a:gd name="connsiteY54" fmla="*/ 1103038 h 1355913"/>
                <a:gd name="connsiteX55" fmla="*/ 443585 w 1303698"/>
                <a:gd name="connsiteY55" fmla="*/ 1066462 h 1355913"/>
                <a:gd name="connsiteX56" fmla="*/ 321181 w 1303698"/>
                <a:gd name="connsiteY56" fmla="*/ 1066462 h 1355913"/>
                <a:gd name="connsiteX57" fmla="*/ 321181 w 1303698"/>
                <a:gd name="connsiteY57" fmla="*/ 1103038 h 1355913"/>
                <a:gd name="connsiteX58" fmla="*/ 367143 w 1303698"/>
                <a:gd name="connsiteY58" fmla="*/ 1103038 h 1355913"/>
                <a:gd name="connsiteX59" fmla="*/ 367143 w 1303698"/>
                <a:gd name="connsiteY59" fmla="*/ 1066462 h 1355913"/>
                <a:gd name="connsiteX60" fmla="*/ 244739 w 1303698"/>
                <a:gd name="connsiteY60" fmla="*/ 1066462 h 1355913"/>
                <a:gd name="connsiteX61" fmla="*/ 244739 w 1303698"/>
                <a:gd name="connsiteY61" fmla="*/ 1103038 h 1355913"/>
                <a:gd name="connsiteX62" fmla="*/ 290701 w 1303698"/>
                <a:gd name="connsiteY62" fmla="*/ 1103038 h 1355913"/>
                <a:gd name="connsiteX63" fmla="*/ 290701 w 1303698"/>
                <a:gd name="connsiteY63" fmla="*/ 1066462 h 1355913"/>
                <a:gd name="connsiteX64" fmla="*/ 168297 w 1303698"/>
                <a:gd name="connsiteY64" fmla="*/ 1066462 h 1355913"/>
                <a:gd name="connsiteX65" fmla="*/ 168297 w 1303698"/>
                <a:gd name="connsiteY65" fmla="*/ 1103038 h 1355913"/>
                <a:gd name="connsiteX66" fmla="*/ 214259 w 1303698"/>
                <a:gd name="connsiteY66" fmla="*/ 1103038 h 1355913"/>
                <a:gd name="connsiteX67" fmla="*/ 214259 w 1303698"/>
                <a:gd name="connsiteY67" fmla="*/ 1066462 h 1355913"/>
                <a:gd name="connsiteX68" fmla="*/ 91855 w 1303698"/>
                <a:gd name="connsiteY68" fmla="*/ 1066462 h 1355913"/>
                <a:gd name="connsiteX69" fmla="*/ 91855 w 1303698"/>
                <a:gd name="connsiteY69" fmla="*/ 1103038 h 1355913"/>
                <a:gd name="connsiteX70" fmla="*/ 137817 w 1303698"/>
                <a:gd name="connsiteY70" fmla="*/ 1103038 h 1355913"/>
                <a:gd name="connsiteX71" fmla="*/ 137817 w 1303698"/>
                <a:gd name="connsiteY71" fmla="*/ 1066462 h 1355913"/>
                <a:gd name="connsiteX72" fmla="*/ 406719 w 1303698"/>
                <a:gd name="connsiteY72" fmla="*/ 768369 h 1355913"/>
                <a:gd name="connsiteX73" fmla="*/ 392429 w 1303698"/>
                <a:gd name="connsiteY73" fmla="*/ 781560 h 1355913"/>
                <a:gd name="connsiteX74" fmla="*/ 391879 w 1303698"/>
                <a:gd name="connsiteY74" fmla="*/ 942049 h 1355913"/>
                <a:gd name="connsiteX75" fmla="*/ 405620 w 1303698"/>
                <a:gd name="connsiteY75" fmla="*/ 956339 h 1355913"/>
                <a:gd name="connsiteX76" fmla="*/ 419360 w 1303698"/>
                <a:gd name="connsiteY76" fmla="*/ 942049 h 1355913"/>
                <a:gd name="connsiteX77" fmla="*/ 419360 w 1303698"/>
                <a:gd name="connsiteY77" fmla="*/ 863453 h 1355913"/>
                <a:gd name="connsiteX78" fmla="*/ 419360 w 1303698"/>
                <a:gd name="connsiteY78" fmla="*/ 782110 h 1355913"/>
                <a:gd name="connsiteX79" fmla="*/ 406719 w 1303698"/>
                <a:gd name="connsiteY79" fmla="*/ 768369 h 1355913"/>
                <a:gd name="connsiteX80" fmla="*/ 555116 w 1303698"/>
                <a:gd name="connsiteY80" fmla="*/ 723300 h 1355913"/>
                <a:gd name="connsiteX81" fmla="*/ 544674 w 1303698"/>
                <a:gd name="connsiteY81" fmla="*/ 734842 h 1355913"/>
                <a:gd name="connsiteX82" fmla="*/ 545223 w 1303698"/>
                <a:gd name="connsiteY82" fmla="*/ 944797 h 1355913"/>
                <a:gd name="connsiteX83" fmla="*/ 556765 w 1303698"/>
                <a:gd name="connsiteY83" fmla="*/ 956339 h 1355913"/>
                <a:gd name="connsiteX84" fmla="*/ 600185 w 1303698"/>
                <a:gd name="connsiteY84" fmla="*/ 956339 h 1355913"/>
                <a:gd name="connsiteX85" fmla="*/ 615025 w 1303698"/>
                <a:gd name="connsiteY85" fmla="*/ 941499 h 1355913"/>
                <a:gd name="connsiteX86" fmla="*/ 615025 w 1303698"/>
                <a:gd name="connsiteY86" fmla="*/ 866751 h 1355913"/>
                <a:gd name="connsiteX87" fmla="*/ 621071 w 1303698"/>
                <a:gd name="connsiteY87" fmla="*/ 853010 h 1355913"/>
                <a:gd name="connsiteX88" fmla="*/ 637559 w 1303698"/>
                <a:gd name="connsiteY88" fmla="*/ 827728 h 1355913"/>
                <a:gd name="connsiteX89" fmla="*/ 625468 w 1303698"/>
                <a:gd name="connsiteY89" fmla="*/ 816735 h 1355913"/>
                <a:gd name="connsiteX90" fmla="*/ 585895 w 1303698"/>
                <a:gd name="connsiteY90" fmla="*/ 816735 h 1355913"/>
                <a:gd name="connsiteX91" fmla="*/ 567208 w 1303698"/>
                <a:gd name="connsiteY91" fmla="*/ 798598 h 1355913"/>
                <a:gd name="connsiteX92" fmla="*/ 567208 w 1303698"/>
                <a:gd name="connsiteY92" fmla="*/ 767819 h 1355913"/>
                <a:gd name="connsiteX93" fmla="*/ 566659 w 1303698"/>
                <a:gd name="connsiteY93" fmla="*/ 767819 h 1355913"/>
                <a:gd name="connsiteX94" fmla="*/ 566659 w 1303698"/>
                <a:gd name="connsiteY94" fmla="*/ 735392 h 1355913"/>
                <a:gd name="connsiteX95" fmla="*/ 555116 w 1303698"/>
                <a:gd name="connsiteY95" fmla="*/ 723300 h 1355913"/>
                <a:gd name="connsiteX96" fmla="*/ 509498 w 1303698"/>
                <a:gd name="connsiteY96" fmla="*/ 565559 h 1355913"/>
                <a:gd name="connsiteX97" fmla="*/ 495208 w 1303698"/>
                <a:gd name="connsiteY97" fmla="*/ 572704 h 1355913"/>
                <a:gd name="connsiteX98" fmla="*/ 502353 w 1303698"/>
                <a:gd name="connsiteY98" fmla="*/ 601284 h 1355913"/>
                <a:gd name="connsiteX99" fmla="*/ 545223 w 1303698"/>
                <a:gd name="connsiteY99" fmla="*/ 674384 h 1355913"/>
                <a:gd name="connsiteX100" fmla="*/ 571605 w 1303698"/>
                <a:gd name="connsiteY100" fmla="*/ 702964 h 1355913"/>
                <a:gd name="connsiteX101" fmla="*/ 578750 w 1303698"/>
                <a:gd name="connsiteY101" fmla="*/ 703514 h 1355913"/>
                <a:gd name="connsiteX102" fmla="*/ 588643 w 1303698"/>
                <a:gd name="connsiteY102" fmla="*/ 715056 h 1355913"/>
                <a:gd name="connsiteX103" fmla="*/ 588093 w 1303698"/>
                <a:gd name="connsiteY103" fmla="*/ 767270 h 1355913"/>
                <a:gd name="connsiteX104" fmla="*/ 613376 w 1303698"/>
                <a:gd name="connsiteY104" fmla="*/ 794751 h 1355913"/>
                <a:gd name="connsiteX105" fmla="*/ 617773 w 1303698"/>
                <a:gd name="connsiteY105" fmla="*/ 795300 h 1355913"/>
                <a:gd name="connsiteX106" fmla="*/ 637559 w 1303698"/>
                <a:gd name="connsiteY106" fmla="*/ 783758 h 1355913"/>
                <a:gd name="connsiteX107" fmla="*/ 620521 w 1303698"/>
                <a:gd name="connsiteY107" fmla="*/ 754629 h 1355913"/>
                <a:gd name="connsiteX108" fmla="*/ 597987 w 1303698"/>
                <a:gd name="connsiteY108" fmla="*/ 731545 h 1355913"/>
                <a:gd name="connsiteX109" fmla="*/ 597987 w 1303698"/>
                <a:gd name="connsiteY109" fmla="*/ 656796 h 1355913"/>
                <a:gd name="connsiteX110" fmla="*/ 597437 w 1303698"/>
                <a:gd name="connsiteY110" fmla="*/ 656796 h 1355913"/>
                <a:gd name="connsiteX111" fmla="*/ 597437 w 1303698"/>
                <a:gd name="connsiteY111" fmla="*/ 580949 h 1355913"/>
                <a:gd name="connsiteX112" fmla="*/ 582597 w 1303698"/>
                <a:gd name="connsiteY112" fmla="*/ 565559 h 1355913"/>
                <a:gd name="connsiteX113" fmla="*/ 509498 w 1303698"/>
                <a:gd name="connsiteY113" fmla="*/ 565559 h 1355913"/>
                <a:gd name="connsiteX114" fmla="*/ 1099240 w 1303698"/>
                <a:gd name="connsiteY114" fmla="*/ 0 h 1355913"/>
                <a:gd name="connsiteX115" fmla="*/ 1179484 w 1303698"/>
                <a:gd name="connsiteY115" fmla="*/ 0 h 1355913"/>
                <a:gd name="connsiteX116" fmla="*/ 1216309 w 1303698"/>
                <a:gd name="connsiteY116" fmla="*/ 756827 h 1355913"/>
                <a:gd name="connsiteX117" fmla="*/ 1303698 w 1303698"/>
                <a:gd name="connsiteY117" fmla="*/ 758476 h 1355913"/>
                <a:gd name="connsiteX118" fmla="*/ 1301500 w 1303698"/>
                <a:gd name="connsiteY118" fmla="*/ 1355913 h 1355913"/>
                <a:gd name="connsiteX119" fmla="*/ 0 w 1303698"/>
                <a:gd name="connsiteY119" fmla="*/ 1355913 h 1355913"/>
                <a:gd name="connsiteX120" fmla="*/ 2199 w 1303698"/>
                <a:gd name="connsiteY120" fmla="*/ 951942 h 1355913"/>
                <a:gd name="connsiteX121" fmla="*/ 149497 w 1303698"/>
                <a:gd name="connsiteY121" fmla="*/ 867850 h 1355913"/>
                <a:gd name="connsiteX122" fmla="*/ 190719 w 1303698"/>
                <a:gd name="connsiteY122" fmla="*/ 943698 h 1355913"/>
                <a:gd name="connsiteX123" fmla="*/ 325925 w 1303698"/>
                <a:gd name="connsiteY123" fmla="*/ 867300 h 1355913"/>
                <a:gd name="connsiteX124" fmla="*/ 364398 w 1303698"/>
                <a:gd name="connsiteY124" fmla="*/ 938751 h 1355913"/>
                <a:gd name="connsiteX125" fmla="*/ 366047 w 1303698"/>
                <a:gd name="connsiteY125" fmla="*/ 767270 h 1355913"/>
                <a:gd name="connsiteX126" fmla="*/ 391879 w 1303698"/>
                <a:gd name="connsiteY126" fmla="*/ 741987 h 1355913"/>
                <a:gd name="connsiteX127" fmla="*/ 419910 w 1303698"/>
                <a:gd name="connsiteY127" fmla="*/ 714506 h 1355913"/>
                <a:gd name="connsiteX128" fmla="*/ 419910 w 1303698"/>
                <a:gd name="connsiteY128" fmla="*/ 661193 h 1355913"/>
                <a:gd name="connsiteX129" fmla="*/ 454536 w 1303698"/>
                <a:gd name="connsiteY129" fmla="*/ 606231 h 1355913"/>
                <a:gd name="connsiteX130" fmla="*/ 467727 w 1303698"/>
                <a:gd name="connsiteY130" fmla="*/ 584796 h 1355913"/>
                <a:gd name="connsiteX131" fmla="*/ 467177 w 1303698"/>
                <a:gd name="connsiteY131" fmla="*/ 555116 h 1355913"/>
                <a:gd name="connsiteX132" fmla="*/ 482017 w 1303698"/>
                <a:gd name="connsiteY132" fmla="*/ 539178 h 1355913"/>
                <a:gd name="connsiteX133" fmla="*/ 607330 w 1303698"/>
                <a:gd name="connsiteY133" fmla="*/ 539178 h 1355913"/>
                <a:gd name="connsiteX134" fmla="*/ 624368 w 1303698"/>
                <a:gd name="connsiteY134" fmla="*/ 558414 h 1355913"/>
                <a:gd name="connsiteX135" fmla="*/ 624368 w 1303698"/>
                <a:gd name="connsiteY135" fmla="*/ 673834 h 1355913"/>
                <a:gd name="connsiteX136" fmla="*/ 626017 w 1303698"/>
                <a:gd name="connsiteY136" fmla="*/ 717254 h 1355913"/>
                <a:gd name="connsiteX137" fmla="*/ 632063 w 1303698"/>
                <a:gd name="connsiteY137" fmla="*/ 726598 h 1355913"/>
                <a:gd name="connsiteX138" fmla="*/ 637010 w 1303698"/>
                <a:gd name="connsiteY138" fmla="*/ 717804 h 1355913"/>
                <a:gd name="connsiteX139" fmla="*/ 637010 w 1303698"/>
                <a:gd name="connsiteY139" fmla="*/ 690873 h 1355913"/>
                <a:gd name="connsiteX140" fmla="*/ 653498 w 1303698"/>
                <a:gd name="connsiteY140" fmla="*/ 674384 h 1355913"/>
                <a:gd name="connsiteX141" fmla="*/ 671086 w 1303698"/>
                <a:gd name="connsiteY141" fmla="*/ 658445 h 1355913"/>
                <a:gd name="connsiteX142" fmla="*/ 695819 w 1303698"/>
                <a:gd name="connsiteY142" fmla="*/ 611727 h 1355913"/>
                <a:gd name="connsiteX143" fmla="*/ 715056 w 1303698"/>
                <a:gd name="connsiteY143" fmla="*/ 594140 h 1355913"/>
                <a:gd name="connsiteX144" fmla="*/ 753529 w 1303698"/>
                <a:gd name="connsiteY144" fmla="*/ 597987 h 1355913"/>
                <a:gd name="connsiteX145" fmla="*/ 762323 w 1303698"/>
                <a:gd name="connsiteY145" fmla="*/ 606231 h 1355913"/>
                <a:gd name="connsiteX146" fmla="*/ 795850 w 1303698"/>
                <a:gd name="connsiteY146" fmla="*/ 665590 h 1355913"/>
                <a:gd name="connsiteX147" fmla="*/ 795850 w 1303698"/>
                <a:gd name="connsiteY147" fmla="*/ 765071 h 1355913"/>
                <a:gd name="connsiteX148" fmla="*/ 862903 w 1303698"/>
                <a:gd name="connsiteY148" fmla="*/ 761773 h 1355913"/>
                <a:gd name="connsiteX149" fmla="*/ 898079 w 1303698"/>
                <a:gd name="connsiteY149" fmla="*/ 155543 h 1355913"/>
                <a:gd name="connsiteX150" fmla="*/ 979973 w 1303698"/>
                <a:gd name="connsiteY150" fmla="*/ 155543 h 1355913"/>
                <a:gd name="connsiteX151" fmla="*/ 1016797 w 1303698"/>
                <a:gd name="connsiteY151" fmla="*/ 759026 h 1355913"/>
                <a:gd name="connsiteX152" fmla="*/ 1063515 w 1303698"/>
                <a:gd name="connsiteY152" fmla="*/ 757376 h 1355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303698" h="1355913">
                  <a:moveTo>
                    <a:pt x="91855" y="1312553"/>
                  </a:moveTo>
                  <a:lnTo>
                    <a:pt x="91855" y="1330841"/>
                  </a:lnTo>
                  <a:lnTo>
                    <a:pt x="274735" y="1330841"/>
                  </a:lnTo>
                  <a:lnTo>
                    <a:pt x="274735" y="1312553"/>
                  </a:lnTo>
                  <a:close/>
                  <a:moveTo>
                    <a:pt x="91855" y="1284733"/>
                  </a:moveTo>
                  <a:lnTo>
                    <a:pt x="91855" y="1303021"/>
                  </a:lnTo>
                  <a:lnTo>
                    <a:pt x="274735" y="1303021"/>
                  </a:lnTo>
                  <a:lnTo>
                    <a:pt x="274735" y="1284733"/>
                  </a:lnTo>
                  <a:close/>
                  <a:moveTo>
                    <a:pt x="91855" y="1256914"/>
                  </a:moveTo>
                  <a:lnTo>
                    <a:pt x="91855" y="1275202"/>
                  </a:lnTo>
                  <a:lnTo>
                    <a:pt x="274735" y="1275202"/>
                  </a:lnTo>
                  <a:lnTo>
                    <a:pt x="274735" y="1256914"/>
                  </a:lnTo>
                  <a:close/>
                  <a:moveTo>
                    <a:pt x="91855" y="1229095"/>
                  </a:moveTo>
                  <a:lnTo>
                    <a:pt x="91855" y="1247383"/>
                  </a:lnTo>
                  <a:lnTo>
                    <a:pt x="274735" y="1247383"/>
                  </a:lnTo>
                  <a:lnTo>
                    <a:pt x="274735" y="1229095"/>
                  </a:lnTo>
                  <a:close/>
                  <a:moveTo>
                    <a:pt x="550507" y="1139433"/>
                  </a:moveTo>
                  <a:lnTo>
                    <a:pt x="550507" y="1176009"/>
                  </a:lnTo>
                  <a:lnTo>
                    <a:pt x="596469" y="1176009"/>
                  </a:lnTo>
                  <a:lnTo>
                    <a:pt x="596469" y="1139433"/>
                  </a:lnTo>
                  <a:close/>
                  <a:moveTo>
                    <a:pt x="474065" y="1139433"/>
                  </a:moveTo>
                  <a:lnTo>
                    <a:pt x="474065" y="1176009"/>
                  </a:lnTo>
                  <a:lnTo>
                    <a:pt x="520027" y="1176009"/>
                  </a:lnTo>
                  <a:lnTo>
                    <a:pt x="520027" y="1139433"/>
                  </a:lnTo>
                  <a:close/>
                  <a:moveTo>
                    <a:pt x="397623" y="1139433"/>
                  </a:moveTo>
                  <a:lnTo>
                    <a:pt x="397623" y="1176009"/>
                  </a:lnTo>
                  <a:lnTo>
                    <a:pt x="443585" y="1176009"/>
                  </a:lnTo>
                  <a:lnTo>
                    <a:pt x="443585" y="1139433"/>
                  </a:lnTo>
                  <a:close/>
                  <a:moveTo>
                    <a:pt x="321181" y="1139433"/>
                  </a:moveTo>
                  <a:lnTo>
                    <a:pt x="321181" y="1176009"/>
                  </a:lnTo>
                  <a:lnTo>
                    <a:pt x="367143" y="1176009"/>
                  </a:lnTo>
                  <a:lnTo>
                    <a:pt x="367143" y="1139433"/>
                  </a:lnTo>
                  <a:close/>
                  <a:moveTo>
                    <a:pt x="244739" y="1139433"/>
                  </a:moveTo>
                  <a:lnTo>
                    <a:pt x="244739" y="1176009"/>
                  </a:lnTo>
                  <a:lnTo>
                    <a:pt x="290701" y="1176009"/>
                  </a:lnTo>
                  <a:lnTo>
                    <a:pt x="290701" y="1139433"/>
                  </a:lnTo>
                  <a:close/>
                  <a:moveTo>
                    <a:pt x="168297" y="1139433"/>
                  </a:moveTo>
                  <a:lnTo>
                    <a:pt x="168297" y="1176009"/>
                  </a:lnTo>
                  <a:lnTo>
                    <a:pt x="214259" y="1176009"/>
                  </a:lnTo>
                  <a:lnTo>
                    <a:pt x="214259" y="1139433"/>
                  </a:lnTo>
                  <a:close/>
                  <a:moveTo>
                    <a:pt x="91855" y="1139433"/>
                  </a:moveTo>
                  <a:lnTo>
                    <a:pt x="91855" y="1176009"/>
                  </a:lnTo>
                  <a:lnTo>
                    <a:pt x="137817" y="1176009"/>
                  </a:lnTo>
                  <a:lnTo>
                    <a:pt x="137817" y="1139433"/>
                  </a:lnTo>
                  <a:close/>
                  <a:moveTo>
                    <a:pt x="550507" y="1066462"/>
                  </a:moveTo>
                  <a:lnTo>
                    <a:pt x="550507" y="1103038"/>
                  </a:lnTo>
                  <a:lnTo>
                    <a:pt x="596469" y="1103038"/>
                  </a:lnTo>
                  <a:lnTo>
                    <a:pt x="596469" y="1066462"/>
                  </a:lnTo>
                  <a:close/>
                  <a:moveTo>
                    <a:pt x="474065" y="1066462"/>
                  </a:moveTo>
                  <a:lnTo>
                    <a:pt x="474065" y="1103038"/>
                  </a:lnTo>
                  <a:lnTo>
                    <a:pt x="520027" y="1103038"/>
                  </a:lnTo>
                  <a:lnTo>
                    <a:pt x="520027" y="1066462"/>
                  </a:lnTo>
                  <a:close/>
                  <a:moveTo>
                    <a:pt x="397623" y="1066462"/>
                  </a:moveTo>
                  <a:lnTo>
                    <a:pt x="397623" y="1103038"/>
                  </a:lnTo>
                  <a:lnTo>
                    <a:pt x="443585" y="1103038"/>
                  </a:lnTo>
                  <a:lnTo>
                    <a:pt x="443585" y="1066462"/>
                  </a:lnTo>
                  <a:close/>
                  <a:moveTo>
                    <a:pt x="321181" y="1066462"/>
                  </a:moveTo>
                  <a:lnTo>
                    <a:pt x="321181" y="1103038"/>
                  </a:lnTo>
                  <a:lnTo>
                    <a:pt x="367143" y="1103038"/>
                  </a:lnTo>
                  <a:lnTo>
                    <a:pt x="367143" y="1066462"/>
                  </a:lnTo>
                  <a:close/>
                  <a:moveTo>
                    <a:pt x="244739" y="1066462"/>
                  </a:moveTo>
                  <a:lnTo>
                    <a:pt x="244739" y="1103038"/>
                  </a:lnTo>
                  <a:lnTo>
                    <a:pt x="290701" y="1103038"/>
                  </a:lnTo>
                  <a:lnTo>
                    <a:pt x="290701" y="1066462"/>
                  </a:lnTo>
                  <a:close/>
                  <a:moveTo>
                    <a:pt x="168297" y="1066462"/>
                  </a:moveTo>
                  <a:lnTo>
                    <a:pt x="168297" y="1103038"/>
                  </a:lnTo>
                  <a:lnTo>
                    <a:pt x="214259" y="1103038"/>
                  </a:lnTo>
                  <a:lnTo>
                    <a:pt x="214259" y="1066462"/>
                  </a:lnTo>
                  <a:close/>
                  <a:moveTo>
                    <a:pt x="91855" y="1066462"/>
                  </a:moveTo>
                  <a:lnTo>
                    <a:pt x="91855" y="1103038"/>
                  </a:lnTo>
                  <a:lnTo>
                    <a:pt x="137817" y="1103038"/>
                  </a:lnTo>
                  <a:lnTo>
                    <a:pt x="137817" y="1066462"/>
                  </a:lnTo>
                  <a:close/>
                  <a:moveTo>
                    <a:pt x="406719" y="768369"/>
                  </a:moveTo>
                  <a:cubicBezTo>
                    <a:pt x="397376" y="768369"/>
                    <a:pt x="392429" y="770567"/>
                    <a:pt x="392429" y="781560"/>
                  </a:cubicBezTo>
                  <a:cubicBezTo>
                    <a:pt x="392979" y="834873"/>
                    <a:pt x="392979" y="888736"/>
                    <a:pt x="391879" y="942049"/>
                  </a:cubicBezTo>
                  <a:cubicBezTo>
                    <a:pt x="391879" y="951942"/>
                    <a:pt x="395177" y="956339"/>
                    <a:pt x="405620" y="956339"/>
                  </a:cubicBezTo>
                  <a:cubicBezTo>
                    <a:pt x="416063" y="956339"/>
                    <a:pt x="419360" y="952492"/>
                    <a:pt x="419360" y="942049"/>
                  </a:cubicBezTo>
                  <a:cubicBezTo>
                    <a:pt x="418811" y="915667"/>
                    <a:pt x="419360" y="889835"/>
                    <a:pt x="419360" y="863453"/>
                  </a:cubicBezTo>
                  <a:cubicBezTo>
                    <a:pt x="419360" y="836522"/>
                    <a:pt x="418811" y="809041"/>
                    <a:pt x="419360" y="782110"/>
                  </a:cubicBezTo>
                  <a:cubicBezTo>
                    <a:pt x="419360" y="772766"/>
                    <a:pt x="417162" y="768369"/>
                    <a:pt x="406719" y="768369"/>
                  </a:cubicBezTo>
                  <a:close/>
                  <a:moveTo>
                    <a:pt x="555116" y="723300"/>
                  </a:moveTo>
                  <a:cubicBezTo>
                    <a:pt x="546872" y="723300"/>
                    <a:pt x="544674" y="727697"/>
                    <a:pt x="544674" y="734842"/>
                  </a:cubicBezTo>
                  <a:cubicBezTo>
                    <a:pt x="544674" y="804644"/>
                    <a:pt x="544674" y="874446"/>
                    <a:pt x="545223" y="944797"/>
                  </a:cubicBezTo>
                  <a:cubicBezTo>
                    <a:pt x="544674" y="953041"/>
                    <a:pt x="548521" y="956339"/>
                    <a:pt x="556765" y="956339"/>
                  </a:cubicBezTo>
                  <a:cubicBezTo>
                    <a:pt x="571056" y="955789"/>
                    <a:pt x="585895" y="955789"/>
                    <a:pt x="600185" y="956339"/>
                  </a:cubicBezTo>
                  <a:cubicBezTo>
                    <a:pt x="611177" y="956889"/>
                    <a:pt x="615025" y="952492"/>
                    <a:pt x="615025" y="941499"/>
                  </a:cubicBezTo>
                  <a:cubicBezTo>
                    <a:pt x="614475" y="916217"/>
                    <a:pt x="615025" y="891484"/>
                    <a:pt x="615025" y="866751"/>
                  </a:cubicBezTo>
                  <a:cubicBezTo>
                    <a:pt x="615025" y="861255"/>
                    <a:pt x="613926" y="853010"/>
                    <a:pt x="621071" y="853010"/>
                  </a:cubicBezTo>
                  <a:cubicBezTo>
                    <a:pt x="640857" y="853010"/>
                    <a:pt x="637010" y="839270"/>
                    <a:pt x="637559" y="827728"/>
                  </a:cubicBezTo>
                  <a:cubicBezTo>
                    <a:pt x="637559" y="818934"/>
                    <a:pt x="633712" y="816735"/>
                    <a:pt x="625468" y="816735"/>
                  </a:cubicBezTo>
                  <a:cubicBezTo>
                    <a:pt x="612277" y="816735"/>
                    <a:pt x="599086" y="816186"/>
                    <a:pt x="585895" y="816735"/>
                  </a:cubicBezTo>
                  <a:cubicBezTo>
                    <a:pt x="572704" y="817285"/>
                    <a:pt x="567208" y="811239"/>
                    <a:pt x="567208" y="798598"/>
                  </a:cubicBezTo>
                  <a:cubicBezTo>
                    <a:pt x="567208" y="788705"/>
                    <a:pt x="567208" y="778262"/>
                    <a:pt x="567208" y="767819"/>
                  </a:cubicBezTo>
                  <a:cubicBezTo>
                    <a:pt x="566659" y="767819"/>
                    <a:pt x="566659" y="767819"/>
                    <a:pt x="566659" y="767819"/>
                  </a:cubicBezTo>
                  <a:cubicBezTo>
                    <a:pt x="566659" y="756827"/>
                    <a:pt x="566659" y="746384"/>
                    <a:pt x="566659" y="735392"/>
                  </a:cubicBezTo>
                  <a:cubicBezTo>
                    <a:pt x="566659" y="727148"/>
                    <a:pt x="563910" y="723300"/>
                    <a:pt x="555116" y="723300"/>
                  </a:cubicBezTo>
                  <a:close/>
                  <a:moveTo>
                    <a:pt x="509498" y="565559"/>
                  </a:moveTo>
                  <a:cubicBezTo>
                    <a:pt x="503452" y="565559"/>
                    <a:pt x="495208" y="563910"/>
                    <a:pt x="495208" y="572704"/>
                  </a:cubicBezTo>
                  <a:cubicBezTo>
                    <a:pt x="495208" y="582597"/>
                    <a:pt x="488063" y="595239"/>
                    <a:pt x="502353" y="601284"/>
                  </a:cubicBezTo>
                  <a:cubicBezTo>
                    <a:pt x="534781" y="615025"/>
                    <a:pt x="546322" y="640857"/>
                    <a:pt x="545223" y="674384"/>
                  </a:cubicBezTo>
                  <a:cubicBezTo>
                    <a:pt x="544674" y="705712"/>
                    <a:pt x="543025" y="702964"/>
                    <a:pt x="571605" y="702964"/>
                  </a:cubicBezTo>
                  <a:cubicBezTo>
                    <a:pt x="574353" y="702964"/>
                    <a:pt x="576552" y="702964"/>
                    <a:pt x="578750" y="703514"/>
                  </a:cubicBezTo>
                  <a:cubicBezTo>
                    <a:pt x="584796" y="704613"/>
                    <a:pt x="589193" y="706262"/>
                    <a:pt x="588643" y="715056"/>
                  </a:cubicBezTo>
                  <a:cubicBezTo>
                    <a:pt x="586994" y="732644"/>
                    <a:pt x="588093" y="749682"/>
                    <a:pt x="588093" y="767270"/>
                  </a:cubicBezTo>
                  <a:cubicBezTo>
                    <a:pt x="588093" y="793651"/>
                    <a:pt x="588093" y="793651"/>
                    <a:pt x="613376" y="794751"/>
                  </a:cubicBezTo>
                  <a:cubicBezTo>
                    <a:pt x="615025" y="794751"/>
                    <a:pt x="616124" y="795300"/>
                    <a:pt x="617773" y="795300"/>
                  </a:cubicBezTo>
                  <a:cubicBezTo>
                    <a:pt x="627117" y="795850"/>
                    <a:pt x="637010" y="799148"/>
                    <a:pt x="637559" y="783758"/>
                  </a:cubicBezTo>
                  <a:cubicBezTo>
                    <a:pt x="638658" y="756827"/>
                    <a:pt x="638658" y="755178"/>
                    <a:pt x="620521" y="754629"/>
                  </a:cubicBezTo>
                  <a:cubicBezTo>
                    <a:pt x="602384" y="753529"/>
                    <a:pt x="597987" y="749682"/>
                    <a:pt x="597987" y="731545"/>
                  </a:cubicBezTo>
                  <a:cubicBezTo>
                    <a:pt x="597987" y="706262"/>
                    <a:pt x="597987" y="681529"/>
                    <a:pt x="597987" y="656796"/>
                  </a:cubicBezTo>
                  <a:cubicBezTo>
                    <a:pt x="597437" y="656796"/>
                    <a:pt x="597437" y="656796"/>
                    <a:pt x="597437" y="656796"/>
                  </a:cubicBezTo>
                  <a:cubicBezTo>
                    <a:pt x="597437" y="631514"/>
                    <a:pt x="596887" y="606231"/>
                    <a:pt x="597437" y="580949"/>
                  </a:cubicBezTo>
                  <a:cubicBezTo>
                    <a:pt x="597987" y="569956"/>
                    <a:pt x="594689" y="565009"/>
                    <a:pt x="582597" y="565559"/>
                  </a:cubicBezTo>
                  <a:cubicBezTo>
                    <a:pt x="558414" y="566109"/>
                    <a:pt x="533681" y="565559"/>
                    <a:pt x="509498" y="565559"/>
                  </a:cubicBezTo>
                  <a:close/>
                  <a:moveTo>
                    <a:pt x="1099240" y="0"/>
                  </a:moveTo>
                  <a:lnTo>
                    <a:pt x="1179484" y="0"/>
                  </a:lnTo>
                  <a:lnTo>
                    <a:pt x="1216309" y="756827"/>
                  </a:lnTo>
                  <a:lnTo>
                    <a:pt x="1303698" y="758476"/>
                  </a:lnTo>
                  <a:lnTo>
                    <a:pt x="1301500" y="1355913"/>
                  </a:lnTo>
                  <a:lnTo>
                    <a:pt x="0" y="1355913"/>
                  </a:lnTo>
                  <a:lnTo>
                    <a:pt x="2199" y="951942"/>
                  </a:lnTo>
                  <a:lnTo>
                    <a:pt x="149497" y="867850"/>
                  </a:lnTo>
                  <a:lnTo>
                    <a:pt x="190719" y="943698"/>
                  </a:lnTo>
                  <a:lnTo>
                    <a:pt x="325925" y="867300"/>
                  </a:lnTo>
                  <a:lnTo>
                    <a:pt x="364398" y="938751"/>
                  </a:lnTo>
                  <a:cubicBezTo>
                    <a:pt x="364398" y="881591"/>
                    <a:pt x="365498" y="824430"/>
                    <a:pt x="366047" y="767270"/>
                  </a:cubicBezTo>
                  <a:cubicBezTo>
                    <a:pt x="366047" y="743636"/>
                    <a:pt x="367696" y="741987"/>
                    <a:pt x="391879" y="741987"/>
                  </a:cubicBezTo>
                  <a:cubicBezTo>
                    <a:pt x="423208" y="741987"/>
                    <a:pt x="419910" y="745835"/>
                    <a:pt x="419910" y="714506"/>
                  </a:cubicBezTo>
                  <a:cubicBezTo>
                    <a:pt x="419910" y="696918"/>
                    <a:pt x="419910" y="678781"/>
                    <a:pt x="419910" y="661193"/>
                  </a:cubicBezTo>
                  <a:cubicBezTo>
                    <a:pt x="420460" y="635911"/>
                    <a:pt x="431452" y="616674"/>
                    <a:pt x="454536" y="606231"/>
                  </a:cubicBezTo>
                  <a:cubicBezTo>
                    <a:pt x="464979" y="601834"/>
                    <a:pt x="468826" y="595788"/>
                    <a:pt x="467727" y="584796"/>
                  </a:cubicBezTo>
                  <a:cubicBezTo>
                    <a:pt x="466628" y="574903"/>
                    <a:pt x="467177" y="565009"/>
                    <a:pt x="467177" y="555116"/>
                  </a:cubicBezTo>
                  <a:cubicBezTo>
                    <a:pt x="466628" y="544674"/>
                    <a:pt x="471574" y="539178"/>
                    <a:pt x="482017" y="539178"/>
                  </a:cubicBezTo>
                  <a:cubicBezTo>
                    <a:pt x="523788" y="539178"/>
                    <a:pt x="565559" y="539178"/>
                    <a:pt x="607330" y="539178"/>
                  </a:cubicBezTo>
                  <a:cubicBezTo>
                    <a:pt x="620521" y="539178"/>
                    <a:pt x="624368" y="546872"/>
                    <a:pt x="624368" y="558414"/>
                  </a:cubicBezTo>
                  <a:cubicBezTo>
                    <a:pt x="623819" y="596887"/>
                    <a:pt x="623819" y="635361"/>
                    <a:pt x="624368" y="673834"/>
                  </a:cubicBezTo>
                  <a:cubicBezTo>
                    <a:pt x="624368" y="688124"/>
                    <a:pt x="625468" y="702964"/>
                    <a:pt x="626017" y="717254"/>
                  </a:cubicBezTo>
                  <a:cubicBezTo>
                    <a:pt x="626017" y="721651"/>
                    <a:pt x="626017" y="727148"/>
                    <a:pt x="632063" y="726598"/>
                  </a:cubicBezTo>
                  <a:cubicBezTo>
                    <a:pt x="637559" y="726048"/>
                    <a:pt x="637010" y="721651"/>
                    <a:pt x="637010" y="717804"/>
                  </a:cubicBezTo>
                  <a:cubicBezTo>
                    <a:pt x="637010" y="708461"/>
                    <a:pt x="637559" y="699667"/>
                    <a:pt x="637010" y="690873"/>
                  </a:cubicBezTo>
                  <a:cubicBezTo>
                    <a:pt x="636460" y="679330"/>
                    <a:pt x="641407" y="672735"/>
                    <a:pt x="653498" y="674384"/>
                  </a:cubicBezTo>
                  <a:cubicBezTo>
                    <a:pt x="665590" y="676033"/>
                    <a:pt x="671086" y="672186"/>
                    <a:pt x="671086" y="658445"/>
                  </a:cubicBezTo>
                  <a:cubicBezTo>
                    <a:pt x="671086" y="639208"/>
                    <a:pt x="680430" y="623819"/>
                    <a:pt x="695819" y="611727"/>
                  </a:cubicBezTo>
                  <a:cubicBezTo>
                    <a:pt x="702414" y="606231"/>
                    <a:pt x="710109" y="602933"/>
                    <a:pt x="715056" y="594140"/>
                  </a:cubicBezTo>
                  <a:cubicBezTo>
                    <a:pt x="720002" y="585346"/>
                    <a:pt x="748582" y="588643"/>
                    <a:pt x="753529" y="597987"/>
                  </a:cubicBezTo>
                  <a:cubicBezTo>
                    <a:pt x="755728" y="601834"/>
                    <a:pt x="758476" y="604033"/>
                    <a:pt x="762323" y="606231"/>
                  </a:cubicBezTo>
                  <a:cubicBezTo>
                    <a:pt x="785407" y="619422"/>
                    <a:pt x="795850" y="639758"/>
                    <a:pt x="795850" y="665590"/>
                  </a:cubicBezTo>
                  <a:cubicBezTo>
                    <a:pt x="795850" y="698567"/>
                    <a:pt x="795850" y="732094"/>
                    <a:pt x="795850" y="765071"/>
                  </a:cubicBezTo>
                  <a:lnTo>
                    <a:pt x="862903" y="761773"/>
                  </a:lnTo>
                  <a:lnTo>
                    <a:pt x="898079" y="155543"/>
                  </a:lnTo>
                  <a:lnTo>
                    <a:pt x="979973" y="155543"/>
                  </a:lnTo>
                  <a:lnTo>
                    <a:pt x="1016797" y="759026"/>
                  </a:lnTo>
                  <a:lnTo>
                    <a:pt x="1063515" y="7573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B5B9F008-568F-47A9-B017-00CFE6D2AF8A}"/>
              </a:ext>
            </a:extLst>
          </p:cNvPr>
          <p:cNvGrpSpPr/>
          <p:nvPr/>
        </p:nvGrpSpPr>
        <p:grpSpPr>
          <a:xfrm>
            <a:off x="333753" y="2468504"/>
            <a:ext cx="1694716" cy="1377571"/>
            <a:chOff x="2939995" y="933055"/>
            <a:chExt cx="3043588" cy="247401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9B9075E3-78A8-4D55-A484-45ACCD056E86}"/>
                </a:ext>
              </a:extLst>
            </p:cNvPr>
            <p:cNvGrpSpPr/>
            <p:nvPr/>
          </p:nvGrpSpPr>
          <p:grpSpPr>
            <a:xfrm rot="3017773">
              <a:off x="5584718" y="1817122"/>
              <a:ext cx="469873" cy="327856"/>
              <a:chOff x="5405974" y="1533288"/>
              <a:chExt cx="608646" cy="424685"/>
            </a:xfrm>
          </p:grpSpPr>
          <p:sp>
            <p:nvSpPr>
              <p:cNvPr id="70" name="Trapezoid 69">
                <a:extLst>
                  <a:ext uri="{FF2B5EF4-FFF2-40B4-BE49-F238E27FC236}">
                    <a16:creationId xmlns:a16="http://schemas.microsoft.com/office/drawing/2014/main" xmlns="" id="{5EEFB3B7-8B3D-4EEE-B247-5252F40A6A6D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Trapezoid 70">
                <a:extLst>
                  <a:ext uri="{FF2B5EF4-FFF2-40B4-BE49-F238E27FC236}">
                    <a16:creationId xmlns:a16="http://schemas.microsoft.com/office/drawing/2014/main" xmlns="" id="{47F9FBD5-95A7-4012-A35C-08CEEAC03B91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Trapezoid 71">
                <a:extLst>
                  <a:ext uri="{FF2B5EF4-FFF2-40B4-BE49-F238E27FC236}">
                    <a16:creationId xmlns:a16="http://schemas.microsoft.com/office/drawing/2014/main" xmlns="" id="{C0A10044-B96C-4308-8B8F-2361549C66A5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Trapezoid 72">
                <a:extLst>
                  <a:ext uri="{FF2B5EF4-FFF2-40B4-BE49-F238E27FC236}">
                    <a16:creationId xmlns:a16="http://schemas.microsoft.com/office/drawing/2014/main" xmlns="" id="{108F17E4-4A48-4775-9CD8-04C8C755C047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Trapezoid 73">
                <a:extLst>
                  <a:ext uri="{FF2B5EF4-FFF2-40B4-BE49-F238E27FC236}">
                    <a16:creationId xmlns:a16="http://schemas.microsoft.com/office/drawing/2014/main" xmlns="" id="{35921F90-97D7-4E2D-864A-22B635203AE6}"/>
                  </a:ext>
                </a:extLst>
              </p:cNvPr>
              <p:cNvSpPr/>
              <p:nvPr/>
            </p:nvSpPr>
            <p:spPr>
              <a:xfrm rot="8867088" flipH="1">
                <a:off x="5921123" y="1778027"/>
                <a:ext cx="93497" cy="179946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xmlns="" id="{D4A7B9F5-4750-418E-8B33-D4484A3E7393}"/>
                </a:ext>
              </a:extLst>
            </p:cNvPr>
            <p:cNvGrpSpPr/>
            <p:nvPr/>
          </p:nvGrpSpPr>
          <p:grpSpPr>
            <a:xfrm rot="18490567" flipH="1">
              <a:off x="5363387" y="1800598"/>
              <a:ext cx="471722" cy="328072"/>
              <a:chOff x="5405974" y="1533288"/>
              <a:chExt cx="611040" cy="424965"/>
            </a:xfrm>
          </p:grpSpPr>
          <p:sp>
            <p:nvSpPr>
              <p:cNvPr id="65" name="Trapezoid 64">
                <a:extLst>
                  <a:ext uri="{FF2B5EF4-FFF2-40B4-BE49-F238E27FC236}">
                    <a16:creationId xmlns:a16="http://schemas.microsoft.com/office/drawing/2014/main" xmlns="" id="{74ED7F87-B32E-42D6-A8D6-8B6B9C9F8266}"/>
                  </a:ext>
                </a:extLst>
              </p:cNvPr>
              <p:cNvSpPr/>
              <p:nvPr/>
            </p:nvSpPr>
            <p:spPr>
              <a:xfrm rot="5912136" flipH="1">
                <a:off x="5633173" y="1617814"/>
                <a:ext cx="141626" cy="93186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Trapezoid 65">
                <a:extLst>
                  <a:ext uri="{FF2B5EF4-FFF2-40B4-BE49-F238E27FC236}">
                    <a16:creationId xmlns:a16="http://schemas.microsoft.com/office/drawing/2014/main" xmlns="" id="{C07D53C0-0410-4AD9-86B2-B0ABDB365708}"/>
                  </a:ext>
                </a:extLst>
              </p:cNvPr>
              <p:cNvSpPr/>
              <p:nvPr/>
            </p:nvSpPr>
            <p:spPr>
              <a:xfrm rot="5912136" flipH="1">
                <a:off x="5438996" y="1500266"/>
                <a:ext cx="200130" cy="266173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Trapezoid 66">
                <a:extLst>
                  <a:ext uri="{FF2B5EF4-FFF2-40B4-BE49-F238E27FC236}">
                    <a16:creationId xmlns:a16="http://schemas.microsoft.com/office/drawing/2014/main" xmlns="" id="{C7697BDB-F93E-4AD6-9284-540B917A11C2}"/>
                  </a:ext>
                </a:extLst>
              </p:cNvPr>
              <p:cNvSpPr/>
              <p:nvPr/>
            </p:nvSpPr>
            <p:spPr>
              <a:xfrm rot="7277434" flipH="1">
                <a:off x="5857778" y="1735728"/>
                <a:ext cx="103331" cy="96694"/>
              </a:xfrm>
              <a:prstGeom prst="trapezoid">
                <a:avLst>
                  <a:gd name="adj" fmla="val 12383"/>
                </a:avLst>
              </a:prstGeom>
              <a:solidFill>
                <a:schemeClr val="accent2">
                  <a:lumMod val="50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Trapezoid 67">
                <a:extLst>
                  <a:ext uri="{FF2B5EF4-FFF2-40B4-BE49-F238E27FC236}">
                    <a16:creationId xmlns:a16="http://schemas.microsoft.com/office/drawing/2014/main" xmlns="" id="{5B741E2D-8594-46A9-9DF2-649078DC22BE}"/>
                  </a:ext>
                </a:extLst>
              </p:cNvPr>
              <p:cNvSpPr/>
              <p:nvPr/>
            </p:nvSpPr>
            <p:spPr>
              <a:xfrm rot="7277434" flipH="1">
                <a:off x="5727739" y="1619233"/>
                <a:ext cx="146016" cy="194202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Trapezoid 68">
                <a:extLst>
                  <a:ext uri="{FF2B5EF4-FFF2-40B4-BE49-F238E27FC236}">
                    <a16:creationId xmlns:a16="http://schemas.microsoft.com/office/drawing/2014/main" xmlns="" id="{4D7B2CD5-EDBF-4400-8E42-5C801B178622}"/>
                  </a:ext>
                </a:extLst>
              </p:cNvPr>
              <p:cNvSpPr/>
              <p:nvPr/>
            </p:nvSpPr>
            <p:spPr>
              <a:xfrm rot="8867088" flipH="1">
                <a:off x="5923517" y="1775373"/>
                <a:ext cx="93497" cy="182880"/>
              </a:xfrm>
              <a:prstGeom prst="trapezoid">
                <a:avLst>
                  <a:gd name="adj" fmla="val 12383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1424FBBE-4245-4ADA-9068-683F2CD052C1}"/>
                </a:ext>
              </a:extLst>
            </p:cNvPr>
            <p:cNvGrpSpPr/>
            <p:nvPr/>
          </p:nvGrpSpPr>
          <p:grpSpPr>
            <a:xfrm>
              <a:off x="2939995" y="933055"/>
              <a:ext cx="2881564" cy="2474019"/>
              <a:chOff x="2939995" y="732089"/>
              <a:chExt cx="2881564" cy="2474019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xmlns="" id="{4933640A-56ED-4CA9-8ADC-A9E42CECEFDC}"/>
                  </a:ext>
                </a:extLst>
              </p:cNvPr>
              <p:cNvGrpSpPr/>
              <p:nvPr/>
            </p:nvGrpSpPr>
            <p:grpSpPr>
              <a:xfrm rot="7898637">
                <a:off x="5214392" y="799382"/>
                <a:ext cx="344525" cy="861967"/>
                <a:chOff x="4130248" y="650162"/>
                <a:chExt cx="502279" cy="1664988"/>
              </a:xfrm>
              <a:solidFill>
                <a:schemeClr val="accent2"/>
              </a:solidFill>
            </p:grpSpPr>
            <p:sp>
              <p:nvSpPr>
                <p:cNvPr id="63" name="Trapezoid 62">
                  <a:extLst>
                    <a:ext uri="{FF2B5EF4-FFF2-40B4-BE49-F238E27FC236}">
                      <a16:creationId xmlns:a16="http://schemas.microsoft.com/office/drawing/2014/main" xmlns="" id="{2439975F-AB00-41BC-986E-0D6F1D96BE03}"/>
                    </a:ext>
                  </a:extLst>
                </p:cNvPr>
                <p:cNvSpPr/>
                <p:nvPr/>
              </p:nvSpPr>
              <p:spPr>
                <a:xfrm>
                  <a:off x="4130248" y="650162"/>
                  <a:ext cx="502273" cy="1664988"/>
                </a:xfrm>
                <a:prstGeom prst="trapezoid">
                  <a:avLst>
                    <a:gd name="adj" fmla="val 9168"/>
                  </a:avLst>
                </a:prstGeom>
                <a:grpFill/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4" name="Trapezoid 94">
                  <a:extLst>
                    <a:ext uri="{FF2B5EF4-FFF2-40B4-BE49-F238E27FC236}">
                      <a16:creationId xmlns:a16="http://schemas.microsoft.com/office/drawing/2014/main" xmlns="" id="{CC1517D8-8DA8-40EF-B21D-E43136893C92}"/>
                    </a:ext>
                  </a:extLst>
                </p:cNvPr>
                <p:cNvSpPr/>
                <p:nvPr/>
              </p:nvSpPr>
              <p:spPr>
                <a:xfrm>
                  <a:off x="4449648" y="650162"/>
                  <a:ext cx="182879" cy="1664988"/>
                </a:xfrm>
                <a:custGeom>
                  <a:avLst/>
                  <a:gdLst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82880 w 182880"/>
                    <a:gd name="connsiteY2" fmla="*/ 0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30540 w 182880"/>
                    <a:gd name="connsiteY2" fmla="*/ 3079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68965 w 182880"/>
                    <a:gd name="connsiteY2" fmla="*/ 6157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  <a:gd name="connsiteX0" fmla="*/ 0 w 182880"/>
                    <a:gd name="connsiteY0" fmla="*/ 1664988 h 1664988"/>
                    <a:gd name="connsiteX1" fmla="*/ 0 w 182880"/>
                    <a:gd name="connsiteY1" fmla="*/ 0 h 1664988"/>
                    <a:gd name="connsiteX2" fmla="*/ 133619 w 182880"/>
                    <a:gd name="connsiteY2" fmla="*/ 3079 h 1664988"/>
                    <a:gd name="connsiteX3" fmla="*/ 182880 w 182880"/>
                    <a:gd name="connsiteY3" fmla="*/ 1664988 h 1664988"/>
                    <a:gd name="connsiteX4" fmla="*/ 0 w 182880"/>
                    <a:gd name="connsiteY4" fmla="*/ 1664988 h 1664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2880" h="1664988">
                      <a:moveTo>
                        <a:pt x="0" y="1664988"/>
                      </a:moveTo>
                      <a:lnTo>
                        <a:pt x="0" y="0"/>
                      </a:lnTo>
                      <a:lnTo>
                        <a:pt x="133619" y="3079"/>
                      </a:lnTo>
                      <a:lnTo>
                        <a:pt x="182880" y="1664988"/>
                      </a:lnTo>
                      <a:lnTo>
                        <a:pt x="0" y="1664988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xmlns="" id="{9EE081EC-A144-4FD6-A2FF-1D03763CB839}"/>
                  </a:ext>
                </a:extLst>
              </p:cNvPr>
              <p:cNvGrpSpPr/>
              <p:nvPr/>
            </p:nvGrpSpPr>
            <p:grpSpPr>
              <a:xfrm rot="15664019">
                <a:off x="4239241" y="545571"/>
                <a:ext cx="414152" cy="1446605"/>
                <a:chOff x="391499" y="630207"/>
                <a:chExt cx="531849" cy="1593194"/>
              </a:xfrm>
            </p:grpSpPr>
            <p:sp>
              <p:nvSpPr>
                <p:cNvPr id="61" name="Rectangle: Rounded Corners 60">
                  <a:extLst>
                    <a:ext uri="{FF2B5EF4-FFF2-40B4-BE49-F238E27FC236}">
                      <a16:creationId xmlns:a16="http://schemas.microsoft.com/office/drawing/2014/main" xmlns="" id="{B8B42C17-A4B3-44C4-BE99-C72FF3CA2AAA}"/>
                    </a:ext>
                  </a:extLst>
                </p:cNvPr>
                <p:cNvSpPr/>
                <p:nvPr/>
              </p:nvSpPr>
              <p:spPr>
                <a:xfrm rot="20495611">
                  <a:off x="400454" y="630207"/>
                  <a:ext cx="522894" cy="153914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2" name="Rectangle: Rounded Corners 61">
                  <a:extLst>
                    <a:ext uri="{FF2B5EF4-FFF2-40B4-BE49-F238E27FC236}">
                      <a16:creationId xmlns:a16="http://schemas.microsoft.com/office/drawing/2014/main" xmlns="" id="{792FA63E-F0F3-4C32-8A4A-A212B92137F6}"/>
                    </a:ext>
                  </a:extLst>
                </p:cNvPr>
                <p:cNvSpPr/>
                <p:nvPr/>
              </p:nvSpPr>
              <p:spPr>
                <a:xfrm rot="20495611">
                  <a:off x="391499" y="684262"/>
                  <a:ext cx="191608" cy="1539139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xmlns="" id="{0221CAC1-E1FE-4791-85DC-B237F71FEF49}"/>
                  </a:ext>
                </a:extLst>
              </p:cNvPr>
              <p:cNvGrpSpPr/>
              <p:nvPr/>
            </p:nvGrpSpPr>
            <p:grpSpPr>
              <a:xfrm rot="1062574">
                <a:off x="4839586" y="732089"/>
                <a:ext cx="437403" cy="437403"/>
                <a:chOff x="121429" y="411151"/>
                <a:chExt cx="607375" cy="607375"/>
              </a:xfrm>
            </p:grpSpPr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xmlns="" id="{7C0E564A-BAB1-4AB2-AC5F-B3CF4261D55D}"/>
                    </a:ext>
                  </a:extLst>
                </p:cNvPr>
                <p:cNvSpPr/>
                <p:nvPr/>
              </p:nvSpPr>
              <p:spPr>
                <a:xfrm>
                  <a:off x="121429" y="411151"/>
                  <a:ext cx="607375" cy="607375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xmlns="" id="{18FC9582-E628-4D38-8235-20595C3BDC6B}"/>
                    </a:ext>
                  </a:extLst>
                </p:cNvPr>
                <p:cNvSpPr/>
                <p:nvPr/>
              </p:nvSpPr>
              <p:spPr>
                <a:xfrm>
                  <a:off x="186933" y="476655"/>
                  <a:ext cx="476367" cy="476367"/>
                </a:xfrm>
                <a:custGeom>
                  <a:avLst/>
                  <a:gdLst>
                    <a:gd name="connsiteX0" fmla="*/ 977265 w 1950394"/>
                    <a:gd name="connsiteY0" fmla="*/ 1954006 h 1950394"/>
                    <a:gd name="connsiteX1" fmla="*/ 4 w 1950394"/>
                    <a:gd name="connsiteY1" fmla="*/ 977261 h 1950394"/>
                    <a:gd name="connsiteX2" fmla="*/ 976749 w 1950394"/>
                    <a:gd name="connsiteY2" fmla="*/ 0 h 1950394"/>
                    <a:gd name="connsiteX3" fmla="*/ 1953494 w 1950394"/>
                    <a:gd name="connsiteY3" fmla="*/ 976229 h 1950394"/>
                    <a:gd name="connsiteX4" fmla="*/ 977265 w 1950394"/>
                    <a:gd name="connsiteY4" fmla="*/ 1954006 h 1950394"/>
                    <a:gd name="connsiteX5" fmla="*/ 1198104 w 1950394"/>
                    <a:gd name="connsiteY5" fmla="*/ 1613977 h 1950394"/>
                    <a:gd name="connsiteX6" fmla="*/ 1221839 w 1950394"/>
                    <a:gd name="connsiteY6" fmla="*/ 1574763 h 1950394"/>
                    <a:gd name="connsiteX7" fmla="*/ 1240930 w 1950394"/>
                    <a:gd name="connsiteY7" fmla="*/ 1566507 h 1950394"/>
                    <a:gd name="connsiteX8" fmla="*/ 1257957 w 1950394"/>
                    <a:gd name="connsiteY8" fmla="*/ 1569603 h 1950394"/>
                    <a:gd name="connsiteX9" fmla="*/ 1298203 w 1950394"/>
                    <a:gd name="connsiteY9" fmla="*/ 1624297 h 1950394"/>
                    <a:gd name="connsiteX10" fmla="*/ 1311619 w 1950394"/>
                    <a:gd name="connsiteY10" fmla="*/ 1629456 h 1950394"/>
                    <a:gd name="connsiteX11" fmla="*/ 1375084 w 1950394"/>
                    <a:gd name="connsiteY11" fmla="*/ 1592822 h 1950394"/>
                    <a:gd name="connsiteX12" fmla="*/ 1377148 w 1950394"/>
                    <a:gd name="connsiteY12" fmla="*/ 1578891 h 1950394"/>
                    <a:gd name="connsiteX13" fmla="*/ 1349285 w 1950394"/>
                    <a:gd name="connsiteY13" fmla="*/ 1515426 h 1950394"/>
                    <a:gd name="connsiteX14" fmla="*/ 1353413 w 1950394"/>
                    <a:gd name="connsiteY14" fmla="*/ 1502010 h 1950394"/>
                    <a:gd name="connsiteX15" fmla="*/ 1385919 w 1950394"/>
                    <a:gd name="connsiteY15" fmla="*/ 1476727 h 1950394"/>
                    <a:gd name="connsiteX16" fmla="*/ 1400883 w 1950394"/>
                    <a:gd name="connsiteY16" fmla="*/ 1476727 h 1950394"/>
                    <a:gd name="connsiteX17" fmla="*/ 1452996 w 1950394"/>
                    <a:gd name="connsiteY17" fmla="*/ 1518005 h 1950394"/>
                    <a:gd name="connsiteX18" fmla="*/ 1470024 w 1950394"/>
                    <a:gd name="connsiteY18" fmla="*/ 1519553 h 1950394"/>
                    <a:gd name="connsiteX19" fmla="*/ 1519041 w 1950394"/>
                    <a:gd name="connsiteY19" fmla="*/ 1470535 h 1950394"/>
                    <a:gd name="connsiteX20" fmla="*/ 1518010 w 1950394"/>
                    <a:gd name="connsiteY20" fmla="*/ 1453508 h 1950394"/>
                    <a:gd name="connsiteX21" fmla="*/ 1475699 w 1950394"/>
                    <a:gd name="connsiteY21" fmla="*/ 1400363 h 1950394"/>
                    <a:gd name="connsiteX22" fmla="*/ 1476215 w 1950394"/>
                    <a:gd name="connsiteY22" fmla="*/ 1386431 h 1950394"/>
                    <a:gd name="connsiteX23" fmla="*/ 1501498 w 1950394"/>
                    <a:gd name="connsiteY23" fmla="*/ 1353925 h 1950394"/>
                    <a:gd name="connsiteX24" fmla="*/ 1515946 w 1950394"/>
                    <a:gd name="connsiteY24" fmla="*/ 1349797 h 1950394"/>
                    <a:gd name="connsiteX25" fmla="*/ 1579411 w 1950394"/>
                    <a:gd name="connsiteY25" fmla="*/ 1377660 h 1950394"/>
                    <a:gd name="connsiteX26" fmla="*/ 1592310 w 1950394"/>
                    <a:gd name="connsiteY26" fmla="*/ 1375596 h 1950394"/>
                    <a:gd name="connsiteX27" fmla="*/ 1628945 w 1950394"/>
                    <a:gd name="connsiteY27" fmla="*/ 1312130 h 1950394"/>
                    <a:gd name="connsiteX28" fmla="*/ 1623785 w 1950394"/>
                    <a:gd name="connsiteY28" fmla="*/ 1298199 h 1950394"/>
                    <a:gd name="connsiteX29" fmla="*/ 1577863 w 1950394"/>
                    <a:gd name="connsiteY29" fmla="*/ 1265692 h 1950394"/>
                    <a:gd name="connsiteX30" fmla="*/ 1571155 w 1950394"/>
                    <a:gd name="connsiteY30" fmla="*/ 1230090 h 1950394"/>
                    <a:gd name="connsiteX31" fmla="*/ 1579927 w 1950394"/>
                    <a:gd name="connsiteY31" fmla="*/ 1208419 h 1950394"/>
                    <a:gd name="connsiteX32" fmla="*/ 1596438 w 1950394"/>
                    <a:gd name="connsiteY32" fmla="*/ 1197583 h 1950394"/>
                    <a:gd name="connsiteX33" fmla="*/ 1660935 w 1950394"/>
                    <a:gd name="connsiteY33" fmla="*/ 1207387 h 1950394"/>
                    <a:gd name="connsiteX34" fmla="*/ 1675383 w 1950394"/>
                    <a:gd name="connsiteY34" fmla="*/ 1201195 h 1950394"/>
                    <a:gd name="connsiteX35" fmla="*/ 1693442 w 1950394"/>
                    <a:gd name="connsiteY35" fmla="*/ 1132570 h 1950394"/>
                    <a:gd name="connsiteX36" fmla="*/ 1684154 w 1950394"/>
                    <a:gd name="connsiteY36" fmla="*/ 1119155 h 1950394"/>
                    <a:gd name="connsiteX37" fmla="*/ 1621205 w 1950394"/>
                    <a:gd name="connsiteY37" fmla="*/ 1093872 h 1950394"/>
                    <a:gd name="connsiteX38" fmla="*/ 1614497 w 1950394"/>
                    <a:gd name="connsiteY38" fmla="*/ 1083037 h 1950394"/>
                    <a:gd name="connsiteX39" fmla="*/ 1620173 w 1950394"/>
                    <a:gd name="connsiteY39" fmla="*/ 1042274 h 1950394"/>
                    <a:gd name="connsiteX40" fmla="*/ 1632557 w 1950394"/>
                    <a:gd name="connsiteY40" fmla="*/ 1029891 h 1950394"/>
                    <a:gd name="connsiteX41" fmla="*/ 1696022 w 1950394"/>
                    <a:gd name="connsiteY41" fmla="*/ 1022667 h 1950394"/>
                    <a:gd name="connsiteX42" fmla="*/ 1709437 w 1950394"/>
                    <a:gd name="connsiteY42" fmla="*/ 1010800 h 1950394"/>
                    <a:gd name="connsiteX43" fmla="*/ 1709437 w 1950394"/>
                    <a:gd name="connsiteY43" fmla="*/ 943723 h 1950394"/>
                    <a:gd name="connsiteX44" fmla="*/ 1694990 w 1950394"/>
                    <a:gd name="connsiteY44" fmla="*/ 931339 h 1950394"/>
                    <a:gd name="connsiteX45" fmla="*/ 1650616 w 1950394"/>
                    <a:gd name="connsiteY45" fmla="*/ 928243 h 1950394"/>
                    <a:gd name="connsiteX46" fmla="*/ 1618109 w 1950394"/>
                    <a:gd name="connsiteY46" fmla="*/ 892125 h 1950394"/>
                    <a:gd name="connsiteX47" fmla="*/ 1615013 w 1950394"/>
                    <a:gd name="connsiteY47" fmla="*/ 874582 h 1950394"/>
                    <a:gd name="connsiteX48" fmla="*/ 1622753 w 1950394"/>
                    <a:gd name="connsiteY48" fmla="*/ 859102 h 1950394"/>
                    <a:gd name="connsiteX49" fmla="*/ 1684670 w 1950394"/>
                    <a:gd name="connsiteY49" fmla="*/ 834851 h 1950394"/>
                    <a:gd name="connsiteX50" fmla="*/ 1693442 w 1950394"/>
                    <a:gd name="connsiteY50" fmla="*/ 821952 h 1950394"/>
                    <a:gd name="connsiteX51" fmla="*/ 1674867 w 1950394"/>
                    <a:gd name="connsiteY51" fmla="*/ 753327 h 1950394"/>
                    <a:gd name="connsiteX52" fmla="*/ 1659903 w 1950394"/>
                    <a:gd name="connsiteY52" fmla="*/ 746619 h 1950394"/>
                    <a:gd name="connsiteX53" fmla="*/ 1594374 w 1950394"/>
                    <a:gd name="connsiteY53" fmla="*/ 756423 h 1950394"/>
                    <a:gd name="connsiteX54" fmla="*/ 1580443 w 1950394"/>
                    <a:gd name="connsiteY54" fmla="*/ 747651 h 1950394"/>
                    <a:gd name="connsiteX55" fmla="*/ 1565995 w 1950394"/>
                    <a:gd name="connsiteY55" fmla="*/ 713081 h 1950394"/>
                    <a:gd name="connsiteX56" fmla="*/ 1570123 w 1950394"/>
                    <a:gd name="connsiteY56" fmla="*/ 696054 h 1950394"/>
                    <a:gd name="connsiteX57" fmla="*/ 1623269 w 1950394"/>
                    <a:gd name="connsiteY57" fmla="*/ 656323 h 1950394"/>
                    <a:gd name="connsiteX58" fmla="*/ 1628429 w 1950394"/>
                    <a:gd name="connsiteY58" fmla="*/ 641876 h 1950394"/>
                    <a:gd name="connsiteX59" fmla="*/ 1592310 w 1950394"/>
                    <a:gd name="connsiteY59" fmla="*/ 579443 h 1950394"/>
                    <a:gd name="connsiteX60" fmla="*/ 1578379 w 1950394"/>
                    <a:gd name="connsiteY60" fmla="*/ 576863 h 1950394"/>
                    <a:gd name="connsiteX61" fmla="*/ 1532457 w 1950394"/>
                    <a:gd name="connsiteY61" fmla="*/ 599050 h 1950394"/>
                    <a:gd name="connsiteX62" fmla="*/ 1490147 w 1950394"/>
                    <a:gd name="connsiteY62" fmla="*/ 585118 h 1950394"/>
                    <a:gd name="connsiteX63" fmla="*/ 1477247 w 1950394"/>
                    <a:gd name="connsiteY63" fmla="*/ 569123 h 1950394"/>
                    <a:gd name="connsiteX64" fmla="*/ 1476731 w 1950394"/>
                    <a:gd name="connsiteY64" fmla="*/ 552096 h 1950394"/>
                    <a:gd name="connsiteX65" fmla="*/ 1518525 w 1950394"/>
                    <a:gd name="connsiteY65" fmla="*/ 499982 h 1950394"/>
                    <a:gd name="connsiteX66" fmla="*/ 1519557 w 1950394"/>
                    <a:gd name="connsiteY66" fmla="*/ 483987 h 1950394"/>
                    <a:gd name="connsiteX67" fmla="*/ 1470540 w 1950394"/>
                    <a:gd name="connsiteY67" fmla="*/ 434453 h 1950394"/>
                    <a:gd name="connsiteX68" fmla="*/ 1452480 w 1950394"/>
                    <a:gd name="connsiteY68" fmla="*/ 436001 h 1950394"/>
                    <a:gd name="connsiteX69" fmla="*/ 1418942 w 1950394"/>
                    <a:gd name="connsiteY69" fmla="*/ 465412 h 1950394"/>
                    <a:gd name="connsiteX70" fmla="*/ 1369408 w 1950394"/>
                    <a:gd name="connsiteY70" fmla="*/ 463348 h 1950394"/>
                    <a:gd name="connsiteX71" fmla="*/ 1354961 w 1950394"/>
                    <a:gd name="connsiteY71" fmla="*/ 452512 h 1950394"/>
                    <a:gd name="connsiteX72" fmla="*/ 1349801 w 1950394"/>
                    <a:gd name="connsiteY72" fmla="*/ 436001 h 1950394"/>
                    <a:gd name="connsiteX73" fmla="*/ 1377148 w 1950394"/>
                    <a:gd name="connsiteY73" fmla="*/ 374084 h 1950394"/>
                    <a:gd name="connsiteX74" fmla="*/ 1374052 w 1950394"/>
                    <a:gd name="connsiteY74" fmla="*/ 360152 h 1950394"/>
                    <a:gd name="connsiteX75" fmla="*/ 1312651 w 1950394"/>
                    <a:gd name="connsiteY75" fmla="*/ 324550 h 1950394"/>
                    <a:gd name="connsiteX76" fmla="*/ 1296655 w 1950394"/>
                    <a:gd name="connsiteY76" fmla="*/ 329193 h 1950394"/>
                    <a:gd name="connsiteX77" fmla="*/ 1256925 w 1950394"/>
                    <a:gd name="connsiteY77" fmla="*/ 382855 h 1950394"/>
                    <a:gd name="connsiteX78" fmla="*/ 1238866 w 1950394"/>
                    <a:gd name="connsiteY78" fmla="*/ 386467 h 1950394"/>
                    <a:gd name="connsiteX79" fmla="*/ 1206875 w 1950394"/>
                    <a:gd name="connsiteY79" fmla="*/ 373052 h 1950394"/>
                    <a:gd name="connsiteX80" fmla="*/ 1196556 w 1950394"/>
                    <a:gd name="connsiteY80" fmla="*/ 357572 h 1950394"/>
                    <a:gd name="connsiteX81" fmla="*/ 1206359 w 1950394"/>
                    <a:gd name="connsiteY81" fmla="*/ 293075 h 1950394"/>
                    <a:gd name="connsiteX82" fmla="*/ 1199652 w 1950394"/>
                    <a:gd name="connsiteY82" fmla="*/ 278112 h 1950394"/>
                    <a:gd name="connsiteX83" fmla="*/ 1131027 w 1950394"/>
                    <a:gd name="connsiteY83" fmla="*/ 259537 h 1950394"/>
                    <a:gd name="connsiteX84" fmla="*/ 1118127 w 1950394"/>
                    <a:gd name="connsiteY84" fmla="*/ 268308 h 1950394"/>
                    <a:gd name="connsiteX85" fmla="*/ 1093360 w 1950394"/>
                    <a:gd name="connsiteY85" fmla="*/ 331258 h 1950394"/>
                    <a:gd name="connsiteX86" fmla="*/ 1079945 w 1950394"/>
                    <a:gd name="connsiteY86" fmla="*/ 338481 h 1950394"/>
                    <a:gd name="connsiteX87" fmla="*/ 1042794 w 1950394"/>
                    <a:gd name="connsiteY87" fmla="*/ 333837 h 1950394"/>
                    <a:gd name="connsiteX88" fmla="*/ 1028347 w 1950394"/>
                    <a:gd name="connsiteY88" fmla="*/ 320422 h 1950394"/>
                    <a:gd name="connsiteX89" fmla="*/ 1021123 w 1950394"/>
                    <a:gd name="connsiteY89" fmla="*/ 257989 h 1950394"/>
                    <a:gd name="connsiteX90" fmla="*/ 1008740 w 1950394"/>
                    <a:gd name="connsiteY90" fmla="*/ 243541 h 1950394"/>
                    <a:gd name="connsiteX91" fmla="*/ 941663 w 1950394"/>
                    <a:gd name="connsiteY91" fmla="*/ 243541 h 1950394"/>
                    <a:gd name="connsiteX92" fmla="*/ 929795 w 1950394"/>
                    <a:gd name="connsiteY92" fmla="*/ 256957 h 1950394"/>
                    <a:gd name="connsiteX93" fmla="*/ 922572 w 1950394"/>
                    <a:gd name="connsiteY93" fmla="*/ 320422 h 1950394"/>
                    <a:gd name="connsiteX94" fmla="*/ 909156 w 1950394"/>
                    <a:gd name="connsiteY94" fmla="*/ 333321 h 1950394"/>
                    <a:gd name="connsiteX95" fmla="*/ 872006 w 1950394"/>
                    <a:gd name="connsiteY95" fmla="*/ 337965 h 1950394"/>
                    <a:gd name="connsiteX96" fmla="*/ 857559 w 1950394"/>
                    <a:gd name="connsiteY96" fmla="*/ 330226 h 1950394"/>
                    <a:gd name="connsiteX97" fmla="*/ 833308 w 1950394"/>
                    <a:gd name="connsiteY97" fmla="*/ 268308 h 1950394"/>
                    <a:gd name="connsiteX98" fmla="*/ 819892 w 1950394"/>
                    <a:gd name="connsiteY98" fmla="*/ 259021 h 1950394"/>
                    <a:gd name="connsiteX99" fmla="*/ 753847 w 1950394"/>
                    <a:gd name="connsiteY99" fmla="*/ 276564 h 1950394"/>
                    <a:gd name="connsiteX100" fmla="*/ 745591 w 1950394"/>
                    <a:gd name="connsiteY100" fmla="*/ 293075 h 1950394"/>
                    <a:gd name="connsiteX101" fmla="*/ 754879 w 1950394"/>
                    <a:gd name="connsiteY101" fmla="*/ 339513 h 1950394"/>
                    <a:gd name="connsiteX102" fmla="*/ 728564 w 1950394"/>
                    <a:gd name="connsiteY102" fmla="*/ 378728 h 1950394"/>
                    <a:gd name="connsiteX103" fmla="*/ 712053 w 1950394"/>
                    <a:gd name="connsiteY103" fmla="*/ 385951 h 1950394"/>
                    <a:gd name="connsiteX104" fmla="*/ 695026 w 1950394"/>
                    <a:gd name="connsiteY104" fmla="*/ 382855 h 1950394"/>
                    <a:gd name="connsiteX105" fmla="*/ 654779 w 1950394"/>
                    <a:gd name="connsiteY105" fmla="*/ 328161 h 1950394"/>
                    <a:gd name="connsiteX106" fmla="*/ 641364 w 1950394"/>
                    <a:gd name="connsiteY106" fmla="*/ 323002 h 1950394"/>
                    <a:gd name="connsiteX107" fmla="*/ 577899 w 1950394"/>
                    <a:gd name="connsiteY107" fmla="*/ 359636 h 1950394"/>
                    <a:gd name="connsiteX108" fmla="*/ 574803 w 1950394"/>
                    <a:gd name="connsiteY108" fmla="*/ 372536 h 1950394"/>
                    <a:gd name="connsiteX109" fmla="*/ 602666 w 1950394"/>
                    <a:gd name="connsiteY109" fmla="*/ 435485 h 1950394"/>
                    <a:gd name="connsiteX110" fmla="*/ 598022 w 1950394"/>
                    <a:gd name="connsiteY110" fmla="*/ 450964 h 1950394"/>
                    <a:gd name="connsiteX111" fmla="*/ 567579 w 1950394"/>
                    <a:gd name="connsiteY111" fmla="*/ 474699 h 1950394"/>
                    <a:gd name="connsiteX112" fmla="*/ 550552 w 1950394"/>
                    <a:gd name="connsiteY112" fmla="*/ 474699 h 1950394"/>
                    <a:gd name="connsiteX113" fmla="*/ 498438 w 1950394"/>
                    <a:gd name="connsiteY113" fmla="*/ 432905 h 1950394"/>
                    <a:gd name="connsiteX114" fmla="*/ 483475 w 1950394"/>
                    <a:gd name="connsiteY114" fmla="*/ 431357 h 1950394"/>
                    <a:gd name="connsiteX115" fmla="*/ 432393 w 1950394"/>
                    <a:gd name="connsiteY115" fmla="*/ 482439 h 1950394"/>
                    <a:gd name="connsiteX116" fmla="*/ 433425 w 1950394"/>
                    <a:gd name="connsiteY116" fmla="*/ 497402 h 1950394"/>
                    <a:gd name="connsiteX117" fmla="*/ 475735 w 1950394"/>
                    <a:gd name="connsiteY117" fmla="*/ 550032 h 1950394"/>
                    <a:gd name="connsiteX118" fmla="*/ 475219 w 1950394"/>
                    <a:gd name="connsiteY118" fmla="*/ 566027 h 1950394"/>
                    <a:gd name="connsiteX119" fmla="*/ 450968 w 1950394"/>
                    <a:gd name="connsiteY119" fmla="*/ 597502 h 1950394"/>
                    <a:gd name="connsiteX120" fmla="*/ 437553 w 1950394"/>
                    <a:gd name="connsiteY120" fmla="*/ 601629 h 1950394"/>
                    <a:gd name="connsiteX121" fmla="*/ 373056 w 1950394"/>
                    <a:gd name="connsiteY121" fmla="*/ 573251 h 1950394"/>
                    <a:gd name="connsiteX122" fmla="*/ 360156 w 1950394"/>
                    <a:gd name="connsiteY122" fmla="*/ 575315 h 1950394"/>
                    <a:gd name="connsiteX123" fmla="*/ 323522 w 1950394"/>
                    <a:gd name="connsiteY123" fmla="*/ 638780 h 1950394"/>
                    <a:gd name="connsiteX124" fmla="*/ 328166 w 1950394"/>
                    <a:gd name="connsiteY124" fmla="*/ 652711 h 1950394"/>
                    <a:gd name="connsiteX125" fmla="*/ 374088 w 1950394"/>
                    <a:gd name="connsiteY125" fmla="*/ 685218 h 1950394"/>
                    <a:gd name="connsiteX126" fmla="*/ 380795 w 1950394"/>
                    <a:gd name="connsiteY126" fmla="*/ 720820 h 1950394"/>
                    <a:gd name="connsiteX127" fmla="*/ 372024 w 1950394"/>
                    <a:gd name="connsiteY127" fmla="*/ 742492 h 1950394"/>
                    <a:gd name="connsiteX128" fmla="*/ 355513 w 1950394"/>
                    <a:gd name="connsiteY128" fmla="*/ 753327 h 1950394"/>
                    <a:gd name="connsiteX129" fmla="*/ 291015 w 1950394"/>
                    <a:gd name="connsiteY129" fmla="*/ 743523 h 1950394"/>
                    <a:gd name="connsiteX130" fmla="*/ 276568 w 1950394"/>
                    <a:gd name="connsiteY130" fmla="*/ 751263 h 1950394"/>
                    <a:gd name="connsiteX131" fmla="*/ 258509 w 1950394"/>
                    <a:gd name="connsiteY131" fmla="*/ 818340 h 1950394"/>
                    <a:gd name="connsiteX132" fmla="*/ 267796 w 1950394"/>
                    <a:gd name="connsiteY132" fmla="*/ 831756 h 1950394"/>
                    <a:gd name="connsiteX133" fmla="*/ 330746 w 1950394"/>
                    <a:gd name="connsiteY133" fmla="*/ 857038 h 1950394"/>
                    <a:gd name="connsiteX134" fmla="*/ 337453 w 1950394"/>
                    <a:gd name="connsiteY134" fmla="*/ 869422 h 1950394"/>
                    <a:gd name="connsiteX135" fmla="*/ 332810 w 1950394"/>
                    <a:gd name="connsiteY135" fmla="*/ 906572 h 1950394"/>
                    <a:gd name="connsiteX136" fmla="*/ 318878 w 1950394"/>
                    <a:gd name="connsiteY136" fmla="*/ 922052 h 1950394"/>
                    <a:gd name="connsiteX137" fmla="*/ 256445 w 1950394"/>
                    <a:gd name="connsiteY137" fmla="*/ 929275 h 1950394"/>
                    <a:gd name="connsiteX138" fmla="*/ 242514 w 1950394"/>
                    <a:gd name="connsiteY138" fmla="*/ 942175 h 1950394"/>
                    <a:gd name="connsiteX139" fmla="*/ 242514 w 1950394"/>
                    <a:gd name="connsiteY139" fmla="*/ 1006672 h 1950394"/>
                    <a:gd name="connsiteX140" fmla="*/ 257993 w 1950394"/>
                    <a:gd name="connsiteY140" fmla="*/ 1020603 h 1950394"/>
                    <a:gd name="connsiteX141" fmla="*/ 321458 w 1950394"/>
                    <a:gd name="connsiteY141" fmla="*/ 1028343 h 1950394"/>
                    <a:gd name="connsiteX142" fmla="*/ 331778 w 1950394"/>
                    <a:gd name="connsiteY142" fmla="*/ 1039694 h 1950394"/>
                    <a:gd name="connsiteX143" fmla="*/ 336937 w 1950394"/>
                    <a:gd name="connsiteY143" fmla="*/ 1077877 h 1950394"/>
                    <a:gd name="connsiteX144" fmla="*/ 329198 w 1950394"/>
                    <a:gd name="connsiteY144" fmla="*/ 1093356 h 1950394"/>
                    <a:gd name="connsiteX145" fmla="*/ 265733 w 1950394"/>
                    <a:gd name="connsiteY145" fmla="*/ 1117607 h 1950394"/>
                    <a:gd name="connsiteX146" fmla="*/ 257993 w 1950394"/>
                    <a:gd name="connsiteY146" fmla="*/ 1129990 h 1950394"/>
                    <a:gd name="connsiteX147" fmla="*/ 276568 w 1950394"/>
                    <a:gd name="connsiteY147" fmla="*/ 1198615 h 1950394"/>
                    <a:gd name="connsiteX148" fmla="*/ 291531 w 1950394"/>
                    <a:gd name="connsiteY148" fmla="*/ 1205839 h 1950394"/>
                    <a:gd name="connsiteX149" fmla="*/ 345709 w 1950394"/>
                    <a:gd name="connsiteY149" fmla="*/ 1196035 h 1950394"/>
                    <a:gd name="connsiteX150" fmla="*/ 375636 w 1950394"/>
                    <a:gd name="connsiteY150" fmla="*/ 1216675 h 1950394"/>
                    <a:gd name="connsiteX151" fmla="*/ 384407 w 1950394"/>
                    <a:gd name="connsiteY151" fmla="*/ 1236798 h 1950394"/>
                    <a:gd name="connsiteX152" fmla="*/ 379764 w 1950394"/>
                    <a:gd name="connsiteY152" fmla="*/ 1257953 h 1950394"/>
                    <a:gd name="connsiteX153" fmla="*/ 327134 w 1950394"/>
                    <a:gd name="connsiteY153" fmla="*/ 1296651 h 1950394"/>
                    <a:gd name="connsiteX154" fmla="*/ 322490 w 1950394"/>
                    <a:gd name="connsiteY154" fmla="*/ 1310583 h 1950394"/>
                    <a:gd name="connsiteX155" fmla="*/ 359124 w 1950394"/>
                    <a:gd name="connsiteY155" fmla="*/ 1374048 h 1950394"/>
                    <a:gd name="connsiteX156" fmla="*/ 370992 w 1950394"/>
                    <a:gd name="connsiteY156" fmla="*/ 1376628 h 1950394"/>
                    <a:gd name="connsiteX157" fmla="*/ 433941 w 1950394"/>
                    <a:gd name="connsiteY157" fmla="*/ 1348765 h 1950394"/>
                    <a:gd name="connsiteX158" fmla="*/ 450452 w 1950394"/>
                    <a:gd name="connsiteY158" fmla="*/ 1353925 h 1950394"/>
                    <a:gd name="connsiteX159" fmla="*/ 474187 w 1950394"/>
                    <a:gd name="connsiteY159" fmla="*/ 1384367 h 1950394"/>
                    <a:gd name="connsiteX160" fmla="*/ 475219 w 1950394"/>
                    <a:gd name="connsiteY160" fmla="*/ 1399331 h 1950394"/>
                    <a:gd name="connsiteX161" fmla="*/ 432909 w 1950394"/>
                    <a:gd name="connsiteY161" fmla="*/ 1452476 h 1950394"/>
                    <a:gd name="connsiteX162" fmla="*/ 431877 w 1950394"/>
                    <a:gd name="connsiteY162" fmla="*/ 1468471 h 1950394"/>
                    <a:gd name="connsiteX163" fmla="*/ 481927 w 1950394"/>
                    <a:gd name="connsiteY163" fmla="*/ 1518521 h 1950394"/>
                    <a:gd name="connsiteX164" fmla="*/ 497922 w 1950394"/>
                    <a:gd name="connsiteY164" fmla="*/ 1517489 h 1950394"/>
                    <a:gd name="connsiteX165" fmla="*/ 550036 w 1950394"/>
                    <a:gd name="connsiteY165" fmla="*/ 1475695 h 1950394"/>
                    <a:gd name="connsiteX166" fmla="*/ 567063 w 1950394"/>
                    <a:gd name="connsiteY166" fmla="*/ 1476211 h 1950394"/>
                    <a:gd name="connsiteX167" fmla="*/ 596474 w 1950394"/>
                    <a:gd name="connsiteY167" fmla="*/ 1498914 h 1950394"/>
                    <a:gd name="connsiteX168" fmla="*/ 601634 w 1950394"/>
                    <a:gd name="connsiteY168" fmla="*/ 1515426 h 1950394"/>
                    <a:gd name="connsiteX169" fmla="*/ 574287 w 1950394"/>
                    <a:gd name="connsiteY169" fmla="*/ 1577343 h 1950394"/>
                    <a:gd name="connsiteX170" fmla="*/ 576867 w 1950394"/>
                    <a:gd name="connsiteY170" fmla="*/ 1591274 h 1950394"/>
                    <a:gd name="connsiteX171" fmla="*/ 639300 w 1950394"/>
                    <a:gd name="connsiteY171" fmla="*/ 1627393 h 1950394"/>
                    <a:gd name="connsiteX172" fmla="*/ 653747 w 1950394"/>
                    <a:gd name="connsiteY172" fmla="*/ 1622233 h 1950394"/>
                    <a:gd name="connsiteX173" fmla="*/ 693478 w 1950394"/>
                    <a:gd name="connsiteY173" fmla="*/ 1568571 h 1950394"/>
                    <a:gd name="connsiteX174" fmla="*/ 711537 w 1950394"/>
                    <a:gd name="connsiteY174" fmla="*/ 1564959 h 1950394"/>
                    <a:gd name="connsiteX175" fmla="*/ 743528 w 1950394"/>
                    <a:gd name="connsiteY175" fmla="*/ 1578375 h 1950394"/>
                    <a:gd name="connsiteX176" fmla="*/ 753847 w 1950394"/>
                    <a:gd name="connsiteY176" fmla="*/ 1593854 h 1950394"/>
                    <a:gd name="connsiteX177" fmla="*/ 744044 w 1950394"/>
                    <a:gd name="connsiteY177" fmla="*/ 1658351 h 1950394"/>
                    <a:gd name="connsiteX178" fmla="*/ 752299 w 1950394"/>
                    <a:gd name="connsiteY178" fmla="*/ 1673831 h 1950394"/>
                    <a:gd name="connsiteX179" fmla="*/ 818344 w 1950394"/>
                    <a:gd name="connsiteY179" fmla="*/ 1691374 h 1950394"/>
                    <a:gd name="connsiteX180" fmla="*/ 832276 w 1950394"/>
                    <a:gd name="connsiteY180" fmla="*/ 1682602 h 1950394"/>
                    <a:gd name="connsiteX181" fmla="*/ 857043 w 1950394"/>
                    <a:gd name="connsiteY181" fmla="*/ 1619653 h 1950394"/>
                    <a:gd name="connsiteX182" fmla="*/ 868910 w 1950394"/>
                    <a:gd name="connsiteY182" fmla="*/ 1612429 h 1950394"/>
                    <a:gd name="connsiteX183" fmla="*/ 908640 w 1950394"/>
                    <a:gd name="connsiteY183" fmla="*/ 1617589 h 1950394"/>
                    <a:gd name="connsiteX184" fmla="*/ 922056 w 1950394"/>
                    <a:gd name="connsiteY184" fmla="*/ 1630488 h 1950394"/>
                    <a:gd name="connsiteX185" fmla="*/ 929279 w 1950394"/>
                    <a:gd name="connsiteY185" fmla="*/ 1692922 h 1950394"/>
                    <a:gd name="connsiteX186" fmla="*/ 942695 w 1950394"/>
                    <a:gd name="connsiteY186" fmla="*/ 1707369 h 1950394"/>
                    <a:gd name="connsiteX187" fmla="*/ 1007192 w 1950394"/>
                    <a:gd name="connsiteY187" fmla="*/ 1707369 h 1950394"/>
                    <a:gd name="connsiteX188" fmla="*/ 1020607 w 1950394"/>
                    <a:gd name="connsiteY188" fmla="*/ 1692406 h 1950394"/>
                    <a:gd name="connsiteX189" fmla="*/ 1028347 w 1950394"/>
                    <a:gd name="connsiteY189" fmla="*/ 1628941 h 1950394"/>
                    <a:gd name="connsiteX190" fmla="*/ 1040215 w 1950394"/>
                    <a:gd name="connsiteY190" fmla="*/ 1617589 h 1950394"/>
                    <a:gd name="connsiteX191" fmla="*/ 1078397 w 1950394"/>
                    <a:gd name="connsiteY191" fmla="*/ 1612429 h 1950394"/>
                    <a:gd name="connsiteX192" fmla="*/ 1092844 w 1950394"/>
                    <a:gd name="connsiteY192" fmla="*/ 1619653 h 1950394"/>
                    <a:gd name="connsiteX193" fmla="*/ 1117095 w 1950394"/>
                    <a:gd name="connsiteY193" fmla="*/ 1681570 h 1950394"/>
                    <a:gd name="connsiteX194" fmla="*/ 1130511 w 1950394"/>
                    <a:gd name="connsiteY194" fmla="*/ 1690858 h 1950394"/>
                    <a:gd name="connsiteX195" fmla="*/ 1196556 w 1950394"/>
                    <a:gd name="connsiteY195" fmla="*/ 1673315 h 1950394"/>
                    <a:gd name="connsiteX196" fmla="*/ 1204811 w 1950394"/>
                    <a:gd name="connsiteY196" fmla="*/ 1656803 h 1950394"/>
                    <a:gd name="connsiteX197" fmla="*/ 1198104 w 1950394"/>
                    <a:gd name="connsiteY197" fmla="*/ 1613977 h 19503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</a:cxnLst>
                  <a:rect l="l" t="t" r="r" b="b"/>
                  <a:pathLst>
                    <a:path w="1950394" h="1950394">
                      <a:moveTo>
                        <a:pt x="977265" y="1954006"/>
                      </a:moveTo>
                      <a:cubicBezTo>
                        <a:pt x="444261" y="1950394"/>
                        <a:pt x="1552" y="1529873"/>
                        <a:pt x="4" y="977261"/>
                      </a:cubicBezTo>
                      <a:cubicBezTo>
                        <a:pt x="-1544" y="439613"/>
                        <a:pt x="427749" y="0"/>
                        <a:pt x="976749" y="0"/>
                      </a:cubicBezTo>
                      <a:cubicBezTo>
                        <a:pt x="1519041" y="0"/>
                        <a:pt x="1952978" y="432905"/>
                        <a:pt x="1953494" y="976229"/>
                      </a:cubicBezTo>
                      <a:cubicBezTo>
                        <a:pt x="1953494" y="1512846"/>
                        <a:pt x="1525749" y="1948330"/>
                        <a:pt x="977265" y="1954006"/>
                      </a:cubicBezTo>
                      <a:close/>
                      <a:moveTo>
                        <a:pt x="1198104" y="1613977"/>
                      </a:moveTo>
                      <a:cubicBezTo>
                        <a:pt x="1198104" y="1578891"/>
                        <a:pt x="1194492" y="1586630"/>
                        <a:pt x="1221839" y="1574763"/>
                      </a:cubicBezTo>
                      <a:cubicBezTo>
                        <a:pt x="1228030" y="1572183"/>
                        <a:pt x="1234738" y="1569603"/>
                        <a:pt x="1240930" y="1566507"/>
                      </a:cubicBezTo>
                      <a:cubicBezTo>
                        <a:pt x="1247637" y="1562896"/>
                        <a:pt x="1252797" y="1563927"/>
                        <a:pt x="1257957" y="1569603"/>
                      </a:cubicBezTo>
                      <a:cubicBezTo>
                        <a:pt x="1272920" y="1586630"/>
                        <a:pt x="1290464" y="1602110"/>
                        <a:pt x="1298203" y="1624297"/>
                      </a:cubicBezTo>
                      <a:cubicBezTo>
                        <a:pt x="1300783" y="1631520"/>
                        <a:pt x="1304395" y="1633068"/>
                        <a:pt x="1311619" y="1629456"/>
                      </a:cubicBezTo>
                      <a:cubicBezTo>
                        <a:pt x="1333290" y="1618105"/>
                        <a:pt x="1354445" y="1605722"/>
                        <a:pt x="1375084" y="1592822"/>
                      </a:cubicBezTo>
                      <a:cubicBezTo>
                        <a:pt x="1382824" y="1588178"/>
                        <a:pt x="1381791" y="1584051"/>
                        <a:pt x="1377148" y="1578891"/>
                      </a:cubicBezTo>
                      <a:cubicBezTo>
                        <a:pt x="1361152" y="1560832"/>
                        <a:pt x="1356509" y="1537613"/>
                        <a:pt x="1349285" y="1515426"/>
                      </a:cubicBezTo>
                      <a:cubicBezTo>
                        <a:pt x="1347221" y="1509750"/>
                        <a:pt x="1348253" y="1505622"/>
                        <a:pt x="1353413" y="1502010"/>
                      </a:cubicBezTo>
                      <a:cubicBezTo>
                        <a:pt x="1364248" y="1493754"/>
                        <a:pt x="1375600" y="1485499"/>
                        <a:pt x="1385919" y="1476727"/>
                      </a:cubicBezTo>
                      <a:cubicBezTo>
                        <a:pt x="1391079" y="1472600"/>
                        <a:pt x="1395723" y="1473115"/>
                        <a:pt x="1400883" y="1476727"/>
                      </a:cubicBezTo>
                      <a:cubicBezTo>
                        <a:pt x="1419458" y="1489111"/>
                        <a:pt x="1440097" y="1498914"/>
                        <a:pt x="1452996" y="1518005"/>
                      </a:cubicBezTo>
                      <a:cubicBezTo>
                        <a:pt x="1457640" y="1525229"/>
                        <a:pt x="1463316" y="1525745"/>
                        <a:pt x="1470024" y="1519553"/>
                      </a:cubicBezTo>
                      <a:cubicBezTo>
                        <a:pt x="1487051" y="1503558"/>
                        <a:pt x="1503562" y="1487047"/>
                        <a:pt x="1519041" y="1470535"/>
                      </a:cubicBezTo>
                      <a:cubicBezTo>
                        <a:pt x="1525233" y="1464344"/>
                        <a:pt x="1525749" y="1458668"/>
                        <a:pt x="1518010" y="1453508"/>
                      </a:cubicBezTo>
                      <a:cubicBezTo>
                        <a:pt x="1498402" y="1440093"/>
                        <a:pt x="1488599" y="1418938"/>
                        <a:pt x="1475699" y="1400363"/>
                      </a:cubicBezTo>
                      <a:cubicBezTo>
                        <a:pt x="1472088" y="1395203"/>
                        <a:pt x="1472088" y="1391075"/>
                        <a:pt x="1476215" y="1386431"/>
                      </a:cubicBezTo>
                      <a:cubicBezTo>
                        <a:pt x="1484987" y="1375596"/>
                        <a:pt x="1493243" y="1364760"/>
                        <a:pt x="1501498" y="1353925"/>
                      </a:cubicBezTo>
                      <a:cubicBezTo>
                        <a:pt x="1505626" y="1348249"/>
                        <a:pt x="1510270" y="1348249"/>
                        <a:pt x="1515946" y="1349797"/>
                      </a:cubicBezTo>
                      <a:cubicBezTo>
                        <a:pt x="1538133" y="1357020"/>
                        <a:pt x="1560836" y="1362180"/>
                        <a:pt x="1579411" y="1377660"/>
                      </a:cubicBezTo>
                      <a:cubicBezTo>
                        <a:pt x="1584571" y="1382303"/>
                        <a:pt x="1588182" y="1382303"/>
                        <a:pt x="1592310" y="1375596"/>
                      </a:cubicBezTo>
                      <a:cubicBezTo>
                        <a:pt x="1605210" y="1354441"/>
                        <a:pt x="1617593" y="1333801"/>
                        <a:pt x="1628945" y="1312130"/>
                      </a:cubicBezTo>
                      <a:cubicBezTo>
                        <a:pt x="1632557" y="1304907"/>
                        <a:pt x="1631009" y="1300779"/>
                        <a:pt x="1623785" y="1298199"/>
                      </a:cubicBezTo>
                      <a:cubicBezTo>
                        <a:pt x="1605726" y="1291491"/>
                        <a:pt x="1591794" y="1278592"/>
                        <a:pt x="1577863" y="1265692"/>
                      </a:cubicBezTo>
                      <a:cubicBezTo>
                        <a:pt x="1560320" y="1248665"/>
                        <a:pt x="1560836" y="1253309"/>
                        <a:pt x="1571155" y="1230090"/>
                      </a:cubicBezTo>
                      <a:cubicBezTo>
                        <a:pt x="1574251" y="1222866"/>
                        <a:pt x="1577347" y="1215643"/>
                        <a:pt x="1579927" y="1208419"/>
                      </a:cubicBezTo>
                      <a:cubicBezTo>
                        <a:pt x="1582507" y="1200163"/>
                        <a:pt x="1587667" y="1197583"/>
                        <a:pt x="1596438" y="1197583"/>
                      </a:cubicBezTo>
                      <a:cubicBezTo>
                        <a:pt x="1618625" y="1198100"/>
                        <a:pt x="1640296" y="1197583"/>
                        <a:pt x="1660935" y="1207387"/>
                      </a:cubicBezTo>
                      <a:cubicBezTo>
                        <a:pt x="1668159" y="1210483"/>
                        <a:pt x="1672287" y="1209967"/>
                        <a:pt x="1675383" y="1201195"/>
                      </a:cubicBezTo>
                      <a:cubicBezTo>
                        <a:pt x="1682090" y="1178492"/>
                        <a:pt x="1688282" y="1155789"/>
                        <a:pt x="1693442" y="1132570"/>
                      </a:cubicBezTo>
                      <a:cubicBezTo>
                        <a:pt x="1695506" y="1123283"/>
                        <a:pt x="1692926" y="1119671"/>
                        <a:pt x="1684154" y="1119155"/>
                      </a:cubicBezTo>
                      <a:cubicBezTo>
                        <a:pt x="1660935" y="1117091"/>
                        <a:pt x="1641328" y="1104192"/>
                        <a:pt x="1621205" y="1093872"/>
                      </a:cubicBezTo>
                      <a:cubicBezTo>
                        <a:pt x="1616561" y="1091808"/>
                        <a:pt x="1613465" y="1088712"/>
                        <a:pt x="1614497" y="1083037"/>
                      </a:cubicBezTo>
                      <a:cubicBezTo>
                        <a:pt x="1616561" y="1069621"/>
                        <a:pt x="1618625" y="1055690"/>
                        <a:pt x="1620173" y="1042274"/>
                      </a:cubicBezTo>
                      <a:cubicBezTo>
                        <a:pt x="1621205" y="1034535"/>
                        <a:pt x="1625333" y="1031439"/>
                        <a:pt x="1632557" y="1029891"/>
                      </a:cubicBezTo>
                      <a:cubicBezTo>
                        <a:pt x="1653712" y="1025763"/>
                        <a:pt x="1673835" y="1018539"/>
                        <a:pt x="1696022" y="1022667"/>
                      </a:cubicBezTo>
                      <a:cubicBezTo>
                        <a:pt x="1704793" y="1024215"/>
                        <a:pt x="1708921" y="1020603"/>
                        <a:pt x="1709437" y="1010800"/>
                      </a:cubicBezTo>
                      <a:cubicBezTo>
                        <a:pt x="1710469" y="988612"/>
                        <a:pt x="1710985" y="966426"/>
                        <a:pt x="1709437" y="943723"/>
                      </a:cubicBezTo>
                      <a:cubicBezTo>
                        <a:pt x="1708921" y="933403"/>
                        <a:pt x="1704793" y="929791"/>
                        <a:pt x="1694990" y="931339"/>
                      </a:cubicBezTo>
                      <a:cubicBezTo>
                        <a:pt x="1680026" y="933919"/>
                        <a:pt x="1665063" y="931855"/>
                        <a:pt x="1650616" y="928243"/>
                      </a:cubicBezTo>
                      <a:cubicBezTo>
                        <a:pt x="1619141" y="919988"/>
                        <a:pt x="1621205" y="928243"/>
                        <a:pt x="1618109" y="892125"/>
                      </a:cubicBezTo>
                      <a:cubicBezTo>
                        <a:pt x="1617593" y="885933"/>
                        <a:pt x="1616561" y="880257"/>
                        <a:pt x="1615013" y="874582"/>
                      </a:cubicBezTo>
                      <a:cubicBezTo>
                        <a:pt x="1612949" y="866842"/>
                        <a:pt x="1616561" y="862714"/>
                        <a:pt x="1622753" y="859102"/>
                      </a:cubicBezTo>
                      <a:cubicBezTo>
                        <a:pt x="1642876" y="849299"/>
                        <a:pt x="1661967" y="836915"/>
                        <a:pt x="1684670" y="834851"/>
                      </a:cubicBezTo>
                      <a:cubicBezTo>
                        <a:pt x="1692410" y="834335"/>
                        <a:pt x="1696022" y="830724"/>
                        <a:pt x="1693442" y="821952"/>
                      </a:cubicBezTo>
                      <a:cubicBezTo>
                        <a:pt x="1687766" y="799249"/>
                        <a:pt x="1682090" y="776030"/>
                        <a:pt x="1674867" y="753327"/>
                      </a:cubicBezTo>
                      <a:cubicBezTo>
                        <a:pt x="1671771" y="744039"/>
                        <a:pt x="1667643" y="743007"/>
                        <a:pt x="1659903" y="746619"/>
                      </a:cubicBezTo>
                      <a:cubicBezTo>
                        <a:pt x="1638748" y="756423"/>
                        <a:pt x="1616561" y="755907"/>
                        <a:pt x="1594374" y="756423"/>
                      </a:cubicBezTo>
                      <a:cubicBezTo>
                        <a:pt x="1587667" y="756423"/>
                        <a:pt x="1583023" y="754359"/>
                        <a:pt x="1580443" y="747651"/>
                      </a:cubicBezTo>
                      <a:cubicBezTo>
                        <a:pt x="1575799" y="735784"/>
                        <a:pt x="1571155" y="724432"/>
                        <a:pt x="1565995" y="713081"/>
                      </a:cubicBezTo>
                      <a:cubicBezTo>
                        <a:pt x="1562900" y="705857"/>
                        <a:pt x="1564448" y="701213"/>
                        <a:pt x="1570123" y="696054"/>
                      </a:cubicBezTo>
                      <a:cubicBezTo>
                        <a:pt x="1586635" y="681090"/>
                        <a:pt x="1602114" y="664579"/>
                        <a:pt x="1623269" y="656323"/>
                      </a:cubicBezTo>
                      <a:cubicBezTo>
                        <a:pt x="1631009" y="653227"/>
                        <a:pt x="1632557" y="649616"/>
                        <a:pt x="1628429" y="641876"/>
                      </a:cubicBezTo>
                      <a:cubicBezTo>
                        <a:pt x="1617077" y="620721"/>
                        <a:pt x="1605210" y="599566"/>
                        <a:pt x="1592310" y="579443"/>
                      </a:cubicBezTo>
                      <a:cubicBezTo>
                        <a:pt x="1587667" y="572219"/>
                        <a:pt x="1584055" y="572219"/>
                        <a:pt x="1578379" y="576863"/>
                      </a:cubicBezTo>
                      <a:cubicBezTo>
                        <a:pt x="1564963" y="587698"/>
                        <a:pt x="1548968" y="594406"/>
                        <a:pt x="1532457" y="599050"/>
                      </a:cubicBezTo>
                      <a:cubicBezTo>
                        <a:pt x="1499950" y="607821"/>
                        <a:pt x="1510270" y="610917"/>
                        <a:pt x="1490147" y="585118"/>
                      </a:cubicBezTo>
                      <a:cubicBezTo>
                        <a:pt x="1486019" y="579443"/>
                        <a:pt x="1481891" y="574283"/>
                        <a:pt x="1477247" y="569123"/>
                      </a:cubicBezTo>
                      <a:cubicBezTo>
                        <a:pt x="1472088" y="563447"/>
                        <a:pt x="1472088" y="558288"/>
                        <a:pt x="1476731" y="552096"/>
                      </a:cubicBezTo>
                      <a:cubicBezTo>
                        <a:pt x="1489115" y="533521"/>
                        <a:pt x="1498918" y="513397"/>
                        <a:pt x="1518525" y="499982"/>
                      </a:cubicBezTo>
                      <a:cubicBezTo>
                        <a:pt x="1525233" y="495338"/>
                        <a:pt x="1525233" y="490178"/>
                        <a:pt x="1519557" y="483987"/>
                      </a:cubicBezTo>
                      <a:cubicBezTo>
                        <a:pt x="1503562" y="466960"/>
                        <a:pt x="1487051" y="450448"/>
                        <a:pt x="1470540" y="434453"/>
                      </a:cubicBezTo>
                      <a:cubicBezTo>
                        <a:pt x="1463316" y="427745"/>
                        <a:pt x="1458156" y="428261"/>
                        <a:pt x="1452480" y="436001"/>
                      </a:cubicBezTo>
                      <a:cubicBezTo>
                        <a:pt x="1443709" y="448384"/>
                        <a:pt x="1431841" y="457672"/>
                        <a:pt x="1418942" y="465412"/>
                      </a:cubicBezTo>
                      <a:cubicBezTo>
                        <a:pt x="1393143" y="481407"/>
                        <a:pt x="1393143" y="481407"/>
                        <a:pt x="1369408" y="463348"/>
                      </a:cubicBezTo>
                      <a:cubicBezTo>
                        <a:pt x="1364764" y="459736"/>
                        <a:pt x="1360121" y="455608"/>
                        <a:pt x="1354961" y="452512"/>
                      </a:cubicBezTo>
                      <a:cubicBezTo>
                        <a:pt x="1348253" y="448384"/>
                        <a:pt x="1347221" y="443225"/>
                        <a:pt x="1349801" y="436001"/>
                      </a:cubicBezTo>
                      <a:cubicBezTo>
                        <a:pt x="1357025" y="414330"/>
                        <a:pt x="1361668" y="391627"/>
                        <a:pt x="1377148" y="374084"/>
                      </a:cubicBezTo>
                      <a:cubicBezTo>
                        <a:pt x="1382307" y="368408"/>
                        <a:pt x="1381276" y="364280"/>
                        <a:pt x="1374052" y="360152"/>
                      </a:cubicBezTo>
                      <a:cubicBezTo>
                        <a:pt x="1353929" y="347769"/>
                        <a:pt x="1333806" y="335385"/>
                        <a:pt x="1312651" y="324550"/>
                      </a:cubicBezTo>
                      <a:cubicBezTo>
                        <a:pt x="1304911" y="320422"/>
                        <a:pt x="1299751" y="320422"/>
                        <a:pt x="1296655" y="329193"/>
                      </a:cubicBezTo>
                      <a:cubicBezTo>
                        <a:pt x="1288916" y="350865"/>
                        <a:pt x="1271888" y="365828"/>
                        <a:pt x="1256925" y="382855"/>
                      </a:cubicBezTo>
                      <a:cubicBezTo>
                        <a:pt x="1251249" y="389047"/>
                        <a:pt x="1246090" y="389563"/>
                        <a:pt x="1238866" y="386467"/>
                      </a:cubicBezTo>
                      <a:cubicBezTo>
                        <a:pt x="1228546" y="381307"/>
                        <a:pt x="1217711" y="377179"/>
                        <a:pt x="1206875" y="373052"/>
                      </a:cubicBezTo>
                      <a:cubicBezTo>
                        <a:pt x="1199136" y="370472"/>
                        <a:pt x="1196556" y="365312"/>
                        <a:pt x="1196556" y="357572"/>
                      </a:cubicBezTo>
                      <a:cubicBezTo>
                        <a:pt x="1197072" y="335385"/>
                        <a:pt x="1196556" y="313714"/>
                        <a:pt x="1206359" y="293075"/>
                      </a:cubicBezTo>
                      <a:cubicBezTo>
                        <a:pt x="1209971" y="285335"/>
                        <a:pt x="1208939" y="280692"/>
                        <a:pt x="1199652" y="278112"/>
                      </a:cubicBezTo>
                      <a:cubicBezTo>
                        <a:pt x="1176949" y="271404"/>
                        <a:pt x="1154246" y="265212"/>
                        <a:pt x="1131027" y="259537"/>
                      </a:cubicBezTo>
                      <a:cubicBezTo>
                        <a:pt x="1122255" y="257473"/>
                        <a:pt x="1119159" y="260569"/>
                        <a:pt x="1118127" y="268308"/>
                      </a:cubicBezTo>
                      <a:cubicBezTo>
                        <a:pt x="1116063" y="291527"/>
                        <a:pt x="1103164" y="311134"/>
                        <a:pt x="1093360" y="331258"/>
                      </a:cubicBezTo>
                      <a:cubicBezTo>
                        <a:pt x="1090780" y="336933"/>
                        <a:pt x="1086653" y="339513"/>
                        <a:pt x="1079945" y="338481"/>
                      </a:cubicBezTo>
                      <a:cubicBezTo>
                        <a:pt x="1067561" y="336417"/>
                        <a:pt x="1055178" y="334869"/>
                        <a:pt x="1042794" y="333837"/>
                      </a:cubicBezTo>
                      <a:cubicBezTo>
                        <a:pt x="1034539" y="332805"/>
                        <a:pt x="1029895" y="329193"/>
                        <a:pt x="1028347" y="320422"/>
                      </a:cubicBezTo>
                      <a:cubicBezTo>
                        <a:pt x="1024735" y="299783"/>
                        <a:pt x="1016996" y="279660"/>
                        <a:pt x="1021123" y="257989"/>
                      </a:cubicBezTo>
                      <a:cubicBezTo>
                        <a:pt x="1022671" y="248701"/>
                        <a:pt x="1019059" y="244057"/>
                        <a:pt x="1008740" y="243541"/>
                      </a:cubicBezTo>
                      <a:cubicBezTo>
                        <a:pt x="986553" y="242509"/>
                        <a:pt x="964366" y="242509"/>
                        <a:pt x="941663" y="243541"/>
                      </a:cubicBezTo>
                      <a:cubicBezTo>
                        <a:pt x="931859" y="244057"/>
                        <a:pt x="928247" y="248185"/>
                        <a:pt x="929795" y="256957"/>
                      </a:cubicBezTo>
                      <a:cubicBezTo>
                        <a:pt x="933923" y="279144"/>
                        <a:pt x="926184" y="299267"/>
                        <a:pt x="922572" y="320422"/>
                      </a:cubicBezTo>
                      <a:cubicBezTo>
                        <a:pt x="921024" y="328678"/>
                        <a:pt x="916896" y="332290"/>
                        <a:pt x="909156" y="333321"/>
                      </a:cubicBezTo>
                      <a:cubicBezTo>
                        <a:pt x="896773" y="334869"/>
                        <a:pt x="884389" y="335901"/>
                        <a:pt x="872006" y="337965"/>
                      </a:cubicBezTo>
                      <a:cubicBezTo>
                        <a:pt x="864782" y="339513"/>
                        <a:pt x="860654" y="336933"/>
                        <a:pt x="857559" y="330226"/>
                      </a:cubicBezTo>
                      <a:cubicBezTo>
                        <a:pt x="847755" y="310102"/>
                        <a:pt x="835371" y="291527"/>
                        <a:pt x="833308" y="268308"/>
                      </a:cubicBezTo>
                      <a:cubicBezTo>
                        <a:pt x="832276" y="259537"/>
                        <a:pt x="828664" y="256957"/>
                        <a:pt x="819892" y="259021"/>
                      </a:cubicBezTo>
                      <a:cubicBezTo>
                        <a:pt x="797705" y="264180"/>
                        <a:pt x="775518" y="269856"/>
                        <a:pt x="753847" y="276564"/>
                      </a:cubicBezTo>
                      <a:cubicBezTo>
                        <a:pt x="744044" y="279660"/>
                        <a:pt x="740948" y="283272"/>
                        <a:pt x="745591" y="293075"/>
                      </a:cubicBezTo>
                      <a:cubicBezTo>
                        <a:pt x="751783" y="308039"/>
                        <a:pt x="754879" y="323518"/>
                        <a:pt x="754879" y="339513"/>
                      </a:cubicBezTo>
                      <a:cubicBezTo>
                        <a:pt x="754879" y="367892"/>
                        <a:pt x="755395" y="367892"/>
                        <a:pt x="728564" y="378728"/>
                      </a:cubicBezTo>
                      <a:cubicBezTo>
                        <a:pt x="722888" y="380791"/>
                        <a:pt x="717213" y="383371"/>
                        <a:pt x="712053" y="385951"/>
                      </a:cubicBezTo>
                      <a:cubicBezTo>
                        <a:pt x="705345" y="389563"/>
                        <a:pt x="700185" y="388531"/>
                        <a:pt x="695026" y="382855"/>
                      </a:cubicBezTo>
                      <a:cubicBezTo>
                        <a:pt x="679546" y="365828"/>
                        <a:pt x="662519" y="350349"/>
                        <a:pt x="654779" y="328161"/>
                      </a:cubicBezTo>
                      <a:cubicBezTo>
                        <a:pt x="652200" y="320938"/>
                        <a:pt x="648588" y="319390"/>
                        <a:pt x="641364" y="323002"/>
                      </a:cubicBezTo>
                      <a:cubicBezTo>
                        <a:pt x="619693" y="334353"/>
                        <a:pt x="598538" y="346737"/>
                        <a:pt x="577899" y="359636"/>
                      </a:cubicBezTo>
                      <a:cubicBezTo>
                        <a:pt x="571707" y="363248"/>
                        <a:pt x="570159" y="366860"/>
                        <a:pt x="574803" y="372536"/>
                      </a:cubicBezTo>
                      <a:cubicBezTo>
                        <a:pt x="590798" y="390595"/>
                        <a:pt x="595958" y="413298"/>
                        <a:pt x="602666" y="435485"/>
                      </a:cubicBezTo>
                      <a:cubicBezTo>
                        <a:pt x="604730" y="442193"/>
                        <a:pt x="604214" y="446836"/>
                        <a:pt x="598022" y="450964"/>
                      </a:cubicBezTo>
                      <a:cubicBezTo>
                        <a:pt x="587702" y="458188"/>
                        <a:pt x="577383" y="466444"/>
                        <a:pt x="567579" y="474699"/>
                      </a:cubicBezTo>
                      <a:cubicBezTo>
                        <a:pt x="561388" y="479859"/>
                        <a:pt x="556744" y="478827"/>
                        <a:pt x="550552" y="474699"/>
                      </a:cubicBezTo>
                      <a:cubicBezTo>
                        <a:pt x="531977" y="462316"/>
                        <a:pt x="511854" y="451996"/>
                        <a:pt x="498438" y="432905"/>
                      </a:cubicBezTo>
                      <a:cubicBezTo>
                        <a:pt x="494310" y="426713"/>
                        <a:pt x="489151" y="426197"/>
                        <a:pt x="483475" y="431357"/>
                      </a:cubicBezTo>
                      <a:cubicBezTo>
                        <a:pt x="465932" y="447352"/>
                        <a:pt x="448904" y="464895"/>
                        <a:pt x="432393" y="482439"/>
                      </a:cubicBezTo>
                      <a:cubicBezTo>
                        <a:pt x="427233" y="488114"/>
                        <a:pt x="426717" y="493274"/>
                        <a:pt x="433425" y="497402"/>
                      </a:cubicBezTo>
                      <a:cubicBezTo>
                        <a:pt x="453032" y="510818"/>
                        <a:pt x="462836" y="531457"/>
                        <a:pt x="475735" y="550032"/>
                      </a:cubicBezTo>
                      <a:cubicBezTo>
                        <a:pt x="479863" y="555708"/>
                        <a:pt x="479863" y="560867"/>
                        <a:pt x="475219" y="566027"/>
                      </a:cubicBezTo>
                      <a:cubicBezTo>
                        <a:pt x="466964" y="576347"/>
                        <a:pt x="458708" y="587182"/>
                        <a:pt x="450968" y="597502"/>
                      </a:cubicBezTo>
                      <a:cubicBezTo>
                        <a:pt x="447357" y="602146"/>
                        <a:pt x="443745" y="603694"/>
                        <a:pt x="437553" y="601629"/>
                      </a:cubicBezTo>
                      <a:cubicBezTo>
                        <a:pt x="414850" y="594406"/>
                        <a:pt x="391631" y="589246"/>
                        <a:pt x="373056" y="573251"/>
                      </a:cubicBezTo>
                      <a:cubicBezTo>
                        <a:pt x="367896" y="568607"/>
                        <a:pt x="363768" y="568607"/>
                        <a:pt x="360156" y="575315"/>
                      </a:cubicBezTo>
                      <a:cubicBezTo>
                        <a:pt x="347257" y="596470"/>
                        <a:pt x="334358" y="617109"/>
                        <a:pt x="323522" y="638780"/>
                      </a:cubicBezTo>
                      <a:cubicBezTo>
                        <a:pt x="319910" y="646004"/>
                        <a:pt x="320942" y="650131"/>
                        <a:pt x="328166" y="652711"/>
                      </a:cubicBezTo>
                      <a:cubicBezTo>
                        <a:pt x="346225" y="659419"/>
                        <a:pt x="360672" y="672318"/>
                        <a:pt x="374088" y="685218"/>
                      </a:cubicBezTo>
                      <a:cubicBezTo>
                        <a:pt x="392147" y="702245"/>
                        <a:pt x="391115" y="698117"/>
                        <a:pt x="380795" y="720820"/>
                      </a:cubicBezTo>
                      <a:cubicBezTo>
                        <a:pt x="377700" y="728044"/>
                        <a:pt x="374604" y="735268"/>
                        <a:pt x="372024" y="742492"/>
                      </a:cubicBezTo>
                      <a:cubicBezTo>
                        <a:pt x="369444" y="750747"/>
                        <a:pt x="364284" y="753327"/>
                        <a:pt x="355513" y="753327"/>
                      </a:cubicBezTo>
                      <a:cubicBezTo>
                        <a:pt x="333326" y="752811"/>
                        <a:pt x="311655" y="753327"/>
                        <a:pt x="291015" y="743523"/>
                      </a:cubicBezTo>
                      <a:cubicBezTo>
                        <a:pt x="282760" y="739396"/>
                        <a:pt x="279148" y="742492"/>
                        <a:pt x="276568" y="751263"/>
                      </a:cubicBezTo>
                      <a:cubicBezTo>
                        <a:pt x="269860" y="773450"/>
                        <a:pt x="264185" y="796153"/>
                        <a:pt x="258509" y="818340"/>
                      </a:cubicBezTo>
                      <a:cubicBezTo>
                        <a:pt x="256445" y="827628"/>
                        <a:pt x="259025" y="831239"/>
                        <a:pt x="267796" y="831756"/>
                      </a:cubicBezTo>
                      <a:cubicBezTo>
                        <a:pt x="291015" y="833819"/>
                        <a:pt x="310623" y="846719"/>
                        <a:pt x="330746" y="857038"/>
                      </a:cubicBezTo>
                      <a:cubicBezTo>
                        <a:pt x="335905" y="859618"/>
                        <a:pt x="338485" y="863230"/>
                        <a:pt x="337453" y="869422"/>
                      </a:cubicBezTo>
                      <a:cubicBezTo>
                        <a:pt x="335389" y="881805"/>
                        <a:pt x="333842" y="894189"/>
                        <a:pt x="332810" y="906572"/>
                      </a:cubicBezTo>
                      <a:cubicBezTo>
                        <a:pt x="331778" y="915344"/>
                        <a:pt x="328166" y="919988"/>
                        <a:pt x="318878" y="922052"/>
                      </a:cubicBezTo>
                      <a:cubicBezTo>
                        <a:pt x="298239" y="925664"/>
                        <a:pt x="278116" y="932887"/>
                        <a:pt x="256445" y="929275"/>
                      </a:cubicBezTo>
                      <a:cubicBezTo>
                        <a:pt x="246125" y="927211"/>
                        <a:pt x="243029" y="932371"/>
                        <a:pt x="242514" y="942175"/>
                      </a:cubicBezTo>
                      <a:cubicBezTo>
                        <a:pt x="241482" y="963846"/>
                        <a:pt x="241482" y="985001"/>
                        <a:pt x="242514" y="1006672"/>
                      </a:cubicBezTo>
                      <a:cubicBezTo>
                        <a:pt x="243029" y="1018023"/>
                        <a:pt x="247157" y="1022667"/>
                        <a:pt x="257993" y="1020603"/>
                      </a:cubicBezTo>
                      <a:cubicBezTo>
                        <a:pt x="280180" y="1016475"/>
                        <a:pt x="300303" y="1024731"/>
                        <a:pt x="321458" y="1028343"/>
                      </a:cubicBezTo>
                      <a:cubicBezTo>
                        <a:pt x="327650" y="1029375"/>
                        <a:pt x="331262" y="1032987"/>
                        <a:pt x="331778" y="1039694"/>
                      </a:cubicBezTo>
                      <a:cubicBezTo>
                        <a:pt x="333326" y="1052594"/>
                        <a:pt x="334358" y="1065493"/>
                        <a:pt x="336937" y="1077877"/>
                      </a:cubicBezTo>
                      <a:cubicBezTo>
                        <a:pt x="338485" y="1085617"/>
                        <a:pt x="335905" y="1089744"/>
                        <a:pt x="329198" y="1093356"/>
                      </a:cubicBezTo>
                      <a:cubicBezTo>
                        <a:pt x="309075" y="1103676"/>
                        <a:pt x="289467" y="1115543"/>
                        <a:pt x="265733" y="1117607"/>
                      </a:cubicBezTo>
                      <a:cubicBezTo>
                        <a:pt x="257993" y="1118123"/>
                        <a:pt x="255929" y="1122251"/>
                        <a:pt x="257993" y="1129990"/>
                      </a:cubicBezTo>
                      <a:cubicBezTo>
                        <a:pt x="263669" y="1153209"/>
                        <a:pt x="269344" y="1175913"/>
                        <a:pt x="276568" y="1198615"/>
                      </a:cubicBezTo>
                      <a:cubicBezTo>
                        <a:pt x="279148" y="1207903"/>
                        <a:pt x="283276" y="1209451"/>
                        <a:pt x="291531" y="1205839"/>
                      </a:cubicBezTo>
                      <a:cubicBezTo>
                        <a:pt x="308559" y="1198100"/>
                        <a:pt x="327134" y="1196035"/>
                        <a:pt x="345709" y="1196035"/>
                      </a:cubicBezTo>
                      <a:cubicBezTo>
                        <a:pt x="371508" y="1196035"/>
                        <a:pt x="366348" y="1193456"/>
                        <a:pt x="375636" y="1216675"/>
                      </a:cubicBezTo>
                      <a:cubicBezTo>
                        <a:pt x="378216" y="1223382"/>
                        <a:pt x="380795" y="1230606"/>
                        <a:pt x="384407" y="1236798"/>
                      </a:cubicBezTo>
                      <a:cubicBezTo>
                        <a:pt x="389051" y="1245569"/>
                        <a:pt x="386987" y="1251761"/>
                        <a:pt x="379764" y="1257953"/>
                      </a:cubicBezTo>
                      <a:cubicBezTo>
                        <a:pt x="363252" y="1272400"/>
                        <a:pt x="348289" y="1288396"/>
                        <a:pt x="327134" y="1296651"/>
                      </a:cubicBezTo>
                      <a:cubicBezTo>
                        <a:pt x="319394" y="1299231"/>
                        <a:pt x="319394" y="1303875"/>
                        <a:pt x="322490" y="1310583"/>
                      </a:cubicBezTo>
                      <a:cubicBezTo>
                        <a:pt x="333842" y="1332254"/>
                        <a:pt x="346225" y="1353409"/>
                        <a:pt x="359124" y="1374048"/>
                      </a:cubicBezTo>
                      <a:cubicBezTo>
                        <a:pt x="362736" y="1379724"/>
                        <a:pt x="365832" y="1380755"/>
                        <a:pt x="370992" y="1376628"/>
                      </a:cubicBezTo>
                      <a:cubicBezTo>
                        <a:pt x="389051" y="1361148"/>
                        <a:pt x="412270" y="1355988"/>
                        <a:pt x="433941" y="1348765"/>
                      </a:cubicBezTo>
                      <a:cubicBezTo>
                        <a:pt x="441165" y="1346185"/>
                        <a:pt x="445809" y="1347217"/>
                        <a:pt x="450452" y="1353925"/>
                      </a:cubicBezTo>
                      <a:cubicBezTo>
                        <a:pt x="457676" y="1364760"/>
                        <a:pt x="465932" y="1374564"/>
                        <a:pt x="474187" y="1384367"/>
                      </a:cubicBezTo>
                      <a:cubicBezTo>
                        <a:pt x="478315" y="1389527"/>
                        <a:pt x="478831" y="1393655"/>
                        <a:pt x="475219" y="1399331"/>
                      </a:cubicBezTo>
                      <a:cubicBezTo>
                        <a:pt x="462320" y="1417906"/>
                        <a:pt x="452516" y="1439061"/>
                        <a:pt x="432909" y="1452476"/>
                      </a:cubicBezTo>
                      <a:cubicBezTo>
                        <a:pt x="426201" y="1457120"/>
                        <a:pt x="425685" y="1461764"/>
                        <a:pt x="431877" y="1468471"/>
                      </a:cubicBezTo>
                      <a:cubicBezTo>
                        <a:pt x="447873" y="1486015"/>
                        <a:pt x="464384" y="1502526"/>
                        <a:pt x="481927" y="1518521"/>
                      </a:cubicBezTo>
                      <a:cubicBezTo>
                        <a:pt x="488119" y="1524197"/>
                        <a:pt x="493279" y="1524197"/>
                        <a:pt x="497922" y="1517489"/>
                      </a:cubicBezTo>
                      <a:cubicBezTo>
                        <a:pt x="510822" y="1498398"/>
                        <a:pt x="531461" y="1488595"/>
                        <a:pt x="550036" y="1475695"/>
                      </a:cubicBezTo>
                      <a:cubicBezTo>
                        <a:pt x="556228" y="1471568"/>
                        <a:pt x="561388" y="1471568"/>
                        <a:pt x="567063" y="1476211"/>
                      </a:cubicBezTo>
                      <a:cubicBezTo>
                        <a:pt x="576867" y="1483951"/>
                        <a:pt x="586670" y="1491690"/>
                        <a:pt x="596474" y="1498914"/>
                      </a:cubicBezTo>
                      <a:cubicBezTo>
                        <a:pt x="602666" y="1503558"/>
                        <a:pt x="604214" y="1508202"/>
                        <a:pt x="601634" y="1515426"/>
                      </a:cubicBezTo>
                      <a:cubicBezTo>
                        <a:pt x="594926" y="1537097"/>
                        <a:pt x="589250" y="1559284"/>
                        <a:pt x="574287" y="1577343"/>
                      </a:cubicBezTo>
                      <a:cubicBezTo>
                        <a:pt x="569127" y="1583018"/>
                        <a:pt x="569643" y="1587146"/>
                        <a:pt x="576867" y="1591274"/>
                      </a:cubicBezTo>
                      <a:cubicBezTo>
                        <a:pt x="597506" y="1603658"/>
                        <a:pt x="618145" y="1616041"/>
                        <a:pt x="639300" y="1627393"/>
                      </a:cubicBezTo>
                      <a:cubicBezTo>
                        <a:pt x="647040" y="1631520"/>
                        <a:pt x="651168" y="1629973"/>
                        <a:pt x="653747" y="1622233"/>
                      </a:cubicBezTo>
                      <a:cubicBezTo>
                        <a:pt x="662003" y="1600562"/>
                        <a:pt x="678514" y="1585598"/>
                        <a:pt x="693478" y="1568571"/>
                      </a:cubicBezTo>
                      <a:cubicBezTo>
                        <a:pt x="699153" y="1562379"/>
                        <a:pt x="704313" y="1561864"/>
                        <a:pt x="711537" y="1564959"/>
                      </a:cubicBezTo>
                      <a:cubicBezTo>
                        <a:pt x="721856" y="1570119"/>
                        <a:pt x="732692" y="1574247"/>
                        <a:pt x="743528" y="1578375"/>
                      </a:cubicBezTo>
                      <a:cubicBezTo>
                        <a:pt x="751267" y="1580955"/>
                        <a:pt x="753847" y="1585598"/>
                        <a:pt x="753847" y="1593854"/>
                      </a:cubicBezTo>
                      <a:cubicBezTo>
                        <a:pt x="753331" y="1616041"/>
                        <a:pt x="753847" y="1637712"/>
                        <a:pt x="744044" y="1658351"/>
                      </a:cubicBezTo>
                      <a:cubicBezTo>
                        <a:pt x="739916" y="1667123"/>
                        <a:pt x="743012" y="1671251"/>
                        <a:pt x="752299" y="1673831"/>
                      </a:cubicBezTo>
                      <a:cubicBezTo>
                        <a:pt x="773970" y="1680538"/>
                        <a:pt x="796157" y="1686214"/>
                        <a:pt x="818344" y="1691374"/>
                      </a:cubicBezTo>
                      <a:cubicBezTo>
                        <a:pt x="827116" y="1693438"/>
                        <a:pt x="831760" y="1692406"/>
                        <a:pt x="832276" y="1682602"/>
                      </a:cubicBezTo>
                      <a:cubicBezTo>
                        <a:pt x="834340" y="1659383"/>
                        <a:pt x="846723" y="1639776"/>
                        <a:pt x="857043" y="1619653"/>
                      </a:cubicBezTo>
                      <a:cubicBezTo>
                        <a:pt x="859622" y="1614493"/>
                        <a:pt x="862718" y="1611397"/>
                        <a:pt x="868910" y="1612429"/>
                      </a:cubicBezTo>
                      <a:cubicBezTo>
                        <a:pt x="881809" y="1614493"/>
                        <a:pt x="895225" y="1616041"/>
                        <a:pt x="908640" y="1617589"/>
                      </a:cubicBezTo>
                      <a:cubicBezTo>
                        <a:pt x="916896" y="1618621"/>
                        <a:pt x="920508" y="1622749"/>
                        <a:pt x="922056" y="1630488"/>
                      </a:cubicBezTo>
                      <a:cubicBezTo>
                        <a:pt x="925668" y="1651128"/>
                        <a:pt x="933407" y="1671251"/>
                        <a:pt x="929279" y="1692922"/>
                      </a:cubicBezTo>
                      <a:cubicBezTo>
                        <a:pt x="927215" y="1703757"/>
                        <a:pt x="932375" y="1706853"/>
                        <a:pt x="942695" y="1707369"/>
                      </a:cubicBezTo>
                      <a:cubicBezTo>
                        <a:pt x="964366" y="1708401"/>
                        <a:pt x="985521" y="1708401"/>
                        <a:pt x="1007192" y="1707369"/>
                      </a:cubicBezTo>
                      <a:cubicBezTo>
                        <a:pt x="1018028" y="1706853"/>
                        <a:pt x="1022155" y="1702725"/>
                        <a:pt x="1020607" y="1692406"/>
                      </a:cubicBezTo>
                      <a:cubicBezTo>
                        <a:pt x="1016480" y="1670219"/>
                        <a:pt x="1024219" y="1650096"/>
                        <a:pt x="1028347" y="1628941"/>
                      </a:cubicBezTo>
                      <a:cubicBezTo>
                        <a:pt x="1029379" y="1621717"/>
                        <a:pt x="1033507" y="1618621"/>
                        <a:pt x="1040215" y="1617589"/>
                      </a:cubicBezTo>
                      <a:cubicBezTo>
                        <a:pt x="1053114" y="1616041"/>
                        <a:pt x="1066013" y="1615009"/>
                        <a:pt x="1078397" y="1612429"/>
                      </a:cubicBezTo>
                      <a:cubicBezTo>
                        <a:pt x="1085621" y="1611397"/>
                        <a:pt x="1089748" y="1613461"/>
                        <a:pt x="1092844" y="1619653"/>
                      </a:cubicBezTo>
                      <a:cubicBezTo>
                        <a:pt x="1102648" y="1639776"/>
                        <a:pt x="1115031" y="1658351"/>
                        <a:pt x="1117095" y="1681570"/>
                      </a:cubicBezTo>
                      <a:cubicBezTo>
                        <a:pt x="1118127" y="1690342"/>
                        <a:pt x="1121739" y="1692922"/>
                        <a:pt x="1130511" y="1690858"/>
                      </a:cubicBezTo>
                      <a:cubicBezTo>
                        <a:pt x="1152698" y="1685698"/>
                        <a:pt x="1174885" y="1680022"/>
                        <a:pt x="1196556" y="1673315"/>
                      </a:cubicBezTo>
                      <a:cubicBezTo>
                        <a:pt x="1206359" y="1670219"/>
                        <a:pt x="1209455" y="1666607"/>
                        <a:pt x="1204811" y="1656803"/>
                      </a:cubicBezTo>
                      <a:cubicBezTo>
                        <a:pt x="1200168" y="1643904"/>
                        <a:pt x="1196556" y="1627393"/>
                        <a:pt x="1198104" y="161397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xmlns="" id="{3F6CAE86-7A05-4375-A39F-5DA219B2038D}"/>
                    </a:ext>
                  </a:extLst>
                </p:cNvPr>
                <p:cNvSpPr/>
                <p:nvPr/>
              </p:nvSpPr>
              <p:spPr>
                <a:xfrm>
                  <a:off x="306264" y="596604"/>
                  <a:ext cx="237705" cy="236465"/>
                </a:xfrm>
                <a:custGeom>
                  <a:avLst/>
                  <a:gdLst>
                    <a:gd name="connsiteX0" fmla="*/ 185362 w 237706"/>
                    <a:gd name="connsiteY0" fmla="*/ 130458 h 236466"/>
                    <a:gd name="connsiteX1" fmla="*/ 237706 w 237706"/>
                    <a:gd name="connsiteY1" fmla="*/ 130458 h 236466"/>
                    <a:gd name="connsiteX2" fmla="*/ 234128 w 237706"/>
                    <a:gd name="connsiteY2" fmla="*/ 154126 h 236466"/>
                    <a:gd name="connsiteX3" fmla="*/ 165835 w 237706"/>
                    <a:gd name="connsiteY3" fmla="*/ 229449 h 236466"/>
                    <a:gd name="connsiteX4" fmla="*/ 131078 w 237706"/>
                    <a:gd name="connsiteY4" fmla="*/ 236466 h 236466"/>
                    <a:gd name="connsiteX5" fmla="*/ 131078 w 237706"/>
                    <a:gd name="connsiteY5" fmla="*/ 186008 h 236466"/>
                    <a:gd name="connsiteX6" fmla="*/ 146195 w 237706"/>
                    <a:gd name="connsiteY6" fmla="*/ 182956 h 236466"/>
                    <a:gd name="connsiteX7" fmla="*/ 177100 w 237706"/>
                    <a:gd name="connsiteY7" fmla="*/ 157507 h 236466"/>
                    <a:gd name="connsiteX8" fmla="*/ 0 w 237706"/>
                    <a:gd name="connsiteY8" fmla="*/ 130458 h 236466"/>
                    <a:gd name="connsiteX9" fmla="*/ 52344 w 237706"/>
                    <a:gd name="connsiteY9" fmla="*/ 130458 h 236466"/>
                    <a:gd name="connsiteX10" fmla="*/ 60606 w 237706"/>
                    <a:gd name="connsiteY10" fmla="*/ 157507 h 236466"/>
                    <a:gd name="connsiteX11" fmla="*/ 91511 w 237706"/>
                    <a:gd name="connsiteY11" fmla="*/ 182956 h 236466"/>
                    <a:gd name="connsiteX12" fmla="*/ 106628 w 237706"/>
                    <a:gd name="connsiteY12" fmla="*/ 186008 h 236466"/>
                    <a:gd name="connsiteX13" fmla="*/ 106628 w 237706"/>
                    <a:gd name="connsiteY13" fmla="*/ 236466 h 236466"/>
                    <a:gd name="connsiteX14" fmla="*/ 71871 w 237706"/>
                    <a:gd name="connsiteY14" fmla="*/ 229449 h 236466"/>
                    <a:gd name="connsiteX15" fmla="*/ 3579 w 237706"/>
                    <a:gd name="connsiteY15" fmla="*/ 154126 h 236466"/>
                    <a:gd name="connsiteX16" fmla="*/ 131078 w 237706"/>
                    <a:gd name="connsiteY16" fmla="*/ 0 h 236466"/>
                    <a:gd name="connsiteX17" fmla="*/ 165835 w 237706"/>
                    <a:gd name="connsiteY17" fmla="*/ 7017 h 236466"/>
                    <a:gd name="connsiteX18" fmla="*/ 234128 w 237706"/>
                    <a:gd name="connsiteY18" fmla="*/ 82340 h 236466"/>
                    <a:gd name="connsiteX19" fmla="*/ 237706 w 237706"/>
                    <a:gd name="connsiteY19" fmla="*/ 106008 h 236466"/>
                    <a:gd name="connsiteX20" fmla="*/ 185362 w 237706"/>
                    <a:gd name="connsiteY20" fmla="*/ 106008 h 236466"/>
                    <a:gd name="connsiteX21" fmla="*/ 177100 w 237706"/>
                    <a:gd name="connsiteY21" fmla="*/ 78960 h 236466"/>
                    <a:gd name="connsiteX22" fmla="*/ 146195 w 237706"/>
                    <a:gd name="connsiteY22" fmla="*/ 53510 h 236466"/>
                    <a:gd name="connsiteX23" fmla="*/ 131078 w 237706"/>
                    <a:gd name="connsiteY23" fmla="*/ 50458 h 236466"/>
                    <a:gd name="connsiteX24" fmla="*/ 106628 w 237706"/>
                    <a:gd name="connsiteY24" fmla="*/ 0 h 236466"/>
                    <a:gd name="connsiteX25" fmla="*/ 106628 w 237706"/>
                    <a:gd name="connsiteY25" fmla="*/ 50458 h 236466"/>
                    <a:gd name="connsiteX26" fmla="*/ 91511 w 237706"/>
                    <a:gd name="connsiteY26" fmla="*/ 53510 h 236466"/>
                    <a:gd name="connsiteX27" fmla="*/ 60606 w 237706"/>
                    <a:gd name="connsiteY27" fmla="*/ 78960 h 236466"/>
                    <a:gd name="connsiteX28" fmla="*/ 52344 w 237706"/>
                    <a:gd name="connsiteY28" fmla="*/ 106008 h 236466"/>
                    <a:gd name="connsiteX29" fmla="*/ 0 w 237706"/>
                    <a:gd name="connsiteY29" fmla="*/ 106008 h 236466"/>
                    <a:gd name="connsiteX30" fmla="*/ 3579 w 237706"/>
                    <a:gd name="connsiteY30" fmla="*/ 82340 h 236466"/>
                    <a:gd name="connsiteX31" fmla="*/ 71871 w 237706"/>
                    <a:gd name="connsiteY31" fmla="*/ 7017 h 2364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37706" h="236466">
                      <a:moveTo>
                        <a:pt x="185362" y="130458"/>
                      </a:moveTo>
                      <a:lnTo>
                        <a:pt x="237706" y="130458"/>
                      </a:lnTo>
                      <a:lnTo>
                        <a:pt x="234128" y="154126"/>
                      </a:lnTo>
                      <a:cubicBezTo>
                        <a:pt x="223548" y="188141"/>
                        <a:pt x="198326" y="215706"/>
                        <a:pt x="165835" y="229449"/>
                      </a:cubicBezTo>
                      <a:lnTo>
                        <a:pt x="131078" y="236466"/>
                      </a:lnTo>
                      <a:lnTo>
                        <a:pt x="131078" y="186008"/>
                      </a:lnTo>
                      <a:lnTo>
                        <a:pt x="146195" y="182956"/>
                      </a:lnTo>
                      <a:cubicBezTo>
                        <a:pt x="158800" y="177624"/>
                        <a:pt x="169526" y="168717"/>
                        <a:pt x="177100" y="157507"/>
                      </a:cubicBezTo>
                      <a:close/>
                      <a:moveTo>
                        <a:pt x="0" y="130458"/>
                      </a:moveTo>
                      <a:lnTo>
                        <a:pt x="52344" y="130458"/>
                      </a:lnTo>
                      <a:lnTo>
                        <a:pt x="60606" y="157507"/>
                      </a:lnTo>
                      <a:cubicBezTo>
                        <a:pt x="68180" y="168717"/>
                        <a:pt x="78906" y="177624"/>
                        <a:pt x="91511" y="182956"/>
                      </a:cubicBezTo>
                      <a:lnTo>
                        <a:pt x="106628" y="186008"/>
                      </a:lnTo>
                      <a:lnTo>
                        <a:pt x="106628" y="236466"/>
                      </a:lnTo>
                      <a:lnTo>
                        <a:pt x="71871" y="229449"/>
                      </a:lnTo>
                      <a:cubicBezTo>
                        <a:pt x="39380" y="215706"/>
                        <a:pt x="14159" y="188141"/>
                        <a:pt x="3579" y="154126"/>
                      </a:cubicBezTo>
                      <a:close/>
                      <a:moveTo>
                        <a:pt x="131078" y="0"/>
                      </a:moveTo>
                      <a:lnTo>
                        <a:pt x="165835" y="7017"/>
                      </a:lnTo>
                      <a:cubicBezTo>
                        <a:pt x="198326" y="20760"/>
                        <a:pt x="223548" y="48325"/>
                        <a:pt x="234128" y="82340"/>
                      </a:cubicBezTo>
                      <a:lnTo>
                        <a:pt x="237706" y="106008"/>
                      </a:lnTo>
                      <a:lnTo>
                        <a:pt x="185362" y="106008"/>
                      </a:lnTo>
                      <a:lnTo>
                        <a:pt x="177100" y="78960"/>
                      </a:lnTo>
                      <a:cubicBezTo>
                        <a:pt x="169526" y="67749"/>
                        <a:pt x="158800" y="58842"/>
                        <a:pt x="146195" y="53510"/>
                      </a:cubicBezTo>
                      <a:lnTo>
                        <a:pt x="131078" y="50458"/>
                      </a:lnTo>
                      <a:close/>
                      <a:moveTo>
                        <a:pt x="106628" y="0"/>
                      </a:moveTo>
                      <a:lnTo>
                        <a:pt x="106628" y="50458"/>
                      </a:lnTo>
                      <a:lnTo>
                        <a:pt x="91511" y="53510"/>
                      </a:lnTo>
                      <a:cubicBezTo>
                        <a:pt x="78906" y="58842"/>
                        <a:pt x="68180" y="67749"/>
                        <a:pt x="60606" y="78960"/>
                      </a:cubicBezTo>
                      <a:lnTo>
                        <a:pt x="52344" y="106008"/>
                      </a:lnTo>
                      <a:lnTo>
                        <a:pt x="0" y="106008"/>
                      </a:lnTo>
                      <a:lnTo>
                        <a:pt x="3579" y="82340"/>
                      </a:lnTo>
                      <a:cubicBezTo>
                        <a:pt x="14159" y="48325"/>
                        <a:pt x="39380" y="20760"/>
                        <a:pt x="71871" y="7017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xmlns="" id="{FA075E1F-B337-48EE-940A-71B4E309B2D1}"/>
                    </a:ext>
                  </a:extLst>
                </p:cNvPr>
                <p:cNvSpPr/>
                <p:nvPr/>
              </p:nvSpPr>
              <p:spPr>
                <a:xfrm>
                  <a:off x="385558" y="675280"/>
                  <a:ext cx="79122" cy="79122"/>
                </a:xfrm>
                <a:prstGeom prst="ellipse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4" name="Rectangle: Top Corners Rounded 43">
                <a:extLst>
                  <a:ext uri="{FF2B5EF4-FFF2-40B4-BE49-F238E27FC236}">
                    <a16:creationId xmlns:a16="http://schemas.microsoft.com/office/drawing/2014/main" xmlns="" id="{26696D62-730E-4B5C-9429-3EBAC1571193}"/>
                  </a:ext>
                </a:extLst>
              </p:cNvPr>
              <p:cNvSpPr/>
              <p:nvPr/>
            </p:nvSpPr>
            <p:spPr>
              <a:xfrm>
                <a:off x="2939995" y="2950076"/>
                <a:ext cx="1618488" cy="2560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xmlns="" id="{B98799D8-2067-4A19-AE89-145BAB92CAC9}"/>
                  </a:ext>
                </a:extLst>
              </p:cNvPr>
              <p:cNvGrpSpPr/>
              <p:nvPr/>
            </p:nvGrpSpPr>
            <p:grpSpPr>
              <a:xfrm rot="1056235">
                <a:off x="3546587" y="1602585"/>
                <a:ext cx="391039" cy="1171393"/>
                <a:chOff x="391499" y="630207"/>
                <a:chExt cx="531845" cy="1593193"/>
              </a:xfrm>
            </p:grpSpPr>
            <p:sp>
              <p:nvSpPr>
                <p:cNvPr id="55" name="Rectangle: Rounded Corners 54">
                  <a:extLst>
                    <a:ext uri="{FF2B5EF4-FFF2-40B4-BE49-F238E27FC236}">
                      <a16:creationId xmlns:a16="http://schemas.microsoft.com/office/drawing/2014/main" xmlns="" id="{46C1BAFF-3CEB-4DB0-98FD-7B723A91992E}"/>
                    </a:ext>
                  </a:extLst>
                </p:cNvPr>
                <p:cNvSpPr/>
                <p:nvPr/>
              </p:nvSpPr>
              <p:spPr>
                <a:xfrm rot="20495611">
                  <a:off x="400452" y="630207"/>
                  <a:ext cx="522892" cy="1539138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: Rounded Corners 55">
                  <a:extLst>
                    <a:ext uri="{FF2B5EF4-FFF2-40B4-BE49-F238E27FC236}">
                      <a16:creationId xmlns:a16="http://schemas.microsoft.com/office/drawing/2014/main" xmlns="" id="{17D5CC80-E4E2-474B-B6A9-C57A7F9023C0}"/>
                    </a:ext>
                  </a:extLst>
                </p:cNvPr>
                <p:cNvSpPr/>
                <p:nvPr/>
              </p:nvSpPr>
              <p:spPr>
                <a:xfrm rot="20495611">
                  <a:off x="391499" y="684262"/>
                  <a:ext cx="191607" cy="1539138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xmlns="" id="{FED0B5B2-2181-447D-BF86-660031C3EF33}"/>
                  </a:ext>
                </a:extLst>
              </p:cNvPr>
              <p:cNvSpPr/>
              <p:nvPr/>
            </p:nvSpPr>
            <p:spPr>
              <a:xfrm>
                <a:off x="3460460" y="1374042"/>
                <a:ext cx="525968" cy="525968"/>
              </a:xfrm>
              <a:prstGeom prst="ellipse">
                <a:avLst/>
              </a:prstGeom>
              <a:solidFill>
                <a:schemeClr val="accent2"/>
              </a:solidFill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xmlns="" id="{0820227C-EA49-49A9-9624-FCA33249B69E}"/>
                  </a:ext>
                </a:extLst>
              </p:cNvPr>
              <p:cNvSpPr/>
              <p:nvPr/>
            </p:nvSpPr>
            <p:spPr>
              <a:xfrm>
                <a:off x="3517185" y="1430767"/>
                <a:ext cx="412519" cy="412519"/>
              </a:xfrm>
              <a:custGeom>
                <a:avLst/>
                <a:gdLst>
                  <a:gd name="connsiteX0" fmla="*/ 977265 w 1950394"/>
                  <a:gd name="connsiteY0" fmla="*/ 1954006 h 1950394"/>
                  <a:gd name="connsiteX1" fmla="*/ 4 w 1950394"/>
                  <a:gd name="connsiteY1" fmla="*/ 977261 h 1950394"/>
                  <a:gd name="connsiteX2" fmla="*/ 976749 w 1950394"/>
                  <a:gd name="connsiteY2" fmla="*/ 0 h 1950394"/>
                  <a:gd name="connsiteX3" fmla="*/ 1953494 w 1950394"/>
                  <a:gd name="connsiteY3" fmla="*/ 976229 h 1950394"/>
                  <a:gd name="connsiteX4" fmla="*/ 977265 w 1950394"/>
                  <a:gd name="connsiteY4" fmla="*/ 1954006 h 1950394"/>
                  <a:gd name="connsiteX5" fmla="*/ 1198104 w 1950394"/>
                  <a:gd name="connsiteY5" fmla="*/ 1613977 h 1950394"/>
                  <a:gd name="connsiteX6" fmla="*/ 1221839 w 1950394"/>
                  <a:gd name="connsiteY6" fmla="*/ 1574763 h 1950394"/>
                  <a:gd name="connsiteX7" fmla="*/ 1240930 w 1950394"/>
                  <a:gd name="connsiteY7" fmla="*/ 1566507 h 1950394"/>
                  <a:gd name="connsiteX8" fmla="*/ 1257957 w 1950394"/>
                  <a:gd name="connsiteY8" fmla="*/ 1569603 h 1950394"/>
                  <a:gd name="connsiteX9" fmla="*/ 1298203 w 1950394"/>
                  <a:gd name="connsiteY9" fmla="*/ 1624297 h 1950394"/>
                  <a:gd name="connsiteX10" fmla="*/ 1311619 w 1950394"/>
                  <a:gd name="connsiteY10" fmla="*/ 1629456 h 1950394"/>
                  <a:gd name="connsiteX11" fmla="*/ 1375084 w 1950394"/>
                  <a:gd name="connsiteY11" fmla="*/ 1592822 h 1950394"/>
                  <a:gd name="connsiteX12" fmla="*/ 1377148 w 1950394"/>
                  <a:gd name="connsiteY12" fmla="*/ 1578891 h 1950394"/>
                  <a:gd name="connsiteX13" fmla="*/ 1349285 w 1950394"/>
                  <a:gd name="connsiteY13" fmla="*/ 1515426 h 1950394"/>
                  <a:gd name="connsiteX14" fmla="*/ 1353413 w 1950394"/>
                  <a:gd name="connsiteY14" fmla="*/ 1502010 h 1950394"/>
                  <a:gd name="connsiteX15" fmla="*/ 1385919 w 1950394"/>
                  <a:gd name="connsiteY15" fmla="*/ 1476727 h 1950394"/>
                  <a:gd name="connsiteX16" fmla="*/ 1400883 w 1950394"/>
                  <a:gd name="connsiteY16" fmla="*/ 1476727 h 1950394"/>
                  <a:gd name="connsiteX17" fmla="*/ 1452996 w 1950394"/>
                  <a:gd name="connsiteY17" fmla="*/ 1518005 h 1950394"/>
                  <a:gd name="connsiteX18" fmla="*/ 1470024 w 1950394"/>
                  <a:gd name="connsiteY18" fmla="*/ 1519553 h 1950394"/>
                  <a:gd name="connsiteX19" fmla="*/ 1519041 w 1950394"/>
                  <a:gd name="connsiteY19" fmla="*/ 1470535 h 1950394"/>
                  <a:gd name="connsiteX20" fmla="*/ 1518010 w 1950394"/>
                  <a:gd name="connsiteY20" fmla="*/ 1453508 h 1950394"/>
                  <a:gd name="connsiteX21" fmla="*/ 1475699 w 1950394"/>
                  <a:gd name="connsiteY21" fmla="*/ 1400363 h 1950394"/>
                  <a:gd name="connsiteX22" fmla="*/ 1476215 w 1950394"/>
                  <a:gd name="connsiteY22" fmla="*/ 1386431 h 1950394"/>
                  <a:gd name="connsiteX23" fmla="*/ 1501498 w 1950394"/>
                  <a:gd name="connsiteY23" fmla="*/ 1353925 h 1950394"/>
                  <a:gd name="connsiteX24" fmla="*/ 1515946 w 1950394"/>
                  <a:gd name="connsiteY24" fmla="*/ 1349797 h 1950394"/>
                  <a:gd name="connsiteX25" fmla="*/ 1579411 w 1950394"/>
                  <a:gd name="connsiteY25" fmla="*/ 1377660 h 1950394"/>
                  <a:gd name="connsiteX26" fmla="*/ 1592310 w 1950394"/>
                  <a:gd name="connsiteY26" fmla="*/ 1375596 h 1950394"/>
                  <a:gd name="connsiteX27" fmla="*/ 1628945 w 1950394"/>
                  <a:gd name="connsiteY27" fmla="*/ 1312130 h 1950394"/>
                  <a:gd name="connsiteX28" fmla="*/ 1623785 w 1950394"/>
                  <a:gd name="connsiteY28" fmla="*/ 1298199 h 1950394"/>
                  <a:gd name="connsiteX29" fmla="*/ 1577863 w 1950394"/>
                  <a:gd name="connsiteY29" fmla="*/ 1265692 h 1950394"/>
                  <a:gd name="connsiteX30" fmla="*/ 1571155 w 1950394"/>
                  <a:gd name="connsiteY30" fmla="*/ 1230090 h 1950394"/>
                  <a:gd name="connsiteX31" fmla="*/ 1579927 w 1950394"/>
                  <a:gd name="connsiteY31" fmla="*/ 1208419 h 1950394"/>
                  <a:gd name="connsiteX32" fmla="*/ 1596438 w 1950394"/>
                  <a:gd name="connsiteY32" fmla="*/ 1197583 h 1950394"/>
                  <a:gd name="connsiteX33" fmla="*/ 1660935 w 1950394"/>
                  <a:gd name="connsiteY33" fmla="*/ 1207387 h 1950394"/>
                  <a:gd name="connsiteX34" fmla="*/ 1675383 w 1950394"/>
                  <a:gd name="connsiteY34" fmla="*/ 1201195 h 1950394"/>
                  <a:gd name="connsiteX35" fmla="*/ 1693442 w 1950394"/>
                  <a:gd name="connsiteY35" fmla="*/ 1132570 h 1950394"/>
                  <a:gd name="connsiteX36" fmla="*/ 1684154 w 1950394"/>
                  <a:gd name="connsiteY36" fmla="*/ 1119155 h 1950394"/>
                  <a:gd name="connsiteX37" fmla="*/ 1621205 w 1950394"/>
                  <a:gd name="connsiteY37" fmla="*/ 1093872 h 1950394"/>
                  <a:gd name="connsiteX38" fmla="*/ 1614497 w 1950394"/>
                  <a:gd name="connsiteY38" fmla="*/ 1083037 h 1950394"/>
                  <a:gd name="connsiteX39" fmla="*/ 1620173 w 1950394"/>
                  <a:gd name="connsiteY39" fmla="*/ 1042274 h 1950394"/>
                  <a:gd name="connsiteX40" fmla="*/ 1632557 w 1950394"/>
                  <a:gd name="connsiteY40" fmla="*/ 1029891 h 1950394"/>
                  <a:gd name="connsiteX41" fmla="*/ 1696022 w 1950394"/>
                  <a:gd name="connsiteY41" fmla="*/ 1022667 h 1950394"/>
                  <a:gd name="connsiteX42" fmla="*/ 1709437 w 1950394"/>
                  <a:gd name="connsiteY42" fmla="*/ 1010800 h 1950394"/>
                  <a:gd name="connsiteX43" fmla="*/ 1709437 w 1950394"/>
                  <a:gd name="connsiteY43" fmla="*/ 943723 h 1950394"/>
                  <a:gd name="connsiteX44" fmla="*/ 1694990 w 1950394"/>
                  <a:gd name="connsiteY44" fmla="*/ 931339 h 1950394"/>
                  <a:gd name="connsiteX45" fmla="*/ 1650616 w 1950394"/>
                  <a:gd name="connsiteY45" fmla="*/ 928243 h 1950394"/>
                  <a:gd name="connsiteX46" fmla="*/ 1618109 w 1950394"/>
                  <a:gd name="connsiteY46" fmla="*/ 892125 h 1950394"/>
                  <a:gd name="connsiteX47" fmla="*/ 1615013 w 1950394"/>
                  <a:gd name="connsiteY47" fmla="*/ 874582 h 1950394"/>
                  <a:gd name="connsiteX48" fmla="*/ 1622753 w 1950394"/>
                  <a:gd name="connsiteY48" fmla="*/ 859102 h 1950394"/>
                  <a:gd name="connsiteX49" fmla="*/ 1684670 w 1950394"/>
                  <a:gd name="connsiteY49" fmla="*/ 834851 h 1950394"/>
                  <a:gd name="connsiteX50" fmla="*/ 1693442 w 1950394"/>
                  <a:gd name="connsiteY50" fmla="*/ 821952 h 1950394"/>
                  <a:gd name="connsiteX51" fmla="*/ 1674867 w 1950394"/>
                  <a:gd name="connsiteY51" fmla="*/ 753327 h 1950394"/>
                  <a:gd name="connsiteX52" fmla="*/ 1659903 w 1950394"/>
                  <a:gd name="connsiteY52" fmla="*/ 746619 h 1950394"/>
                  <a:gd name="connsiteX53" fmla="*/ 1594374 w 1950394"/>
                  <a:gd name="connsiteY53" fmla="*/ 756423 h 1950394"/>
                  <a:gd name="connsiteX54" fmla="*/ 1580443 w 1950394"/>
                  <a:gd name="connsiteY54" fmla="*/ 747651 h 1950394"/>
                  <a:gd name="connsiteX55" fmla="*/ 1565995 w 1950394"/>
                  <a:gd name="connsiteY55" fmla="*/ 713081 h 1950394"/>
                  <a:gd name="connsiteX56" fmla="*/ 1570123 w 1950394"/>
                  <a:gd name="connsiteY56" fmla="*/ 696054 h 1950394"/>
                  <a:gd name="connsiteX57" fmla="*/ 1623269 w 1950394"/>
                  <a:gd name="connsiteY57" fmla="*/ 656323 h 1950394"/>
                  <a:gd name="connsiteX58" fmla="*/ 1628429 w 1950394"/>
                  <a:gd name="connsiteY58" fmla="*/ 641876 h 1950394"/>
                  <a:gd name="connsiteX59" fmla="*/ 1592310 w 1950394"/>
                  <a:gd name="connsiteY59" fmla="*/ 579443 h 1950394"/>
                  <a:gd name="connsiteX60" fmla="*/ 1578379 w 1950394"/>
                  <a:gd name="connsiteY60" fmla="*/ 576863 h 1950394"/>
                  <a:gd name="connsiteX61" fmla="*/ 1532457 w 1950394"/>
                  <a:gd name="connsiteY61" fmla="*/ 599050 h 1950394"/>
                  <a:gd name="connsiteX62" fmla="*/ 1490147 w 1950394"/>
                  <a:gd name="connsiteY62" fmla="*/ 585118 h 1950394"/>
                  <a:gd name="connsiteX63" fmla="*/ 1477247 w 1950394"/>
                  <a:gd name="connsiteY63" fmla="*/ 569123 h 1950394"/>
                  <a:gd name="connsiteX64" fmla="*/ 1476731 w 1950394"/>
                  <a:gd name="connsiteY64" fmla="*/ 552096 h 1950394"/>
                  <a:gd name="connsiteX65" fmla="*/ 1518525 w 1950394"/>
                  <a:gd name="connsiteY65" fmla="*/ 499982 h 1950394"/>
                  <a:gd name="connsiteX66" fmla="*/ 1519557 w 1950394"/>
                  <a:gd name="connsiteY66" fmla="*/ 483987 h 1950394"/>
                  <a:gd name="connsiteX67" fmla="*/ 1470540 w 1950394"/>
                  <a:gd name="connsiteY67" fmla="*/ 434453 h 1950394"/>
                  <a:gd name="connsiteX68" fmla="*/ 1452480 w 1950394"/>
                  <a:gd name="connsiteY68" fmla="*/ 436001 h 1950394"/>
                  <a:gd name="connsiteX69" fmla="*/ 1418942 w 1950394"/>
                  <a:gd name="connsiteY69" fmla="*/ 465412 h 1950394"/>
                  <a:gd name="connsiteX70" fmla="*/ 1369408 w 1950394"/>
                  <a:gd name="connsiteY70" fmla="*/ 463348 h 1950394"/>
                  <a:gd name="connsiteX71" fmla="*/ 1354961 w 1950394"/>
                  <a:gd name="connsiteY71" fmla="*/ 452512 h 1950394"/>
                  <a:gd name="connsiteX72" fmla="*/ 1349801 w 1950394"/>
                  <a:gd name="connsiteY72" fmla="*/ 436001 h 1950394"/>
                  <a:gd name="connsiteX73" fmla="*/ 1377148 w 1950394"/>
                  <a:gd name="connsiteY73" fmla="*/ 374084 h 1950394"/>
                  <a:gd name="connsiteX74" fmla="*/ 1374052 w 1950394"/>
                  <a:gd name="connsiteY74" fmla="*/ 360152 h 1950394"/>
                  <a:gd name="connsiteX75" fmla="*/ 1312651 w 1950394"/>
                  <a:gd name="connsiteY75" fmla="*/ 324550 h 1950394"/>
                  <a:gd name="connsiteX76" fmla="*/ 1296655 w 1950394"/>
                  <a:gd name="connsiteY76" fmla="*/ 329193 h 1950394"/>
                  <a:gd name="connsiteX77" fmla="*/ 1256925 w 1950394"/>
                  <a:gd name="connsiteY77" fmla="*/ 382855 h 1950394"/>
                  <a:gd name="connsiteX78" fmla="*/ 1238866 w 1950394"/>
                  <a:gd name="connsiteY78" fmla="*/ 386467 h 1950394"/>
                  <a:gd name="connsiteX79" fmla="*/ 1206875 w 1950394"/>
                  <a:gd name="connsiteY79" fmla="*/ 373052 h 1950394"/>
                  <a:gd name="connsiteX80" fmla="*/ 1196556 w 1950394"/>
                  <a:gd name="connsiteY80" fmla="*/ 357572 h 1950394"/>
                  <a:gd name="connsiteX81" fmla="*/ 1206359 w 1950394"/>
                  <a:gd name="connsiteY81" fmla="*/ 293075 h 1950394"/>
                  <a:gd name="connsiteX82" fmla="*/ 1199652 w 1950394"/>
                  <a:gd name="connsiteY82" fmla="*/ 278112 h 1950394"/>
                  <a:gd name="connsiteX83" fmla="*/ 1131027 w 1950394"/>
                  <a:gd name="connsiteY83" fmla="*/ 259537 h 1950394"/>
                  <a:gd name="connsiteX84" fmla="*/ 1118127 w 1950394"/>
                  <a:gd name="connsiteY84" fmla="*/ 268308 h 1950394"/>
                  <a:gd name="connsiteX85" fmla="*/ 1093360 w 1950394"/>
                  <a:gd name="connsiteY85" fmla="*/ 331258 h 1950394"/>
                  <a:gd name="connsiteX86" fmla="*/ 1079945 w 1950394"/>
                  <a:gd name="connsiteY86" fmla="*/ 338481 h 1950394"/>
                  <a:gd name="connsiteX87" fmla="*/ 1042794 w 1950394"/>
                  <a:gd name="connsiteY87" fmla="*/ 333837 h 1950394"/>
                  <a:gd name="connsiteX88" fmla="*/ 1028347 w 1950394"/>
                  <a:gd name="connsiteY88" fmla="*/ 320422 h 1950394"/>
                  <a:gd name="connsiteX89" fmla="*/ 1021123 w 1950394"/>
                  <a:gd name="connsiteY89" fmla="*/ 257989 h 1950394"/>
                  <a:gd name="connsiteX90" fmla="*/ 1008740 w 1950394"/>
                  <a:gd name="connsiteY90" fmla="*/ 243541 h 1950394"/>
                  <a:gd name="connsiteX91" fmla="*/ 941663 w 1950394"/>
                  <a:gd name="connsiteY91" fmla="*/ 243541 h 1950394"/>
                  <a:gd name="connsiteX92" fmla="*/ 929795 w 1950394"/>
                  <a:gd name="connsiteY92" fmla="*/ 256957 h 1950394"/>
                  <a:gd name="connsiteX93" fmla="*/ 922572 w 1950394"/>
                  <a:gd name="connsiteY93" fmla="*/ 320422 h 1950394"/>
                  <a:gd name="connsiteX94" fmla="*/ 909156 w 1950394"/>
                  <a:gd name="connsiteY94" fmla="*/ 333321 h 1950394"/>
                  <a:gd name="connsiteX95" fmla="*/ 872006 w 1950394"/>
                  <a:gd name="connsiteY95" fmla="*/ 337965 h 1950394"/>
                  <a:gd name="connsiteX96" fmla="*/ 857559 w 1950394"/>
                  <a:gd name="connsiteY96" fmla="*/ 330226 h 1950394"/>
                  <a:gd name="connsiteX97" fmla="*/ 833308 w 1950394"/>
                  <a:gd name="connsiteY97" fmla="*/ 268308 h 1950394"/>
                  <a:gd name="connsiteX98" fmla="*/ 819892 w 1950394"/>
                  <a:gd name="connsiteY98" fmla="*/ 259021 h 1950394"/>
                  <a:gd name="connsiteX99" fmla="*/ 753847 w 1950394"/>
                  <a:gd name="connsiteY99" fmla="*/ 276564 h 1950394"/>
                  <a:gd name="connsiteX100" fmla="*/ 745591 w 1950394"/>
                  <a:gd name="connsiteY100" fmla="*/ 293075 h 1950394"/>
                  <a:gd name="connsiteX101" fmla="*/ 754879 w 1950394"/>
                  <a:gd name="connsiteY101" fmla="*/ 339513 h 1950394"/>
                  <a:gd name="connsiteX102" fmla="*/ 728564 w 1950394"/>
                  <a:gd name="connsiteY102" fmla="*/ 378728 h 1950394"/>
                  <a:gd name="connsiteX103" fmla="*/ 712053 w 1950394"/>
                  <a:gd name="connsiteY103" fmla="*/ 385951 h 1950394"/>
                  <a:gd name="connsiteX104" fmla="*/ 695026 w 1950394"/>
                  <a:gd name="connsiteY104" fmla="*/ 382855 h 1950394"/>
                  <a:gd name="connsiteX105" fmla="*/ 654779 w 1950394"/>
                  <a:gd name="connsiteY105" fmla="*/ 328161 h 1950394"/>
                  <a:gd name="connsiteX106" fmla="*/ 641364 w 1950394"/>
                  <a:gd name="connsiteY106" fmla="*/ 323002 h 1950394"/>
                  <a:gd name="connsiteX107" fmla="*/ 577899 w 1950394"/>
                  <a:gd name="connsiteY107" fmla="*/ 359636 h 1950394"/>
                  <a:gd name="connsiteX108" fmla="*/ 574803 w 1950394"/>
                  <a:gd name="connsiteY108" fmla="*/ 372536 h 1950394"/>
                  <a:gd name="connsiteX109" fmla="*/ 602666 w 1950394"/>
                  <a:gd name="connsiteY109" fmla="*/ 435485 h 1950394"/>
                  <a:gd name="connsiteX110" fmla="*/ 598022 w 1950394"/>
                  <a:gd name="connsiteY110" fmla="*/ 450964 h 1950394"/>
                  <a:gd name="connsiteX111" fmla="*/ 567579 w 1950394"/>
                  <a:gd name="connsiteY111" fmla="*/ 474699 h 1950394"/>
                  <a:gd name="connsiteX112" fmla="*/ 550552 w 1950394"/>
                  <a:gd name="connsiteY112" fmla="*/ 474699 h 1950394"/>
                  <a:gd name="connsiteX113" fmla="*/ 498438 w 1950394"/>
                  <a:gd name="connsiteY113" fmla="*/ 432905 h 1950394"/>
                  <a:gd name="connsiteX114" fmla="*/ 483475 w 1950394"/>
                  <a:gd name="connsiteY114" fmla="*/ 431357 h 1950394"/>
                  <a:gd name="connsiteX115" fmla="*/ 432393 w 1950394"/>
                  <a:gd name="connsiteY115" fmla="*/ 482439 h 1950394"/>
                  <a:gd name="connsiteX116" fmla="*/ 433425 w 1950394"/>
                  <a:gd name="connsiteY116" fmla="*/ 497402 h 1950394"/>
                  <a:gd name="connsiteX117" fmla="*/ 475735 w 1950394"/>
                  <a:gd name="connsiteY117" fmla="*/ 550032 h 1950394"/>
                  <a:gd name="connsiteX118" fmla="*/ 475219 w 1950394"/>
                  <a:gd name="connsiteY118" fmla="*/ 566027 h 1950394"/>
                  <a:gd name="connsiteX119" fmla="*/ 450968 w 1950394"/>
                  <a:gd name="connsiteY119" fmla="*/ 597502 h 1950394"/>
                  <a:gd name="connsiteX120" fmla="*/ 437553 w 1950394"/>
                  <a:gd name="connsiteY120" fmla="*/ 601629 h 1950394"/>
                  <a:gd name="connsiteX121" fmla="*/ 373056 w 1950394"/>
                  <a:gd name="connsiteY121" fmla="*/ 573251 h 1950394"/>
                  <a:gd name="connsiteX122" fmla="*/ 360156 w 1950394"/>
                  <a:gd name="connsiteY122" fmla="*/ 575315 h 1950394"/>
                  <a:gd name="connsiteX123" fmla="*/ 323522 w 1950394"/>
                  <a:gd name="connsiteY123" fmla="*/ 638780 h 1950394"/>
                  <a:gd name="connsiteX124" fmla="*/ 328166 w 1950394"/>
                  <a:gd name="connsiteY124" fmla="*/ 652711 h 1950394"/>
                  <a:gd name="connsiteX125" fmla="*/ 374088 w 1950394"/>
                  <a:gd name="connsiteY125" fmla="*/ 685218 h 1950394"/>
                  <a:gd name="connsiteX126" fmla="*/ 380795 w 1950394"/>
                  <a:gd name="connsiteY126" fmla="*/ 720820 h 1950394"/>
                  <a:gd name="connsiteX127" fmla="*/ 372024 w 1950394"/>
                  <a:gd name="connsiteY127" fmla="*/ 742492 h 1950394"/>
                  <a:gd name="connsiteX128" fmla="*/ 355513 w 1950394"/>
                  <a:gd name="connsiteY128" fmla="*/ 753327 h 1950394"/>
                  <a:gd name="connsiteX129" fmla="*/ 291015 w 1950394"/>
                  <a:gd name="connsiteY129" fmla="*/ 743523 h 1950394"/>
                  <a:gd name="connsiteX130" fmla="*/ 276568 w 1950394"/>
                  <a:gd name="connsiteY130" fmla="*/ 751263 h 1950394"/>
                  <a:gd name="connsiteX131" fmla="*/ 258509 w 1950394"/>
                  <a:gd name="connsiteY131" fmla="*/ 818340 h 1950394"/>
                  <a:gd name="connsiteX132" fmla="*/ 267796 w 1950394"/>
                  <a:gd name="connsiteY132" fmla="*/ 831756 h 1950394"/>
                  <a:gd name="connsiteX133" fmla="*/ 330746 w 1950394"/>
                  <a:gd name="connsiteY133" fmla="*/ 857038 h 1950394"/>
                  <a:gd name="connsiteX134" fmla="*/ 337453 w 1950394"/>
                  <a:gd name="connsiteY134" fmla="*/ 869422 h 1950394"/>
                  <a:gd name="connsiteX135" fmla="*/ 332810 w 1950394"/>
                  <a:gd name="connsiteY135" fmla="*/ 906572 h 1950394"/>
                  <a:gd name="connsiteX136" fmla="*/ 318878 w 1950394"/>
                  <a:gd name="connsiteY136" fmla="*/ 922052 h 1950394"/>
                  <a:gd name="connsiteX137" fmla="*/ 256445 w 1950394"/>
                  <a:gd name="connsiteY137" fmla="*/ 929275 h 1950394"/>
                  <a:gd name="connsiteX138" fmla="*/ 242514 w 1950394"/>
                  <a:gd name="connsiteY138" fmla="*/ 942175 h 1950394"/>
                  <a:gd name="connsiteX139" fmla="*/ 242514 w 1950394"/>
                  <a:gd name="connsiteY139" fmla="*/ 1006672 h 1950394"/>
                  <a:gd name="connsiteX140" fmla="*/ 257993 w 1950394"/>
                  <a:gd name="connsiteY140" fmla="*/ 1020603 h 1950394"/>
                  <a:gd name="connsiteX141" fmla="*/ 321458 w 1950394"/>
                  <a:gd name="connsiteY141" fmla="*/ 1028343 h 1950394"/>
                  <a:gd name="connsiteX142" fmla="*/ 331778 w 1950394"/>
                  <a:gd name="connsiteY142" fmla="*/ 1039694 h 1950394"/>
                  <a:gd name="connsiteX143" fmla="*/ 336937 w 1950394"/>
                  <a:gd name="connsiteY143" fmla="*/ 1077877 h 1950394"/>
                  <a:gd name="connsiteX144" fmla="*/ 329198 w 1950394"/>
                  <a:gd name="connsiteY144" fmla="*/ 1093356 h 1950394"/>
                  <a:gd name="connsiteX145" fmla="*/ 265733 w 1950394"/>
                  <a:gd name="connsiteY145" fmla="*/ 1117607 h 1950394"/>
                  <a:gd name="connsiteX146" fmla="*/ 257993 w 1950394"/>
                  <a:gd name="connsiteY146" fmla="*/ 1129990 h 1950394"/>
                  <a:gd name="connsiteX147" fmla="*/ 276568 w 1950394"/>
                  <a:gd name="connsiteY147" fmla="*/ 1198615 h 1950394"/>
                  <a:gd name="connsiteX148" fmla="*/ 291531 w 1950394"/>
                  <a:gd name="connsiteY148" fmla="*/ 1205839 h 1950394"/>
                  <a:gd name="connsiteX149" fmla="*/ 345709 w 1950394"/>
                  <a:gd name="connsiteY149" fmla="*/ 1196035 h 1950394"/>
                  <a:gd name="connsiteX150" fmla="*/ 375636 w 1950394"/>
                  <a:gd name="connsiteY150" fmla="*/ 1216675 h 1950394"/>
                  <a:gd name="connsiteX151" fmla="*/ 384407 w 1950394"/>
                  <a:gd name="connsiteY151" fmla="*/ 1236798 h 1950394"/>
                  <a:gd name="connsiteX152" fmla="*/ 379764 w 1950394"/>
                  <a:gd name="connsiteY152" fmla="*/ 1257953 h 1950394"/>
                  <a:gd name="connsiteX153" fmla="*/ 327134 w 1950394"/>
                  <a:gd name="connsiteY153" fmla="*/ 1296651 h 1950394"/>
                  <a:gd name="connsiteX154" fmla="*/ 322490 w 1950394"/>
                  <a:gd name="connsiteY154" fmla="*/ 1310583 h 1950394"/>
                  <a:gd name="connsiteX155" fmla="*/ 359124 w 1950394"/>
                  <a:gd name="connsiteY155" fmla="*/ 1374048 h 1950394"/>
                  <a:gd name="connsiteX156" fmla="*/ 370992 w 1950394"/>
                  <a:gd name="connsiteY156" fmla="*/ 1376628 h 1950394"/>
                  <a:gd name="connsiteX157" fmla="*/ 433941 w 1950394"/>
                  <a:gd name="connsiteY157" fmla="*/ 1348765 h 1950394"/>
                  <a:gd name="connsiteX158" fmla="*/ 450452 w 1950394"/>
                  <a:gd name="connsiteY158" fmla="*/ 1353925 h 1950394"/>
                  <a:gd name="connsiteX159" fmla="*/ 474187 w 1950394"/>
                  <a:gd name="connsiteY159" fmla="*/ 1384367 h 1950394"/>
                  <a:gd name="connsiteX160" fmla="*/ 475219 w 1950394"/>
                  <a:gd name="connsiteY160" fmla="*/ 1399331 h 1950394"/>
                  <a:gd name="connsiteX161" fmla="*/ 432909 w 1950394"/>
                  <a:gd name="connsiteY161" fmla="*/ 1452476 h 1950394"/>
                  <a:gd name="connsiteX162" fmla="*/ 431877 w 1950394"/>
                  <a:gd name="connsiteY162" fmla="*/ 1468471 h 1950394"/>
                  <a:gd name="connsiteX163" fmla="*/ 481927 w 1950394"/>
                  <a:gd name="connsiteY163" fmla="*/ 1518521 h 1950394"/>
                  <a:gd name="connsiteX164" fmla="*/ 497922 w 1950394"/>
                  <a:gd name="connsiteY164" fmla="*/ 1517489 h 1950394"/>
                  <a:gd name="connsiteX165" fmla="*/ 550036 w 1950394"/>
                  <a:gd name="connsiteY165" fmla="*/ 1475695 h 1950394"/>
                  <a:gd name="connsiteX166" fmla="*/ 567063 w 1950394"/>
                  <a:gd name="connsiteY166" fmla="*/ 1476211 h 1950394"/>
                  <a:gd name="connsiteX167" fmla="*/ 596474 w 1950394"/>
                  <a:gd name="connsiteY167" fmla="*/ 1498914 h 1950394"/>
                  <a:gd name="connsiteX168" fmla="*/ 601634 w 1950394"/>
                  <a:gd name="connsiteY168" fmla="*/ 1515426 h 1950394"/>
                  <a:gd name="connsiteX169" fmla="*/ 574287 w 1950394"/>
                  <a:gd name="connsiteY169" fmla="*/ 1577343 h 1950394"/>
                  <a:gd name="connsiteX170" fmla="*/ 576867 w 1950394"/>
                  <a:gd name="connsiteY170" fmla="*/ 1591274 h 1950394"/>
                  <a:gd name="connsiteX171" fmla="*/ 639300 w 1950394"/>
                  <a:gd name="connsiteY171" fmla="*/ 1627393 h 1950394"/>
                  <a:gd name="connsiteX172" fmla="*/ 653747 w 1950394"/>
                  <a:gd name="connsiteY172" fmla="*/ 1622233 h 1950394"/>
                  <a:gd name="connsiteX173" fmla="*/ 693478 w 1950394"/>
                  <a:gd name="connsiteY173" fmla="*/ 1568571 h 1950394"/>
                  <a:gd name="connsiteX174" fmla="*/ 711537 w 1950394"/>
                  <a:gd name="connsiteY174" fmla="*/ 1564959 h 1950394"/>
                  <a:gd name="connsiteX175" fmla="*/ 743528 w 1950394"/>
                  <a:gd name="connsiteY175" fmla="*/ 1578375 h 1950394"/>
                  <a:gd name="connsiteX176" fmla="*/ 753847 w 1950394"/>
                  <a:gd name="connsiteY176" fmla="*/ 1593854 h 1950394"/>
                  <a:gd name="connsiteX177" fmla="*/ 744044 w 1950394"/>
                  <a:gd name="connsiteY177" fmla="*/ 1658351 h 1950394"/>
                  <a:gd name="connsiteX178" fmla="*/ 752299 w 1950394"/>
                  <a:gd name="connsiteY178" fmla="*/ 1673831 h 1950394"/>
                  <a:gd name="connsiteX179" fmla="*/ 818344 w 1950394"/>
                  <a:gd name="connsiteY179" fmla="*/ 1691374 h 1950394"/>
                  <a:gd name="connsiteX180" fmla="*/ 832276 w 1950394"/>
                  <a:gd name="connsiteY180" fmla="*/ 1682602 h 1950394"/>
                  <a:gd name="connsiteX181" fmla="*/ 857043 w 1950394"/>
                  <a:gd name="connsiteY181" fmla="*/ 1619653 h 1950394"/>
                  <a:gd name="connsiteX182" fmla="*/ 868910 w 1950394"/>
                  <a:gd name="connsiteY182" fmla="*/ 1612429 h 1950394"/>
                  <a:gd name="connsiteX183" fmla="*/ 908640 w 1950394"/>
                  <a:gd name="connsiteY183" fmla="*/ 1617589 h 1950394"/>
                  <a:gd name="connsiteX184" fmla="*/ 922056 w 1950394"/>
                  <a:gd name="connsiteY184" fmla="*/ 1630488 h 1950394"/>
                  <a:gd name="connsiteX185" fmla="*/ 929279 w 1950394"/>
                  <a:gd name="connsiteY185" fmla="*/ 1692922 h 1950394"/>
                  <a:gd name="connsiteX186" fmla="*/ 942695 w 1950394"/>
                  <a:gd name="connsiteY186" fmla="*/ 1707369 h 1950394"/>
                  <a:gd name="connsiteX187" fmla="*/ 1007192 w 1950394"/>
                  <a:gd name="connsiteY187" fmla="*/ 1707369 h 1950394"/>
                  <a:gd name="connsiteX188" fmla="*/ 1020607 w 1950394"/>
                  <a:gd name="connsiteY188" fmla="*/ 1692406 h 1950394"/>
                  <a:gd name="connsiteX189" fmla="*/ 1028347 w 1950394"/>
                  <a:gd name="connsiteY189" fmla="*/ 1628941 h 1950394"/>
                  <a:gd name="connsiteX190" fmla="*/ 1040215 w 1950394"/>
                  <a:gd name="connsiteY190" fmla="*/ 1617589 h 1950394"/>
                  <a:gd name="connsiteX191" fmla="*/ 1078397 w 1950394"/>
                  <a:gd name="connsiteY191" fmla="*/ 1612429 h 1950394"/>
                  <a:gd name="connsiteX192" fmla="*/ 1092844 w 1950394"/>
                  <a:gd name="connsiteY192" fmla="*/ 1619653 h 1950394"/>
                  <a:gd name="connsiteX193" fmla="*/ 1117095 w 1950394"/>
                  <a:gd name="connsiteY193" fmla="*/ 1681570 h 1950394"/>
                  <a:gd name="connsiteX194" fmla="*/ 1130511 w 1950394"/>
                  <a:gd name="connsiteY194" fmla="*/ 1690858 h 1950394"/>
                  <a:gd name="connsiteX195" fmla="*/ 1196556 w 1950394"/>
                  <a:gd name="connsiteY195" fmla="*/ 1673315 h 1950394"/>
                  <a:gd name="connsiteX196" fmla="*/ 1204811 w 1950394"/>
                  <a:gd name="connsiteY196" fmla="*/ 1656803 h 1950394"/>
                  <a:gd name="connsiteX197" fmla="*/ 1198104 w 1950394"/>
                  <a:gd name="connsiteY197" fmla="*/ 1613977 h 1950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</a:cxnLst>
                <a:rect l="l" t="t" r="r" b="b"/>
                <a:pathLst>
                  <a:path w="1950394" h="1950394">
                    <a:moveTo>
                      <a:pt x="977265" y="1954006"/>
                    </a:moveTo>
                    <a:cubicBezTo>
                      <a:pt x="444261" y="1950394"/>
                      <a:pt x="1552" y="1529873"/>
                      <a:pt x="4" y="977261"/>
                    </a:cubicBezTo>
                    <a:cubicBezTo>
                      <a:pt x="-1544" y="439613"/>
                      <a:pt x="427749" y="0"/>
                      <a:pt x="976749" y="0"/>
                    </a:cubicBezTo>
                    <a:cubicBezTo>
                      <a:pt x="1519041" y="0"/>
                      <a:pt x="1952978" y="432905"/>
                      <a:pt x="1953494" y="976229"/>
                    </a:cubicBezTo>
                    <a:cubicBezTo>
                      <a:pt x="1953494" y="1512846"/>
                      <a:pt x="1525749" y="1948330"/>
                      <a:pt x="977265" y="1954006"/>
                    </a:cubicBezTo>
                    <a:close/>
                    <a:moveTo>
                      <a:pt x="1198104" y="1613977"/>
                    </a:moveTo>
                    <a:cubicBezTo>
                      <a:pt x="1198104" y="1578891"/>
                      <a:pt x="1194492" y="1586630"/>
                      <a:pt x="1221839" y="1574763"/>
                    </a:cubicBezTo>
                    <a:cubicBezTo>
                      <a:pt x="1228030" y="1572183"/>
                      <a:pt x="1234738" y="1569603"/>
                      <a:pt x="1240930" y="1566507"/>
                    </a:cubicBezTo>
                    <a:cubicBezTo>
                      <a:pt x="1247637" y="1562896"/>
                      <a:pt x="1252797" y="1563927"/>
                      <a:pt x="1257957" y="1569603"/>
                    </a:cubicBezTo>
                    <a:cubicBezTo>
                      <a:pt x="1272920" y="1586630"/>
                      <a:pt x="1290464" y="1602110"/>
                      <a:pt x="1298203" y="1624297"/>
                    </a:cubicBezTo>
                    <a:cubicBezTo>
                      <a:pt x="1300783" y="1631520"/>
                      <a:pt x="1304395" y="1633068"/>
                      <a:pt x="1311619" y="1629456"/>
                    </a:cubicBezTo>
                    <a:cubicBezTo>
                      <a:pt x="1333290" y="1618105"/>
                      <a:pt x="1354445" y="1605722"/>
                      <a:pt x="1375084" y="1592822"/>
                    </a:cubicBezTo>
                    <a:cubicBezTo>
                      <a:pt x="1382824" y="1588178"/>
                      <a:pt x="1381791" y="1584051"/>
                      <a:pt x="1377148" y="1578891"/>
                    </a:cubicBezTo>
                    <a:cubicBezTo>
                      <a:pt x="1361152" y="1560832"/>
                      <a:pt x="1356509" y="1537613"/>
                      <a:pt x="1349285" y="1515426"/>
                    </a:cubicBezTo>
                    <a:cubicBezTo>
                      <a:pt x="1347221" y="1509750"/>
                      <a:pt x="1348253" y="1505622"/>
                      <a:pt x="1353413" y="1502010"/>
                    </a:cubicBezTo>
                    <a:cubicBezTo>
                      <a:pt x="1364248" y="1493754"/>
                      <a:pt x="1375600" y="1485499"/>
                      <a:pt x="1385919" y="1476727"/>
                    </a:cubicBezTo>
                    <a:cubicBezTo>
                      <a:pt x="1391079" y="1472600"/>
                      <a:pt x="1395723" y="1473115"/>
                      <a:pt x="1400883" y="1476727"/>
                    </a:cubicBezTo>
                    <a:cubicBezTo>
                      <a:pt x="1419458" y="1489111"/>
                      <a:pt x="1440097" y="1498914"/>
                      <a:pt x="1452996" y="1518005"/>
                    </a:cubicBezTo>
                    <a:cubicBezTo>
                      <a:pt x="1457640" y="1525229"/>
                      <a:pt x="1463316" y="1525745"/>
                      <a:pt x="1470024" y="1519553"/>
                    </a:cubicBezTo>
                    <a:cubicBezTo>
                      <a:pt x="1487051" y="1503558"/>
                      <a:pt x="1503562" y="1487047"/>
                      <a:pt x="1519041" y="1470535"/>
                    </a:cubicBezTo>
                    <a:cubicBezTo>
                      <a:pt x="1525233" y="1464344"/>
                      <a:pt x="1525749" y="1458668"/>
                      <a:pt x="1518010" y="1453508"/>
                    </a:cubicBezTo>
                    <a:cubicBezTo>
                      <a:pt x="1498402" y="1440093"/>
                      <a:pt x="1488599" y="1418938"/>
                      <a:pt x="1475699" y="1400363"/>
                    </a:cubicBezTo>
                    <a:cubicBezTo>
                      <a:pt x="1472088" y="1395203"/>
                      <a:pt x="1472088" y="1391075"/>
                      <a:pt x="1476215" y="1386431"/>
                    </a:cubicBezTo>
                    <a:cubicBezTo>
                      <a:pt x="1484987" y="1375596"/>
                      <a:pt x="1493243" y="1364760"/>
                      <a:pt x="1501498" y="1353925"/>
                    </a:cubicBezTo>
                    <a:cubicBezTo>
                      <a:pt x="1505626" y="1348249"/>
                      <a:pt x="1510270" y="1348249"/>
                      <a:pt x="1515946" y="1349797"/>
                    </a:cubicBezTo>
                    <a:cubicBezTo>
                      <a:pt x="1538133" y="1357020"/>
                      <a:pt x="1560836" y="1362180"/>
                      <a:pt x="1579411" y="1377660"/>
                    </a:cubicBezTo>
                    <a:cubicBezTo>
                      <a:pt x="1584571" y="1382303"/>
                      <a:pt x="1588182" y="1382303"/>
                      <a:pt x="1592310" y="1375596"/>
                    </a:cubicBezTo>
                    <a:cubicBezTo>
                      <a:pt x="1605210" y="1354441"/>
                      <a:pt x="1617593" y="1333801"/>
                      <a:pt x="1628945" y="1312130"/>
                    </a:cubicBezTo>
                    <a:cubicBezTo>
                      <a:pt x="1632557" y="1304907"/>
                      <a:pt x="1631009" y="1300779"/>
                      <a:pt x="1623785" y="1298199"/>
                    </a:cubicBezTo>
                    <a:cubicBezTo>
                      <a:pt x="1605726" y="1291491"/>
                      <a:pt x="1591794" y="1278592"/>
                      <a:pt x="1577863" y="1265692"/>
                    </a:cubicBezTo>
                    <a:cubicBezTo>
                      <a:pt x="1560320" y="1248665"/>
                      <a:pt x="1560836" y="1253309"/>
                      <a:pt x="1571155" y="1230090"/>
                    </a:cubicBezTo>
                    <a:cubicBezTo>
                      <a:pt x="1574251" y="1222866"/>
                      <a:pt x="1577347" y="1215643"/>
                      <a:pt x="1579927" y="1208419"/>
                    </a:cubicBezTo>
                    <a:cubicBezTo>
                      <a:pt x="1582507" y="1200163"/>
                      <a:pt x="1587667" y="1197583"/>
                      <a:pt x="1596438" y="1197583"/>
                    </a:cubicBezTo>
                    <a:cubicBezTo>
                      <a:pt x="1618625" y="1198100"/>
                      <a:pt x="1640296" y="1197583"/>
                      <a:pt x="1660935" y="1207387"/>
                    </a:cubicBezTo>
                    <a:cubicBezTo>
                      <a:pt x="1668159" y="1210483"/>
                      <a:pt x="1672287" y="1209967"/>
                      <a:pt x="1675383" y="1201195"/>
                    </a:cubicBezTo>
                    <a:cubicBezTo>
                      <a:pt x="1682090" y="1178492"/>
                      <a:pt x="1688282" y="1155789"/>
                      <a:pt x="1693442" y="1132570"/>
                    </a:cubicBezTo>
                    <a:cubicBezTo>
                      <a:pt x="1695506" y="1123283"/>
                      <a:pt x="1692926" y="1119671"/>
                      <a:pt x="1684154" y="1119155"/>
                    </a:cubicBezTo>
                    <a:cubicBezTo>
                      <a:pt x="1660935" y="1117091"/>
                      <a:pt x="1641328" y="1104192"/>
                      <a:pt x="1621205" y="1093872"/>
                    </a:cubicBezTo>
                    <a:cubicBezTo>
                      <a:pt x="1616561" y="1091808"/>
                      <a:pt x="1613465" y="1088712"/>
                      <a:pt x="1614497" y="1083037"/>
                    </a:cubicBezTo>
                    <a:cubicBezTo>
                      <a:pt x="1616561" y="1069621"/>
                      <a:pt x="1618625" y="1055690"/>
                      <a:pt x="1620173" y="1042274"/>
                    </a:cubicBezTo>
                    <a:cubicBezTo>
                      <a:pt x="1621205" y="1034535"/>
                      <a:pt x="1625333" y="1031439"/>
                      <a:pt x="1632557" y="1029891"/>
                    </a:cubicBezTo>
                    <a:cubicBezTo>
                      <a:pt x="1653712" y="1025763"/>
                      <a:pt x="1673835" y="1018539"/>
                      <a:pt x="1696022" y="1022667"/>
                    </a:cubicBezTo>
                    <a:cubicBezTo>
                      <a:pt x="1704793" y="1024215"/>
                      <a:pt x="1708921" y="1020603"/>
                      <a:pt x="1709437" y="1010800"/>
                    </a:cubicBezTo>
                    <a:cubicBezTo>
                      <a:pt x="1710469" y="988612"/>
                      <a:pt x="1710985" y="966426"/>
                      <a:pt x="1709437" y="943723"/>
                    </a:cubicBezTo>
                    <a:cubicBezTo>
                      <a:pt x="1708921" y="933403"/>
                      <a:pt x="1704793" y="929791"/>
                      <a:pt x="1694990" y="931339"/>
                    </a:cubicBezTo>
                    <a:cubicBezTo>
                      <a:pt x="1680026" y="933919"/>
                      <a:pt x="1665063" y="931855"/>
                      <a:pt x="1650616" y="928243"/>
                    </a:cubicBezTo>
                    <a:cubicBezTo>
                      <a:pt x="1619141" y="919988"/>
                      <a:pt x="1621205" y="928243"/>
                      <a:pt x="1618109" y="892125"/>
                    </a:cubicBezTo>
                    <a:cubicBezTo>
                      <a:pt x="1617593" y="885933"/>
                      <a:pt x="1616561" y="880257"/>
                      <a:pt x="1615013" y="874582"/>
                    </a:cubicBezTo>
                    <a:cubicBezTo>
                      <a:pt x="1612949" y="866842"/>
                      <a:pt x="1616561" y="862714"/>
                      <a:pt x="1622753" y="859102"/>
                    </a:cubicBezTo>
                    <a:cubicBezTo>
                      <a:pt x="1642876" y="849299"/>
                      <a:pt x="1661967" y="836915"/>
                      <a:pt x="1684670" y="834851"/>
                    </a:cubicBezTo>
                    <a:cubicBezTo>
                      <a:pt x="1692410" y="834335"/>
                      <a:pt x="1696022" y="830724"/>
                      <a:pt x="1693442" y="821952"/>
                    </a:cubicBezTo>
                    <a:cubicBezTo>
                      <a:pt x="1687766" y="799249"/>
                      <a:pt x="1682090" y="776030"/>
                      <a:pt x="1674867" y="753327"/>
                    </a:cubicBezTo>
                    <a:cubicBezTo>
                      <a:pt x="1671771" y="744039"/>
                      <a:pt x="1667643" y="743007"/>
                      <a:pt x="1659903" y="746619"/>
                    </a:cubicBezTo>
                    <a:cubicBezTo>
                      <a:pt x="1638748" y="756423"/>
                      <a:pt x="1616561" y="755907"/>
                      <a:pt x="1594374" y="756423"/>
                    </a:cubicBezTo>
                    <a:cubicBezTo>
                      <a:pt x="1587667" y="756423"/>
                      <a:pt x="1583023" y="754359"/>
                      <a:pt x="1580443" y="747651"/>
                    </a:cubicBezTo>
                    <a:cubicBezTo>
                      <a:pt x="1575799" y="735784"/>
                      <a:pt x="1571155" y="724432"/>
                      <a:pt x="1565995" y="713081"/>
                    </a:cubicBezTo>
                    <a:cubicBezTo>
                      <a:pt x="1562900" y="705857"/>
                      <a:pt x="1564448" y="701213"/>
                      <a:pt x="1570123" y="696054"/>
                    </a:cubicBezTo>
                    <a:cubicBezTo>
                      <a:pt x="1586635" y="681090"/>
                      <a:pt x="1602114" y="664579"/>
                      <a:pt x="1623269" y="656323"/>
                    </a:cubicBezTo>
                    <a:cubicBezTo>
                      <a:pt x="1631009" y="653227"/>
                      <a:pt x="1632557" y="649616"/>
                      <a:pt x="1628429" y="641876"/>
                    </a:cubicBezTo>
                    <a:cubicBezTo>
                      <a:pt x="1617077" y="620721"/>
                      <a:pt x="1605210" y="599566"/>
                      <a:pt x="1592310" y="579443"/>
                    </a:cubicBezTo>
                    <a:cubicBezTo>
                      <a:pt x="1587667" y="572219"/>
                      <a:pt x="1584055" y="572219"/>
                      <a:pt x="1578379" y="576863"/>
                    </a:cubicBezTo>
                    <a:cubicBezTo>
                      <a:pt x="1564963" y="587698"/>
                      <a:pt x="1548968" y="594406"/>
                      <a:pt x="1532457" y="599050"/>
                    </a:cubicBezTo>
                    <a:cubicBezTo>
                      <a:pt x="1499950" y="607821"/>
                      <a:pt x="1510270" y="610917"/>
                      <a:pt x="1490147" y="585118"/>
                    </a:cubicBezTo>
                    <a:cubicBezTo>
                      <a:pt x="1486019" y="579443"/>
                      <a:pt x="1481891" y="574283"/>
                      <a:pt x="1477247" y="569123"/>
                    </a:cubicBezTo>
                    <a:cubicBezTo>
                      <a:pt x="1472088" y="563447"/>
                      <a:pt x="1472088" y="558288"/>
                      <a:pt x="1476731" y="552096"/>
                    </a:cubicBezTo>
                    <a:cubicBezTo>
                      <a:pt x="1489115" y="533521"/>
                      <a:pt x="1498918" y="513397"/>
                      <a:pt x="1518525" y="499982"/>
                    </a:cubicBezTo>
                    <a:cubicBezTo>
                      <a:pt x="1525233" y="495338"/>
                      <a:pt x="1525233" y="490178"/>
                      <a:pt x="1519557" y="483987"/>
                    </a:cubicBezTo>
                    <a:cubicBezTo>
                      <a:pt x="1503562" y="466960"/>
                      <a:pt x="1487051" y="450448"/>
                      <a:pt x="1470540" y="434453"/>
                    </a:cubicBezTo>
                    <a:cubicBezTo>
                      <a:pt x="1463316" y="427745"/>
                      <a:pt x="1458156" y="428261"/>
                      <a:pt x="1452480" y="436001"/>
                    </a:cubicBezTo>
                    <a:cubicBezTo>
                      <a:pt x="1443709" y="448384"/>
                      <a:pt x="1431841" y="457672"/>
                      <a:pt x="1418942" y="465412"/>
                    </a:cubicBezTo>
                    <a:cubicBezTo>
                      <a:pt x="1393143" y="481407"/>
                      <a:pt x="1393143" y="481407"/>
                      <a:pt x="1369408" y="463348"/>
                    </a:cubicBezTo>
                    <a:cubicBezTo>
                      <a:pt x="1364764" y="459736"/>
                      <a:pt x="1360121" y="455608"/>
                      <a:pt x="1354961" y="452512"/>
                    </a:cubicBezTo>
                    <a:cubicBezTo>
                      <a:pt x="1348253" y="448384"/>
                      <a:pt x="1347221" y="443225"/>
                      <a:pt x="1349801" y="436001"/>
                    </a:cubicBezTo>
                    <a:cubicBezTo>
                      <a:pt x="1357025" y="414330"/>
                      <a:pt x="1361668" y="391627"/>
                      <a:pt x="1377148" y="374084"/>
                    </a:cubicBezTo>
                    <a:cubicBezTo>
                      <a:pt x="1382307" y="368408"/>
                      <a:pt x="1381276" y="364280"/>
                      <a:pt x="1374052" y="360152"/>
                    </a:cubicBezTo>
                    <a:cubicBezTo>
                      <a:pt x="1353929" y="347769"/>
                      <a:pt x="1333806" y="335385"/>
                      <a:pt x="1312651" y="324550"/>
                    </a:cubicBezTo>
                    <a:cubicBezTo>
                      <a:pt x="1304911" y="320422"/>
                      <a:pt x="1299751" y="320422"/>
                      <a:pt x="1296655" y="329193"/>
                    </a:cubicBezTo>
                    <a:cubicBezTo>
                      <a:pt x="1288916" y="350865"/>
                      <a:pt x="1271888" y="365828"/>
                      <a:pt x="1256925" y="382855"/>
                    </a:cubicBezTo>
                    <a:cubicBezTo>
                      <a:pt x="1251249" y="389047"/>
                      <a:pt x="1246090" y="389563"/>
                      <a:pt x="1238866" y="386467"/>
                    </a:cubicBezTo>
                    <a:cubicBezTo>
                      <a:pt x="1228546" y="381307"/>
                      <a:pt x="1217711" y="377179"/>
                      <a:pt x="1206875" y="373052"/>
                    </a:cubicBezTo>
                    <a:cubicBezTo>
                      <a:pt x="1199136" y="370472"/>
                      <a:pt x="1196556" y="365312"/>
                      <a:pt x="1196556" y="357572"/>
                    </a:cubicBezTo>
                    <a:cubicBezTo>
                      <a:pt x="1197072" y="335385"/>
                      <a:pt x="1196556" y="313714"/>
                      <a:pt x="1206359" y="293075"/>
                    </a:cubicBezTo>
                    <a:cubicBezTo>
                      <a:pt x="1209971" y="285335"/>
                      <a:pt x="1208939" y="280692"/>
                      <a:pt x="1199652" y="278112"/>
                    </a:cubicBezTo>
                    <a:cubicBezTo>
                      <a:pt x="1176949" y="271404"/>
                      <a:pt x="1154246" y="265212"/>
                      <a:pt x="1131027" y="259537"/>
                    </a:cubicBezTo>
                    <a:cubicBezTo>
                      <a:pt x="1122255" y="257473"/>
                      <a:pt x="1119159" y="260569"/>
                      <a:pt x="1118127" y="268308"/>
                    </a:cubicBezTo>
                    <a:cubicBezTo>
                      <a:pt x="1116063" y="291527"/>
                      <a:pt x="1103164" y="311134"/>
                      <a:pt x="1093360" y="331258"/>
                    </a:cubicBezTo>
                    <a:cubicBezTo>
                      <a:pt x="1090780" y="336933"/>
                      <a:pt x="1086653" y="339513"/>
                      <a:pt x="1079945" y="338481"/>
                    </a:cubicBezTo>
                    <a:cubicBezTo>
                      <a:pt x="1067561" y="336417"/>
                      <a:pt x="1055178" y="334869"/>
                      <a:pt x="1042794" y="333837"/>
                    </a:cubicBezTo>
                    <a:cubicBezTo>
                      <a:pt x="1034539" y="332805"/>
                      <a:pt x="1029895" y="329193"/>
                      <a:pt x="1028347" y="320422"/>
                    </a:cubicBezTo>
                    <a:cubicBezTo>
                      <a:pt x="1024735" y="299783"/>
                      <a:pt x="1016996" y="279660"/>
                      <a:pt x="1021123" y="257989"/>
                    </a:cubicBezTo>
                    <a:cubicBezTo>
                      <a:pt x="1022671" y="248701"/>
                      <a:pt x="1019059" y="244057"/>
                      <a:pt x="1008740" y="243541"/>
                    </a:cubicBezTo>
                    <a:cubicBezTo>
                      <a:pt x="986553" y="242509"/>
                      <a:pt x="964366" y="242509"/>
                      <a:pt x="941663" y="243541"/>
                    </a:cubicBezTo>
                    <a:cubicBezTo>
                      <a:pt x="931859" y="244057"/>
                      <a:pt x="928247" y="248185"/>
                      <a:pt x="929795" y="256957"/>
                    </a:cubicBezTo>
                    <a:cubicBezTo>
                      <a:pt x="933923" y="279144"/>
                      <a:pt x="926184" y="299267"/>
                      <a:pt x="922572" y="320422"/>
                    </a:cubicBezTo>
                    <a:cubicBezTo>
                      <a:pt x="921024" y="328678"/>
                      <a:pt x="916896" y="332290"/>
                      <a:pt x="909156" y="333321"/>
                    </a:cubicBezTo>
                    <a:cubicBezTo>
                      <a:pt x="896773" y="334869"/>
                      <a:pt x="884389" y="335901"/>
                      <a:pt x="872006" y="337965"/>
                    </a:cubicBezTo>
                    <a:cubicBezTo>
                      <a:pt x="864782" y="339513"/>
                      <a:pt x="860654" y="336933"/>
                      <a:pt x="857559" y="330226"/>
                    </a:cubicBezTo>
                    <a:cubicBezTo>
                      <a:pt x="847755" y="310102"/>
                      <a:pt x="835371" y="291527"/>
                      <a:pt x="833308" y="268308"/>
                    </a:cubicBezTo>
                    <a:cubicBezTo>
                      <a:pt x="832276" y="259537"/>
                      <a:pt x="828664" y="256957"/>
                      <a:pt x="819892" y="259021"/>
                    </a:cubicBezTo>
                    <a:cubicBezTo>
                      <a:pt x="797705" y="264180"/>
                      <a:pt x="775518" y="269856"/>
                      <a:pt x="753847" y="276564"/>
                    </a:cubicBezTo>
                    <a:cubicBezTo>
                      <a:pt x="744044" y="279660"/>
                      <a:pt x="740948" y="283272"/>
                      <a:pt x="745591" y="293075"/>
                    </a:cubicBezTo>
                    <a:cubicBezTo>
                      <a:pt x="751783" y="308039"/>
                      <a:pt x="754879" y="323518"/>
                      <a:pt x="754879" y="339513"/>
                    </a:cubicBezTo>
                    <a:cubicBezTo>
                      <a:pt x="754879" y="367892"/>
                      <a:pt x="755395" y="367892"/>
                      <a:pt x="728564" y="378728"/>
                    </a:cubicBezTo>
                    <a:cubicBezTo>
                      <a:pt x="722888" y="380791"/>
                      <a:pt x="717213" y="383371"/>
                      <a:pt x="712053" y="385951"/>
                    </a:cubicBezTo>
                    <a:cubicBezTo>
                      <a:pt x="705345" y="389563"/>
                      <a:pt x="700185" y="388531"/>
                      <a:pt x="695026" y="382855"/>
                    </a:cubicBezTo>
                    <a:cubicBezTo>
                      <a:pt x="679546" y="365828"/>
                      <a:pt x="662519" y="350349"/>
                      <a:pt x="654779" y="328161"/>
                    </a:cubicBezTo>
                    <a:cubicBezTo>
                      <a:pt x="652200" y="320938"/>
                      <a:pt x="648588" y="319390"/>
                      <a:pt x="641364" y="323002"/>
                    </a:cubicBezTo>
                    <a:cubicBezTo>
                      <a:pt x="619693" y="334353"/>
                      <a:pt x="598538" y="346737"/>
                      <a:pt x="577899" y="359636"/>
                    </a:cubicBezTo>
                    <a:cubicBezTo>
                      <a:pt x="571707" y="363248"/>
                      <a:pt x="570159" y="366860"/>
                      <a:pt x="574803" y="372536"/>
                    </a:cubicBezTo>
                    <a:cubicBezTo>
                      <a:pt x="590798" y="390595"/>
                      <a:pt x="595958" y="413298"/>
                      <a:pt x="602666" y="435485"/>
                    </a:cubicBezTo>
                    <a:cubicBezTo>
                      <a:pt x="604730" y="442193"/>
                      <a:pt x="604214" y="446836"/>
                      <a:pt x="598022" y="450964"/>
                    </a:cubicBezTo>
                    <a:cubicBezTo>
                      <a:pt x="587702" y="458188"/>
                      <a:pt x="577383" y="466444"/>
                      <a:pt x="567579" y="474699"/>
                    </a:cubicBezTo>
                    <a:cubicBezTo>
                      <a:pt x="561388" y="479859"/>
                      <a:pt x="556744" y="478827"/>
                      <a:pt x="550552" y="474699"/>
                    </a:cubicBezTo>
                    <a:cubicBezTo>
                      <a:pt x="531977" y="462316"/>
                      <a:pt x="511854" y="451996"/>
                      <a:pt x="498438" y="432905"/>
                    </a:cubicBezTo>
                    <a:cubicBezTo>
                      <a:pt x="494310" y="426713"/>
                      <a:pt x="489151" y="426197"/>
                      <a:pt x="483475" y="431357"/>
                    </a:cubicBezTo>
                    <a:cubicBezTo>
                      <a:pt x="465932" y="447352"/>
                      <a:pt x="448904" y="464895"/>
                      <a:pt x="432393" y="482439"/>
                    </a:cubicBezTo>
                    <a:cubicBezTo>
                      <a:pt x="427233" y="488114"/>
                      <a:pt x="426717" y="493274"/>
                      <a:pt x="433425" y="497402"/>
                    </a:cubicBezTo>
                    <a:cubicBezTo>
                      <a:pt x="453032" y="510818"/>
                      <a:pt x="462836" y="531457"/>
                      <a:pt x="475735" y="550032"/>
                    </a:cubicBezTo>
                    <a:cubicBezTo>
                      <a:pt x="479863" y="555708"/>
                      <a:pt x="479863" y="560867"/>
                      <a:pt x="475219" y="566027"/>
                    </a:cubicBezTo>
                    <a:cubicBezTo>
                      <a:pt x="466964" y="576347"/>
                      <a:pt x="458708" y="587182"/>
                      <a:pt x="450968" y="597502"/>
                    </a:cubicBezTo>
                    <a:cubicBezTo>
                      <a:pt x="447357" y="602146"/>
                      <a:pt x="443745" y="603694"/>
                      <a:pt x="437553" y="601629"/>
                    </a:cubicBezTo>
                    <a:cubicBezTo>
                      <a:pt x="414850" y="594406"/>
                      <a:pt x="391631" y="589246"/>
                      <a:pt x="373056" y="573251"/>
                    </a:cubicBezTo>
                    <a:cubicBezTo>
                      <a:pt x="367896" y="568607"/>
                      <a:pt x="363768" y="568607"/>
                      <a:pt x="360156" y="575315"/>
                    </a:cubicBezTo>
                    <a:cubicBezTo>
                      <a:pt x="347257" y="596470"/>
                      <a:pt x="334358" y="617109"/>
                      <a:pt x="323522" y="638780"/>
                    </a:cubicBezTo>
                    <a:cubicBezTo>
                      <a:pt x="319910" y="646004"/>
                      <a:pt x="320942" y="650131"/>
                      <a:pt x="328166" y="652711"/>
                    </a:cubicBezTo>
                    <a:cubicBezTo>
                      <a:pt x="346225" y="659419"/>
                      <a:pt x="360672" y="672318"/>
                      <a:pt x="374088" y="685218"/>
                    </a:cubicBezTo>
                    <a:cubicBezTo>
                      <a:pt x="392147" y="702245"/>
                      <a:pt x="391115" y="698117"/>
                      <a:pt x="380795" y="720820"/>
                    </a:cubicBezTo>
                    <a:cubicBezTo>
                      <a:pt x="377700" y="728044"/>
                      <a:pt x="374604" y="735268"/>
                      <a:pt x="372024" y="742492"/>
                    </a:cubicBezTo>
                    <a:cubicBezTo>
                      <a:pt x="369444" y="750747"/>
                      <a:pt x="364284" y="753327"/>
                      <a:pt x="355513" y="753327"/>
                    </a:cubicBezTo>
                    <a:cubicBezTo>
                      <a:pt x="333326" y="752811"/>
                      <a:pt x="311655" y="753327"/>
                      <a:pt x="291015" y="743523"/>
                    </a:cubicBezTo>
                    <a:cubicBezTo>
                      <a:pt x="282760" y="739396"/>
                      <a:pt x="279148" y="742492"/>
                      <a:pt x="276568" y="751263"/>
                    </a:cubicBezTo>
                    <a:cubicBezTo>
                      <a:pt x="269860" y="773450"/>
                      <a:pt x="264185" y="796153"/>
                      <a:pt x="258509" y="818340"/>
                    </a:cubicBezTo>
                    <a:cubicBezTo>
                      <a:pt x="256445" y="827628"/>
                      <a:pt x="259025" y="831239"/>
                      <a:pt x="267796" y="831756"/>
                    </a:cubicBezTo>
                    <a:cubicBezTo>
                      <a:pt x="291015" y="833819"/>
                      <a:pt x="310623" y="846719"/>
                      <a:pt x="330746" y="857038"/>
                    </a:cubicBezTo>
                    <a:cubicBezTo>
                      <a:pt x="335905" y="859618"/>
                      <a:pt x="338485" y="863230"/>
                      <a:pt x="337453" y="869422"/>
                    </a:cubicBezTo>
                    <a:cubicBezTo>
                      <a:pt x="335389" y="881805"/>
                      <a:pt x="333842" y="894189"/>
                      <a:pt x="332810" y="906572"/>
                    </a:cubicBezTo>
                    <a:cubicBezTo>
                      <a:pt x="331778" y="915344"/>
                      <a:pt x="328166" y="919988"/>
                      <a:pt x="318878" y="922052"/>
                    </a:cubicBezTo>
                    <a:cubicBezTo>
                      <a:pt x="298239" y="925664"/>
                      <a:pt x="278116" y="932887"/>
                      <a:pt x="256445" y="929275"/>
                    </a:cubicBezTo>
                    <a:cubicBezTo>
                      <a:pt x="246125" y="927211"/>
                      <a:pt x="243029" y="932371"/>
                      <a:pt x="242514" y="942175"/>
                    </a:cubicBezTo>
                    <a:cubicBezTo>
                      <a:pt x="241482" y="963846"/>
                      <a:pt x="241482" y="985001"/>
                      <a:pt x="242514" y="1006672"/>
                    </a:cubicBezTo>
                    <a:cubicBezTo>
                      <a:pt x="243029" y="1018023"/>
                      <a:pt x="247157" y="1022667"/>
                      <a:pt x="257993" y="1020603"/>
                    </a:cubicBezTo>
                    <a:cubicBezTo>
                      <a:pt x="280180" y="1016475"/>
                      <a:pt x="300303" y="1024731"/>
                      <a:pt x="321458" y="1028343"/>
                    </a:cubicBezTo>
                    <a:cubicBezTo>
                      <a:pt x="327650" y="1029375"/>
                      <a:pt x="331262" y="1032987"/>
                      <a:pt x="331778" y="1039694"/>
                    </a:cubicBezTo>
                    <a:cubicBezTo>
                      <a:pt x="333326" y="1052594"/>
                      <a:pt x="334358" y="1065493"/>
                      <a:pt x="336937" y="1077877"/>
                    </a:cubicBezTo>
                    <a:cubicBezTo>
                      <a:pt x="338485" y="1085617"/>
                      <a:pt x="335905" y="1089744"/>
                      <a:pt x="329198" y="1093356"/>
                    </a:cubicBezTo>
                    <a:cubicBezTo>
                      <a:pt x="309075" y="1103676"/>
                      <a:pt x="289467" y="1115543"/>
                      <a:pt x="265733" y="1117607"/>
                    </a:cubicBezTo>
                    <a:cubicBezTo>
                      <a:pt x="257993" y="1118123"/>
                      <a:pt x="255929" y="1122251"/>
                      <a:pt x="257993" y="1129990"/>
                    </a:cubicBezTo>
                    <a:cubicBezTo>
                      <a:pt x="263669" y="1153209"/>
                      <a:pt x="269344" y="1175913"/>
                      <a:pt x="276568" y="1198615"/>
                    </a:cubicBezTo>
                    <a:cubicBezTo>
                      <a:pt x="279148" y="1207903"/>
                      <a:pt x="283276" y="1209451"/>
                      <a:pt x="291531" y="1205839"/>
                    </a:cubicBezTo>
                    <a:cubicBezTo>
                      <a:pt x="308559" y="1198100"/>
                      <a:pt x="327134" y="1196035"/>
                      <a:pt x="345709" y="1196035"/>
                    </a:cubicBezTo>
                    <a:cubicBezTo>
                      <a:pt x="371508" y="1196035"/>
                      <a:pt x="366348" y="1193456"/>
                      <a:pt x="375636" y="1216675"/>
                    </a:cubicBezTo>
                    <a:cubicBezTo>
                      <a:pt x="378216" y="1223382"/>
                      <a:pt x="380795" y="1230606"/>
                      <a:pt x="384407" y="1236798"/>
                    </a:cubicBezTo>
                    <a:cubicBezTo>
                      <a:pt x="389051" y="1245569"/>
                      <a:pt x="386987" y="1251761"/>
                      <a:pt x="379764" y="1257953"/>
                    </a:cubicBezTo>
                    <a:cubicBezTo>
                      <a:pt x="363252" y="1272400"/>
                      <a:pt x="348289" y="1288396"/>
                      <a:pt x="327134" y="1296651"/>
                    </a:cubicBezTo>
                    <a:cubicBezTo>
                      <a:pt x="319394" y="1299231"/>
                      <a:pt x="319394" y="1303875"/>
                      <a:pt x="322490" y="1310583"/>
                    </a:cubicBezTo>
                    <a:cubicBezTo>
                      <a:pt x="333842" y="1332254"/>
                      <a:pt x="346225" y="1353409"/>
                      <a:pt x="359124" y="1374048"/>
                    </a:cubicBezTo>
                    <a:cubicBezTo>
                      <a:pt x="362736" y="1379724"/>
                      <a:pt x="365832" y="1380755"/>
                      <a:pt x="370992" y="1376628"/>
                    </a:cubicBezTo>
                    <a:cubicBezTo>
                      <a:pt x="389051" y="1361148"/>
                      <a:pt x="412270" y="1355988"/>
                      <a:pt x="433941" y="1348765"/>
                    </a:cubicBezTo>
                    <a:cubicBezTo>
                      <a:pt x="441165" y="1346185"/>
                      <a:pt x="445809" y="1347217"/>
                      <a:pt x="450452" y="1353925"/>
                    </a:cubicBezTo>
                    <a:cubicBezTo>
                      <a:pt x="457676" y="1364760"/>
                      <a:pt x="465932" y="1374564"/>
                      <a:pt x="474187" y="1384367"/>
                    </a:cubicBezTo>
                    <a:cubicBezTo>
                      <a:pt x="478315" y="1389527"/>
                      <a:pt x="478831" y="1393655"/>
                      <a:pt x="475219" y="1399331"/>
                    </a:cubicBezTo>
                    <a:cubicBezTo>
                      <a:pt x="462320" y="1417906"/>
                      <a:pt x="452516" y="1439061"/>
                      <a:pt x="432909" y="1452476"/>
                    </a:cubicBezTo>
                    <a:cubicBezTo>
                      <a:pt x="426201" y="1457120"/>
                      <a:pt x="425685" y="1461764"/>
                      <a:pt x="431877" y="1468471"/>
                    </a:cubicBezTo>
                    <a:cubicBezTo>
                      <a:pt x="447873" y="1486015"/>
                      <a:pt x="464384" y="1502526"/>
                      <a:pt x="481927" y="1518521"/>
                    </a:cubicBezTo>
                    <a:cubicBezTo>
                      <a:pt x="488119" y="1524197"/>
                      <a:pt x="493279" y="1524197"/>
                      <a:pt x="497922" y="1517489"/>
                    </a:cubicBezTo>
                    <a:cubicBezTo>
                      <a:pt x="510822" y="1498398"/>
                      <a:pt x="531461" y="1488595"/>
                      <a:pt x="550036" y="1475695"/>
                    </a:cubicBezTo>
                    <a:cubicBezTo>
                      <a:pt x="556228" y="1471568"/>
                      <a:pt x="561388" y="1471568"/>
                      <a:pt x="567063" y="1476211"/>
                    </a:cubicBezTo>
                    <a:cubicBezTo>
                      <a:pt x="576867" y="1483951"/>
                      <a:pt x="586670" y="1491690"/>
                      <a:pt x="596474" y="1498914"/>
                    </a:cubicBezTo>
                    <a:cubicBezTo>
                      <a:pt x="602666" y="1503558"/>
                      <a:pt x="604214" y="1508202"/>
                      <a:pt x="601634" y="1515426"/>
                    </a:cubicBezTo>
                    <a:cubicBezTo>
                      <a:pt x="594926" y="1537097"/>
                      <a:pt x="589250" y="1559284"/>
                      <a:pt x="574287" y="1577343"/>
                    </a:cubicBezTo>
                    <a:cubicBezTo>
                      <a:pt x="569127" y="1583018"/>
                      <a:pt x="569643" y="1587146"/>
                      <a:pt x="576867" y="1591274"/>
                    </a:cubicBezTo>
                    <a:cubicBezTo>
                      <a:pt x="597506" y="1603658"/>
                      <a:pt x="618145" y="1616041"/>
                      <a:pt x="639300" y="1627393"/>
                    </a:cubicBezTo>
                    <a:cubicBezTo>
                      <a:pt x="647040" y="1631520"/>
                      <a:pt x="651168" y="1629973"/>
                      <a:pt x="653747" y="1622233"/>
                    </a:cubicBezTo>
                    <a:cubicBezTo>
                      <a:pt x="662003" y="1600562"/>
                      <a:pt x="678514" y="1585598"/>
                      <a:pt x="693478" y="1568571"/>
                    </a:cubicBezTo>
                    <a:cubicBezTo>
                      <a:pt x="699153" y="1562379"/>
                      <a:pt x="704313" y="1561864"/>
                      <a:pt x="711537" y="1564959"/>
                    </a:cubicBezTo>
                    <a:cubicBezTo>
                      <a:pt x="721856" y="1570119"/>
                      <a:pt x="732692" y="1574247"/>
                      <a:pt x="743528" y="1578375"/>
                    </a:cubicBezTo>
                    <a:cubicBezTo>
                      <a:pt x="751267" y="1580955"/>
                      <a:pt x="753847" y="1585598"/>
                      <a:pt x="753847" y="1593854"/>
                    </a:cubicBezTo>
                    <a:cubicBezTo>
                      <a:pt x="753331" y="1616041"/>
                      <a:pt x="753847" y="1637712"/>
                      <a:pt x="744044" y="1658351"/>
                    </a:cubicBezTo>
                    <a:cubicBezTo>
                      <a:pt x="739916" y="1667123"/>
                      <a:pt x="743012" y="1671251"/>
                      <a:pt x="752299" y="1673831"/>
                    </a:cubicBezTo>
                    <a:cubicBezTo>
                      <a:pt x="773970" y="1680538"/>
                      <a:pt x="796157" y="1686214"/>
                      <a:pt x="818344" y="1691374"/>
                    </a:cubicBezTo>
                    <a:cubicBezTo>
                      <a:pt x="827116" y="1693438"/>
                      <a:pt x="831760" y="1692406"/>
                      <a:pt x="832276" y="1682602"/>
                    </a:cubicBezTo>
                    <a:cubicBezTo>
                      <a:pt x="834340" y="1659383"/>
                      <a:pt x="846723" y="1639776"/>
                      <a:pt x="857043" y="1619653"/>
                    </a:cubicBezTo>
                    <a:cubicBezTo>
                      <a:pt x="859622" y="1614493"/>
                      <a:pt x="862718" y="1611397"/>
                      <a:pt x="868910" y="1612429"/>
                    </a:cubicBezTo>
                    <a:cubicBezTo>
                      <a:pt x="881809" y="1614493"/>
                      <a:pt x="895225" y="1616041"/>
                      <a:pt x="908640" y="1617589"/>
                    </a:cubicBezTo>
                    <a:cubicBezTo>
                      <a:pt x="916896" y="1618621"/>
                      <a:pt x="920508" y="1622749"/>
                      <a:pt x="922056" y="1630488"/>
                    </a:cubicBezTo>
                    <a:cubicBezTo>
                      <a:pt x="925668" y="1651128"/>
                      <a:pt x="933407" y="1671251"/>
                      <a:pt x="929279" y="1692922"/>
                    </a:cubicBezTo>
                    <a:cubicBezTo>
                      <a:pt x="927215" y="1703757"/>
                      <a:pt x="932375" y="1706853"/>
                      <a:pt x="942695" y="1707369"/>
                    </a:cubicBezTo>
                    <a:cubicBezTo>
                      <a:pt x="964366" y="1708401"/>
                      <a:pt x="985521" y="1708401"/>
                      <a:pt x="1007192" y="1707369"/>
                    </a:cubicBezTo>
                    <a:cubicBezTo>
                      <a:pt x="1018028" y="1706853"/>
                      <a:pt x="1022155" y="1702725"/>
                      <a:pt x="1020607" y="1692406"/>
                    </a:cubicBezTo>
                    <a:cubicBezTo>
                      <a:pt x="1016480" y="1670219"/>
                      <a:pt x="1024219" y="1650096"/>
                      <a:pt x="1028347" y="1628941"/>
                    </a:cubicBezTo>
                    <a:cubicBezTo>
                      <a:pt x="1029379" y="1621717"/>
                      <a:pt x="1033507" y="1618621"/>
                      <a:pt x="1040215" y="1617589"/>
                    </a:cubicBezTo>
                    <a:cubicBezTo>
                      <a:pt x="1053114" y="1616041"/>
                      <a:pt x="1066013" y="1615009"/>
                      <a:pt x="1078397" y="1612429"/>
                    </a:cubicBezTo>
                    <a:cubicBezTo>
                      <a:pt x="1085621" y="1611397"/>
                      <a:pt x="1089748" y="1613461"/>
                      <a:pt x="1092844" y="1619653"/>
                    </a:cubicBezTo>
                    <a:cubicBezTo>
                      <a:pt x="1102648" y="1639776"/>
                      <a:pt x="1115031" y="1658351"/>
                      <a:pt x="1117095" y="1681570"/>
                    </a:cubicBezTo>
                    <a:cubicBezTo>
                      <a:pt x="1118127" y="1690342"/>
                      <a:pt x="1121739" y="1692922"/>
                      <a:pt x="1130511" y="1690858"/>
                    </a:cubicBezTo>
                    <a:cubicBezTo>
                      <a:pt x="1152698" y="1685698"/>
                      <a:pt x="1174885" y="1680022"/>
                      <a:pt x="1196556" y="1673315"/>
                    </a:cubicBezTo>
                    <a:cubicBezTo>
                      <a:pt x="1206359" y="1670219"/>
                      <a:pt x="1209455" y="1666607"/>
                      <a:pt x="1204811" y="1656803"/>
                    </a:cubicBezTo>
                    <a:cubicBezTo>
                      <a:pt x="1200168" y="1643904"/>
                      <a:pt x="1196556" y="1627393"/>
                      <a:pt x="1198104" y="1613977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AFEAB23C-7037-4B65-82A9-D6F829CC5DA9}"/>
                  </a:ext>
                </a:extLst>
              </p:cNvPr>
              <p:cNvSpPr/>
              <p:nvPr/>
            </p:nvSpPr>
            <p:spPr>
              <a:xfrm>
                <a:off x="3620522" y="1534641"/>
                <a:ext cx="205845" cy="204771"/>
              </a:xfrm>
              <a:custGeom>
                <a:avLst/>
                <a:gdLst>
                  <a:gd name="connsiteX0" fmla="*/ 185362 w 237706"/>
                  <a:gd name="connsiteY0" fmla="*/ 130458 h 236466"/>
                  <a:gd name="connsiteX1" fmla="*/ 237706 w 237706"/>
                  <a:gd name="connsiteY1" fmla="*/ 130458 h 236466"/>
                  <a:gd name="connsiteX2" fmla="*/ 234128 w 237706"/>
                  <a:gd name="connsiteY2" fmla="*/ 154126 h 236466"/>
                  <a:gd name="connsiteX3" fmla="*/ 165835 w 237706"/>
                  <a:gd name="connsiteY3" fmla="*/ 229449 h 236466"/>
                  <a:gd name="connsiteX4" fmla="*/ 131078 w 237706"/>
                  <a:gd name="connsiteY4" fmla="*/ 236466 h 236466"/>
                  <a:gd name="connsiteX5" fmla="*/ 131078 w 237706"/>
                  <a:gd name="connsiteY5" fmla="*/ 186008 h 236466"/>
                  <a:gd name="connsiteX6" fmla="*/ 146195 w 237706"/>
                  <a:gd name="connsiteY6" fmla="*/ 182956 h 236466"/>
                  <a:gd name="connsiteX7" fmla="*/ 177100 w 237706"/>
                  <a:gd name="connsiteY7" fmla="*/ 157507 h 236466"/>
                  <a:gd name="connsiteX8" fmla="*/ 0 w 237706"/>
                  <a:gd name="connsiteY8" fmla="*/ 130458 h 236466"/>
                  <a:gd name="connsiteX9" fmla="*/ 52344 w 237706"/>
                  <a:gd name="connsiteY9" fmla="*/ 130458 h 236466"/>
                  <a:gd name="connsiteX10" fmla="*/ 60606 w 237706"/>
                  <a:gd name="connsiteY10" fmla="*/ 157507 h 236466"/>
                  <a:gd name="connsiteX11" fmla="*/ 91511 w 237706"/>
                  <a:gd name="connsiteY11" fmla="*/ 182956 h 236466"/>
                  <a:gd name="connsiteX12" fmla="*/ 106628 w 237706"/>
                  <a:gd name="connsiteY12" fmla="*/ 186008 h 236466"/>
                  <a:gd name="connsiteX13" fmla="*/ 106628 w 237706"/>
                  <a:gd name="connsiteY13" fmla="*/ 236466 h 236466"/>
                  <a:gd name="connsiteX14" fmla="*/ 71871 w 237706"/>
                  <a:gd name="connsiteY14" fmla="*/ 229449 h 236466"/>
                  <a:gd name="connsiteX15" fmla="*/ 3579 w 237706"/>
                  <a:gd name="connsiteY15" fmla="*/ 154126 h 236466"/>
                  <a:gd name="connsiteX16" fmla="*/ 131078 w 237706"/>
                  <a:gd name="connsiteY16" fmla="*/ 0 h 236466"/>
                  <a:gd name="connsiteX17" fmla="*/ 165835 w 237706"/>
                  <a:gd name="connsiteY17" fmla="*/ 7017 h 236466"/>
                  <a:gd name="connsiteX18" fmla="*/ 234128 w 237706"/>
                  <a:gd name="connsiteY18" fmla="*/ 82340 h 236466"/>
                  <a:gd name="connsiteX19" fmla="*/ 237706 w 237706"/>
                  <a:gd name="connsiteY19" fmla="*/ 106008 h 236466"/>
                  <a:gd name="connsiteX20" fmla="*/ 185362 w 237706"/>
                  <a:gd name="connsiteY20" fmla="*/ 106008 h 236466"/>
                  <a:gd name="connsiteX21" fmla="*/ 177100 w 237706"/>
                  <a:gd name="connsiteY21" fmla="*/ 78960 h 236466"/>
                  <a:gd name="connsiteX22" fmla="*/ 146195 w 237706"/>
                  <a:gd name="connsiteY22" fmla="*/ 53510 h 236466"/>
                  <a:gd name="connsiteX23" fmla="*/ 131078 w 237706"/>
                  <a:gd name="connsiteY23" fmla="*/ 50458 h 236466"/>
                  <a:gd name="connsiteX24" fmla="*/ 106628 w 237706"/>
                  <a:gd name="connsiteY24" fmla="*/ 0 h 236466"/>
                  <a:gd name="connsiteX25" fmla="*/ 106628 w 237706"/>
                  <a:gd name="connsiteY25" fmla="*/ 50458 h 236466"/>
                  <a:gd name="connsiteX26" fmla="*/ 91511 w 237706"/>
                  <a:gd name="connsiteY26" fmla="*/ 53510 h 236466"/>
                  <a:gd name="connsiteX27" fmla="*/ 60606 w 237706"/>
                  <a:gd name="connsiteY27" fmla="*/ 78960 h 236466"/>
                  <a:gd name="connsiteX28" fmla="*/ 52344 w 237706"/>
                  <a:gd name="connsiteY28" fmla="*/ 106008 h 236466"/>
                  <a:gd name="connsiteX29" fmla="*/ 0 w 237706"/>
                  <a:gd name="connsiteY29" fmla="*/ 106008 h 236466"/>
                  <a:gd name="connsiteX30" fmla="*/ 3579 w 237706"/>
                  <a:gd name="connsiteY30" fmla="*/ 82340 h 236466"/>
                  <a:gd name="connsiteX31" fmla="*/ 71871 w 237706"/>
                  <a:gd name="connsiteY31" fmla="*/ 7017 h 236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7706" h="236466">
                    <a:moveTo>
                      <a:pt x="185362" y="130458"/>
                    </a:moveTo>
                    <a:lnTo>
                      <a:pt x="237706" y="130458"/>
                    </a:lnTo>
                    <a:lnTo>
                      <a:pt x="234128" y="154126"/>
                    </a:lnTo>
                    <a:cubicBezTo>
                      <a:pt x="223548" y="188141"/>
                      <a:pt x="198326" y="215706"/>
                      <a:pt x="165835" y="229449"/>
                    </a:cubicBezTo>
                    <a:lnTo>
                      <a:pt x="131078" y="236466"/>
                    </a:lnTo>
                    <a:lnTo>
                      <a:pt x="131078" y="186008"/>
                    </a:lnTo>
                    <a:lnTo>
                      <a:pt x="146195" y="182956"/>
                    </a:lnTo>
                    <a:cubicBezTo>
                      <a:pt x="158800" y="177624"/>
                      <a:pt x="169526" y="168717"/>
                      <a:pt x="177100" y="157507"/>
                    </a:cubicBezTo>
                    <a:close/>
                    <a:moveTo>
                      <a:pt x="0" y="130458"/>
                    </a:moveTo>
                    <a:lnTo>
                      <a:pt x="52344" y="130458"/>
                    </a:lnTo>
                    <a:lnTo>
                      <a:pt x="60606" y="157507"/>
                    </a:lnTo>
                    <a:cubicBezTo>
                      <a:pt x="68180" y="168717"/>
                      <a:pt x="78906" y="177624"/>
                      <a:pt x="91511" y="182956"/>
                    </a:cubicBezTo>
                    <a:lnTo>
                      <a:pt x="106628" y="186008"/>
                    </a:lnTo>
                    <a:lnTo>
                      <a:pt x="106628" y="236466"/>
                    </a:lnTo>
                    <a:lnTo>
                      <a:pt x="71871" y="229449"/>
                    </a:lnTo>
                    <a:cubicBezTo>
                      <a:pt x="39380" y="215706"/>
                      <a:pt x="14159" y="188141"/>
                      <a:pt x="3579" y="154126"/>
                    </a:cubicBezTo>
                    <a:close/>
                    <a:moveTo>
                      <a:pt x="131078" y="0"/>
                    </a:moveTo>
                    <a:lnTo>
                      <a:pt x="165835" y="7017"/>
                    </a:lnTo>
                    <a:cubicBezTo>
                      <a:pt x="198326" y="20760"/>
                      <a:pt x="223548" y="48325"/>
                      <a:pt x="234128" y="82340"/>
                    </a:cubicBezTo>
                    <a:lnTo>
                      <a:pt x="237706" y="106008"/>
                    </a:lnTo>
                    <a:lnTo>
                      <a:pt x="185362" y="106008"/>
                    </a:lnTo>
                    <a:lnTo>
                      <a:pt x="177100" y="78960"/>
                    </a:lnTo>
                    <a:cubicBezTo>
                      <a:pt x="169526" y="67749"/>
                      <a:pt x="158800" y="58842"/>
                      <a:pt x="146195" y="53510"/>
                    </a:cubicBezTo>
                    <a:lnTo>
                      <a:pt x="131078" y="50458"/>
                    </a:lnTo>
                    <a:close/>
                    <a:moveTo>
                      <a:pt x="106628" y="0"/>
                    </a:moveTo>
                    <a:lnTo>
                      <a:pt x="106628" y="50458"/>
                    </a:lnTo>
                    <a:lnTo>
                      <a:pt x="91511" y="53510"/>
                    </a:lnTo>
                    <a:cubicBezTo>
                      <a:pt x="78906" y="58842"/>
                      <a:pt x="68180" y="67749"/>
                      <a:pt x="60606" y="78960"/>
                    </a:cubicBezTo>
                    <a:lnTo>
                      <a:pt x="52344" y="106008"/>
                    </a:lnTo>
                    <a:lnTo>
                      <a:pt x="0" y="106008"/>
                    </a:lnTo>
                    <a:lnTo>
                      <a:pt x="3579" y="82340"/>
                    </a:lnTo>
                    <a:cubicBezTo>
                      <a:pt x="14159" y="48325"/>
                      <a:pt x="39380" y="20760"/>
                      <a:pt x="71871" y="701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xmlns="" id="{BF0E5E80-3FA2-4229-BBDA-CBAE56E0E8C0}"/>
                  </a:ext>
                </a:extLst>
              </p:cNvPr>
              <p:cNvSpPr/>
              <p:nvPr/>
            </p:nvSpPr>
            <p:spPr>
              <a:xfrm>
                <a:off x="3689186" y="1602768"/>
                <a:ext cx="68517" cy="68517"/>
              </a:xfrm>
              <a:prstGeom prst="ellipse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Top Corners Rounded 49">
                <a:extLst>
                  <a:ext uri="{FF2B5EF4-FFF2-40B4-BE49-F238E27FC236}">
                    <a16:creationId xmlns:a16="http://schemas.microsoft.com/office/drawing/2014/main" xmlns="" id="{CA5171EF-FF53-4070-AAC8-702772E3D197}"/>
                  </a:ext>
                </a:extLst>
              </p:cNvPr>
              <p:cNvSpPr/>
              <p:nvPr/>
            </p:nvSpPr>
            <p:spPr>
              <a:xfrm>
                <a:off x="3126222" y="2879336"/>
                <a:ext cx="1246034" cy="71186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: Top Corners Rounded 50">
                <a:extLst>
                  <a:ext uri="{FF2B5EF4-FFF2-40B4-BE49-F238E27FC236}">
                    <a16:creationId xmlns:a16="http://schemas.microsoft.com/office/drawing/2014/main" xmlns="" id="{9E357574-603C-40B7-97CF-4B3C8DCFFC5B}"/>
                  </a:ext>
                </a:extLst>
              </p:cNvPr>
              <p:cNvSpPr/>
              <p:nvPr/>
            </p:nvSpPr>
            <p:spPr>
              <a:xfrm>
                <a:off x="3288913" y="2627891"/>
                <a:ext cx="920653" cy="25603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2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xmlns="" id="{1AA429A9-6A3C-4BF6-8702-BDE7271C3920}"/>
                  </a:ext>
                </a:extLst>
              </p:cNvPr>
              <p:cNvGrpSpPr/>
              <p:nvPr/>
            </p:nvGrpSpPr>
            <p:grpSpPr>
              <a:xfrm rot="2713823">
                <a:off x="5532341" y="1340822"/>
                <a:ext cx="289218" cy="289219"/>
                <a:chOff x="5108323" y="1463792"/>
                <a:chExt cx="374636" cy="374638"/>
              </a:xfrm>
            </p:grpSpPr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xmlns="" id="{76EF9C3A-56AE-4309-B1BA-8DFEB4EBB544}"/>
                    </a:ext>
                  </a:extLst>
                </p:cNvPr>
                <p:cNvSpPr/>
                <p:nvPr/>
              </p:nvSpPr>
              <p:spPr>
                <a:xfrm>
                  <a:off x="5108323" y="1463792"/>
                  <a:ext cx="374636" cy="37463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xmlns="" id="{2E86BA65-E422-4824-98F5-5B9A30F8EA46}"/>
                    </a:ext>
                  </a:extLst>
                </p:cNvPr>
                <p:cNvSpPr/>
                <p:nvPr/>
              </p:nvSpPr>
              <p:spPr>
                <a:xfrm>
                  <a:off x="5167785" y="1523587"/>
                  <a:ext cx="255882" cy="255676"/>
                </a:xfrm>
                <a:custGeom>
                  <a:avLst/>
                  <a:gdLst>
                    <a:gd name="connsiteX0" fmla="*/ 127864 w 255882"/>
                    <a:gd name="connsiteY0" fmla="*/ 81461 h 255676"/>
                    <a:gd name="connsiteX1" fmla="*/ 81805 w 255882"/>
                    <a:gd name="connsiteY1" fmla="*/ 127520 h 255676"/>
                    <a:gd name="connsiteX2" fmla="*/ 127864 w 255882"/>
                    <a:gd name="connsiteY2" fmla="*/ 173579 h 255676"/>
                    <a:gd name="connsiteX3" fmla="*/ 173923 w 255882"/>
                    <a:gd name="connsiteY3" fmla="*/ 127520 h 255676"/>
                    <a:gd name="connsiteX4" fmla="*/ 127864 w 255882"/>
                    <a:gd name="connsiteY4" fmla="*/ 81461 h 255676"/>
                    <a:gd name="connsiteX5" fmla="*/ 122296 w 255882"/>
                    <a:gd name="connsiteY5" fmla="*/ 86 h 255676"/>
                    <a:gd name="connsiteX6" fmla="*/ 127383 w 255882"/>
                    <a:gd name="connsiteY6" fmla="*/ 4211 h 255676"/>
                    <a:gd name="connsiteX7" fmla="*/ 132401 w 255882"/>
                    <a:gd name="connsiteY7" fmla="*/ 21809 h 255676"/>
                    <a:gd name="connsiteX8" fmla="*/ 145188 w 255882"/>
                    <a:gd name="connsiteY8" fmla="*/ 29027 h 255676"/>
                    <a:gd name="connsiteX9" fmla="*/ 149312 w 255882"/>
                    <a:gd name="connsiteY9" fmla="*/ 25452 h 255676"/>
                    <a:gd name="connsiteX10" fmla="*/ 158937 w 255882"/>
                    <a:gd name="connsiteY10" fmla="*/ 9160 h 255676"/>
                    <a:gd name="connsiteX11" fmla="*/ 166705 w 255882"/>
                    <a:gd name="connsiteY11" fmla="*/ 5929 h 255676"/>
                    <a:gd name="connsiteX12" fmla="*/ 174404 w 255882"/>
                    <a:gd name="connsiteY12" fmla="*/ 18372 h 255676"/>
                    <a:gd name="connsiteX13" fmla="*/ 172479 w 255882"/>
                    <a:gd name="connsiteY13" fmla="*/ 34046 h 255676"/>
                    <a:gd name="connsiteX14" fmla="*/ 172479 w 255882"/>
                    <a:gd name="connsiteY14" fmla="*/ 35695 h 255676"/>
                    <a:gd name="connsiteX15" fmla="*/ 186434 w 255882"/>
                    <a:gd name="connsiteY15" fmla="*/ 41882 h 255676"/>
                    <a:gd name="connsiteX16" fmla="*/ 201764 w 255882"/>
                    <a:gd name="connsiteY16" fmla="*/ 30402 h 255676"/>
                    <a:gd name="connsiteX17" fmla="*/ 211045 w 255882"/>
                    <a:gd name="connsiteY17" fmla="*/ 30540 h 255676"/>
                    <a:gd name="connsiteX18" fmla="*/ 212488 w 255882"/>
                    <a:gd name="connsiteY18" fmla="*/ 31777 h 255676"/>
                    <a:gd name="connsiteX19" fmla="*/ 214069 w 255882"/>
                    <a:gd name="connsiteY19" fmla="*/ 42364 h 255676"/>
                    <a:gd name="connsiteX20" fmla="*/ 205614 w 255882"/>
                    <a:gd name="connsiteY20" fmla="*/ 57418 h 255676"/>
                    <a:gd name="connsiteX21" fmla="*/ 206783 w 255882"/>
                    <a:gd name="connsiteY21" fmla="*/ 67180 h 255676"/>
                    <a:gd name="connsiteX22" fmla="*/ 215719 w 255882"/>
                    <a:gd name="connsiteY22" fmla="*/ 70755 h 255676"/>
                    <a:gd name="connsiteX23" fmla="*/ 233799 w 255882"/>
                    <a:gd name="connsiteY23" fmla="*/ 66011 h 255676"/>
                    <a:gd name="connsiteX24" fmla="*/ 241498 w 255882"/>
                    <a:gd name="connsiteY24" fmla="*/ 68967 h 255676"/>
                    <a:gd name="connsiteX25" fmla="*/ 243836 w 255882"/>
                    <a:gd name="connsiteY25" fmla="*/ 73573 h 255676"/>
                    <a:gd name="connsiteX26" fmla="*/ 241911 w 255882"/>
                    <a:gd name="connsiteY26" fmla="*/ 80379 h 255676"/>
                    <a:gd name="connsiteX27" fmla="*/ 226443 w 255882"/>
                    <a:gd name="connsiteY27" fmla="*/ 92684 h 255676"/>
                    <a:gd name="connsiteX28" fmla="*/ 223694 w 255882"/>
                    <a:gd name="connsiteY28" fmla="*/ 100177 h 255676"/>
                    <a:gd name="connsiteX29" fmla="*/ 224519 w 255882"/>
                    <a:gd name="connsiteY29" fmla="*/ 103202 h 255676"/>
                    <a:gd name="connsiteX30" fmla="*/ 230843 w 255882"/>
                    <a:gd name="connsiteY30" fmla="*/ 108633 h 255676"/>
                    <a:gd name="connsiteX31" fmla="*/ 249541 w 255882"/>
                    <a:gd name="connsiteY31" fmla="*/ 111176 h 255676"/>
                    <a:gd name="connsiteX32" fmla="*/ 255591 w 255882"/>
                    <a:gd name="connsiteY32" fmla="*/ 117157 h 255676"/>
                    <a:gd name="connsiteX33" fmla="*/ 255797 w 255882"/>
                    <a:gd name="connsiteY33" fmla="*/ 122519 h 255676"/>
                    <a:gd name="connsiteX34" fmla="*/ 251398 w 255882"/>
                    <a:gd name="connsiteY34" fmla="*/ 127675 h 255676"/>
                    <a:gd name="connsiteX35" fmla="*/ 233799 w 255882"/>
                    <a:gd name="connsiteY35" fmla="*/ 132693 h 255676"/>
                    <a:gd name="connsiteX36" fmla="*/ 226650 w 255882"/>
                    <a:gd name="connsiteY36" fmla="*/ 144586 h 255676"/>
                    <a:gd name="connsiteX37" fmla="*/ 230293 w 255882"/>
                    <a:gd name="connsiteY37" fmla="*/ 149398 h 255676"/>
                    <a:gd name="connsiteX38" fmla="*/ 246448 w 255882"/>
                    <a:gd name="connsiteY38" fmla="*/ 158884 h 255676"/>
                    <a:gd name="connsiteX39" fmla="*/ 249954 w 255882"/>
                    <a:gd name="connsiteY39" fmla="*/ 167065 h 255676"/>
                    <a:gd name="connsiteX40" fmla="*/ 249816 w 255882"/>
                    <a:gd name="connsiteY40" fmla="*/ 167890 h 255676"/>
                    <a:gd name="connsiteX41" fmla="*/ 240123 w 255882"/>
                    <a:gd name="connsiteY41" fmla="*/ 174833 h 255676"/>
                    <a:gd name="connsiteX42" fmla="*/ 223212 w 255882"/>
                    <a:gd name="connsiteY42" fmla="*/ 172702 h 255676"/>
                    <a:gd name="connsiteX43" fmla="*/ 214688 w 255882"/>
                    <a:gd name="connsiteY43" fmla="*/ 177102 h 255676"/>
                    <a:gd name="connsiteX44" fmla="*/ 214551 w 255882"/>
                    <a:gd name="connsiteY44" fmla="*/ 187276 h 255676"/>
                    <a:gd name="connsiteX45" fmla="*/ 225481 w 255882"/>
                    <a:gd name="connsiteY45" fmla="*/ 201712 h 255676"/>
                    <a:gd name="connsiteX46" fmla="*/ 225481 w 255882"/>
                    <a:gd name="connsiteY46" fmla="*/ 211130 h 255676"/>
                    <a:gd name="connsiteX47" fmla="*/ 225068 w 255882"/>
                    <a:gd name="connsiteY47" fmla="*/ 211611 h 255676"/>
                    <a:gd name="connsiteX48" fmla="*/ 213245 w 255882"/>
                    <a:gd name="connsiteY48" fmla="*/ 213948 h 255676"/>
                    <a:gd name="connsiteX49" fmla="*/ 198602 w 255882"/>
                    <a:gd name="connsiteY49" fmla="*/ 205699 h 255676"/>
                    <a:gd name="connsiteX50" fmla="*/ 188565 w 255882"/>
                    <a:gd name="connsiteY50" fmla="*/ 207143 h 255676"/>
                    <a:gd name="connsiteX51" fmla="*/ 185334 w 255882"/>
                    <a:gd name="connsiteY51" fmla="*/ 216217 h 255676"/>
                    <a:gd name="connsiteX52" fmla="*/ 190078 w 255882"/>
                    <a:gd name="connsiteY52" fmla="*/ 234503 h 255676"/>
                    <a:gd name="connsiteX53" fmla="*/ 187397 w 255882"/>
                    <a:gd name="connsiteY53" fmla="*/ 241377 h 255676"/>
                    <a:gd name="connsiteX54" fmla="*/ 182585 w 255882"/>
                    <a:gd name="connsiteY54" fmla="*/ 243852 h 255676"/>
                    <a:gd name="connsiteX55" fmla="*/ 175366 w 255882"/>
                    <a:gd name="connsiteY55" fmla="*/ 241859 h 255676"/>
                    <a:gd name="connsiteX56" fmla="*/ 164024 w 255882"/>
                    <a:gd name="connsiteY56" fmla="*/ 227491 h 255676"/>
                    <a:gd name="connsiteX57" fmla="*/ 149381 w 255882"/>
                    <a:gd name="connsiteY57" fmla="*/ 226254 h 255676"/>
                    <a:gd name="connsiteX58" fmla="*/ 147456 w 255882"/>
                    <a:gd name="connsiteY58" fmla="*/ 230103 h 255676"/>
                    <a:gd name="connsiteX59" fmla="*/ 144844 w 255882"/>
                    <a:gd name="connsiteY59" fmla="*/ 249008 h 255676"/>
                    <a:gd name="connsiteX60" fmla="*/ 139895 w 255882"/>
                    <a:gd name="connsiteY60" fmla="*/ 255676 h 255676"/>
                    <a:gd name="connsiteX61" fmla="*/ 131577 w 255882"/>
                    <a:gd name="connsiteY61" fmla="*/ 255676 h 255676"/>
                    <a:gd name="connsiteX62" fmla="*/ 127933 w 255882"/>
                    <a:gd name="connsiteY62" fmla="*/ 250589 h 255676"/>
                    <a:gd name="connsiteX63" fmla="*/ 122777 w 255882"/>
                    <a:gd name="connsiteY63" fmla="*/ 232372 h 255676"/>
                    <a:gd name="connsiteX64" fmla="*/ 116659 w 255882"/>
                    <a:gd name="connsiteY64" fmla="*/ 227010 h 255676"/>
                    <a:gd name="connsiteX65" fmla="*/ 112947 w 255882"/>
                    <a:gd name="connsiteY65" fmla="*/ 226597 h 255676"/>
                    <a:gd name="connsiteX66" fmla="*/ 106622 w 255882"/>
                    <a:gd name="connsiteY66" fmla="*/ 230103 h 255676"/>
                    <a:gd name="connsiteX67" fmla="*/ 105041 w 255882"/>
                    <a:gd name="connsiteY67" fmla="*/ 232784 h 255676"/>
                    <a:gd name="connsiteX68" fmla="*/ 96380 w 255882"/>
                    <a:gd name="connsiteY68" fmla="*/ 247427 h 255676"/>
                    <a:gd name="connsiteX69" fmla="*/ 89849 w 255882"/>
                    <a:gd name="connsiteY69" fmla="*/ 250108 h 255676"/>
                    <a:gd name="connsiteX70" fmla="*/ 84555 w 255882"/>
                    <a:gd name="connsiteY70" fmla="*/ 248320 h 255676"/>
                    <a:gd name="connsiteX71" fmla="*/ 80981 w 255882"/>
                    <a:gd name="connsiteY71" fmla="*/ 241652 h 255676"/>
                    <a:gd name="connsiteX72" fmla="*/ 83249 w 255882"/>
                    <a:gd name="connsiteY72" fmla="*/ 222885 h 255676"/>
                    <a:gd name="connsiteX73" fmla="*/ 78094 w 255882"/>
                    <a:gd name="connsiteY73" fmla="*/ 214155 h 255676"/>
                    <a:gd name="connsiteX74" fmla="*/ 68538 w 255882"/>
                    <a:gd name="connsiteY74" fmla="*/ 214636 h 255676"/>
                    <a:gd name="connsiteX75" fmla="*/ 55133 w 255882"/>
                    <a:gd name="connsiteY75" fmla="*/ 224810 h 255676"/>
                    <a:gd name="connsiteX76" fmla="*/ 43240 w 255882"/>
                    <a:gd name="connsiteY76" fmla="*/ 224123 h 255676"/>
                    <a:gd name="connsiteX77" fmla="*/ 42209 w 255882"/>
                    <a:gd name="connsiteY77" fmla="*/ 223091 h 255676"/>
                    <a:gd name="connsiteX78" fmla="*/ 41178 w 255882"/>
                    <a:gd name="connsiteY78" fmla="*/ 214842 h 255676"/>
                    <a:gd name="connsiteX79" fmla="*/ 50115 w 255882"/>
                    <a:gd name="connsiteY79" fmla="*/ 198893 h 255676"/>
                    <a:gd name="connsiteX80" fmla="*/ 51627 w 255882"/>
                    <a:gd name="connsiteY80" fmla="*/ 194013 h 255676"/>
                    <a:gd name="connsiteX81" fmla="*/ 39597 w 255882"/>
                    <a:gd name="connsiteY81" fmla="*/ 185420 h 255676"/>
                    <a:gd name="connsiteX82" fmla="*/ 21105 w 255882"/>
                    <a:gd name="connsiteY82" fmla="*/ 190232 h 255676"/>
                    <a:gd name="connsiteX83" fmla="*/ 15193 w 255882"/>
                    <a:gd name="connsiteY83" fmla="*/ 188238 h 255676"/>
                    <a:gd name="connsiteX84" fmla="*/ 12237 w 255882"/>
                    <a:gd name="connsiteY84" fmla="*/ 183014 h 255676"/>
                    <a:gd name="connsiteX85" fmla="*/ 14230 w 255882"/>
                    <a:gd name="connsiteY85" fmla="*/ 175314 h 255676"/>
                    <a:gd name="connsiteX86" fmla="*/ 27910 w 255882"/>
                    <a:gd name="connsiteY86" fmla="*/ 164453 h 255676"/>
                    <a:gd name="connsiteX87" fmla="*/ 31554 w 255882"/>
                    <a:gd name="connsiteY87" fmla="*/ 153385 h 255676"/>
                    <a:gd name="connsiteX88" fmla="*/ 24198 w 255882"/>
                    <a:gd name="connsiteY88" fmla="*/ 147198 h 255676"/>
                    <a:gd name="connsiteX89" fmla="*/ 6943 w 255882"/>
                    <a:gd name="connsiteY89" fmla="*/ 144861 h 255676"/>
                    <a:gd name="connsiteX90" fmla="*/ 138 w 255882"/>
                    <a:gd name="connsiteY90" fmla="*/ 140049 h 255676"/>
                    <a:gd name="connsiteX91" fmla="*/ 0 w 255882"/>
                    <a:gd name="connsiteY91" fmla="*/ 131525 h 255676"/>
                    <a:gd name="connsiteX92" fmla="*/ 5019 w 255882"/>
                    <a:gd name="connsiteY92" fmla="*/ 127881 h 255676"/>
                    <a:gd name="connsiteX93" fmla="*/ 22617 w 255882"/>
                    <a:gd name="connsiteY93" fmla="*/ 122931 h 255676"/>
                    <a:gd name="connsiteX94" fmla="*/ 28667 w 255882"/>
                    <a:gd name="connsiteY94" fmla="*/ 116194 h 255676"/>
                    <a:gd name="connsiteX95" fmla="*/ 29010 w 255882"/>
                    <a:gd name="connsiteY95" fmla="*/ 113307 h 255676"/>
                    <a:gd name="connsiteX96" fmla="*/ 25229 w 255882"/>
                    <a:gd name="connsiteY96" fmla="*/ 106295 h 255676"/>
                    <a:gd name="connsiteX97" fmla="*/ 9281 w 255882"/>
                    <a:gd name="connsiteY97" fmla="*/ 96946 h 255676"/>
                    <a:gd name="connsiteX98" fmla="*/ 5843 w 255882"/>
                    <a:gd name="connsiteY98" fmla="*/ 88560 h 255676"/>
                    <a:gd name="connsiteX99" fmla="*/ 6187 w 255882"/>
                    <a:gd name="connsiteY99" fmla="*/ 87391 h 255676"/>
                    <a:gd name="connsiteX100" fmla="*/ 15261 w 255882"/>
                    <a:gd name="connsiteY100" fmla="*/ 81135 h 255676"/>
                    <a:gd name="connsiteX101" fmla="*/ 32173 w 255882"/>
                    <a:gd name="connsiteY101" fmla="*/ 83060 h 255676"/>
                    <a:gd name="connsiteX102" fmla="*/ 40834 w 255882"/>
                    <a:gd name="connsiteY102" fmla="*/ 79073 h 255676"/>
                    <a:gd name="connsiteX103" fmla="*/ 40147 w 255882"/>
                    <a:gd name="connsiteY103" fmla="*/ 67318 h 255676"/>
                    <a:gd name="connsiteX104" fmla="*/ 29629 w 255882"/>
                    <a:gd name="connsiteY104" fmla="*/ 53363 h 255676"/>
                    <a:gd name="connsiteX105" fmla="*/ 29629 w 255882"/>
                    <a:gd name="connsiteY105" fmla="*/ 45595 h 255676"/>
                    <a:gd name="connsiteX106" fmla="*/ 33066 w 255882"/>
                    <a:gd name="connsiteY106" fmla="*/ 41745 h 255676"/>
                    <a:gd name="connsiteX107" fmla="*/ 40422 w 255882"/>
                    <a:gd name="connsiteY107" fmla="*/ 40920 h 255676"/>
                    <a:gd name="connsiteX108" fmla="*/ 56027 w 255882"/>
                    <a:gd name="connsiteY108" fmla="*/ 49719 h 255676"/>
                    <a:gd name="connsiteX109" fmla="*/ 69982 w 255882"/>
                    <a:gd name="connsiteY109" fmla="*/ 45801 h 255676"/>
                    <a:gd name="connsiteX110" fmla="*/ 70325 w 255882"/>
                    <a:gd name="connsiteY110" fmla="*/ 39751 h 255676"/>
                    <a:gd name="connsiteX111" fmla="*/ 65788 w 255882"/>
                    <a:gd name="connsiteY111" fmla="*/ 22221 h 255676"/>
                    <a:gd name="connsiteX112" fmla="*/ 69088 w 255882"/>
                    <a:gd name="connsiteY112" fmla="*/ 14110 h 255676"/>
                    <a:gd name="connsiteX113" fmla="*/ 71632 w 255882"/>
                    <a:gd name="connsiteY113" fmla="*/ 12735 h 255676"/>
                    <a:gd name="connsiteX114" fmla="*/ 81118 w 255882"/>
                    <a:gd name="connsiteY114" fmla="*/ 15072 h 255676"/>
                    <a:gd name="connsiteX115" fmla="*/ 92049 w 255882"/>
                    <a:gd name="connsiteY115" fmla="*/ 28958 h 255676"/>
                    <a:gd name="connsiteX116" fmla="*/ 106966 w 255882"/>
                    <a:gd name="connsiteY116" fmla="*/ 28890 h 255676"/>
                    <a:gd name="connsiteX117" fmla="*/ 108754 w 255882"/>
                    <a:gd name="connsiteY117" fmla="*/ 22565 h 255676"/>
                    <a:gd name="connsiteX118" fmla="*/ 110953 w 255882"/>
                    <a:gd name="connsiteY118" fmla="*/ 6479 h 255676"/>
                    <a:gd name="connsiteX119" fmla="*/ 116934 w 255882"/>
                    <a:gd name="connsiteY119" fmla="*/ 292 h 255676"/>
                    <a:gd name="connsiteX120" fmla="*/ 122296 w 255882"/>
                    <a:gd name="connsiteY120" fmla="*/ 86 h 2556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</a:cxnLst>
                  <a:rect l="l" t="t" r="r" b="b"/>
                  <a:pathLst>
                    <a:path w="255882" h="255676">
                      <a:moveTo>
                        <a:pt x="127864" y="81461"/>
                      </a:moveTo>
                      <a:cubicBezTo>
                        <a:pt x="102426" y="81461"/>
                        <a:pt x="81805" y="102082"/>
                        <a:pt x="81805" y="127520"/>
                      </a:cubicBezTo>
                      <a:cubicBezTo>
                        <a:pt x="81805" y="152958"/>
                        <a:pt x="102426" y="173579"/>
                        <a:pt x="127864" y="173579"/>
                      </a:cubicBezTo>
                      <a:cubicBezTo>
                        <a:pt x="153302" y="173579"/>
                        <a:pt x="173923" y="152958"/>
                        <a:pt x="173923" y="127520"/>
                      </a:cubicBezTo>
                      <a:cubicBezTo>
                        <a:pt x="173923" y="102082"/>
                        <a:pt x="153302" y="81461"/>
                        <a:pt x="127864" y="81461"/>
                      </a:cubicBezTo>
                      <a:close/>
                      <a:moveTo>
                        <a:pt x="122296" y="86"/>
                      </a:moveTo>
                      <a:cubicBezTo>
                        <a:pt x="124908" y="223"/>
                        <a:pt x="126696" y="1598"/>
                        <a:pt x="127383" y="4211"/>
                      </a:cubicBezTo>
                      <a:cubicBezTo>
                        <a:pt x="129033" y="10054"/>
                        <a:pt x="130752" y="15966"/>
                        <a:pt x="132401" y="21809"/>
                      </a:cubicBezTo>
                      <a:cubicBezTo>
                        <a:pt x="134120" y="27790"/>
                        <a:pt x="139070" y="30608"/>
                        <a:pt x="145188" y="29027"/>
                      </a:cubicBezTo>
                      <a:cubicBezTo>
                        <a:pt x="147181" y="28546"/>
                        <a:pt x="148350" y="27102"/>
                        <a:pt x="149312" y="25452"/>
                      </a:cubicBezTo>
                      <a:cubicBezTo>
                        <a:pt x="152475" y="20022"/>
                        <a:pt x="155706" y="14591"/>
                        <a:pt x="158937" y="9160"/>
                      </a:cubicBezTo>
                      <a:cubicBezTo>
                        <a:pt x="160999" y="5654"/>
                        <a:pt x="162786" y="4898"/>
                        <a:pt x="166705" y="5929"/>
                      </a:cubicBezTo>
                      <a:cubicBezTo>
                        <a:pt x="174542" y="7923"/>
                        <a:pt x="175573" y="9641"/>
                        <a:pt x="174404" y="18372"/>
                      </a:cubicBezTo>
                      <a:cubicBezTo>
                        <a:pt x="173717" y="23596"/>
                        <a:pt x="173098" y="28821"/>
                        <a:pt x="172479" y="34046"/>
                      </a:cubicBezTo>
                      <a:cubicBezTo>
                        <a:pt x="172410" y="34595"/>
                        <a:pt x="172410" y="35145"/>
                        <a:pt x="172479" y="35695"/>
                      </a:cubicBezTo>
                      <a:cubicBezTo>
                        <a:pt x="173373" y="41264"/>
                        <a:pt x="181828" y="45113"/>
                        <a:pt x="186434" y="41882"/>
                      </a:cubicBezTo>
                      <a:cubicBezTo>
                        <a:pt x="191659" y="38170"/>
                        <a:pt x="196677" y="34252"/>
                        <a:pt x="201764" y="30402"/>
                      </a:cubicBezTo>
                      <a:cubicBezTo>
                        <a:pt x="205476" y="27584"/>
                        <a:pt x="207333" y="27652"/>
                        <a:pt x="211045" y="30540"/>
                      </a:cubicBezTo>
                      <a:cubicBezTo>
                        <a:pt x="211526" y="30952"/>
                        <a:pt x="212007" y="31296"/>
                        <a:pt x="212488" y="31777"/>
                      </a:cubicBezTo>
                      <a:cubicBezTo>
                        <a:pt x="216819" y="35902"/>
                        <a:pt x="217025" y="37139"/>
                        <a:pt x="214069" y="42364"/>
                      </a:cubicBezTo>
                      <a:cubicBezTo>
                        <a:pt x="211251" y="47382"/>
                        <a:pt x="208570" y="52469"/>
                        <a:pt x="205614" y="57418"/>
                      </a:cubicBezTo>
                      <a:cubicBezTo>
                        <a:pt x="203483" y="61062"/>
                        <a:pt x="204445" y="64087"/>
                        <a:pt x="206783" y="67180"/>
                      </a:cubicBezTo>
                      <a:cubicBezTo>
                        <a:pt x="209120" y="70274"/>
                        <a:pt x="211801" y="71786"/>
                        <a:pt x="215719" y="70755"/>
                      </a:cubicBezTo>
                      <a:cubicBezTo>
                        <a:pt x="221769" y="69174"/>
                        <a:pt x="227818" y="67661"/>
                        <a:pt x="233799" y="66011"/>
                      </a:cubicBezTo>
                      <a:cubicBezTo>
                        <a:pt x="237649" y="64980"/>
                        <a:pt x="239367" y="65599"/>
                        <a:pt x="241498" y="68967"/>
                      </a:cubicBezTo>
                      <a:cubicBezTo>
                        <a:pt x="242461" y="70411"/>
                        <a:pt x="243286" y="71923"/>
                        <a:pt x="243836" y="73573"/>
                      </a:cubicBezTo>
                      <a:cubicBezTo>
                        <a:pt x="244867" y="76529"/>
                        <a:pt x="244385" y="78385"/>
                        <a:pt x="241911" y="80379"/>
                      </a:cubicBezTo>
                      <a:cubicBezTo>
                        <a:pt x="236755" y="84504"/>
                        <a:pt x="231668" y="88628"/>
                        <a:pt x="226443" y="92684"/>
                      </a:cubicBezTo>
                      <a:cubicBezTo>
                        <a:pt x="223831" y="94678"/>
                        <a:pt x="223144" y="97152"/>
                        <a:pt x="223694" y="100177"/>
                      </a:cubicBezTo>
                      <a:cubicBezTo>
                        <a:pt x="223900" y="101208"/>
                        <a:pt x="224244" y="102171"/>
                        <a:pt x="224519" y="103202"/>
                      </a:cubicBezTo>
                      <a:cubicBezTo>
                        <a:pt x="225412" y="106433"/>
                        <a:pt x="227543" y="108220"/>
                        <a:pt x="230843" y="108633"/>
                      </a:cubicBezTo>
                      <a:cubicBezTo>
                        <a:pt x="237099" y="109458"/>
                        <a:pt x="243354" y="110351"/>
                        <a:pt x="249541" y="111176"/>
                      </a:cubicBezTo>
                      <a:cubicBezTo>
                        <a:pt x="253254" y="111657"/>
                        <a:pt x="255178" y="113445"/>
                        <a:pt x="255591" y="117157"/>
                      </a:cubicBezTo>
                      <a:cubicBezTo>
                        <a:pt x="255797" y="118944"/>
                        <a:pt x="256003" y="120732"/>
                        <a:pt x="255797" y="122519"/>
                      </a:cubicBezTo>
                      <a:cubicBezTo>
                        <a:pt x="255453" y="125337"/>
                        <a:pt x="254010" y="126919"/>
                        <a:pt x="251398" y="127675"/>
                      </a:cubicBezTo>
                      <a:cubicBezTo>
                        <a:pt x="245554" y="129325"/>
                        <a:pt x="239642" y="130974"/>
                        <a:pt x="233799" y="132693"/>
                      </a:cubicBezTo>
                      <a:cubicBezTo>
                        <a:pt x="228093" y="134343"/>
                        <a:pt x="225481" y="138674"/>
                        <a:pt x="226650" y="144586"/>
                      </a:cubicBezTo>
                      <a:cubicBezTo>
                        <a:pt x="227062" y="146854"/>
                        <a:pt x="228368" y="148298"/>
                        <a:pt x="230293" y="149398"/>
                      </a:cubicBezTo>
                      <a:cubicBezTo>
                        <a:pt x="235655" y="152560"/>
                        <a:pt x="241017" y="155722"/>
                        <a:pt x="246448" y="158884"/>
                      </a:cubicBezTo>
                      <a:cubicBezTo>
                        <a:pt x="250435" y="161222"/>
                        <a:pt x="251054" y="162597"/>
                        <a:pt x="249954" y="167065"/>
                      </a:cubicBezTo>
                      <a:cubicBezTo>
                        <a:pt x="249885" y="167340"/>
                        <a:pt x="249885" y="167615"/>
                        <a:pt x="249816" y="167890"/>
                      </a:cubicBezTo>
                      <a:cubicBezTo>
                        <a:pt x="248166" y="173321"/>
                        <a:pt x="246310" y="176002"/>
                        <a:pt x="240123" y="174833"/>
                      </a:cubicBezTo>
                      <a:cubicBezTo>
                        <a:pt x="234555" y="173733"/>
                        <a:pt x="228849" y="173527"/>
                        <a:pt x="223212" y="172702"/>
                      </a:cubicBezTo>
                      <a:cubicBezTo>
                        <a:pt x="219225" y="172152"/>
                        <a:pt x="216613" y="173733"/>
                        <a:pt x="214688" y="177102"/>
                      </a:cubicBezTo>
                      <a:cubicBezTo>
                        <a:pt x="212695" y="180539"/>
                        <a:pt x="211801" y="183770"/>
                        <a:pt x="214551" y="187276"/>
                      </a:cubicBezTo>
                      <a:cubicBezTo>
                        <a:pt x="218263" y="192019"/>
                        <a:pt x="221838" y="196900"/>
                        <a:pt x="225481" y="201712"/>
                      </a:cubicBezTo>
                      <a:cubicBezTo>
                        <a:pt x="228506" y="205630"/>
                        <a:pt x="228506" y="207212"/>
                        <a:pt x="225481" y="211130"/>
                      </a:cubicBezTo>
                      <a:cubicBezTo>
                        <a:pt x="225343" y="211267"/>
                        <a:pt x="225206" y="211474"/>
                        <a:pt x="225068" y="211611"/>
                      </a:cubicBezTo>
                      <a:cubicBezTo>
                        <a:pt x="221081" y="215873"/>
                        <a:pt x="219500" y="217729"/>
                        <a:pt x="213245" y="213948"/>
                      </a:cubicBezTo>
                      <a:cubicBezTo>
                        <a:pt x="208432" y="211061"/>
                        <a:pt x="203345" y="208586"/>
                        <a:pt x="198602" y="205699"/>
                      </a:cubicBezTo>
                      <a:cubicBezTo>
                        <a:pt x="194684" y="203362"/>
                        <a:pt x="191659" y="204737"/>
                        <a:pt x="188565" y="207143"/>
                      </a:cubicBezTo>
                      <a:cubicBezTo>
                        <a:pt x="185472" y="209480"/>
                        <a:pt x="184234" y="212299"/>
                        <a:pt x="185334" y="216217"/>
                      </a:cubicBezTo>
                      <a:cubicBezTo>
                        <a:pt x="187053" y="222267"/>
                        <a:pt x="188565" y="228385"/>
                        <a:pt x="190078" y="234503"/>
                      </a:cubicBezTo>
                      <a:cubicBezTo>
                        <a:pt x="190903" y="237803"/>
                        <a:pt x="190215" y="239590"/>
                        <a:pt x="187397" y="241377"/>
                      </a:cubicBezTo>
                      <a:cubicBezTo>
                        <a:pt x="185884" y="242340"/>
                        <a:pt x="184303" y="243233"/>
                        <a:pt x="182585" y="243852"/>
                      </a:cubicBezTo>
                      <a:cubicBezTo>
                        <a:pt x="179560" y="244952"/>
                        <a:pt x="177360" y="244402"/>
                        <a:pt x="175366" y="241859"/>
                      </a:cubicBezTo>
                      <a:cubicBezTo>
                        <a:pt x="171585" y="237115"/>
                        <a:pt x="167805" y="232303"/>
                        <a:pt x="164024" y="227491"/>
                      </a:cubicBezTo>
                      <a:cubicBezTo>
                        <a:pt x="160380" y="222954"/>
                        <a:pt x="153781" y="222335"/>
                        <a:pt x="149381" y="226254"/>
                      </a:cubicBezTo>
                      <a:cubicBezTo>
                        <a:pt x="148213" y="227285"/>
                        <a:pt x="147663" y="228591"/>
                        <a:pt x="147456" y="230103"/>
                      </a:cubicBezTo>
                      <a:cubicBezTo>
                        <a:pt x="146563" y="236428"/>
                        <a:pt x="145532" y="242683"/>
                        <a:pt x="144844" y="249008"/>
                      </a:cubicBezTo>
                      <a:cubicBezTo>
                        <a:pt x="144432" y="252308"/>
                        <a:pt x="143126" y="254645"/>
                        <a:pt x="139895" y="255676"/>
                      </a:cubicBezTo>
                      <a:cubicBezTo>
                        <a:pt x="137145" y="255676"/>
                        <a:pt x="134326" y="255676"/>
                        <a:pt x="131577" y="255676"/>
                      </a:cubicBezTo>
                      <a:cubicBezTo>
                        <a:pt x="129652" y="254507"/>
                        <a:pt x="128552" y="252789"/>
                        <a:pt x="127933" y="250589"/>
                      </a:cubicBezTo>
                      <a:cubicBezTo>
                        <a:pt x="126283" y="244540"/>
                        <a:pt x="124427" y="238490"/>
                        <a:pt x="122777" y="232372"/>
                      </a:cubicBezTo>
                      <a:cubicBezTo>
                        <a:pt x="121884" y="229141"/>
                        <a:pt x="119890" y="227422"/>
                        <a:pt x="116659" y="227010"/>
                      </a:cubicBezTo>
                      <a:cubicBezTo>
                        <a:pt x="115422" y="226872"/>
                        <a:pt x="114184" y="226666"/>
                        <a:pt x="112947" y="226597"/>
                      </a:cubicBezTo>
                      <a:cubicBezTo>
                        <a:pt x="110060" y="226391"/>
                        <a:pt x="108066" y="227697"/>
                        <a:pt x="106622" y="230103"/>
                      </a:cubicBezTo>
                      <a:cubicBezTo>
                        <a:pt x="106072" y="230997"/>
                        <a:pt x="105591" y="231891"/>
                        <a:pt x="105041" y="232784"/>
                      </a:cubicBezTo>
                      <a:cubicBezTo>
                        <a:pt x="102154" y="237665"/>
                        <a:pt x="99335" y="242615"/>
                        <a:pt x="96380" y="247427"/>
                      </a:cubicBezTo>
                      <a:cubicBezTo>
                        <a:pt x="94798" y="250108"/>
                        <a:pt x="92873" y="250795"/>
                        <a:pt x="89849" y="250108"/>
                      </a:cubicBezTo>
                      <a:cubicBezTo>
                        <a:pt x="87993" y="249695"/>
                        <a:pt x="86274" y="249077"/>
                        <a:pt x="84555" y="248320"/>
                      </a:cubicBezTo>
                      <a:cubicBezTo>
                        <a:pt x="81531" y="246877"/>
                        <a:pt x="80568" y="245021"/>
                        <a:pt x="80981" y="241652"/>
                      </a:cubicBezTo>
                      <a:cubicBezTo>
                        <a:pt x="81737" y="235397"/>
                        <a:pt x="82356" y="229141"/>
                        <a:pt x="83249" y="222885"/>
                      </a:cubicBezTo>
                      <a:cubicBezTo>
                        <a:pt x="83868" y="218486"/>
                        <a:pt x="81531" y="216080"/>
                        <a:pt x="78094" y="214155"/>
                      </a:cubicBezTo>
                      <a:cubicBezTo>
                        <a:pt x="74725" y="212299"/>
                        <a:pt x="71700" y="212024"/>
                        <a:pt x="68538" y="214636"/>
                      </a:cubicBezTo>
                      <a:cubicBezTo>
                        <a:pt x="64139" y="218142"/>
                        <a:pt x="59533" y="221373"/>
                        <a:pt x="55133" y="224810"/>
                      </a:cubicBezTo>
                      <a:cubicBezTo>
                        <a:pt x="50665" y="228316"/>
                        <a:pt x="48740" y="229072"/>
                        <a:pt x="43240" y="224123"/>
                      </a:cubicBezTo>
                      <a:cubicBezTo>
                        <a:pt x="42897" y="223779"/>
                        <a:pt x="42553" y="223435"/>
                        <a:pt x="42209" y="223091"/>
                      </a:cubicBezTo>
                      <a:cubicBezTo>
                        <a:pt x="39528" y="220342"/>
                        <a:pt x="39253" y="218211"/>
                        <a:pt x="41178" y="214842"/>
                      </a:cubicBezTo>
                      <a:cubicBezTo>
                        <a:pt x="44134" y="209549"/>
                        <a:pt x="47159" y="204187"/>
                        <a:pt x="50115" y="198893"/>
                      </a:cubicBezTo>
                      <a:cubicBezTo>
                        <a:pt x="50940" y="197381"/>
                        <a:pt x="51833" y="195869"/>
                        <a:pt x="51627" y="194013"/>
                      </a:cubicBezTo>
                      <a:cubicBezTo>
                        <a:pt x="51146" y="188444"/>
                        <a:pt x="44959" y="184045"/>
                        <a:pt x="39597" y="185420"/>
                      </a:cubicBezTo>
                      <a:cubicBezTo>
                        <a:pt x="33410" y="187001"/>
                        <a:pt x="27223" y="188582"/>
                        <a:pt x="21105" y="190232"/>
                      </a:cubicBezTo>
                      <a:cubicBezTo>
                        <a:pt x="18630" y="190919"/>
                        <a:pt x="16774" y="190163"/>
                        <a:pt x="15193" y="188238"/>
                      </a:cubicBezTo>
                      <a:cubicBezTo>
                        <a:pt x="13887" y="186657"/>
                        <a:pt x="13062" y="184870"/>
                        <a:pt x="12237" y="183014"/>
                      </a:cubicBezTo>
                      <a:cubicBezTo>
                        <a:pt x="10862" y="179783"/>
                        <a:pt x="11481" y="177445"/>
                        <a:pt x="14230" y="175314"/>
                      </a:cubicBezTo>
                      <a:cubicBezTo>
                        <a:pt x="18767" y="171671"/>
                        <a:pt x="23373" y="168096"/>
                        <a:pt x="27910" y="164453"/>
                      </a:cubicBezTo>
                      <a:cubicBezTo>
                        <a:pt x="32722" y="160741"/>
                        <a:pt x="33135" y="159159"/>
                        <a:pt x="31554" y="153385"/>
                      </a:cubicBezTo>
                      <a:cubicBezTo>
                        <a:pt x="30454" y="149604"/>
                        <a:pt x="28185" y="147611"/>
                        <a:pt x="24198" y="147198"/>
                      </a:cubicBezTo>
                      <a:cubicBezTo>
                        <a:pt x="18424" y="146579"/>
                        <a:pt x="12718" y="145479"/>
                        <a:pt x="6943" y="144861"/>
                      </a:cubicBezTo>
                      <a:cubicBezTo>
                        <a:pt x="3644" y="144517"/>
                        <a:pt x="1306" y="143211"/>
                        <a:pt x="138" y="140049"/>
                      </a:cubicBezTo>
                      <a:cubicBezTo>
                        <a:pt x="0" y="137093"/>
                        <a:pt x="0" y="134343"/>
                        <a:pt x="0" y="131525"/>
                      </a:cubicBezTo>
                      <a:cubicBezTo>
                        <a:pt x="1100" y="129462"/>
                        <a:pt x="2819" y="128431"/>
                        <a:pt x="5019" y="127881"/>
                      </a:cubicBezTo>
                      <a:cubicBezTo>
                        <a:pt x="10931" y="126300"/>
                        <a:pt x="16705" y="124513"/>
                        <a:pt x="22617" y="122931"/>
                      </a:cubicBezTo>
                      <a:cubicBezTo>
                        <a:pt x="26192" y="121969"/>
                        <a:pt x="28323" y="119975"/>
                        <a:pt x="28667" y="116194"/>
                      </a:cubicBezTo>
                      <a:cubicBezTo>
                        <a:pt x="28735" y="115232"/>
                        <a:pt x="28873" y="114270"/>
                        <a:pt x="29010" y="113307"/>
                      </a:cubicBezTo>
                      <a:cubicBezTo>
                        <a:pt x="29354" y="110076"/>
                        <a:pt x="27910" y="107876"/>
                        <a:pt x="25229" y="106295"/>
                      </a:cubicBezTo>
                      <a:cubicBezTo>
                        <a:pt x="19867" y="103202"/>
                        <a:pt x="14574" y="100040"/>
                        <a:pt x="9281" y="96946"/>
                      </a:cubicBezTo>
                      <a:cubicBezTo>
                        <a:pt x="5362" y="94678"/>
                        <a:pt x="4675" y="92959"/>
                        <a:pt x="5843" y="88560"/>
                      </a:cubicBezTo>
                      <a:cubicBezTo>
                        <a:pt x="5981" y="88147"/>
                        <a:pt x="6050" y="87735"/>
                        <a:pt x="6187" y="87391"/>
                      </a:cubicBezTo>
                      <a:cubicBezTo>
                        <a:pt x="7906" y="81685"/>
                        <a:pt x="9418" y="80585"/>
                        <a:pt x="15261" y="81135"/>
                      </a:cubicBezTo>
                      <a:cubicBezTo>
                        <a:pt x="20898" y="81685"/>
                        <a:pt x="26535" y="82304"/>
                        <a:pt x="32173" y="83060"/>
                      </a:cubicBezTo>
                      <a:cubicBezTo>
                        <a:pt x="36641" y="83610"/>
                        <a:pt x="38566" y="82854"/>
                        <a:pt x="40834" y="79073"/>
                      </a:cubicBezTo>
                      <a:cubicBezTo>
                        <a:pt x="44065" y="73848"/>
                        <a:pt x="43928" y="72198"/>
                        <a:pt x="40147" y="67318"/>
                      </a:cubicBezTo>
                      <a:cubicBezTo>
                        <a:pt x="36572" y="62712"/>
                        <a:pt x="33066" y="58037"/>
                        <a:pt x="29629" y="53363"/>
                      </a:cubicBezTo>
                      <a:cubicBezTo>
                        <a:pt x="27567" y="50613"/>
                        <a:pt x="27567" y="48344"/>
                        <a:pt x="29629" y="45595"/>
                      </a:cubicBezTo>
                      <a:cubicBezTo>
                        <a:pt x="30660" y="44220"/>
                        <a:pt x="31760" y="42845"/>
                        <a:pt x="33066" y="41745"/>
                      </a:cubicBezTo>
                      <a:cubicBezTo>
                        <a:pt x="35678" y="39545"/>
                        <a:pt x="37466" y="39270"/>
                        <a:pt x="40422" y="40920"/>
                      </a:cubicBezTo>
                      <a:cubicBezTo>
                        <a:pt x="45646" y="43807"/>
                        <a:pt x="51008" y="46488"/>
                        <a:pt x="56027" y="49719"/>
                      </a:cubicBezTo>
                      <a:cubicBezTo>
                        <a:pt x="61801" y="53431"/>
                        <a:pt x="65788" y="50957"/>
                        <a:pt x="69982" y="45801"/>
                      </a:cubicBezTo>
                      <a:cubicBezTo>
                        <a:pt x="71357" y="44082"/>
                        <a:pt x="70875" y="41814"/>
                        <a:pt x="70325" y="39751"/>
                      </a:cubicBezTo>
                      <a:cubicBezTo>
                        <a:pt x="68813" y="33908"/>
                        <a:pt x="67301" y="28065"/>
                        <a:pt x="65788" y="22221"/>
                      </a:cubicBezTo>
                      <a:cubicBezTo>
                        <a:pt x="64688" y="18028"/>
                        <a:pt x="65376" y="16309"/>
                        <a:pt x="69088" y="14110"/>
                      </a:cubicBezTo>
                      <a:cubicBezTo>
                        <a:pt x="69913" y="13628"/>
                        <a:pt x="70738" y="13147"/>
                        <a:pt x="71632" y="12735"/>
                      </a:cubicBezTo>
                      <a:cubicBezTo>
                        <a:pt x="76100" y="10672"/>
                        <a:pt x="78094" y="11154"/>
                        <a:pt x="81118" y="15072"/>
                      </a:cubicBezTo>
                      <a:cubicBezTo>
                        <a:pt x="84762" y="19678"/>
                        <a:pt x="88405" y="24353"/>
                        <a:pt x="92049" y="28958"/>
                      </a:cubicBezTo>
                      <a:cubicBezTo>
                        <a:pt x="95486" y="33221"/>
                        <a:pt x="103529" y="33221"/>
                        <a:pt x="106966" y="28890"/>
                      </a:cubicBezTo>
                      <a:cubicBezTo>
                        <a:pt x="108410" y="27034"/>
                        <a:pt x="108410" y="24696"/>
                        <a:pt x="108754" y="22565"/>
                      </a:cubicBezTo>
                      <a:cubicBezTo>
                        <a:pt x="109578" y="17203"/>
                        <a:pt x="110266" y="11841"/>
                        <a:pt x="110953" y="6479"/>
                      </a:cubicBezTo>
                      <a:cubicBezTo>
                        <a:pt x="111503" y="2217"/>
                        <a:pt x="112672" y="1048"/>
                        <a:pt x="116934" y="292"/>
                      </a:cubicBezTo>
                      <a:cubicBezTo>
                        <a:pt x="118721" y="-52"/>
                        <a:pt x="120509" y="-52"/>
                        <a:pt x="122296" y="86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3B1CB2A2-3A6D-4734-A590-8C772FE3EF83}"/>
              </a:ext>
            </a:extLst>
          </p:cNvPr>
          <p:cNvGrpSpPr/>
          <p:nvPr/>
        </p:nvGrpSpPr>
        <p:grpSpPr>
          <a:xfrm>
            <a:off x="2270956" y="2567578"/>
            <a:ext cx="1766294" cy="1275724"/>
            <a:chOff x="2716823" y="1178574"/>
            <a:chExt cx="5838092" cy="4216625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68B6C2D5-2E2C-435B-BF94-D3C0A3199928}"/>
                </a:ext>
              </a:extLst>
            </p:cNvPr>
            <p:cNvGrpSpPr/>
            <p:nvPr/>
          </p:nvGrpSpPr>
          <p:grpSpPr>
            <a:xfrm>
              <a:off x="2716823" y="4480799"/>
              <a:ext cx="5838092" cy="914400"/>
              <a:chOff x="175847" y="4480799"/>
              <a:chExt cx="8801100" cy="914400"/>
            </a:xfrm>
          </p:grpSpPr>
          <p:sp>
            <p:nvSpPr>
              <p:cNvPr id="121" name="Rectangle: Rounded Corners 120">
                <a:extLst>
                  <a:ext uri="{FF2B5EF4-FFF2-40B4-BE49-F238E27FC236}">
                    <a16:creationId xmlns:a16="http://schemas.microsoft.com/office/drawing/2014/main" xmlns="" id="{2F46A28D-614D-4C37-8D71-D785E3191650}"/>
                  </a:ext>
                </a:extLst>
              </p:cNvPr>
              <p:cNvSpPr/>
              <p:nvPr/>
            </p:nvSpPr>
            <p:spPr>
              <a:xfrm>
                <a:off x="175847" y="4480799"/>
                <a:ext cx="8801100" cy="9144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: Rounded Corners 121">
                <a:extLst>
                  <a:ext uri="{FF2B5EF4-FFF2-40B4-BE49-F238E27FC236}">
                    <a16:creationId xmlns:a16="http://schemas.microsoft.com/office/drawing/2014/main" xmlns="" id="{6DF162FA-63BA-4D31-8BF7-4AEBD2FE7CBF}"/>
                  </a:ext>
                </a:extLst>
              </p:cNvPr>
              <p:cNvSpPr/>
              <p:nvPr/>
            </p:nvSpPr>
            <p:spPr>
              <a:xfrm>
                <a:off x="352032" y="4595617"/>
                <a:ext cx="8448730" cy="68476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xmlns="" id="{3594DDC2-831B-4755-822A-25799B129EF8}"/>
                </a:ext>
              </a:extLst>
            </p:cNvPr>
            <p:cNvGrpSpPr/>
            <p:nvPr/>
          </p:nvGrpSpPr>
          <p:grpSpPr>
            <a:xfrm>
              <a:off x="2954961" y="4660680"/>
              <a:ext cx="5376674" cy="563948"/>
              <a:chOff x="3193903" y="4660680"/>
              <a:chExt cx="5376674" cy="563948"/>
            </a:xfrm>
          </p:grpSpPr>
          <p:sp>
            <p:nvSpPr>
              <p:cNvPr id="114" name="Circle: Hollow 113">
                <a:extLst>
                  <a:ext uri="{FF2B5EF4-FFF2-40B4-BE49-F238E27FC236}">
                    <a16:creationId xmlns:a16="http://schemas.microsoft.com/office/drawing/2014/main" xmlns="" id="{08C42BB1-D43D-4180-9072-2F9E8EA2BC98}"/>
                  </a:ext>
                </a:extLst>
              </p:cNvPr>
              <p:cNvSpPr/>
              <p:nvPr/>
            </p:nvSpPr>
            <p:spPr>
              <a:xfrm>
                <a:off x="3193903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5" name="Circle: Hollow 114">
                <a:extLst>
                  <a:ext uri="{FF2B5EF4-FFF2-40B4-BE49-F238E27FC236}">
                    <a16:creationId xmlns:a16="http://schemas.microsoft.com/office/drawing/2014/main" xmlns="" id="{DC6300A0-1275-4F83-9940-96FEF116ACC7}"/>
                  </a:ext>
                </a:extLst>
              </p:cNvPr>
              <p:cNvSpPr/>
              <p:nvPr/>
            </p:nvSpPr>
            <p:spPr>
              <a:xfrm>
                <a:off x="3996024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6" name="Circle: Hollow 115">
                <a:extLst>
                  <a:ext uri="{FF2B5EF4-FFF2-40B4-BE49-F238E27FC236}">
                    <a16:creationId xmlns:a16="http://schemas.microsoft.com/office/drawing/2014/main" xmlns="" id="{7A5BD9B0-1298-4F21-80F0-30CAFF43AA85}"/>
                  </a:ext>
                </a:extLst>
              </p:cNvPr>
              <p:cNvSpPr/>
              <p:nvPr/>
            </p:nvSpPr>
            <p:spPr>
              <a:xfrm>
                <a:off x="4798145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7" name="Circle: Hollow 116">
                <a:extLst>
                  <a:ext uri="{FF2B5EF4-FFF2-40B4-BE49-F238E27FC236}">
                    <a16:creationId xmlns:a16="http://schemas.microsoft.com/office/drawing/2014/main" xmlns="" id="{E13095F1-8793-4821-A913-2AC76207288C}"/>
                  </a:ext>
                </a:extLst>
              </p:cNvPr>
              <p:cNvSpPr/>
              <p:nvPr/>
            </p:nvSpPr>
            <p:spPr>
              <a:xfrm>
                <a:off x="5600266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Circle: Hollow 117">
                <a:extLst>
                  <a:ext uri="{FF2B5EF4-FFF2-40B4-BE49-F238E27FC236}">
                    <a16:creationId xmlns:a16="http://schemas.microsoft.com/office/drawing/2014/main" xmlns="" id="{F13AB8FA-AA8C-4171-A359-FE8C09498FBA}"/>
                  </a:ext>
                </a:extLst>
              </p:cNvPr>
              <p:cNvSpPr/>
              <p:nvPr/>
            </p:nvSpPr>
            <p:spPr>
              <a:xfrm>
                <a:off x="6402387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9" name="Circle: Hollow 118">
                <a:extLst>
                  <a:ext uri="{FF2B5EF4-FFF2-40B4-BE49-F238E27FC236}">
                    <a16:creationId xmlns:a16="http://schemas.microsoft.com/office/drawing/2014/main" xmlns="" id="{5863C867-19FC-4908-9974-2E5D6450160E}"/>
                  </a:ext>
                </a:extLst>
              </p:cNvPr>
              <p:cNvSpPr/>
              <p:nvPr/>
            </p:nvSpPr>
            <p:spPr>
              <a:xfrm>
                <a:off x="7204508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0" name="Circle: Hollow 119">
                <a:extLst>
                  <a:ext uri="{FF2B5EF4-FFF2-40B4-BE49-F238E27FC236}">
                    <a16:creationId xmlns:a16="http://schemas.microsoft.com/office/drawing/2014/main" xmlns="" id="{DFAB2D43-2148-44A8-BEC7-FE480E5D5342}"/>
                  </a:ext>
                </a:extLst>
              </p:cNvPr>
              <p:cNvSpPr/>
              <p:nvPr/>
            </p:nvSpPr>
            <p:spPr>
              <a:xfrm>
                <a:off x="8006629" y="4660680"/>
                <a:ext cx="563948" cy="563948"/>
              </a:xfrm>
              <a:prstGeom prst="don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xmlns="" id="{D01018E5-A1E9-4695-AB24-D0D62DFD3083}"/>
                </a:ext>
              </a:extLst>
            </p:cNvPr>
            <p:cNvGrpSpPr/>
            <p:nvPr/>
          </p:nvGrpSpPr>
          <p:grpSpPr>
            <a:xfrm>
              <a:off x="3352363" y="1178574"/>
              <a:ext cx="4567012" cy="3338578"/>
              <a:chOff x="3244476" y="1178574"/>
              <a:chExt cx="4567012" cy="3338578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0C3CBAB9-14C3-4C60-963A-D05C67ADEC20}"/>
                  </a:ext>
                </a:extLst>
              </p:cNvPr>
              <p:cNvGrpSpPr/>
              <p:nvPr/>
            </p:nvGrpSpPr>
            <p:grpSpPr>
              <a:xfrm>
                <a:off x="6625802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105" name="Group 104">
                  <a:extLst>
                    <a:ext uri="{FF2B5EF4-FFF2-40B4-BE49-F238E27FC236}">
                      <a16:creationId xmlns:a16="http://schemas.microsoft.com/office/drawing/2014/main" xmlns="" id="{4866385D-288D-4A93-B18C-8CB400906C61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112" name="Rectangle 111">
                    <a:extLst>
                      <a:ext uri="{FF2B5EF4-FFF2-40B4-BE49-F238E27FC236}">
                        <a16:creationId xmlns:a16="http://schemas.microsoft.com/office/drawing/2014/main" xmlns="" id="{099297FC-E597-4AF8-9D3F-5554568A62BF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3" name="Rectangle 112">
                    <a:extLst>
                      <a:ext uri="{FF2B5EF4-FFF2-40B4-BE49-F238E27FC236}">
                        <a16:creationId xmlns:a16="http://schemas.microsoft.com/office/drawing/2014/main" xmlns="" id="{EE84E2C8-8346-4AE6-B99B-2D41B9B34E71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xmlns="" id="{E6849B39-3C1E-475F-8BD7-AFB6F9725685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110" name="Rectangle 109">
                    <a:extLst>
                      <a:ext uri="{FF2B5EF4-FFF2-40B4-BE49-F238E27FC236}">
                        <a16:creationId xmlns:a16="http://schemas.microsoft.com/office/drawing/2014/main" xmlns="" id="{85FC0AB2-F264-4C8E-B5C9-D4DA92749026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1" name="Rectangle 110">
                    <a:extLst>
                      <a:ext uri="{FF2B5EF4-FFF2-40B4-BE49-F238E27FC236}">
                        <a16:creationId xmlns:a16="http://schemas.microsoft.com/office/drawing/2014/main" xmlns="" id="{9D93AE7B-044D-428B-AD99-311634E2E64E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3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xmlns="" id="{7CAB56D3-05CB-430E-A410-2FA6AC3A1AA6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xmlns="" id="{154E9628-3239-4213-90C2-03BFFE3F7887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xmlns="" id="{BB879579-3789-4C99-8D14-E4B5B6729812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xmlns="" id="{0C921237-0507-4305-9569-71EA93B90BB5}"/>
                  </a:ext>
                </a:extLst>
              </p:cNvPr>
              <p:cNvSpPr/>
              <p:nvPr/>
            </p:nvSpPr>
            <p:spPr>
              <a:xfrm>
                <a:off x="7065352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rgbClr val="0404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xmlns="" id="{1A1680AF-A1E9-4208-AC29-667F010A790F}"/>
                  </a:ext>
                </a:extLst>
              </p:cNvPr>
              <p:cNvGrpSpPr/>
              <p:nvPr/>
            </p:nvGrpSpPr>
            <p:grpSpPr>
              <a:xfrm>
                <a:off x="4935139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96" name="Group 95">
                  <a:extLst>
                    <a:ext uri="{FF2B5EF4-FFF2-40B4-BE49-F238E27FC236}">
                      <a16:creationId xmlns:a16="http://schemas.microsoft.com/office/drawing/2014/main" xmlns="" id="{673A349D-CA5D-4582-9BF2-90E0B724EFA9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103" name="Rectangle 102">
                    <a:extLst>
                      <a:ext uri="{FF2B5EF4-FFF2-40B4-BE49-F238E27FC236}">
                        <a16:creationId xmlns:a16="http://schemas.microsoft.com/office/drawing/2014/main" xmlns="" id="{D73BDD2D-F741-4562-9BFA-537F692B13F4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4" name="Rectangle 103">
                    <a:extLst>
                      <a:ext uri="{FF2B5EF4-FFF2-40B4-BE49-F238E27FC236}">
                        <a16:creationId xmlns:a16="http://schemas.microsoft.com/office/drawing/2014/main" xmlns="" id="{E63B8F69-93F1-415E-A901-48304D065466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xmlns="" id="{EC71E804-88CD-438B-8E90-734EA21F8B11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101" name="Rectangle 100">
                    <a:extLst>
                      <a:ext uri="{FF2B5EF4-FFF2-40B4-BE49-F238E27FC236}">
                        <a16:creationId xmlns:a16="http://schemas.microsoft.com/office/drawing/2014/main" xmlns="" id="{E506F5BC-647B-424E-A116-269E0E457108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2" name="Rectangle 101">
                    <a:extLst>
                      <a:ext uri="{FF2B5EF4-FFF2-40B4-BE49-F238E27FC236}">
                        <a16:creationId xmlns:a16="http://schemas.microsoft.com/office/drawing/2014/main" xmlns="" id="{E76222D3-DF4C-47AE-B6A8-6187BF65B7BD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3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xmlns="" id="{D2FE7CA5-4097-40BF-8A4A-A34C093F1CBD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xmlns="" id="{662C9319-9D69-42B3-9DA8-8454A5DAF7F5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xmlns="" id="{80D0E635-0A55-4DCB-A011-8F6805F2E88C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xmlns="" id="{B9381885-CFC1-42BE-B8BE-DA25B2A00FE8}"/>
                  </a:ext>
                </a:extLst>
              </p:cNvPr>
              <p:cNvSpPr/>
              <p:nvPr/>
            </p:nvSpPr>
            <p:spPr>
              <a:xfrm>
                <a:off x="5374689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rgbClr val="0404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xmlns="" id="{076C31E6-7C3D-41E3-8695-D15BDA240B9E}"/>
                  </a:ext>
                </a:extLst>
              </p:cNvPr>
              <p:cNvGrpSpPr/>
              <p:nvPr/>
            </p:nvGrpSpPr>
            <p:grpSpPr>
              <a:xfrm>
                <a:off x="3244476" y="1178574"/>
                <a:ext cx="1185686" cy="3323087"/>
                <a:chOff x="759811" y="527538"/>
                <a:chExt cx="1603131" cy="3974123"/>
              </a:xfrm>
            </p:grpSpPr>
            <p:grpSp>
              <p:nvGrpSpPr>
                <p:cNvPr id="87" name="Group 86">
                  <a:extLst>
                    <a:ext uri="{FF2B5EF4-FFF2-40B4-BE49-F238E27FC236}">
                      <a16:creationId xmlns:a16="http://schemas.microsoft.com/office/drawing/2014/main" xmlns="" id="{911E2165-F4A9-4D77-91FD-BCFC48CDBC8E}"/>
                    </a:ext>
                  </a:extLst>
                </p:cNvPr>
                <p:cNvGrpSpPr/>
                <p:nvPr/>
              </p:nvGrpSpPr>
              <p:grpSpPr>
                <a:xfrm>
                  <a:off x="1055818" y="527538"/>
                  <a:ext cx="1011116" cy="3974123"/>
                  <a:chOff x="3745523" y="738554"/>
                  <a:chExt cx="870439" cy="3974123"/>
                </a:xfrm>
              </p:grpSpPr>
              <p:sp>
                <p:nvSpPr>
                  <p:cNvPr id="94" name="Rectangle 93">
                    <a:extLst>
                      <a:ext uri="{FF2B5EF4-FFF2-40B4-BE49-F238E27FC236}">
                        <a16:creationId xmlns:a16="http://schemas.microsoft.com/office/drawing/2014/main" xmlns="" id="{73781FFF-6289-4D2E-BC7E-D36943225C66}"/>
                      </a:ext>
                    </a:extLst>
                  </p:cNvPr>
                  <p:cNvSpPr/>
                  <p:nvPr/>
                </p:nvSpPr>
                <p:spPr>
                  <a:xfrm>
                    <a:off x="3745523" y="738554"/>
                    <a:ext cx="870439" cy="3974123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" name="Rectangle 94">
                    <a:extLst>
                      <a:ext uri="{FF2B5EF4-FFF2-40B4-BE49-F238E27FC236}">
                        <a16:creationId xmlns:a16="http://schemas.microsoft.com/office/drawing/2014/main" xmlns="" id="{9FCE2C11-6FD9-45C9-AEB8-33A834C70C96}"/>
                      </a:ext>
                    </a:extLst>
                  </p:cNvPr>
                  <p:cNvSpPr/>
                  <p:nvPr/>
                </p:nvSpPr>
                <p:spPr>
                  <a:xfrm>
                    <a:off x="4176346" y="738554"/>
                    <a:ext cx="439616" cy="3974123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8" name="Group 87">
                  <a:extLst>
                    <a:ext uri="{FF2B5EF4-FFF2-40B4-BE49-F238E27FC236}">
                      <a16:creationId xmlns:a16="http://schemas.microsoft.com/office/drawing/2014/main" xmlns="" id="{94F8E8CA-B464-4B17-9A6D-C607B0D3352A}"/>
                    </a:ext>
                  </a:extLst>
                </p:cNvPr>
                <p:cNvGrpSpPr/>
                <p:nvPr/>
              </p:nvGrpSpPr>
              <p:grpSpPr>
                <a:xfrm>
                  <a:off x="759811" y="1591407"/>
                  <a:ext cx="1603131" cy="724247"/>
                  <a:chOff x="3897923" y="890954"/>
                  <a:chExt cx="870439" cy="3974123"/>
                </a:xfrm>
              </p:grpSpPr>
              <p:sp>
                <p:nvSpPr>
                  <p:cNvPr id="92" name="Rectangle 91">
                    <a:extLst>
                      <a:ext uri="{FF2B5EF4-FFF2-40B4-BE49-F238E27FC236}">
                        <a16:creationId xmlns:a16="http://schemas.microsoft.com/office/drawing/2014/main" xmlns="" id="{48E2915E-DE56-4F65-9781-8FA569702DCD}"/>
                      </a:ext>
                    </a:extLst>
                  </p:cNvPr>
                  <p:cNvSpPr/>
                  <p:nvPr/>
                </p:nvSpPr>
                <p:spPr>
                  <a:xfrm>
                    <a:off x="3897923" y="890954"/>
                    <a:ext cx="870439" cy="3974123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3" name="Rectangle 92">
                    <a:extLst>
                      <a:ext uri="{FF2B5EF4-FFF2-40B4-BE49-F238E27FC236}">
                        <a16:creationId xmlns:a16="http://schemas.microsoft.com/office/drawing/2014/main" xmlns="" id="{031F0C8C-5979-41BF-9B92-CBCDA7F20198}"/>
                      </a:ext>
                    </a:extLst>
                  </p:cNvPr>
                  <p:cNvSpPr/>
                  <p:nvPr/>
                </p:nvSpPr>
                <p:spPr>
                  <a:xfrm>
                    <a:off x="4328746" y="890954"/>
                    <a:ext cx="439616" cy="3974123"/>
                  </a:xfrm>
                  <a:prstGeom prst="rect">
                    <a:avLst/>
                  </a:prstGeom>
                  <a:solidFill>
                    <a:schemeClr val="accent3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xmlns="" id="{0DA4F57E-09F2-4ABE-852C-E9593141E324}"/>
                    </a:ext>
                  </a:extLst>
                </p:cNvPr>
                <p:cNvSpPr/>
                <p:nvPr/>
              </p:nvSpPr>
              <p:spPr>
                <a:xfrm>
                  <a:off x="1055818" y="2330074"/>
                  <a:ext cx="1011116" cy="375071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xmlns="" id="{54B17DB4-8BCB-4A8C-B765-88EF3A9697D0}"/>
                    </a:ext>
                  </a:extLst>
                </p:cNvPr>
                <p:cNvSpPr/>
                <p:nvPr/>
              </p:nvSpPr>
              <p:spPr>
                <a:xfrm>
                  <a:off x="1429777" y="2705145"/>
                  <a:ext cx="274246" cy="419001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xmlns="" id="{D3AA4443-5AD7-4B67-B9D3-EC1B7DE21842}"/>
                    </a:ext>
                  </a:extLst>
                </p:cNvPr>
                <p:cNvSpPr/>
                <p:nvPr/>
              </p:nvSpPr>
              <p:spPr>
                <a:xfrm>
                  <a:off x="1506693" y="3133868"/>
                  <a:ext cx="123633" cy="298939"/>
                </a:xfrm>
                <a:prstGeom prst="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xmlns="" id="{04CE9630-BC49-4353-9BB6-F575496EAFDC}"/>
                  </a:ext>
                </a:extLst>
              </p:cNvPr>
              <p:cNvSpPr/>
              <p:nvPr/>
            </p:nvSpPr>
            <p:spPr>
              <a:xfrm>
                <a:off x="3684026" y="3543092"/>
                <a:ext cx="294608" cy="974060"/>
              </a:xfrm>
              <a:custGeom>
                <a:avLst/>
                <a:gdLst>
                  <a:gd name="connsiteX0" fmla="*/ 142121 w 152400"/>
                  <a:gd name="connsiteY0" fmla="*/ 516255 h 647700"/>
                  <a:gd name="connsiteX1" fmla="*/ 154504 w 152400"/>
                  <a:gd name="connsiteY1" fmla="*/ 254318 h 647700"/>
                  <a:gd name="connsiteX2" fmla="*/ 119261 w 152400"/>
                  <a:gd name="connsiteY2" fmla="*/ 180023 h 647700"/>
                  <a:gd name="connsiteX3" fmla="*/ 101164 w 152400"/>
                  <a:gd name="connsiteY3" fmla="*/ 54293 h 647700"/>
                  <a:gd name="connsiteX4" fmla="*/ 78304 w 152400"/>
                  <a:gd name="connsiteY4" fmla="*/ 0 h 647700"/>
                  <a:gd name="connsiteX5" fmla="*/ 78304 w 152400"/>
                  <a:gd name="connsiteY5" fmla="*/ 0 h 647700"/>
                  <a:gd name="connsiteX6" fmla="*/ 77351 w 152400"/>
                  <a:gd name="connsiteY6" fmla="*/ 0 h 647700"/>
                  <a:gd name="connsiteX7" fmla="*/ 76399 w 152400"/>
                  <a:gd name="connsiteY7" fmla="*/ 0 h 647700"/>
                  <a:gd name="connsiteX8" fmla="*/ 76399 w 152400"/>
                  <a:gd name="connsiteY8" fmla="*/ 0 h 647700"/>
                  <a:gd name="connsiteX9" fmla="*/ 53539 w 152400"/>
                  <a:gd name="connsiteY9" fmla="*/ 54293 h 647700"/>
                  <a:gd name="connsiteX10" fmla="*/ 35441 w 152400"/>
                  <a:gd name="connsiteY10" fmla="*/ 180023 h 647700"/>
                  <a:gd name="connsiteX11" fmla="*/ 199 w 152400"/>
                  <a:gd name="connsiteY11" fmla="*/ 254318 h 647700"/>
                  <a:gd name="connsiteX12" fmla="*/ 12581 w 152400"/>
                  <a:gd name="connsiteY12" fmla="*/ 516255 h 647700"/>
                  <a:gd name="connsiteX13" fmla="*/ 12581 w 152400"/>
                  <a:gd name="connsiteY13" fmla="*/ 575310 h 647700"/>
                  <a:gd name="connsiteX14" fmla="*/ 2104 w 152400"/>
                  <a:gd name="connsiteY14" fmla="*/ 638175 h 647700"/>
                  <a:gd name="connsiteX15" fmla="*/ 150694 w 152400"/>
                  <a:gd name="connsiteY15" fmla="*/ 638175 h 647700"/>
                  <a:gd name="connsiteX16" fmla="*/ 140216 w 152400"/>
                  <a:gd name="connsiteY16" fmla="*/ 575310 h 647700"/>
                  <a:gd name="connsiteX17" fmla="*/ 142121 w 152400"/>
                  <a:gd name="connsiteY17" fmla="*/ 516255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2400" h="647700">
                    <a:moveTo>
                      <a:pt x="142121" y="516255"/>
                    </a:moveTo>
                    <a:cubicBezTo>
                      <a:pt x="144026" y="476250"/>
                      <a:pt x="156409" y="300038"/>
                      <a:pt x="154504" y="254318"/>
                    </a:cubicBezTo>
                    <a:cubicBezTo>
                      <a:pt x="153551" y="218123"/>
                      <a:pt x="137359" y="208598"/>
                      <a:pt x="119261" y="180023"/>
                    </a:cubicBezTo>
                    <a:cubicBezTo>
                      <a:pt x="97354" y="145733"/>
                      <a:pt x="101164" y="93345"/>
                      <a:pt x="101164" y="54293"/>
                    </a:cubicBezTo>
                    <a:cubicBezTo>
                      <a:pt x="101164" y="27623"/>
                      <a:pt x="114499" y="952"/>
                      <a:pt x="78304" y="0"/>
                    </a:cubicBezTo>
                    <a:cubicBezTo>
                      <a:pt x="78304" y="0"/>
                      <a:pt x="78304" y="0"/>
                      <a:pt x="78304" y="0"/>
                    </a:cubicBezTo>
                    <a:cubicBezTo>
                      <a:pt x="78304" y="0"/>
                      <a:pt x="78304" y="0"/>
                      <a:pt x="77351" y="0"/>
                    </a:cubicBezTo>
                    <a:cubicBezTo>
                      <a:pt x="77351" y="0"/>
                      <a:pt x="77351" y="0"/>
                      <a:pt x="76399" y="0"/>
                    </a:cubicBezTo>
                    <a:cubicBezTo>
                      <a:pt x="76399" y="0"/>
                      <a:pt x="76399" y="0"/>
                      <a:pt x="76399" y="0"/>
                    </a:cubicBezTo>
                    <a:cubicBezTo>
                      <a:pt x="39251" y="952"/>
                      <a:pt x="52586" y="26670"/>
                      <a:pt x="53539" y="54293"/>
                    </a:cubicBezTo>
                    <a:cubicBezTo>
                      <a:pt x="53539" y="93345"/>
                      <a:pt x="57349" y="145733"/>
                      <a:pt x="35441" y="180023"/>
                    </a:cubicBezTo>
                    <a:cubicBezTo>
                      <a:pt x="17344" y="208598"/>
                      <a:pt x="1151" y="218123"/>
                      <a:pt x="199" y="254318"/>
                    </a:cubicBezTo>
                    <a:cubicBezTo>
                      <a:pt x="-1706" y="300038"/>
                      <a:pt x="10676" y="476250"/>
                      <a:pt x="12581" y="516255"/>
                    </a:cubicBezTo>
                    <a:cubicBezTo>
                      <a:pt x="13534" y="536258"/>
                      <a:pt x="14486" y="555308"/>
                      <a:pt x="12581" y="575310"/>
                    </a:cubicBezTo>
                    <a:cubicBezTo>
                      <a:pt x="11629" y="591503"/>
                      <a:pt x="-3611" y="623888"/>
                      <a:pt x="2104" y="638175"/>
                    </a:cubicBezTo>
                    <a:cubicBezTo>
                      <a:pt x="8771" y="655320"/>
                      <a:pt x="144026" y="655320"/>
                      <a:pt x="150694" y="638175"/>
                    </a:cubicBezTo>
                    <a:cubicBezTo>
                      <a:pt x="156409" y="623888"/>
                      <a:pt x="141169" y="590550"/>
                      <a:pt x="140216" y="575310"/>
                    </a:cubicBezTo>
                    <a:cubicBezTo>
                      <a:pt x="140216" y="555308"/>
                      <a:pt x="141169" y="535305"/>
                      <a:pt x="142121" y="516255"/>
                    </a:cubicBezTo>
                    <a:close/>
                  </a:path>
                </a:pathLst>
              </a:custGeom>
              <a:solidFill>
                <a:srgbClr val="04040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xmlns="" id="{5F6B2CB2-A23E-439A-B6FE-8ABDF41AA9B2}"/>
              </a:ext>
            </a:extLst>
          </p:cNvPr>
          <p:cNvGrpSpPr/>
          <p:nvPr/>
        </p:nvGrpSpPr>
        <p:grpSpPr>
          <a:xfrm>
            <a:off x="7565876" y="4348876"/>
            <a:ext cx="4190657" cy="2083614"/>
            <a:chOff x="2141211" y="1548026"/>
            <a:chExt cx="9211525" cy="4580013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xmlns="" id="{207EAB9B-AF26-4450-8D8B-167B404C8CD8}"/>
                </a:ext>
              </a:extLst>
            </p:cNvPr>
            <p:cNvGrpSpPr/>
            <p:nvPr/>
          </p:nvGrpSpPr>
          <p:grpSpPr>
            <a:xfrm>
              <a:off x="2141211" y="2961574"/>
              <a:ext cx="4458905" cy="3166465"/>
              <a:chOff x="2141211" y="2961574"/>
              <a:chExt cx="4458905" cy="3166465"/>
            </a:xfrm>
          </p:grpSpPr>
          <p:grpSp>
            <p:nvGrpSpPr>
              <p:cNvPr id="195" name="Group 194">
                <a:extLst>
                  <a:ext uri="{FF2B5EF4-FFF2-40B4-BE49-F238E27FC236}">
                    <a16:creationId xmlns:a16="http://schemas.microsoft.com/office/drawing/2014/main" xmlns="" id="{125D6A78-CAD3-4839-8F48-C47E41A369DC}"/>
                  </a:ext>
                </a:extLst>
              </p:cNvPr>
              <p:cNvGrpSpPr/>
              <p:nvPr/>
            </p:nvGrpSpPr>
            <p:grpSpPr>
              <a:xfrm>
                <a:off x="2141211" y="3646500"/>
                <a:ext cx="4458905" cy="2481539"/>
                <a:chOff x="2049404" y="3512503"/>
                <a:chExt cx="4458905" cy="2481539"/>
              </a:xfrm>
            </p:grpSpPr>
            <p:sp>
              <p:nvSpPr>
                <p:cNvPr id="252" name="Rectangle 251">
                  <a:extLst>
                    <a:ext uri="{FF2B5EF4-FFF2-40B4-BE49-F238E27FC236}">
                      <a16:creationId xmlns:a16="http://schemas.microsoft.com/office/drawing/2014/main" xmlns="" id="{B1D59065-2522-4028-81F1-D5F492F4F1DC}"/>
                    </a:ext>
                  </a:extLst>
                </p:cNvPr>
                <p:cNvSpPr/>
                <p:nvPr/>
              </p:nvSpPr>
              <p:spPr>
                <a:xfrm>
                  <a:off x="2049404" y="3512503"/>
                  <a:ext cx="4458905" cy="2481539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3" name="Rectangle 252">
                  <a:extLst>
                    <a:ext uri="{FF2B5EF4-FFF2-40B4-BE49-F238E27FC236}">
                      <a16:creationId xmlns:a16="http://schemas.microsoft.com/office/drawing/2014/main" xmlns="" id="{510DCFAF-AB17-4258-BB0C-2E3B5BFD5777}"/>
                    </a:ext>
                  </a:extLst>
                </p:cNvPr>
                <p:cNvSpPr/>
                <p:nvPr/>
              </p:nvSpPr>
              <p:spPr>
                <a:xfrm>
                  <a:off x="2049404" y="3764590"/>
                  <a:ext cx="4458905" cy="2229452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96" name="Rectangle: Top Corners Rounded 195">
                <a:extLst>
                  <a:ext uri="{FF2B5EF4-FFF2-40B4-BE49-F238E27FC236}">
                    <a16:creationId xmlns:a16="http://schemas.microsoft.com/office/drawing/2014/main" xmlns="" id="{2EEA2A34-466B-4433-B5BB-4E6F62D66B08}"/>
                  </a:ext>
                </a:extLst>
              </p:cNvPr>
              <p:cNvSpPr/>
              <p:nvPr/>
            </p:nvSpPr>
            <p:spPr>
              <a:xfrm>
                <a:off x="3302673" y="4426085"/>
                <a:ext cx="731071" cy="1692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xmlns="" id="{738599C5-0B29-44BA-9E11-EDFDAA318CBD}"/>
                  </a:ext>
                </a:extLst>
              </p:cNvPr>
              <p:cNvSpPr/>
              <p:nvPr/>
            </p:nvSpPr>
            <p:spPr>
              <a:xfrm>
                <a:off x="3683564" y="4761245"/>
                <a:ext cx="350180" cy="135774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8" name="Group 197">
                <a:extLst>
                  <a:ext uri="{FF2B5EF4-FFF2-40B4-BE49-F238E27FC236}">
                    <a16:creationId xmlns:a16="http://schemas.microsoft.com/office/drawing/2014/main" xmlns="" id="{56B712C9-5F08-49D2-B48E-9E58BF4D67F6}"/>
                  </a:ext>
                </a:extLst>
              </p:cNvPr>
              <p:cNvGrpSpPr/>
              <p:nvPr/>
            </p:nvGrpSpPr>
            <p:grpSpPr>
              <a:xfrm>
                <a:off x="2317238" y="3976797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240" name="Oval 239">
                  <a:extLst>
                    <a:ext uri="{FF2B5EF4-FFF2-40B4-BE49-F238E27FC236}">
                      <a16:creationId xmlns:a16="http://schemas.microsoft.com/office/drawing/2014/main" xmlns="" id="{A6C7FAB4-F041-4919-9836-A430BB534941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1" name="Rectangle: Top Corners Rounded 240">
                  <a:extLst>
                    <a:ext uri="{FF2B5EF4-FFF2-40B4-BE49-F238E27FC236}">
                      <a16:creationId xmlns:a16="http://schemas.microsoft.com/office/drawing/2014/main" xmlns="" id="{A387ECB2-87F8-4D48-B639-92AD1FDFB2D8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2" name="Rectangle 241">
                  <a:extLst>
                    <a:ext uri="{FF2B5EF4-FFF2-40B4-BE49-F238E27FC236}">
                      <a16:creationId xmlns:a16="http://schemas.microsoft.com/office/drawing/2014/main" xmlns="" id="{E3859EB6-21A3-4B48-9844-C8355420C472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43" name="Group 242">
                  <a:extLst>
                    <a:ext uri="{FF2B5EF4-FFF2-40B4-BE49-F238E27FC236}">
                      <a16:creationId xmlns:a16="http://schemas.microsoft.com/office/drawing/2014/main" xmlns="" id="{C86A9340-B0A6-432E-8199-13DAA7280716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50" name="Rectangle 249">
                    <a:extLst>
                      <a:ext uri="{FF2B5EF4-FFF2-40B4-BE49-F238E27FC236}">
                        <a16:creationId xmlns:a16="http://schemas.microsoft.com/office/drawing/2014/main" xmlns="" id="{8875E8C0-33A1-4D93-9D54-996DCDFC2F2E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1" name="Rectangle 250">
                    <a:extLst>
                      <a:ext uri="{FF2B5EF4-FFF2-40B4-BE49-F238E27FC236}">
                        <a16:creationId xmlns:a16="http://schemas.microsoft.com/office/drawing/2014/main" xmlns="" id="{CD1CCAA4-2335-463D-854B-8E266103045A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44" name="Group 243">
                  <a:extLst>
                    <a:ext uri="{FF2B5EF4-FFF2-40B4-BE49-F238E27FC236}">
                      <a16:creationId xmlns:a16="http://schemas.microsoft.com/office/drawing/2014/main" xmlns="" id="{6DF0FA47-2726-4529-96E5-9DC12CDF5C19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48" name="Rectangle 247">
                    <a:extLst>
                      <a:ext uri="{FF2B5EF4-FFF2-40B4-BE49-F238E27FC236}">
                        <a16:creationId xmlns:a16="http://schemas.microsoft.com/office/drawing/2014/main" xmlns="" id="{2CCDDA18-F482-4412-9C89-9AF91F52114D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9" name="Rectangle 248">
                    <a:extLst>
                      <a:ext uri="{FF2B5EF4-FFF2-40B4-BE49-F238E27FC236}">
                        <a16:creationId xmlns:a16="http://schemas.microsoft.com/office/drawing/2014/main" xmlns="" id="{9AFE68C3-4776-416D-9533-163393D1A0C2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45" name="Group 244">
                  <a:extLst>
                    <a:ext uri="{FF2B5EF4-FFF2-40B4-BE49-F238E27FC236}">
                      <a16:creationId xmlns:a16="http://schemas.microsoft.com/office/drawing/2014/main" xmlns="" id="{029CABFF-F2CD-4309-A83D-F67DE83F3F0F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46" name="Rectangle 245">
                    <a:extLst>
                      <a:ext uri="{FF2B5EF4-FFF2-40B4-BE49-F238E27FC236}">
                        <a16:creationId xmlns:a16="http://schemas.microsoft.com/office/drawing/2014/main" xmlns="" id="{4BD295CE-CEA5-4919-B8BC-CFC6296BEB04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7" name="Rectangle 246">
                    <a:extLst>
                      <a:ext uri="{FF2B5EF4-FFF2-40B4-BE49-F238E27FC236}">
                        <a16:creationId xmlns:a16="http://schemas.microsoft.com/office/drawing/2014/main" xmlns="" id="{63B52363-82DD-4EC2-BCAE-695FBCA29133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xmlns="" id="{0D234521-67C4-47BA-BC9F-D54FC659C967}"/>
                  </a:ext>
                </a:extLst>
              </p:cNvPr>
              <p:cNvGrpSpPr/>
              <p:nvPr/>
            </p:nvGrpSpPr>
            <p:grpSpPr>
              <a:xfrm>
                <a:off x="4179460" y="4432067"/>
                <a:ext cx="731071" cy="1692900"/>
                <a:chOff x="-772683" y="4329325"/>
                <a:chExt cx="731071" cy="1692900"/>
              </a:xfrm>
              <a:solidFill>
                <a:schemeClr val="accent1">
                  <a:lumMod val="75000"/>
                </a:schemeClr>
              </a:solidFill>
            </p:grpSpPr>
            <p:sp>
              <p:nvSpPr>
                <p:cNvPr id="238" name="Rectangle: Top Corners Rounded 237">
                  <a:extLst>
                    <a:ext uri="{FF2B5EF4-FFF2-40B4-BE49-F238E27FC236}">
                      <a16:creationId xmlns:a16="http://schemas.microsoft.com/office/drawing/2014/main" xmlns="" id="{07DCB766-9F70-4CE1-8F80-67C703A65EC1}"/>
                    </a:ext>
                  </a:extLst>
                </p:cNvPr>
                <p:cNvSpPr/>
                <p:nvPr/>
              </p:nvSpPr>
              <p:spPr>
                <a:xfrm>
                  <a:off x="-772683" y="4329325"/>
                  <a:ext cx="731071" cy="169290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9" name="Rectangle 238">
                  <a:extLst>
                    <a:ext uri="{FF2B5EF4-FFF2-40B4-BE49-F238E27FC236}">
                      <a16:creationId xmlns:a16="http://schemas.microsoft.com/office/drawing/2014/main" xmlns="" id="{E91E80A4-B3A2-4BAF-8D67-1C23426F0FE2}"/>
                    </a:ext>
                  </a:extLst>
                </p:cNvPr>
                <p:cNvSpPr/>
                <p:nvPr/>
              </p:nvSpPr>
              <p:spPr>
                <a:xfrm>
                  <a:off x="-391792" y="4664485"/>
                  <a:ext cx="350180" cy="135774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0" name="Group 199">
                <a:extLst>
                  <a:ext uri="{FF2B5EF4-FFF2-40B4-BE49-F238E27FC236}">
                    <a16:creationId xmlns:a16="http://schemas.microsoft.com/office/drawing/2014/main" xmlns="" id="{49FABB2E-0A32-4AD0-955D-DE5E43CF39E0}"/>
                  </a:ext>
                </a:extLst>
              </p:cNvPr>
              <p:cNvGrpSpPr/>
              <p:nvPr/>
            </p:nvGrpSpPr>
            <p:grpSpPr>
              <a:xfrm>
                <a:off x="2832087" y="3984940"/>
                <a:ext cx="379603" cy="2139464"/>
                <a:chOff x="-2634905" y="4064178"/>
                <a:chExt cx="379603" cy="2139464"/>
              </a:xfrm>
            </p:grpSpPr>
            <p:sp>
              <p:nvSpPr>
                <p:cNvPr id="226" name="Oval 225">
                  <a:extLst>
                    <a:ext uri="{FF2B5EF4-FFF2-40B4-BE49-F238E27FC236}">
                      <a16:creationId xmlns:a16="http://schemas.microsoft.com/office/drawing/2014/main" xmlns="" id="{39B1E4C2-2C56-4E26-9C32-CD1E5B7583DC}"/>
                    </a:ext>
                  </a:extLst>
                </p:cNvPr>
                <p:cNvSpPr/>
                <p:nvPr/>
              </p:nvSpPr>
              <p:spPr>
                <a:xfrm>
                  <a:off x="-2634905" y="4064178"/>
                  <a:ext cx="379603" cy="379603"/>
                </a:xfrm>
                <a:prstGeom prst="ellipse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7" name="Rectangle: Top Corners Rounded 226">
                  <a:extLst>
                    <a:ext uri="{FF2B5EF4-FFF2-40B4-BE49-F238E27FC236}">
                      <a16:creationId xmlns:a16="http://schemas.microsoft.com/office/drawing/2014/main" xmlns="" id="{6F1CD165-142C-4ECB-95B4-8BB05C22563E}"/>
                    </a:ext>
                  </a:extLst>
                </p:cNvPr>
                <p:cNvSpPr/>
                <p:nvPr/>
              </p:nvSpPr>
              <p:spPr>
                <a:xfrm>
                  <a:off x="-2559476" y="4139682"/>
                  <a:ext cx="240928" cy="2063960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8" name="Rectangle 227">
                  <a:extLst>
                    <a:ext uri="{FF2B5EF4-FFF2-40B4-BE49-F238E27FC236}">
                      <a16:creationId xmlns:a16="http://schemas.microsoft.com/office/drawing/2014/main" xmlns="" id="{C1958448-6289-4DA7-A2F3-4EE67CD6C8F5}"/>
                    </a:ext>
                  </a:extLst>
                </p:cNvPr>
                <p:cNvSpPr/>
                <p:nvPr/>
              </p:nvSpPr>
              <p:spPr>
                <a:xfrm>
                  <a:off x="-2433468" y="4271109"/>
                  <a:ext cx="120438" cy="193253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29" name="Group 228">
                  <a:extLst>
                    <a:ext uri="{FF2B5EF4-FFF2-40B4-BE49-F238E27FC236}">
                      <a16:creationId xmlns:a16="http://schemas.microsoft.com/office/drawing/2014/main" xmlns="" id="{F0707740-6DEA-4CDF-A125-C116F7B86B2D}"/>
                    </a:ext>
                  </a:extLst>
                </p:cNvPr>
                <p:cNvGrpSpPr/>
                <p:nvPr/>
              </p:nvGrpSpPr>
              <p:grpSpPr>
                <a:xfrm>
                  <a:off x="-2605327" y="469947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36" name="Rectangle 235">
                    <a:extLst>
                      <a:ext uri="{FF2B5EF4-FFF2-40B4-BE49-F238E27FC236}">
                        <a16:creationId xmlns:a16="http://schemas.microsoft.com/office/drawing/2014/main" xmlns="" id="{7B98791C-4400-40B9-871C-E6BFC92C0759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7" name="Rectangle 236">
                    <a:extLst>
                      <a:ext uri="{FF2B5EF4-FFF2-40B4-BE49-F238E27FC236}">
                        <a16:creationId xmlns:a16="http://schemas.microsoft.com/office/drawing/2014/main" xmlns="" id="{B39C84C8-5172-49BD-AE97-22E9FE6B0C6B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30" name="Group 229">
                  <a:extLst>
                    <a:ext uri="{FF2B5EF4-FFF2-40B4-BE49-F238E27FC236}">
                      <a16:creationId xmlns:a16="http://schemas.microsoft.com/office/drawing/2014/main" xmlns="" id="{86AB099E-DCA4-4F4E-8E01-C7A59D14AB32}"/>
                    </a:ext>
                  </a:extLst>
                </p:cNvPr>
                <p:cNvGrpSpPr/>
                <p:nvPr/>
              </p:nvGrpSpPr>
              <p:grpSpPr>
                <a:xfrm>
                  <a:off x="-2605327" y="510380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34" name="Rectangle 233">
                    <a:extLst>
                      <a:ext uri="{FF2B5EF4-FFF2-40B4-BE49-F238E27FC236}">
                        <a16:creationId xmlns:a16="http://schemas.microsoft.com/office/drawing/2014/main" xmlns="" id="{95840F77-EE03-475B-93AF-62EBC7F12B70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5" name="Rectangle 234">
                    <a:extLst>
                      <a:ext uri="{FF2B5EF4-FFF2-40B4-BE49-F238E27FC236}">
                        <a16:creationId xmlns:a16="http://schemas.microsoft.com/office/drawing/2014/main" xmlns="" id="{3FF03DBC-1696-498C-881C-1A76C93268A6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31" name="Group 230">
                  <a:extLst>
                    <a:ext uri="{FF2B5EF4-FFF2-40B4-BE49-F238E27FC236}">
                      <a16:creationId xmlns:a16="http://schemas.microsoft.com/office/drawing/2014/main" xmlns="" id="{D3B13FC7-C5E8-4321-91CD-599A17134062}"/>
                    </a:ext>
                  </a:extLst>
                </p:cNvPr>
                <p:cNvGrpSpPr/>
                <p:nvPr/>
              </p:nvGrpSpPr>
              <p:grpSpPr>
                <a:xfrm>
                  <a:off x="-2605327" y="5508130"/>
                  <a:ext cx="348698" cy="148770"/>
                  <a:chOff x="2203573" y="4490681"/>
                  <a:chExt cx="348698" cy="148770"/>
                </a:xfrm>
              </p:grpSpPr>
              <p:sp>
                <p:nvSpPr>
                  <p:cNvPr id="232" name="Rectangle 231">
                    <a:extLst>
                      <a:ext uri="{FF2B5EF4-FFF2-40B4-BE49-F238E27FC236}">
                        <a16:creationId xmlns:a16="http://schemas.microsoft.com/office/drawing/2014/main" xmlns="" id="{D2DD1BA1-1749-4481-ACE0-215AA12C9C82}"/>
                      </a:ext>
                    </a:extLst>
                  </p:cNvPr>
                  <p:cNvSpPr/>
                  <p:nvPr/>
                </p:nvSpPr>
                <p:spPr>
                  <a:xfrm>
                    <a:off x="2203573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3" name="Rectangle 232">
                    <a:extLst>
                      <a:ext uri="{FF2B5EF4-FFF2-40B4-BE49-F238E27FC236}">
                        <a16:creationId xmlns:a16="http://schemas.microsoft.com/office/drawing/2014/main" xmlns="" id="{7F4CA1B2-F5CE-479D-8322-8E3144C68F88}"/>
                      </a:ext>
                    </a:extLst>
                  </p:cNvPr>
                  <p:cNvSpPr/>
                  <p:nvPr/>
                </p:nvSpPr>
                <p:spPr>
                  <a:xfrm>
                    <a:off x="2375000" y="4490681"/>
                    <a:ext cx="177271" cy="148770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xmlns="" id="{AEC85755-885A-43A9-B061-4512DCE5A950}"/>
                  </a:ext>
                </a:extLst>
              </p:cNvPr>
              <p:cNvGrpSpPr/>
              <p:nvPr/>
            </p:nvGrpSpPr>
            <p:grpSpPr>
              <a:xfrm>
                <a:off x="5129772" y="5474338"/>
                <a:ext cx="1280708" cy="653701"/>
                <a:chOff x="3816127" y="5359816"/>
                <a:chExt cx="615608" cy="653701"/>
              </a:xfrm>
            </p:grpSpPr>
            <p:sp>
              <p:nvSpPr>
                <p:cNvPr id="221" name="Rectangle 220">
                  <a:extLst>
                    <a:ext uri="{FF2B5EF4-FFF2-40B4-BE49-F238E27FC236}">
                      <a16:creationId xmlns:a16="http://schemas.microsoft.com/office/drawing/2014/main" xmlns="" id="{3713AC41-D088-4B73-8703-30738C2606FD}"/>
                    </a:ext>
                  </a:extLst>
                </p:cNvPr>
                <p:cNvSpPr/>
                <p:nvPr/>
              </p:nvSpPr>
              <p:spPr>
                <a:xfrm>
                  <a:off x="3816127" y="5359816"/>
                  <a:ext cx="615608" cy="65370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88B75BD2-1D7A-422A-8AA7-276C6E62C402}"/>
                    </a:ext>
                  </a:extLst>
                </p:cNvPr>
                <p:cNvSpPr/>
                <p:nvPr/>
              </p:nvSpPr>
              <p:spPr>
                <a:xfrm>
                  <a:off x="3816127" y="5447761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222">
                  <a:extLst>
                    <a:ext uri="{FF2B5EF4-FFF2-40B4-BE49-F238E27FC236}">
                      <a16:creationId xmlns:a16="http://schemas.microsoft.com/office/drawing/2014/main" xmlns="" id="{A579BBD3-D08C-4BE2-BCE5-36A67E506913}"/>
                    </a:ext>
                  </a:extLst>
                </p:cNvPr>
                <p:cNvSpPr/>
                <p:nvPr/>
              </p:nvSpPr>
              <p:spPr>
                <a:xfrm>
                  <a:off x="3816127" y="5582058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4" name="Rectangle 223">
                  <a:extLst>
                    <a:ext uri="{FF2B5EF4-FFF2-40B4-BE49-F238E27FC236}">
                      <a16:creationId xmlns:a16="http://schemas.microsoft.com/office/drawing/2014/main" xmlns="" id="{B405973E-4196-4EFA-BFB9-6EE989497C93}"/>
                    </a:ext>
                  </a:extLst>
                </p:cNvPr>
                <p:cNvSpPr/>
                <p:nvPr/>
              </p:nvSpPr>
              <p:spPr>
                <a:xfrm>
                  <a:off x="3816127" y="5716355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5" name="Rectangle 224">
                  <a:extLst>
                    <a:ext uri="{FF2B5EF4-FFF2-40B4-BE49-F238E27FC236}">
                      <a16:creationId xmlns:a16="http://schemas.microsoft.com/office/drawing/2014/main" xmlns="" id="{9F4402A2-FBA7-4492-A3C4-8EF707FD9D17}"/>
                    </a:ext>
                  </a:extLst>
                </p:cNvPr>
                <p:cNvSpPr/>
                <p:nvPr/>
              </p:nvSpPr>
              <p:spPr>
                <a:xfrm>
                  <a:off x="3816127" y="5850652"/>
                  <a:ext cx="615608" cy="875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2" name="Right Triangle 201">
                <a:extLst>
                  <a:ext uri="{FF2B5EF4-FFF2-40B4-BE49-F238E27FC236}">
                    <a16:creationId xmlns:a16="http://schemas.microsoft.com/office/drawing/2014/main" xmlns="" id="{846E0B37-CF71-4BF5-9475-0F99C5E82998}"/>
                  </a:ext>
                </a:extLst>
              </p:cNvPr>
              <p:cNvSpPr/>
              <p:nvPr/>
            </p:nvSpPr>
            <p:spPr>
              <a:xfrm flipH="1">
                <a:off x="2141211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Right Triangle 202">
                <a:extLst>
                  <a:ext uri="{FF2B5EF4-FFF2-40B4-BE49-F238E27FC236}">
                    <a16:creationId xmlns:a16="http://schemas.microsoft.com/office/drawing/2014/main" xmlns="" id="{72CE7964-1FA2-483E-BD01-7BBACB6C7B7E}"/>
                  </a:ext>
                </a:extLst>
              </p:cNvPr>
              <p:cNvSpPr/>
              <p:nvPr/>
            </p:nvSpPr>
            <p:spPr>
              <a:xfrm flipH="1">
                <a:off x="3242357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Right Triangle 203">
                <a:extLst>
                  <a:ext uri="{FF2B5EF4-FFF2-40B4-BE49-F238E27FC236}">
                    <a16:creationId xmlns:a16="http://schemas.microsoft.com/office/drawing/2014/main" xmlns="" id="{86C9A21F-B5CB-411B-BA45-B8A88F1EF839}"/>
                  </a:ext>
                </a:extLst>
              </p:cNvPr>
              <p:cNvSpPr/>
              <p:nvPr/>
            </p:nvSpPr>
            <p:spPr>
              <a:xfrm flipH="1">
                <a:off x="4343503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Right Triangle 204">
                <a:extLst>
                  <a:ext uri="{FF2B5EF4-FFF2-40B4-BE49-F238E27FC236}">
                    <a16:creationId xmlns:a16="http://schemas.microsoft.com/office/drawing/2014/main" xmlns="" id="{6E5C907F-7F80-4DCA-95B4-D60864E959D3}"/>
                  </a:ext>
                </a:extLst>
              </p:cNvPr>
              <p:cNvSpPr/>
              <p:nvPr/>
            </p:nvSpPr>
            <p:spPr>
              <a:xfrm flipH="1">
                <a:off x="5444650" y="2961574"/>
                <a:ext cx="1155466" cy="68488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06" name="Group 205">
                <a:extLst>
                  <a:ext uri="{FF2B5EF4-FFF2-40B4-BE49-F238E27FC236}">
                    <a16:creationId xmlns:a16="http://schemas.microsoft.com/office/drawing/2014/main" xmlns="" id="{149035B2-81CB-4619-ABC2-D5922ED52D1C}"/>
                  </a:ext>
                </a:extLst>
              </p:cNvPr>
              <p:cNvGrpSpPr/>
              <p:nvPr/>
            </p:nvGrpSpPr>
            <p:grpSpPr>
              <a:xfrm>
                <a:off x="3335329" y="4135174"/>
                <a:ext cx="3018505" cy="743102"/>
                <a:chOff x="3247777" y="4135174"/>
                <a:chExt cx="3018505" cy="743102"/>
              </a:xfrm>
            </p:grpSpPr>
            <p:sp>
              <p:nvSpPr>
                <p:cNvPr id="207" name="Rectangle 206">
                  <a:extLst>
                    <a:ext uri="{FF2B5EF4-FFF2-40B4-BE49-F238E27FC236}">
                      <a16:creationId xmlns:a16="http://schemas.microsoft.com/office/drawing/2014/main" xmlns="" id="{2080B1C4-6D9D-46C4-B4BE-4C0AD004F526}"/>
                    </a:ext>
                  </a:extLst>
                </p:cNvPr>
                <p:cNvSpPr/>
                <p:nvPr/>
              </p:nvSpPr>
              <p:spPr>
                <a:xfrm>
                  <a:off x="5243508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 207">
                  <a:extLst>
                    <a:ext uri="{FF2B5EF4-FFF2-40B4-BE49-F238E27FC236}">
                      <a16:creationId xmlns:a16="http://schemas.microsoft.com/office/drawing/2014/main" xmlns="" id="{8604D6C4-E823-4D22-BD2A-B418B3AE8F5F}"/>
                    </a:ext>
                  </a:extLst>
                </p:cNvPr>
                <p:cNvSpPr/>
                <p:nvPr/>
              </p:nvSpPr>
              <p:spPr>
                <a:xfrm>
                  <a:off x="5647082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 208">
                  <a:extLst>
                    <a:ext uri="{FF2B5EF4-FFF2-40B4-BE49-F238E27FC236}">
                      <a16:creationId xmlns:a16="http://schemas.microsoft.com/office/drawing/2014/main" xmlns="" id="{46E32946-AB46-43BA-B3CA-627BD44A4822}"/>
                    </a:ext>
                  </a:extLst>
                </p:cNvPr>
                <p:cNvSpPr/>
                <p:nvPr/>
              </p:nvSpPr>
              <p:spPr>
                <a:xfrm>
                  <a:off x="6050656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 209">
                  <a:extLst>
                    <a:ext uri="{FF2B5EF4-FFF2-40B4-BE49-F238E27FC236}">
                      <a16:creationId xmlns:a16="http://schemas.microsoft.com/office/drawing/2014/main" xmlns="" id="{81C3A6C9-21A4-417F-97B9-C872EEF9D971}"/>
                    </a:ext>
                  </a:extLst>
                </p:cNvPr>
                <p:cNvSpPr/>
                <p:nvPr/>
              </p:nvSpPr>
              <p:spPr>
                <a:xfrm>
                  <a:off x="5243508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 210">
                  <a:extLst>
                    <a:ext uri="{FF2B5EF4-FFF2-40B4-BE49-F238E27FC236}">
                      <a16:creationId xmlns:a16="http://schemas.microsoft.com/office/drawing/2014/main" xmlns="" id="{026E543F-B2E1-4B00-9DC2-0D25F4E2A102}"/>
                    </a:ext>
                  </a:extLst>
                </p:cNvPr>
                <p:cNvSpPr/>
                <p:nvPr/>
              </p:nvSpPr>
              <p:spPr>
                <a:xfrm>
                  <a:off x="5647082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 211">
                  <a:extLst>
                    <a:ext uri="{FF2B5EF4-FFF2-40B4-BE49-F238E27FC236}">
                      <a16:creationId xmlns:a16="http://schemas.microsoft.com/office/drawing/2014/main" xmlns="" id="{A9D9B8CE-9045-4B66-8222-734A23819AB2}"/>
                    </a:ext>
                  </a:extLst>
                </p:cNvPr>
                <p:cNvSpPr/>
                <p:nvPr/>
              </p:nvSpPr>
              <p:spPr>
                <a:xfrm>
                  <a:off x="6050656" y="4434576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 212">
                  <a:extLst>
                    <a:ext uri="{FF2B5EF4-FFF2-40B4-BE49-F238E27FC236}">
                      <a16:creationId xmlns:a16="http://schemas.microsoft.com/office/drawing/2014/main" xmlns="" id="{66CD6DBB-16BB-4B2C-89FF-D2965CD068CC}"/>
                    </a:ext>
                  </a:extLst>
                </p:cNvPr>
                <p:cNvSpPr/>
                <p:nvPr/>
              </p:nvSpPr>
              <p:spPr>
                <a:xfrm>
                  <a:off x="5243508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 213">
                  <a:extLst>
                    <a:ext uri="{FF2B5EF4-FFF2-40B4-BE49-F238E27FC236}">
                      <a16:creationId xmlns:a16="http://schemas.microsoft.com/office/drawing/2014/main" xmlns="" id="{4FA65399-085D-4D58-BCCA-4963E45DB63F}"/>
                    </a:ext>
                  </a:extLst>
                </p:cNvPr>
                <p:cNvSpPr/>
                <p:nvPr/>
              </p:nvSpPr>
              <p:spPr>
                <a:xfrm>
                  <a:off x="5647082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 214">
                  <a:extLst>
                    <a:ext uri="{FF2B5EF4-FFF2-40B4-BE49-F238E27FC236}">
                      <a16:creationId xmlns:a16="http://schemas.microsoft.com/office/drawing/2014/main" xmlns="" id="{C92F61D5-DF33-49F0-B85E-570239F948FE}"/>
                    </a:ext>
                  </a:extLst>
                </p:cNvPr>
                <p:cNvSpPr/>
                <p:nvPr/>
              </p:nvSpPr>
              <p:spPr>
                <a:xfrm>
                  <a:off x="6050656" y="4733978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F2BD63C2-221F-449C-ADE5-9FA00A37EB97}"/>
                    </a:ext>
                  </a:extLst>
                </p:cNvPr>
                <p:cNvSpPr/>
                <p:nvPr/>
              </p:nvSpPr>
              <p:spPr>
                <a:xfrm>
                  <a:off x="400427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216">
                  <a:extLst>
                    <a:ext uri="{FF2B5EF4-FFF2-40B4-BE49-F238E27FC236}">
                      <a16:creationId xmlns:a16="http://schemas.microsoft.com/office/drawing/2014/main" xmlns="" id="{84AE1C8F-4E37-4AF2-AAE2-0D73F406920B}"/>
                    </a:ext>
                  </a:extLst>
                </p:cNvPr>
                <p:cNvSpPr/>
                <p:nvPr/>
              </p:nvSpPr>
              <p:spPr>
                <a:xfrm>
                  <a:off x="4407845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8" name="Rectangle 217">
                  <a:extLst>
                    <a:ext uri="{FF2B5EF4-FFF2-40B4-BE49-F238E27FC236}">
                      <a16:creationId xmlns:a16="http://schemas.microsoft.com/office/drawing/2014/main" xmlns="" id="{78702C29-7385-438C-AFCD-56C3EB956264}"/>
                    </a:ext>
                  </a:extLst>
                </p:cNvPr>
                <p:cNvSpPr/>
                <p:nvPr/>
              </p:nvSpPr>
              <p:spPr>
                <a:xfrm>
                  <a:off x="4811419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 218">
                  <a:extLst>
                    <a:ext uri="{FF2B5EF4-FFF2-40B4-BE49-F238E27FC236}">
                      <a16:creationId xmlns:a16="http://schemas.microsoft.com/office/drawing/2014/main" xmlns="" id="{9BCC04E7-3AB4-4C8F-8B0D-8B4815BBB439}"/>
                    </a:ext>
                  </a:extLst>
                </p:cNvPr>
                <p:cNvSpPr/>
                <p:nvPr/>
              </p:nvSpPr>
              <p:spPr>
                <a:xfrm>
                  <a:off x="3247777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 219">
                  <a:extLst>
                    <a:ext uri="{FF2B5EF4-FFF2-40B4-BE49-F238E27FC236}">
                      <a16:creationId xmlns:a16="http://schemas.microsoft.com/office/drawing/2014/main" xmlns="" id="{F013E672-AD9D-4681-B780-9EB112D712BC}"/>
                    </a:ext>
                  </a:extLst>
                </p:cNvPr>
                <p:cNvSpPr/>
                <p:nvPr/>
              </p:nvSpPr>
              <p:spPr>
                <a:xfrm>
                  <a:off x="3651351" y="4135174"/>
                  <a:ext cx="215626" cy="14429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xmlns="" id="{AB02F4F0-36C5-4655-A5E3-F90D9F13C833}"/>
                </a:ext>
              </a:extLst>
            </p:cNvPr>
            <p:cNvGrpSpPr/>
            <p:nvPr/>
          </p:nvGrpSpPr>
          <p:grpSpPr>
            <a:xfrm>
              <a:off x="6598051" y="1548026"/>
              <a:ext cx="4754685" cy="4580013"/>
              <a:chOff x="7976627" y="1166736"/>
              <a:chExt cx="4754685" cy="4580013"/>
            </a:xfrm>
          </p:grpSpPr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xmlns="" id="{08A4C3F8-F53D-43A1-BBCD-AE1F3715E438}"/>
                  </a:ext>
                </a:extLst>
              </p:cNvPr>
              <p:cNvGrpSpPr/>
              <p:nvPr/>
            </p:nvGrpSpPr>
            <p:grpSpPr>
              <a:xfrm>
                <a:off x="7976627" y="1574644"/>
                <a:ext cx="1097280" cy="4172105"/>
                <a:chOff x="6599258" y="1944858"/>
                <a:chExt cx="1097280" cy="4172105"/>
              </a:xfrm>
            </p:grpSpPr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xmlns="" id="{B3253375-6237-48DE-A6AE-9A5C071F853A}"/>
                    </a:ext>
                  </a:extLst>
                </p:cNvPr>
                <p:cNvSpPr/>
                <p:nvPr/>
              </p:nvSpPr>
              <p:spPr>
                <a:xfrm>
                  <a:off x="6599259" y="3642459"/>
                  <a:ext cx="1097279" cy="2470999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xmlns="" id="{25BC8E61-A4CC-4789-A682-BD729C8CE116}"/>
                    </a:ext>
                  </a:extLst>
                </p:cNvPr>
                <p:cNvSpPr/>
                <p:nvPr/>
              </p:nvSpPr>
              <p:spPr>
                <a:xfrm>
                  <a:off x="7147898" y="3640420"/>
                  <a:ext cx="548640" cy="2473038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84" name="Group 183">
                  <a:extLst>
                    <a:ext uri="{FF2B5EF4-FFF2-40B4-BE49-F238E27FC236}">
                      <a16:creationId xmlns:a16="http://schemas.microsoft.com/office/drawing/2014/main" xmlns="" id="{F0BA5FE4-1CDF-470B-8739-531748128143}"/>
                    </a:ext>
                  </a:extLst>
                </p:cNvPr>
                <p:cNvGrpSpPr/>
                <p:nvPr/>
              </p:nvGrpSpPr>
              <p:grpSpPr>
                <a:xfrm>
                  <a:off x="6801135" y="1944858"/>
                  <a:ext cx="640082" cy="1722534"/>
                  <a:chOff x="6913575" y="1813492"/>
                  <a:chExt cx="405185" cy="2497948"/>
                </a:xfrm>
              </p:grpSpPr>
              <p:grpSp>
                <p:nvGrpSpPr>
                  <p:cNvPr id="189" name="Group 188">
                    <a:extLst>
                      <a:ext uri="{FF2B5EF4-FFF2-40B4-BE49-F238E27FC236}">
                        <a16:creationId xmlns:a16="http://schemas.microsoft.com/office/drawing/2014/main" xmlns="" id="{075EC0D0-A9B6-4AC2-959A-11AF5A5F0CD5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6" y="2297867"/>
                    <a:ext cx="405184" cy="2013573"/>
                    <a:chOff x="2507828" y="1738469"/>
                    <a:chExt cx="405184" cy="214763"/>
                  </a:xfrm>
                </p:grpSpPr>
                <p:sp>
                  <p:nvSpPr>
                    <p:cNvPr id="193" name="Rectangle 192">
                      <a:extLst>
                        <a:ext uri="{FF2B5EF4-FFF2-40B4-BE49-F238E27FC236}">
                          <a16:creationId xmlns:a16="http://schemas.microsoft.com/office/drawing/2014/main" xmlns="" id="{9067197B-140B-4CE5-8B8A-A59F345CBF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38470"/>
                      <a:ext cx="405184" cy="21476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4" name="Rectangle 193">
                      <a:extLst>
                        <a:ext uri="{FF2B5EF4-FFF2-40B4-BE49-F238E27FC236}">
                          <a16:creationId xmlns:a16="http://schemas.microsoft.com/office/drawing/2014/main" xmlns="" id="{663C66F2-492C-4141-BF28-1604D28A4E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20" y="1738469"/>
                      <a:ext cx="202592" cy="21476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90" name="Group 189">
                    <a:extLst>
                      <a:ext uri="{FF2B5EF4-FFF2-40B4-BE49-F238E27FC236}">
                        <a16:creationId xmlns:a16="http://schemas.microsoft.com/office/drawing/2014/main" xmlns="" id="{B0C793FD-7A59-4B65-B611-4E559F319682}"/>
                      </a:ext>
                    </a:extLst>
                  </p:cNvPr>
                  <p:cNvGrpSpPr/>
                  <p:nvPr/>
                </p:nvGrpSpPr>
                <p:grpSpPr>
                  <a:xfrm>
                    <a:off x="6913575" y="1813492"/>
                    <a:ext cx="405184" cy="529407"/>
                    <a:chOff x="2507827" y="1488604"/>
                    <a:chExt cx="405184" cy="348318"/>
                  </a:xfrm>
                </p:grpSpPr>
                <p:sp>
                  <p:nvSpPr>
                    <p:cNvPr id="191" name="Rectangle 190">
                      <a:extLst>
                        <a:ext uri="{FF2B5EF4-FFF2-40B4-BE49-F238E27FC236}">
                          <a16:creationId xmlns:a16="http://schemas.microsoft.com/office/drawing/2014/main" xmlns="" id="{0D67A4D7-37F3-48D8-8BEE-EBA1F18196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7" y="1488604"/>
                      <a:ext cx="405184" cy="348316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2" name="Rectangle 191">
                      <a:extLst>
                        <a:ext uri="{FF2B5EF4-FFF2-40B4-BE49-F238E27FC236}">
                          <a16:creationId xmlns:a16="http://schemas.microsoft.com/office/drawing/2014/main" xmlns="" id="{85CFECB7-9CBF-40FE-855E-D1985B959E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10417" y="1488604"/>
                      <a:ext cx="202592" cy="348318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027CDE0A-B585-40DD-A57B-3F33FA039B5B}"/>
                    </a:ext>
                  </a:extLst>
                </p:cNvPr>
                <p:cNvSpPr/>
                <p:nvPr/>
              </p:nvSpPr>
              <p:spPr>
                <a:xfrm>
                  <a:off x="6750212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6" name="Rectangle 185">
                  <a:extLst>
                    <a:ext uri="{FF2B5EF4-FFF2-40B4-BE49-F238E27FC236}">
                      <a16:creationId xmlns:a16="http://schemas.microsoft.com/office/drawing/2014/main" xmlns="" id="{2A67B04F-96C2-4AB4-A464-C3D58BAA7C1D}"/>
                    </a:ext>
                  </a:extLst>
                </p:cNvPr>
                <p:cNvSpPr/>
                <p:nvPr/>
              </p:nvSpPr>
              <p:spPr>
                <a:xfrm>
                  <a:off x="7318193" y="5635934"/>
                  <a:ext cx="208050" cy="4810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 186">
                  <a:extLst>
                    <a:ext uri="{FF2B5EF4-FFF2-40B4-BE49-F238E27FC236}">
                      <a16:creationId xmlns:a16="http://schemas.microsoft.com/office/drawing/2014/main" xmlns="" id="{7DBD5FB7-2BD5-4C47-B3BA-D0F868EBDACF}"/>
                    </a:ext>
                  </a:extLst>
                </p:cNvPr>
                <p:cNvSpPr/>
                <p:nvPr/>
              </p:nvSpPr>
              <p:spPr>
                <a:xfrm>
                  <a:off x="6599258" y="3640999"/>
                  <a:ext cx="1097280" cy="249366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xmlns="" id="{FB14F926-33EA-4AA0-953E-8B8083B06367}"/>
                    </a:ext>
                  </a:extLst>
                </p:cNvPr>
                <p:cNvSpPr/>
                <p:nvPr/>
              </p:nvSpPr>
              <p:spPr>
                <a:xfrm>
                  <a:off x="7147898" y="3637245"/>
                  <a:ext cx="548640" cy="26232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52CC4E84-BFEB-4432-99D5-DDAE2348D0F3}"/>
                  </a:ext>
                </a:extLst>
              </p:cNvPr>
              <p:cNvGrpSpPr/>
              <p:nvPr/>
            </p:nvGrpSpPr>
            <p:grpSpPr>
              <a:xfrm>
                <a:off x="9073712" y="3504421"/>
                <a:ext cx="3657600" cy="2238823"/>
                <a:chOff x="9073712" y="3504421"/>
                <a:chExt cx="3657600" cy="2238823"/>
              </a:xfrm>
            </p:grpSpPr>
            <p:sp>
              <p:nvSpPr>
                <p:cNvPr id="148" name="Rectangle 147">
                  <a:extLst>
                    <a:ext uri="{FF2B5EF4-FFF2-40B4-BE49-F238E27FC236}">
                      <a16:creationId xmlns:a16="http://schemas.microsoft.com/office/drawing/2014/main" xmlns="" id="{51E04D76-7A7A-47BA-8809-7B5B9580452A}"/>
                    </a:ext>
                  </a:extLst>
                </p:cNvPr>
                <p:cNvSpPr/>
                <p:nvPr/>
              </p:nvSpPr>
              <p:spPr>
                <a:xfrm>
                  <a:off x="9073712" y="3504421"/>
                  <a:ext cx="3657600" cy="2238823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ectangle 148">
                  <a:extLst>
                    <a:ext uri="{FF2B5EF4-FFF2-40B4-BE49-F238E27FC236}">
                      <a16:creationId xmlns:a16="http://schemas.microsoft.com/office/drawing/2014/main" xmlns="" id="{73C1C1C1-22B7-4B91-AB21-29518534CD9F}"/>
                    </a:ext>
                  </a:extLst>
                </p:cNvPr>
                <p:cNvSpPr/>
                <p:nvPr/>
              </p:nvSpPr>
              <p:spPr>
                <a:xfrm>
                  <a:off x="9073712" y="3770741"/>
                  <a:ext cx="3657600" cy="1965103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0" name="Rectangle 149">
                  <a:extLst>
                    <a:ext uri="{FF2B5EF4-FFF2-40B4-BE49-F238E27FC236}">
                      <a16:creationId xmlns:a16="http://schemas.microsoft.com/office/drawing/2014/main" xmlns="" id="{A1AE78FE-73C1-4D73-821B-F44B293E5132}"/>
                    </a:ext>
                  </a:extLst>
                </p:cNvPr>
                <p:cNvSpPr/>
                <p:nvPr/>
              </p:nvSpPr>
              <p:spPr>
                <a:xfrm>
                  <a:off x="9073712" y="4530263"/>
                  <a:ext cx="3657600" cy="120558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xmlns="" id="{7EA72A2B-403D-4528-BE09-DE128B562F21}"/>
                    </a:ext>
                  </a:extLst>
                </p:cNvPr>
                <p:cNvGrpSpPr/>
                <p:nvPr/>
              </p:nvGrpSpPr>
              <p:grpSpPr>
                <a:xfrm>
                  <a:off x="10819673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177" name="Rectangle 176">
                    <a:extLst>
                      <a:ext uri="{FF2B5EF4-FFF2-40B4-BE49-F238E27FC236}">
                        <a16:creationId xmlns:a16="http://schemas.microsoft.com/office/drawing/2014/main" xmlns="" id="{A2CAA9C6-A64A-4C59-B8A4-DE55C3F88C6D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8" name="Rectangle 177">
                    <a:extLst>
                      <a:ext uri="{FF2B5EF4-FFF2-40B4-BE49-F238E27FC236}">
                        <a16:creationId xmlns:a16="http://schemas.microsoft.com/office/drawing/2014/main" xmlns="" id="{C78F5874-2CE1-43E2-9818-81EC5BA5F9D8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9" name="Rectangle 178">
                    <a:extLst>
                      <a:ext uri="{FF2B5EF4-FFF2-40B4-BE49-F238E27FC236}">
                        <a16:creationId xmlns:a16="http://schemas.microsoft.com/office/drawing/2014/main" xmlns="" id="{722CEE2A-D825-4C70-ABE6-8D537C0479DA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0" name="Rectangle 179">
                    <a:extLst>
                      <a:ext uri="{FF2B5EF4-FFF2-40B4-BE49-F238E27FC236}">
                        <a16:creationId xmlns:a16="http://schemas.microsoft.com/office/drawing/2014/main" xmlns="" id="{5A2603D6-F707-4D9D-A673-7BD85F792344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1" name="Rectangle 180">
                    <a:extLst>
                      <a:ext uri="{FF2B5EF4-FFF2-40B4-BE49-F238E27FC236}">
                        <a16:creationId xmlns:a16="http://schemas.microsoft.com/office/drawing/2014/main" xmlns="" id="{AA77B6A2-93C4-4AB1-BBF4-11BA9311156C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xmlns="" id="{A654BD8C-04F4-4238-8CC0-3F5F769C4141}"/>
                    </a:ext>
                  </a:extLst>
                </p:cNvPr>
                <p:cNvGrpSpPr/>
                <p:nvPr/>
              </p:nvGrpSpPr>
              <p:grpSpPr>
                <a:xfrm>
                  <a:off x="11733059" y="5082143"/>
                  <a:ext cx="770444" cy="653701"/>
                  <a:chOff x="3816127" y="5359816"/>
                  <a:chExt cx="615608" cy="653701"/>
                </a:xfrm>
              </p:grpSpPr>
              <p:sp>
                <p:nvSpPr>
                  <p:cNvPr id="172" name="Rectangle 171">
                    <a:extLst>
                      <a:ext uri="{FF2B5EF4-FFF2-40B4-BE49-F238E27FC236}">
                        <a16:creationId xmlns:a16="http://schemas.microsoft.com/office/drawing/2014/main" xmlns="" id="{C324F6FE-7BB0-421D-BDC4-498274CF63D5}"/>
                      </a:ext>
                    </a:extLst>
                  </p:cNvPr>
                  <p:cNvSpPr/>
                  <p:nvPr/>
                </p:nvSpPr>
                <p:spPr>
                  <a:xfrm>
                    <a:off x="3816127" y="5359816"/>
                    <a:ext cx="615608" cy="653701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3" name="Rectangle 172">
                    <a:extLst>
                      <a:ext uri="{FF2B5EF4-FFF2-40B4-BE49-F238E27FC236}">
                        <a16:creationId xmlns:a16="http://schemas.microsoft.com/office/drawing/2014/main" xmlns="" id="{697824A6-94DF-48C0-94B5-F1EEDDE61AEE}"/>
                      </a:ext>
                    </a:extLst>
                  </p:cNvPr>
                  <p:cNvSpPr/>
                  <p:nvPr/>
                </p:nvSpPr>
                <p:spPr>
                  <a:xfrm>
                    <a:off x="3816127" y="5447761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4" name="Rectangle 173">
                    <a:extLst>
                      <a:ext uri="{FF2B5EF4-FFF2-40B4-BE49-F238E27FC236}">
                        <a16:creationId xmlns:a16="http://schemas.microsoft.com/office/drawing/2014/main" xmlns="" id="{BDCCBB06-8E51-4701-9AA2-76C6D180859C}"/>
                      </a:ext>
                    </a:extLst>
                  </p:cNvPr>
                  <p:cNvSpPr/>
                  <p:nvPr/>
                </p:nvSpPr>
                <p:spPr>
                  <a:xfrm>
                    <a:off x="3816127" y="5582058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5" name="Rectangle 174">
                    <a:extLst>
                      <a:ext uri="{FF2B5EF4-FFF2-40B4-BE49-F238E27FC236}">
                        <a16:creationId xmlns:a16="http://schemas.microsoft.com/office/drawing/2014/main" xmlns="" id="{D9F991F1-1554-415E-B581-00EAEA41AEB2}"/>
                      </a:ext>
                    </a:extLst>
                  </p:cNvPr>
                  <p:cNvSpPr/>
                  <p:nvPr/>
                </p:nvSpPr>
                <p:spPr>
                  <a:xfrm>
                    <a:off x="3816127" y="5716355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6" name="Rectangle 175">
                    <a:extLst>
                      <a:ext uri="{FF2B5EF4-FFF2-40B4-BE49-F238E27FC236}">
                        <a16:creationId xmlns:a16="http://schemas.microsoft.com/office/drawing/2014/main" xmlns="" id="{A6CA487E-C0D5-435A-9257-0A09CAA13842}"/>
                      </a:ext>
                    </a:extLst>
                  </p:cNvPr>
                  <p:cNvSpPr/>
                  <p:nvPr/>
                </p:nvSpPr>
                <p:spPr>
                  <a:xfrm>
                    <a:off x="3816127" y="5850652"/>
                    <a:ext cx="615608" cy="87538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3" name="Group 152">
                  <a:extLst>
                    <a:ext uri="{FF2B5EF4-FFF2-40B4-BE49-F238E27FC236}">
                      <a16:creationId xmlns:a16="http://schemas.microsoft.com/office/drawing/2014/main" xmlns="" id="{981DF1C0-34D6-4422-B114-83267CA0CC1F}"/>
                    </a:ext>
                  </a:extLst>
                </p:cNvPr>
                <p:cNvGrpSpPr/>
                <p:nvPr/>
              </p:nvGrpSpPr>
              <p:grpSpPr>
                <a:xfrm>
                  <a:off x="9420733" y="4325657"/>
                  <a:ext cx="3057417" cy="144298"/>
                  <a:chOff x="9420733" y="4325657"/>
                  <a:chExt cx="3057417" cy="144298"/>
                </a:xfrm>
              </p:grpSpPr>
              <p:sp>
                <p:nvSpPr>
                  <p:cNvPr id="164" name="Rectangle 163">
                    <a:extLst>
                      <a:ext uri="{FF2B5EF4-FFF2-40B4-BE49-F238E27FC236}">
                        <a16:creationId xmlns:a16="http://schemas.microsoft.com/office/drawing/2014/main" xmlns="" id="{C04627DB-7FBA-4E96-9D2B-630EF279A39F}"/>
                      </a:ext>
                    </a:extLst>
                  </p:cNvPr>
                  <p:cNvSpPr/>
                  <p:nvPr/>
                </p:nvSpPr>
                <p:spPr>
                  <a:xfrm>
                    <a:off x="11455376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5" name="Rectangle 164">
                    <a:extLst>
                      <a:ext uri="{FF2B5EF4-FFF2-40B4-BE49-F238E27FC236}">
                        <a16:creationId xmlns:a16="http://schemas.microsoft.com/office/drawing/2014/main" xmlns="" id="{0326A647-2FDB-4AB9-BD92-C3224375DB79}"/>
                      </a:ext>
                    </a:extLst>
                  </p:cNvPr>
                  <p:cNvSpPr/>
                  <p:nvPr/>
                </p:nvSpPr>
                <p:spPr>
                  <a:xfrm>
                    <a:off x="11858950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6" name="Rectangle 165">
                    <a:extLst>
                      <a:ext uri="{FF2B5EF4-FFF2-40B4-BE49-F238E27FC236}">
                        <a16:creationId xmlns:a16="http://schemas.microsoft.com/office/drawing/2014/main" xmlns="" id="{7BAD33C0-4795-4479-AFA7-7E7CAE7DE37F}"/>
                      </a:ext>
                    </a:extLst>
                  </p:cNvPr>
                  <p:cNvSpPr/>
                  <p:nvPr/>
                </p:nvSpPr>
                <p:spPr>
                  <a:xfrm>
                    <a:off x="12262524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 166">
                    <a:extLst>
                      <a:ext uri="{FF2B5EF4-FFF2-40B4-BE49-F238E27FC236}">
                        <a16:creationId xmlns:a16="http://schemas.microsoft.com/office/drawing/2014/main" xmlns="" id="{F3B6428D-A5A6-42AD-A010-49B670544B2A}"/>
                      </a:ext>
                    </a:extLst>
                  </p:cNvPr>
                  <p:cNvSpPr/>
                  <p:nvPr/>
                </p:nvSpPr>
                <p:spPr>
                  <a:xfrm>
                    <a:off x="10227881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 167">
                    <a:extLst>
                      <a:ext uri="{FF2B5EF4-FFF2-40B4-BE49-F238E27FC236}">
                        <a16:creationId xmlns:a16="http://schemas.microsoft.com/office/drawing/2014/main" xmlns="" id="{6AD9DA03-FEBE-470E-9B78-0BB7CFC0817D}"/>
                      </a:ext>
                    </a:extLst>
                  </p:cNvPr>
                  <p:cNvSpPr/>
                  <p:nvPr/>
                </p:nvSpPr>
                <p:spPr>
                  <a:xfrm>
                    <a:off x="1061971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Rectangle 168">
                    <a:extLst>
                      <a:ext uri="{FF2B5EF4-FFF2-40B4-BE49-F238E27FC236}">
                        <a16:creationId xmlns:a16="http://schemas.microsoft.com/office/drawing/2014/main" xmlns="" id="{C81F2D84-620D-4304-8A83-E506B8712219}"/>
                      </a:ext>
                    </a:extLst>
                  </p:cNvPr>
                  <p:cNvSpPr/>
                  <p:nvPr/>
                </p:nvSpPr>
                <p:spPr>
                  <a:xfrm>
                    <a:off x="1102328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0" name="Rectangle 169">
                    <a:extLst>
                      <a:ext uri="{FF2B5EF4-FFF2-40B4-BE49-F238E27FC236}">
                        <a16:creationId xmlns:a16="http://schemas.microsoft.com/office/drawing/2014/main" xmlns="" id="{514B237D-FAE1-4803-B58F-CBAA87DC3734}"/>
                      </a:ext>
                    </a:extLst>
                  </p:cNvPr>
                  <p:cNvSpPr/>
                  <p:nvPr/>
                </p:nvSpPr>
                <p:spPr>
                  <a:xfrm>
                    <a:off x="9420733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1" name="Rectangle 170">
                    <a:extLst>
                      <a:ext uri="{FF2B5EF4-FFF2-40B4-BE49-F238E27FC236}">
                        <a16:creationId xmlns:a16="http://schemas.microsoft.com/office/drawing/2014/main" xmlns="" id="{9B7E6C9F-EFAA-4BFF-8F85-D81859F7C922}"/>
                      </a:ext>
                    </a:extLst>
                  </p:cNvPr>
                  <p:cNvSpPr/>
                  <p:nvPr/>
                </p:nvSpPr>
                <p:spPr>
                  <a:xfrm>
                    <a:off x="9824307" y="4325657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4" name="Group 153">
                  <a:extLst>
                    <a:ext uri="{FF2B5EF4-FFF2-40B4-BE49-F238E27FC236}">
                      <a16:creationId xmlns:a16="http://schemas.microsoft.com/office/drawing/2014/main" xmlns="" id="{EF30136E-0276-42C7-8303-281B6EF8E417}"/>
                    </a:ext>
                  </a:extLst>
                </p:cNvPr>
                <p:cNvGrpSpPr/>
                <p:nvPr/>
              </p:nvGrpSpPr>
              <p:grpSpPr>
                <a:xfrm>
                  <a:off x="9420733" y="4686474"/>
                  <a:ext cx="1022774" cy="743102"/>
                  <a:chOff x="5243508" y="4135174"/>
                  <a:chExt cx="1022774" cy="743102"/>
                </a:xfrm>
              </p:grpSpPr>
              <p:sp>
                <p:nvSpPr>
                  <p:cNvPr id="155" name="Rectangle 154">
                    <a:extLst>
                      <a:ext uri="{FF2B5EF4-FFF2-40B4-BE49-F238E27FC236}">
                        <a16:creationId xmlns:a16="http://schemas.microsoft.com/office/drawing/2014/main" xmlns="" id="{911AB285-0BA0-486D-93A3-1DF6D064810E}"/>
                      </a:ext>
                    </a:extLst>
                  </p:cNvPr>
                  <p:cNvSpPr/>
                  <p:nvPr/>
                </p:nvSpPr>
                <p:spPr>
                  <a:xfrm>
                    <a:off x="5243508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6" name="Rectangle 155">
                    <a:extLst>
                      <a:ext uri="{FF2B5EF4-FFF2-40B4-BE49-F238E27FC236}">
                        <a16:creationId xmlns:a16="http://schemas.microsoft.com/office/drawing/2014/main" xmlns="" id="{43291009-5534-4CD2-96A4-1AB29A3B3281}"/>
                      </a:ext>
                    </a:extLst>
                  </p:cNvPr>
                  <p:cNvSpPr/>
                  <p:nvPr/>
                </p:nvSpPr>
                <p:spPr>
                  <a:xfrm>
                    <a:off x="5647082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7" name="Rectangle 156">
                    <a:extLst>
                      <a:ext uri="{FF2B5EF4-FFF2-40B4-BE49-F238E27FC236}">
                        <a16:creationId xmlns:a16="http://schemas.microsoft.com/office/drawing/2014/main" xmlns="" id="{11C443B2-0524-478B-8346-2FA77DC18355}"/>
                      </a:ext>
                    </a:extLst>
                  </p:cNvPr>
                  <p:cNvSpPr/>
                  <p:nvPr/>
                </p:nvSpPr>
                <p:spPr>
                  <a:xfrm>
                    <a:off x="6050656" y="4135174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8" name="Rectangle 157">
                    <a:extLst>
                      <a:ext uri="{FF2B5EF4-FFF2-40B4-BE49-F238E27FC236}">
                        <a16:creationId xmlns:a16="http://schemas.microsoft.com/office/drawing/2014/main" xmlns="" id="{7AADB7DE-B717-4AE8-B297-CA04142BD894}"/>
                      </a:ext>
                    </a:extLst>
                  </p:cNvPr>
                  <p:cNvSpPr/>
                  <p:nvPr/>
                </p:nvSpPr>
                <p:spPr>
                  <a:xfrm>
                    <a:off x="5243508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9" name="Rectangle 158">
                    <a:extLst>
                      <a:ext uri="{FF2B5EF4-FFF2-40B4-BE49-F238E27FC236}">
                        <a16:creationId xmlns:a16="http://schemas.microsoft.com/office/drawing/2014/main" xmlns="" id="{5496F2E4-10B4-40D1-8AA0-C9CE63E8E8AE}"/>
                      </a:ext>
                    </a:extLst>
                  </p:cNvPr>
                  <p:cNvSpPr/>
                  <p:nvPr/>
                </p:nvSpPr>
                <p:spPr>
                  <a:xfrm>
                    <a:off x="5647082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0" name="Rectangle 159">
                    <a:extLst>
                      <a:ext uri="{FF2B5EF4-FFF2-40B4-BE49-F238E27FC236}">
                        <a16:creationId xmlns:a16="http://schemas.microsoft.com/office/drawing/2014/main" xmlns="" id="{2FD69155-CEB5-4BF5-9C48-AF069C10651A}"/>
                      </a:ext>
                    </a:extLst>
                  </p:cNvPr>
                  <p:cNvSpPr/>
                  <p:nvPr/>
                </p:nvSpPr>
                <p:spPr>
                  <a:xfrm>
                    <a:off x="6050656" y="4434576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1" name="Rectangle 160">
                    <a:extLst>
                      <a:ext uri="{FF2B5EF4-FFF2-40B4-BE49-F238E27FC236}">
                        <a16:creationId xmlns:a16="http://schemas.microsoft.com/office/drawing/2014/main" xmlns="" id="{2B2DEEF8-12F5-4D72-8218-62E24C25F45C}"/>
                      </a:ext>
                    </a:extLst>
                  </p:cNvPr>
                  <p:cNvSpPr/>
                  <p:nvPr/>
                </p:nvSpPr>
                <p:spPr>
                  <a:xfrm>
                    <a:off x="5243508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2" name="Rectangle 161">
                    <a:extLst>
                      <a:ext uri="{FF2B5EF4-FFF2-40B4-BE49-F238E27FC236}">
                        <a16:creationId xmlns:a16="http://schemas.microsoft.com/office/drawing/2014/main" xmlns="" id="{5264B97D-6BB5-4969-9DC1-B2B1F720AFAD}"/>
                      </a:ext>
                    </a:extLst>
                  </p:cNvPr>
                  <p:cNvSpPr/>
                  <p:nvPr/>
                </p:nvSpPr>
                <p:spPr>
                  <a:xfrm>
                    <a:off x="5647082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3" name="Rectangle 162">
                    <a:extLst>
                      <a:ext uri="{FF2B5EF4-FFF2-40B4-BE49-F238E27FC236}">
                        <a16:creationId xmlns:a16="http://schemas.microsoft.com/office/drawing/2014/main" xmlns="" id="{C39C760C-E93E-4EAB-8BA1-0837BCE0B716}"/>
                      </a:ext>
                    </a:extLst>
                  </p:cNvPr>
                  <p:cNvSpPr/>
                  <p:nvPr/>
                </p:nvSpPr>
                <p:spPr>
                  <a:xfrm>
                    <a:off x="6050656" y="4733978"/>
                    <a:ext cx="215626" cy="14429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B812C3F2-D2B9-4B06-95FC-7F0CF0A73383}"/>
                  </a:ext>
                </a:extLst>
              </p:cNvPr>
              <p:cNvGrpSpPr/>
              <p:nvPr/>
            </p:nvGrpSpPr>
            <p:grpSpPr>
              <a:xfrm>
                <a:off x="9277830" y="1166736"/>
                <a:ext cx="2250191" cy="2344826"/>
                <a:chOff x="9277830" y="1166736"/>
                <a:chExt cx="2250191" cy="2344826"/>
              </a:xfrm>
            </p:grpSpPr>
            <p:grpSp>
              <p:nvGrpSpPr>
                <p:cNvPr id="132" name="Group 131">
                  <a:extLst>
                    <a:ext uri="{FF2B5EF4-FFF2-40B4-BE49-F238E27FC236}">
                      <a16:creationId xmlns:a16="http://schemas.microsoft.com/office/drawing/2014/main" xmlns="" id="{B4112CD3-F56B-4A9D-889B-5B47B3EB7AB7}"/>
                    </a:ext>
                  </a:extLst>
                </p:cNvPr>
                <p:cNvGrpSpPr/>
                <p:nvPr/>
              </p:nvGrpSpPr>
              <p:grpSpPr>
                <a:xfrm>
                  <a:off x="9830401" y="2180121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E92D9551-6E4A-4BD3-8882-FB3F6536676C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Rectangle 146">
                    <a:extLst>
                      <a:ext uri="{FF2B5EF4-FFF2-40B4-BE49-F238E27FC236}">
                        <a16:creationId xmlns:a16="http://schemas.microsoft.com/office/drawing/2014/main" xmlns="" id="{AACCCE26-8B96-430B-B902-9C588DA66123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3" name="Group 132">
                  <a:extLst>
                    <a:ext uri="{FF2B5EF4-FFF2-40B4-BE49-F238E27FC236}">
                      <a16:creationId xmlns:a16="http://schemas.microsoft.com/office/drawing/2014/main" xmlns="" id="{39286D45-FE23-49A2-A8DC-05D2001AD541}"/>
                    </a:ext>
                  </a:extLst>
                </p:cNvPr>
                <p:cNvGrpSpPr/>
                <p:nvPr/>
              </p:nvGrpSpPr>
              <p:grpSpPr>
                <a:xfrm>
                  <a:off x="10796950" y="2179890"/>
                  <a:ext cx="731071" cy="1326166"/>
                  <a:chOff x="-772683" y="4329325"/>
                  <a:chExt cx="731071" cy="1692900"/>
                </a:xfrm>
              </p:grpSpPr>
              <p:sp>
                <p:nvSpPr>
                  <p:cNvPr id="144" name="Rectangle: Top Corners Rounded 143">
                    <a:extLst>
                      <a:ext uri="{FF2B5EF4-FFF2-40B4-BE49-F238E27FC236}">
                        <a16:creationId xmlns:a16="http://schemas.microsoft.com/office/drawing/2014/main" xmlns="" id="{8AD7FBE8-96CC-4CDD-A6C7-2CEE2DF53FDD}"/>
                      </a:ext>
                    </a:extLst>
                  </p:cNvPr>
                  <p:cNvSpPr/>
                  <p:nvPr/>
                </p:nvSpPr>
                <p:spPr>
                  <a:xfrm>
                    <a:off x="-772683" y="4329325"/>
                    <a:ext cx="731071" cy="1692900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 144">
                    <a:extLst>
                      <a:ext uri="{FF2B5EF4-FFF2-40B4-BE49-F238E27FC236}">
                        <a16:creationId xmlns:a16="http://schemas.microsoft.com/office/drawing/2014/main" xmlns="" id="{5E670125-7749-4B16-89F4-A7CA8E694A25}"/>
                      </a:ext>
                    </a:extLst>
                  </p:cNvPr>
                  <p:cNvSpPr/>
                  <p:nvPr/>
                </p:nvSpPr>
                <p:spPr>
                  <a:xfrm>
                    <a:off x="-391792" y="4758361"/>
                    <a:ext cx="350180" cy="1263864"/>
                  </a:xfrm>
                  <a:prstGeom prst="rect">
                    <a:avLst/>
                  </a:prstGeom>
                  <a:solidFill>
                    <a:schemeClr val="accent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xmlns="" id="{790BDCDC-D264-4448-A976-E0B44612A2C8}"/>
                    </a:ext>
                  </a:extLst>
                </p:cNvPr>
                <p:cNvGrpSpPr/>
                <p:nvPr/>
              </p:nvGrpSpPr>
              <p:grpSpPr>
                <a:xfrm>
                  <a:off x="9277830" y="1166736"/>
                  <a:ext cx="424922" cy="2344826"/>
                  <a:chOff x="9277830" y="1166736"/>
                  <a:chExt cx="424922" cy="2344826"/>
                </a:xfrm>
              </p:grpSpPr>
              <p:grpSp>
                <p:nvGrpSpPr>
                  <p:cNvPr id="138" name="Group 137">
                    <a:extLst>
                      <a:ext uri="{FF2B5EF4-FFF2-40B4-BE49-F238E27FC236}">
                        <a16:creationId xmlns:a16="http://schemas.microsoft.com/office/drawing/2014/main" xmlns="" id="{89573CA2-D3B6-4ECE-AE44-E73B3F4EDB5E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497989"/>
                    <a:ext cx="424922" cy="2013573"/>
                    <a:chOff x="2507828" y="1767064"/>
                    <a:chExt cx="424922" cy="214763"/>
                  </a:xfrm>
                </p:grpSpPr>
                <p:sp>
                  <p:nvSpPr>
                    <p:cNvPr id="142" name="Rectangle 141">
                      <a:extLst>
                        <a:ext uri="{FF2B5EF4-FFF2-40B4-BE49-F238E27FC236}">
                          <a16:creationId xmlns:a16="http://schemas.microsoft.com/office/drawing/2014/main" xmlns="" id="{2FB1EC41-22D6-430D-86E5-657CA232B4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1476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3" name="Rectangle 142">
                      <a:extLst>
                        <a:ext uri="{FF2B5EF4-FFF2-40B4-BE49-F238E27FC236}">
                          <a16:creationId xmlns:a16="http://schemas.microsoft.com/office/drawing/2014/main" xmlns="" id="{BA16B55B-66B4-40E5-99A1-876BC683E4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1476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39" name="Group 138">
                    <a:extLst>
                      <a:ext uri="{FF2B5EF4-FFF2-40B4-BE49-F238E27FC236}">
                        <a16:creationId xmlns:a16="http://schemas.microsoft.com/office/drawing/2014/main" xmlns="" id="{D8DEF5E0-0889-4E3D-8881-60A6071F53DD}"/>
                      </a:ext>
                    </a:extLst>
                  </p:cNvPr>
                  <p:cNvGrpSpPr/>
                  <p:nvPr/>
                </p:nvGrpSpPr>
                <p:grpSpPr>
                  <a:xfrm>
                    <a:off x="9277830" y="1166736"/>
                    <a:ext cx="424922" cy="407911"/>
                    <a:chOff x="2507828" y="1767064"/>
                    <a:chExt cx="424922" cy="268381"/>
                  </a:xfrm>
                </p:grpSpPr>
                <p:sp>
                  <p:nvSpPr>
                    <p:cNvPr id="140" name="Rectangle 139">
                      <a:extLst>
                        <a:ext uri="{FF2B5EF4-FFF2-40B4-BE49-F238E27FC236}">
                          <a16:creationId xmlns:a16="http://schemas.microsoft.com/office/drawing/2014/main" xmlns="" id="{EA1AE10A-D50B-42FB-97BF-5158D151C4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07828" y="1767065"/>
                      <a:ext cx="424922" cy="268379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1" name="Rectangle 140">
                      <a:extLst>
                        <a:ext uri="{FF2B5EF4-FFF2-40B4-BE49-F238E27FC236}">
                          <a16:creationId xmlns:a16="http://schemas.microsoft.com/office/drawing/2014/main" xmlns="" id="{20C83380-8EF9-4E06-B319-051B72A1DC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09592" y="1767064"/>
                      <a:ext cx="223158" cy="26838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35" name="Rectangle 134">
                  <a:extLst>
                    <a:ext uri="{FF2B5EF4-FFF2-40B4-BE49-F238E27FC236}">
                      <a16:creationId xmlns:a16="http://schemas.microsoft.com/office/drawing/2014/main" xmlns="" id="{FA80D11C-5514-49DC-94C4-B89FA659835A}"/>
                    </a:ext>
                  </a:extLst>
                </p:cNvPr>
                <p:cNvSpPr/>
                <p:nvPr/>
              </p:nvSpPr>
              <p:spPr>
                <a:xfrm>
                  <a:off x="9702752" y="1757176"/>
                  <a:ext cx="1475089" cy="13716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52CAA635-FF25-4095-8064-81360B13320A}"/>
                    </a:ext>
                  </a:extLst>
                </p:cNvPr>
                <p:cNvSpPr/>
                <p:nvPr/>
              </p:nvSpPr>
              <p:spPr>
                <a:xfrm>
                  <a:off x="10166773" y="1780779"/>
                  <a:ext cx="91440" cy="53108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133F5D69-6B34-4592-8435-A33C77880C69}"/>
                    </a:ext>
                  </a:extLst>
                </p:cNvPr>
                <p:cNvSpPr/>
                <p:nvPr/>
              </p:nvSpPr>
              <p:spPr>
                <a:xfrm>
                  <a:off x="11137203" y="1756226"/>
                  <a:ext cx="91440" cy="53108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xmlns="" id="{716A2051-985D-4999-ABAD-DC4164A9466E}"/>
              </a:ext>
            </a:extLst>
          </p:cNvPr>
          <p:cNvGrpSpPr/>
          <p:nvPr/>
        </p:nvGrpSpPr>
        <p:grpSpPr>
          <a:xfrm>
            <a:off x="4340327" y="2608007"/>
            <a:ext cx="1778716" cy="1224653"/>
            <a:chOff x="9838117" y="3034601"/>
            <a:chExt cx="2324346" cy="1600321"/>
          </a:xfrm>
        </p:grpSpPr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xmlns="" id="{5DB780FB-7514-425C-897C-5F84D3768676}"/>
                </a:ext>
              </a:extLst>
            </p:cNvPr>
            <p:cNvGrpSpPr/>
            <p:nvPr/>
          </p:nvGrpSpPr>
          <p:grpSpPr>
            <a:xfrm>
              <a:off x="9838117" y="3034601"/>
              <a:ext cx="2324346" cy="1600321"/>
              <a:chOff x="9839517" y="2895698"/>
              <a:chExt cx="4551811" cy="3133938"/>
            </a:xfrm>
          </p:grpSpPr>
          <p:grpSp>
            <p:nvGrpSpPr>
              <p:cNvPr id="260" name="Group 259">
                <a:extLst>
                  <a:ext uri="{FF2B5EF4-FFF2-40B4-BE49-F238E27FC236}">
                    <a16:creationId xmlns:a16="http://schemas.microsoft.com/office/drawing/2014/main" xmlns="" id="{04D9D044-6F9E-4062-A50B-D65F0EBAF3C2}"/>
                  </a:ext>
                </a:extLst>
              </p:cNvPr>
              <p:cNvGrpSpPr/>
              <p:nvPr/>
            </p:nvGrpSpPr>
            <p:grpSpPr>
              <a:xfrm>
                <a:off x="10095620" y="2895698"/>
                <a:ext cx="3288407" cy="2443852"/>
                <a:chOff x="10095620" y="2895698"/>
                <a:chExt cx="3288407" cy="2443852"/>
              </a:xfrm>
            </p:grpSpPr>
            <p:sp>
              <p:nvSpPr>
                <p:cNvPr id="273" name="Trapezoid 272">
                  <a:extLst>
                    <a:ext uri="{FF2B5EF4-FFF2-40B4-BE49-F238E27FC236}">
                      <a16:creationId xmlns:a16="http://schemas.microsoft.com/office/drawing/2014/main" xmlns="" id="{0145F33A-C5C6-434B-87E5-3A00E3C76584}"/>
                    </a:ext>
                  </a:extLst>
                </p:cNvPr>
                <p:cNvSpPr/>
                <p:nvPr/>
              </p:nvSpPr>
              <p:spPr>
                <a:xfrm rot="6820098">
                  <a:off x="12103251" y="2553136"/>
                  <a:ext cx="433277" cy="1473747"/>
                </a:xfrm>
                <a:prstGeom prst="trapezoid">
                  <a:avLst>
                    <a:gd name="adj" fmla="val 11476"/>
                  </a:avLst>
                </a:pr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274" name="Group 273">
                  <a:extLst>
                    <a:ext uri="{FF2B5EF4-FFF2-40B4-BE49-F238E27FC236}">
                      <a16:creationId xmlns:a16="http://schemas.microsoft.com/office/drawing/2014/main" xmlns="" id="{31CAD314-A775-4E03-9E01-746B77B8536E}"/>
                    </a:ext>
                  </a:extLst>
                </p:cNvPr>
                <p:cNvGrpSpPr/>
                <p:nvPr/>
              </p:nvGrpSpPr>
              <p:grpSpPr>
                <a:xfrm>
                  <a:off x="10541428" y="2895698"/>
                  <a:ext cx="1434926" cy="560920"/>
                  <a:chOff x="10541428" y="2895698"/>
                  <a:chExt cx="1434926" cy="560920"/>
                </a:xfrm>
              </p:grpSpPr>
              <p:sp>
                <p:nvSpPr>
                  <p:cNvPr id="286" name="Rectangle: Rounded Corners 285">
                    <a:extLst>
                      <a:ext uri="{FF2B5EF4-FFF2-40B4-BE49-F238E27FC236}">
                        <a16:creationId xmlns:a16="http://schemas.microsoft.com/office/drawing/2014/main" xmlns="" id="{EECC94A9-4602-4976-BDAD-681F33510A1C}"/>
                      </a:ext>
                    </a:extLst>
                  </p:cNvPr>
                  <p:cNvSpPr/>
                  <p:nvPr/>
                </p:nvSpPr>
                <p:spPr>
                  <a:xfrm rot="19800000">
                    <a:off x="10541428" y="2992155"/>
                    <a:ext cx="1434926" cy="46446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87" name="Freeform: Shape 286">
                    <a:extLst>
                      <a:ext uri="{FF2B5EF4-FFF2-40B4-BE49-F238E27FC236}">
                        <a16:creationId xmlns:a16="http://schemas.microsoft.com/office/drawing/2014/main" xmlns="" id="{60DDFF57-61B2-4C86-A039-413299DF0DB8}"/>
                      </a:ext>
                    </a:extLst>
                  </p:cNvPr>
                  <p:cNvSpPr/>
                  <p:nvPr/>
                </p:nvSpPr>
                <p:spPr>
                  <a:xfrm>
                    <a:off x="11562170" y="289569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75" name="Group 274">
                  <a:extLst>
                    <a:ext uri="{FF2B5EF4-FFF2-40B4-BE49-F238E27FC236}">
                      <a16:creationId xmlns:a16="http://schemas.microsoft.com/office/drawing/2014/main" xmlns="" id="{EECAA475-094C-40C0-9FE0-B57A86933FA1}"/>
                    </a:ext>
                  </a:extLst>
                </p:cNvPr>
                <p:cNvGrpSpPr/>
                <p:nvPr/>
              </p:nvGrpSpPr>
              <p:grpSpPr>
                <a:xfrm>
                  <a:off x="10226072" y="3384119"/>
                  <a:ext cx="1153558" cy="1269798"/>
                  <a:chOff x="10226072" y="3384119"/>
                  <a:chExt cx="1153558" cy="1269798"/>
                </a:xfrm>
              </p:grpSpPr>
              <p:sp>
                <p:nvSpPr>
                  <p:cNvPr id="284" name="Freeform: Shape 283">
                    <a:extLst>
                      <a:ext uri="{FF2B5EF4-FFF2-40B4-BE49-F238E27FC236}">
                        <a16:creationId xmlns:a16="http://schemas.microsoft.com/office/drawing/2014/main" xmlns="" id="{A57E9033-7159-4211-9072-B06ACFACC95A}"/>
                      </a:ext>
                    </a:extLst>
                  </p:cNvPr>
                  <p:cNvSpPr/>
                  <p:nvPr/>
                </p:nvSpPr>
                <p:spPr>
                  <a:xfrm rot="19176301">
                    <a:off x="10226072" y="3384119"/>
                    <a:ext cx="1153558" cy="1269798"/>
                  </a:xfrm>
                  <a:custGeom>
                    <a:avLst/>
                    <a:gdLst>
                      <a:gd name="connsiteX0" fmla="*/ 1069399 w 1153558"/>
                      <a:gd name="connsiteY0" fmla="*/ 54157 h 1269798"/>
                      <a:gd name="connsiteX1" fmla="*/ 1098647 w 1153558"/>
                      <a:gd name="connsiteY1" fmla="*/ 383203 h 1269798"/>
                      <a:gd name="connsiteX2" fmla="*/ 358294 w 1153558"/>
                      <a:gd name="connsiteY2" fmla="*/ 1269798 h 1269798"/>
                      <a:gd name="connsiteX3" fmla="*/ 0 w 1153558"/>
                      <a:gd name="connsiteY3" fmla="*/ 970001 h 1269798"/>
                      <a:gd name="connsiteX4" fmla="*/ 740353 w 1153558"/>
                      <a:gd name="connsiteY4" fmla="*/ 83405 h 1269798"/>
                      <a:gd name="connsiteX5" fmla="*/ 1069399 w 1153558"/>
                      <a:gd name="connsiteY5" fmla="*/ 54157 h 1269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53558" h="1269798">
                        <a:moveTo>
                          <a:pt x="1069399" y="54157"/>
                        </a:moveTo>
                        <a:cubicBezTo>
                          <a:pt x="1168112" y="136417"/>
                          <a:pt x="1182737" y="284489"/>
                          <a:pt x="1098647" y="383203"/>
                        </a:cubicBezTo>
                        <a:lnTo>
                          <a:pt x="358294" y="1269798"/>
                        </a:lnTo>
                        <a:lnTo>
                          <a:pt x="0" y="970001"/>
                        </a:lnTo>
                        <a:lnTo>
                          <a:pt x="740353" y="83405"/>
                        </a:lnTo>
                        <a:cubicBezTo>
                          <a:pt x="824442" y="-15309"/>
                          <a:pt x="970685" y="-28106"/>
                          <a:pt x="1069399" y="54157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50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wrap="square" rtlCol="0" anchor="ctr">
                    <a:noAutofit/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285" name="Freeform: Shape 284">
                    <a:extLst>
                      <a:ext uri="{FF2B5EF4-FFF2-40B4-BE49-F238E27FC236}">
                        <a16:creationId xmlns:a16="http://schemas.microsoft.com/office/drawing/2014/main" xmlns="" id="{A2D5EB21-C7F5-4B65-A168-4AE38550E86D}"/>
                      </a:ext>
                    </a:extLst>
                  </p:cNvPr>
                  <p:cNvSpPr/>
                  <p:nvPr/>
                </p:nvSpPr>
                <p:spPr>
                  <a:xfrm>
                    <a:off x="10701546" y="3417653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76" name="Group 275">
                  <a:extLst>
                    <a:ext uri="{FF2B5EF4-FFF2-40B4-BE49-F238E27FC236}">
                      <a16:creationId xmlns:a16="http://schemas.microsoft.com/office/drawing/2014/main" xmlns="" id="{2E2BF8B4-33F1-4998-87D0-8479D20DD0CF}"/>
                    </a:ext>
                  </a:extLst>
                </p:cNvPr>
                <p:cNvGrpSpPr/>
                <p:nvPr/>
              </p:nvGrpSpPr>
              <p:grpSpPr>
                <a:xfrm rot="5400000">
                  <a:off x="12509125" y="3435921"/>
                  <a:ext cx="989342" cy="760462"/>
                  <a:chOff x="10999279" y="2698471"/>
                  <a:chExt cx="989342" cy="760462"/>
                </a:xfrm>
              </p:grpSpPr>
              <p:sp>
                <p:nvSpPr>
                  <p:cNvPr id="281" name="Freeform: Shape 280">
                    <a:extLst>
                      <a:ext uri="{FF2B5EF4-FFF2-40B4-BE49-F238E27FC236}">
                        <a16:creationId xmlns:a16="http://schemas.microsoft.com/office/drawing/2014/main" xmlns="" id="{276C6BCC-9A4C-4D29-B6B0-ACEAA3688174}"/>
                      </a:ext>
                    </a:extLst>
                  </p:cNvPr>
                  <p:cNvSpPr/>
                  <p:nvPr/>
                </p:nvSpPr>
                <p:spPr>
                  <a:xfrm>
                    <a:off x="11237298" y="2698471"/>
                    <a:ext cx="712934" cy="329046"/>
                  </a:xfrm>
                  <a:custGeom>
                    <a:avLst/>
                    <a:gdLst>
                      <a:gd name="connsiteX0" fmla="*/ 7144 w 371475"/>
                      <a:gd name="connsiteY0" fmla="*/ 145256 h 171450"/>
                      <a:gd name="connsiteX1" fmla="*/ 90011 w 371475"/>
                      <a:gd name="connsiteY1" fmla="*/ 32861 h 171450"/>
                      <a:gd name="connsiteX2" fmla="*/ 250984 w 371475"/>
                      <a:gd name="connsiteY2" fmla="*/ 7144 h 171450"/>
                      <a:gd name="connsiteX3" fmla="*/ 361474 w 371475"/>
                      <a:gd name="connsiteY3" fmla="*/ 103346 h 171450"/>
                      <a:gd name="connsiteX4" fmla="*/ 367189 w 371475"/>
                      <a:gd name="connsiteY4" fmla="*/ 139541 h 171450"/>
                      <a:gd name="connsiteX5" fmla="*/ 343376 w 371475"/>
                      <a:gd name="connsiteY5" fmla="*/ 143351 h 171450"/>
                      <a:gd name="connsiteX6" fmla="*/ 234791 w 371475"/>
                      <a:gd name="connsiteY6" fmla="*/ 58579 h 171450"/>
                      <a:gd name="connsiteX7" fmla="*/ 117634 w 371475"/>
                      <a:gd name="connsiteY7" fmla="*/ 76676 h 171450"/>
                      <a:gd name="connsiteX8" fmla="*/ 58579 w 371475"/>
                      <a:gd name="connsiteY8" fmla="*/ 167164 h 1714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1475" h="171450">
                        <a:moveTo>
                          <a:pt x="7144" y="145256"/>
                        </a:moveTo>
                        <a:lnTo>
                          <a:pt x="90011" y="32861"/>
                        </a:lnTo>
                        <a:lnTo>
                          <a:pt x="250984" y="7144"/>
                        </a:lnTo>
                        <a:lnTo>
                          <a:pt x="361474" y="103346"/>
                        </a:lnTo>
                        <a:lnTo>
                          <a:pt x="367189" y="139541"/>
                        </a:lnTo>
                        <a:lnTo>
                          <a:pt x="343376" y="143351"/>
                        </a:lnTo>
                        <a:lnTo>
                          <a:pt x="234791" y="58579"/>
                        </a:lnTo>
                        <a:lnTo>
                          <a:pt x="117634" y="76676"/>
                        </a:lnTo>
                        <a:lnTo>
                          <a:pt x="58579" y="167164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2" name="Freeform: Shape 281">
                    <a:extLst>
                      <a:ext uri="{FF2B5EF4-FFF2-40B4-BE49-F238E27FC236}">
                        <a16:creationId xmlns:a16="http://schemas.microsoft.com/office/drawing/2014/main" xmlns="" id="{72B1AD35-4865-43E1-AE75-4748333FA00F}"/>
                      </a:ext>
                    </a:extLst>
                  </p:cNvPr>
                  <p:cNvSpPr/>
                  <p:nvPr/>
                </p:nvSpPr>
                <p:spPr>
                  <a:xfrm>
                    <a:off x="11293968" y="3075046"/>
                    <a:ext cx="694653" cy="383887"/>
                  </a:xfrm>
                  <a:custGeom>
                    <a:avLst/>
                    <a:gdLst>
                      <a:gd name="connsiteX0" fmla="*/ 7144 w 361950"/>
                      <a:gd name="connsiteY0" fmla="*/ 114776 h 200025"/>
                      <a:gd name="connsiteX1" fmla="*/ 120491 w 361950"/>
                      <a:gd name="connsiteY1" fmla="*/ 194786 h 200025"/>
                      <a:gd name="connsiteX2" fmla="*/ 281464 w 361950"/>
                      <a:gd name="connsiteY2" fmla="*/ 169069 h 200025"/>
                      <a:gd name="connsiteX3" fmla="*/ 355759 w 361950"/>
                      <a:gd name="connsiteY3" fmla="*/ 43339 h 200025"/>
                      <a:gd name="connsiteX4" fmla="*/ 350044 w 361950"/>
                      <a:gd name="connsiteY4" fmla="*/ 7144 h 200025"/>
                      <a:gd name="connsiteX5" fmla="*/ 327184 w 361950"/>
                      <a:gd name="connsiteY5" fmla="*/ 10954 h 200025"/>
                      <a:gd name="connsiteX6" fmla="*/ 250031 w 361950"/>
                      <a:gd name="connsiteY6" fmla="*/ 125254 h 200025"/>
                      <a:gd name="connsiteX7" fmla="*/ 132874 w 361950"/>
                      <a:gd name="connsiteY7" fmla="*/ 144304 h 200025"/>
                      <a:gd name="connsiteX8" fmla="*/ 48101 w 361950"/>
                      <a:gd name="connsiteY8" fmla="*/ 77629 h 200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61950" h="200025">
                        <a:moveTo>
                          <a:pt x="7144" y="114776"/>
                        </a:moveTo>
                        <a:lnTo>
                          <a:pt x="120491" y="194786"/>
                        </a:lnTo>
                        <a:lnTo>
                          <a:pt x="281464" y="169069"/>
                        </a:lnTo>
                        <a:lnTo>
                          <a:pt x="355759" y="43339"/>
                        </a:lnTo>
                        <a:lnTo>
                          <a:pt x="350044" y="7144"/>
                        </a:lnTo>
                        <a:lnTo>
                          <a:pt x="327184" y="10954"/>
                        </a:lnTo>
                        <a:lnTo>
                          <a:pt x="250031" y="125254"/>
                        </a:lnTo>
                        <a:lnTo>
                          <a:pt x="132874" y="144304"/>
                        </a:lnTo>
                        <a:lnTo>
                          <a:pt x="48101" y="77629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3" name="Freeform: Shape 282">
                    <a:extLst>
                      <a:ext uri="{FF2B5EF4-FFF2-40B4-BE49-F238E27FC236}">
                        <a16:creationId xmlns:a16="http://schemas.microsoft.com/office/drawing/2014/main" xmlns="" id="{2803A6F1-1411-4985-B2BE-3242DC452BD7}"/>
                      </a:ext>
                    </a:extLst>
                  </p:cNvPr>
                  <p:cNvSpPr/>
                  <p:nvPr/>
                </p:nvSpPr>
                <p:spPr>
                  <a:xfrm>
                    <a:off x="10999279" y="2942227"/>
                    <a:ext cx="457009" cy="457009"/>
                  </a:xfrm>
                  <a:custGeom>
                    <a:avLst/>
                    <a:gdLst>
                      <a:gd name="connsiteX0" fmla="*/ 102790 w 238125"/>
                      <a:gd name="connsiteY0" fmla="*/ 8493 h 238125"/>
                      <a:gd name="connsiteX1" fmla="*/ 8493 w 238125"/>
                      <a:gd name="connsiteY1" fmla="*/ 138985 h 238125"/>
                      <a:gd name="connsiteX2" fmla="*/ 138985 w 238125"/>
                      <a:gd name="connsiteY2" fmla="*/ 233283 h 238125"/>
                      <a:gd name="connsiteX3" fmla="*/ 233283 w 238125"/>
                      <a:gd name="connsiteY3" fmla="*/ 102790 h 238125"/>
                      <a:gd name="connsiteX4" fmla="*/ 102790 w 238125"/>
                      <a:gd name="connsiteY4" fmla="*/ 8493 h 238125"/>
                      <a:gd name="connsiteX5" fmla="*/ 128508 w 238125"/>
                      <a:gd name="connsiteY5" fmla="*/ 164703 h 238125"/>
                      <a:gd name="connsiteX6" fmla="*/ 78025 w 238125"/>
                      <a:gd name="connsiteY6" fmla="*/ 128508 h 238125"/>
                      <a:gd name="connsiteX7" fmla="*/ 114220 w 238125"/>
                      <a:gd name="connsiteY7" fmla="*/ 78025 h 238125"/>
                      <a:gd name="connsiteX8" fmla="*/ 164703 w 238125"/>
                      <a:gd name="connsiteY8" fmla="*/ 114220 h 238125"/>
                      <a:gd name="connsiteX9" fmla="*/ 128508 w 238125"/>
                      <a:gd name="connsiteY9" fmla="*/ 164703 h 238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38125" h="238125">
                        <a:moveTo>
                          <a:pt x="102790" y="8493"/>
                        </a:moveTo>
                        <a:cubicBezTo>
                          <a:pt x="40878" y="18018"/>
                          <a:pt x="-1032" y="77073"/>
                          <a:pt x="8493" y="138985"/>
                        </a:cubicBezTo>
                        <a:cubicBezTo>
                          <a:pt x="18018" y="200898"/>
                          <a:pt x="77073" y="242808"/>
                          <a:pt x="138985" y="233283"/>
                        </a:cubicBezTo>
                        <a:cubicBezTo>
                          <a:pt x="200898" y="223758"/>
                          <a:pt x="242808" y="164703"/>
                          <a:pt x="233283" y="102790"/>
                        </a:cubicBezTo>
                        <a:cubicBezTo>
                          <a:pt x="222805" y="40878"/>
                          <a:pt x="164703" y="-1032"/>
                          <a:pt x="102790" y="8493"/>
                        </a:cubicBezTo>
                        <a:close/>
                        <a:moveTo>
                          <a:pt x="128508" y="164703"/>
                        </a:moveTo>
                        <a:cubicBezTo>
                          <a:pt x="104695" y="168513"/>
                          <a:pt x="81835" y="152320"/>
                          <a:pt x="78025" y="128508"/>
                        </a:cubicBezTo>
                        <a:cubicBezTo>
                          <a:pt x="74215" y="104695"/>
                          <a:pt x="90408" y="81835"/>
                          <a:pt x="114220" y="78025"/>
                        </a:cubicBezTo>
                        <a:cubicBezTo>
                          <a:pt x="138033" y="74215"/>
                          <a:pt x="160893" y="90408"/>
                          <a:pt x="164703" y="114220"/>
                        </a:cubicBezTo>
                        <a:cubicBezTo>
                          <a:pt x="169465" y="138033"/>
                          <a:pt x="152320" y="160893"/>
                          <a:pt x="128508" y="164703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77" name="Group 276">
                  <a:extLst>
                    <a:ext uri="{FF2B5EF4-FFF2-40B4-BE49-F238E27FC236}">
                      <a16:creationId xmlns:a16="http://schemas.microsoft.com/office/drawing/2014/main" xmlns="" id="{86B8B4DA-89C2-4433-815D-781230938081}"/>
                    </a:ext>
                  </a:extLst>
                </p:cNvPr>
                <p:cNvGrpSpPr/>
                <p:nvPr/>
              </p:nvGrpSpPr>
              <p:grpSpPr>
                <a:xfrm>
                  <a:off x="10095620" y="4304882"/>
                  <a:ext cx="1425867" cy="1034668"/>
                  <a:chOff x="10095620" y="4304882"/>
                  <a:chExt cx="1425867" cy="1034668"/>
                </a:xfrm>
              </p:grpSpPr>
              <p:sp>
                <p:nvSpPr>
                  <p:cNvPr id="278" name="Freeform: Shape 277">
                    <a:extLst>
                      <a:ext uri="{FF2B5EF4-FFF2-40B4-BE49-F238E27FC236}">
                        <a16:creationId xmlns:a16="http://schemas.microsoft.com/office/drawing/2014/main" xmlns="" id="{E118341B-6E11-4E1A-A84D-1D5CE21DC201}"/>
                      </a:ext>
                    </a:extLst>
                  </p:cNvPr>
                  <p:cNvSpPr/>
                  <p:nvPr/>
                </p:nvSpPr>
                <p:spPr>
                  <a:xfrm>
                    <a:off x="10226256" y="4304882"/>
                    <a:ext cx="1133382" cy="914017"/>
                  </a:xfrm>
                  <a:custGeom>
                    <a:avLst/>
                    <a:gdLst>
                      <a:gd name="connsiteX0" fmla="*/ 558641 w 590550"/>
                      <a:gd name="connsiteY0" fmla="*/ 470059 h 476250"/>
                      <a:gd name="connsiteX1" fmla="*/ 37624 w 590550"/>
                      <a:gd name="connsiteY1" fmla="*/ 470059 h 476250"/>
                      <a:gd name="connsiteX2" fmla="*/ 7144 w 590550"/>
                      <a:gd name="connsiteY2" fmla="*/ 439579 h 476250"/>
                      <a:gd name="connsiteX3" fmla="*/ 7144 w 590550"/>
                      <a:gd name="connsiteY3" fmla="*/ 98584 h 476250"/>
                      <a:gd name="connsiteX4" fmla="*/ 98584 w 590550"/>
                      <a:gd name="connsiteY4" fmla="*/ 7144 h 476250"/>
                      <a:gd name="connsiteX5" fmla="*/ 498634 w 590550"/>
                      <a:gd name="connsiteY5" fmla="*/ 7144 h 476250"/>
                      <a:gd name="connsiteX6" fmla="*/ 590074 w 590550"/>
                      <a:gd name="connsiteY6" fmla="*/ 98584 h 476250"/>
                      <a:gd name="connsiteX7" fmla="*/ 590074 w 590550"/>
                      <a:gd name="connsiteY7" fmla="*/ 440531 h 476250"/>
                      <a:gd name="connsiteX8" fmla="*/ 558641 w 590550"/>
                      <a:gd name="connsiteY8" fmla="*/ 470059 h 476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90550" h="476250">
                        <a:moveTo>
                          <a:pt x="558641" y="470059"/>
                        </a:moveTo>
                        <a:lnTo>
                          <a:pt x="37624" y="470059"/>
                        </a:lnTo>
                        <a:cubicBezTo>
                          <a:pt x="20479" y="470059"/>
                          <a:pt x="7144" y="456724"/>
                          <a:pt x="7144" y="439579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498634" y="7144"/>
                        </a:lnTo>
                        <a:cubicBezTo>
                          <a:pt x="549116" y="7144"/>
                          <a:pt x="590074" y="48101"/>
                          <a:pt x="590074" y="98584"/>
                        </a:cubicBezTo>
                        <a:lnTo>
                          <a:pt x="590074" y="440531"/>
                        </a:lnTo>
                        <a:cubicBezTo>
                          <a:pt x="589121" y="456724"/>
                          <a:pt x="574834" y="470059"/>
                          <a:pt x="558641" y="470059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79" name="Freeform: Shape 278">
                    <a:extLst>
                      <a:ext uri="{FF2B5EF4-FFF2-40B4-BE49-F238E27FC236}">
                        <a16:creationId xmlns:a16="http://schemas.microsoft.com/office/drawing/2014/main" xmlns="" id="{EBC68C5D-984D-49CD-AB35-9058C03E0DF9}"/>
                      </a:ext>
                    </a:extLst>
                  </p:cNvPr>
                  <p:cNvSpPr/>
                  <p:nvPr/>
                </p:nvSpPr>
                <p:spPr>
                  <a:xfrm>
                    <a:off x="10095620" y="5083625"/>
                    <a:ext cx="1425867" cy="255925"/>
                  </a:xfrm>
                  <a:custGeom>
                    <a:avLst/>
                    <a:gdLst>
                      <a:gd name="connsiteX0" fmla="*/ 711994 w 742950"/>
                      <a:gd name="connsiteY0" fmla="*/ 129064 h 133350"/>
                      <a:gd name="connsiteX1" fmla="*/ 37624 w 742950"/>
                      <a:gd name="connsiteY1" fmla="*/ 129064 h 133350"/>
                      <a:gd name="connsiteX2" fmla="*/ 7144 w 742950"/>
                      <a:gd name="connsiteY2" fmla="*/ 98584 h 133350"/>
                      <a:gd name="connsiteX3" fmla="*/ 7144 w 742950"/>
                      <a:gd name="connsiteY3" fmla="*/ 98584 h 133350"/>
                      <a:gd name="connsiteX4" fmla="*/ 98584 w 742950"/>
                      <a:gd name="connsiteY4" fmla="*/ 7144 h 133350"/>
                      <a:gd name="connsiteX5" fmla="*/ 651986 w 742950"/>
                      <a:gd name="connsiteY5" fmla="*/ 7144 h 133350"/>
                      <a:gd name="connsiteX6" fmla="*/ 743426 w 742950"/>
                      <a:gd name="connsiteY6" fmla="*/ 98584 h 133350"/>
                      <a:gd name="connsiteX7" fmla="*/ 743426 w 742950"/>
                      <a:gd name="connsiteY7" fmla="*/ 98584 h 133350"/>
                      <a:gd name="connsiteX8" fmla="*/ 711994 w 742950"/>
                      <a:gd name="connsiteY8" fmla="*/ 129064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42950" h="133350">
                        <a:moveTo>
                          <a:pt x="711994" y="129064"/>
                        </a:moveTo>
                        <a:lnTo>
                          <a:pt x="37624" y="129064"/>
                        </a:lnTo>
                        <a:cubicBezTo>
                          <a:pt x="20479" y="129064"/>
                          <a:pt x="7144" y="115729"/>
                          <a:pt x="7144" y="98584"/>
                        </a:cubicBezTo>
                        <a:lnTo>
                          <a:pt x="7144" y="98584"/>
                        </a:lnTo>
                        <a:cubicBezTo>
                          <a:pt x="7144" y="48101"/>
                          <a:pt x="48101" y="7144"/>
                          <a:pt x="98584" y="7144"/>
                        </a:cubicBezTo>
                        <a:lnTo>
                          <a:pt x="651986" y="7144"/>
                        </a:lnTo>
                        <a:cubicBezTo>
                          <a:pt x="702469" y="7144"/>
                          <a:pt x="743426" y="48101"/>
                          <a:pt x="743426" y="98584"/>
                        </a:cubicBezTo>
                        <a:lnTo>
                          <a:pt x="743426" y="98584"/>
                        </a:lnTo>
                        <a:cubicBezTo>
                          <a:pt x="742474" y="115729"/>
                          <a:pt x="729139" y="129064"/>
                          <a:pt x="711994" y="1290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80" name="Freeform: Shape 279">
                    <a:extLst>
                      <a:ext uri="{FF2B5EF4-FFF2-40B4-BE49-F238E27FC236}">
                        <a16:creationId xmlns:a16="http://schemas.microsoft.com/office/drawing/2014/main" xmlns="" id="{5B640412-12B7-4BDA-84AA-AE62FB4E588E}"/>
                      </a:ext>
                    </a:extLst>
                  </p:cNvPr>
                  <p:cNvSpPr/>
                  <p:nvPr/>
                </p:nvSpPr>
                <p:spPr>
                  <a:xfrm>
                    <a:off x="10701546" y="4411068"/>
                    <a:ext cx="182803" cy="182803"/>
                  </a:xfrm>
                  <a:custGeom>
                    <a:avLst/>
                    <a:gdLst>
                      <a:gd name="connsiteX0" fmla="*/ 94774 w 95250"/>
                      <a:gd name="connsiteY0" fmla="*/ 50959 h 95250"/>
                      <a:gd name="connsiteX1" fmla="*/ 50959 w 95250"/>
                      <a:gd name="connsiteY1" fmla="*/ 94774 h 95250"/>
                      <a:gd name="connsiteX2" fmla="*/ 7144 w 95250"/>
                      <a:gd name="connsiteY2" fmla="*/ 50959 h 95250"/>
                      <a:gd name="connsiteX3" fmla="*/ 50959 w 95250"/>
                      <a:gd name="connsiteY3" fmla="*/ 7144 h 95250"/>
                      <a:gd name="connsiteX4" fmla="*/ 94774 w 95250"/>
                      <a:gd name="connsiteY4" fmla="*/ 50959 h 952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" h="95250">
                        <a:moveTo>
                          <a:pt x="94774" y="50959"/>
                        </a:moveTo>
                        <a:cubicBezTo>
                          <a:pt x="94774" y="74771"/>
                          <a:pt x="74771" y="94774"/>
                          <a:pt x="50959" y="94774"/>
                        </a:cubicBezTo>
                        <a:cubicBezTo>
                          <a:pt x="27146" y="94774"/>
                          <a:pt x="7144" y="74771"/>
                          <a:pt x="7144" y="50959"/>
                        </a:cubicBezTo>
                        <a:cubicBezTo>
                          <a:pt x="7144" y="27146"/>
                          <a:pt x="27146" y="7144"/>
                          <a:pt x="50959" y="7144"/>
                        </a:cubicBezTo>
                        <a:cubicBezTo>
                          <a:pt x="74771" y="7144"/>
                          <a:pt x="94774" y="27146"/>
                          <a:pt x="94774" y="5095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61" name="Group 260">
                <a:extLst>
                  <a:ext uri="{FF2B5EF4-FFF2-40B4-BE49-F238E27FC236}">
                    <a16:creationId xmlns:a16="http://schemas.microsoft.com/office/drawing/2014/main" xmlns="" id="{5782529B-21E1-4268-9811-DA98BFE40550}"/>
                  </a:ext>
                </a:extLst>
              </p:cNvPr>
              <p:cNvGrpSpPr/>
              <p:nvPr/>
            </p:nvGrpSpPr>
            <p:grpSpPr>
              <a:xfrm>
                <a:off x="9839517" y="5316702"/>
                <a:ext cx="4551811" cy="712934"/>
                <a:chOff x="2716823" y="4480799"/>
                <a:chExt cx="5838092" cy="914400"/>
              </a:xfrm>
            </p:grpSpPr>
            <p:grpSp>
              <p:nvGrpSpPr>
                <p:cNvPr id="262" name="Group 261">
                  <a:extLst>
                    <a:ext uri="{FF2B5EF4-FFF2-40B4-BE49-F238E27FC236}">
                      <a16:creationId xmlns:a16="http://schemas.microsoft.com/office/drawing/2014/main" xmlns="" id="{4832BAE4-E8F0-4CCE-99D9-D73EC7BB57F9}"/>
                    </a:ext>
                  </a:extLst>
                </p:cNvPr>
                <p:cNvGrpSpPr/>
                <p:nvPr/>
              </p:nvGrpSpPr>
              <p:grpSpPr>
                <a:xfrm>
                  <a:off x="2716823" y="4480799"/>
                  <a:ext cx="5838092" cy="914400"/>
                  <a:chOff x="175847" y="4480799"/>
                  <a:chExt cx="8801100" cy="914400"/>
                </a:xfrm>
              </p:grpSpPr>
              <p:sp>
                <p:nvSpPr>
                  <p:cNvPr id="271" name="Rectangle: Rounded Corners 270">
                    <a:extLst>
                      <a:ext uri="{FF2B5EF4-FFF2-40B4-BE49-F238E27FC236}">
                        <a16:creationId xmlns:a16="http://schemas.microsoft.com/office/drawing/2014/main" xmlns="" id="{F343750B-ADC1-4BCE-92D8-716E52145D69}"/>
                      </a:ext>
                    </a:extLst>
                  </p:cNvPr>
                  <p:cNvSpPr/>
                  <p:nvPr/>
                </p:nvSpPr>
                <p:spPr>
                  <a:xfrm>
                    <a:off x="175847" y="4480799"/>
                    <a:ext cx="8801100" cy="9144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2" name="Rectangle: Rounded Corners 271">
                    <a:extLst>
                      <a:ext uri="{FF2B5EF4-FFF2-40B4-BE49-F238E27FC236}">
                        <a16:creationId xmlns:a16="http://schemas.microsoft.com/office/drawing/2014/main" xmlns="" id="{CA63A24A-F153-4D52-BDB2-BB39C39A84D0}"/>
                      </a:ext>
                    </a:extLst>
                  </p:cNvPr>
                  <p:cNvSpPr/>
                  <p:nvPr/>
                </p:nvSpPr>
                <p:spPr>
                  <a:xfrm>
                    <a:off x="352032" y="4595617"/>
                    <a:ext cx="8448730" cy="68476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3" name="Group 262">
                  <a:extLst>
                    <a:ext uri="{FF2B5EF4-FFF2-40B4-BE49-F238E27FC236}">
                      <a16:creationId xmlns:a16="http://schemas.microsoft.com/office/drawing/2014/main" xmlns="" id="{3C0CA3F4-AD24-44A6-A40E-9AD9D5613633}"/>
                    </a:ext>
                  </a:extLst>
                </p:cNvPr>
                <p:cNvGrpSpPr/>
                <p:nvPr/>
              </p:nvGrpSpPr>
              <p:grpSpPr>
                <a:xfrm>
                  <a:off x="2954961" y="4660680"/>
                  <a:ext cx="5376674" cy="563948"/>
                  <a:chOff x="3193903" y="4660680"/>
                  <a:chExt cx="5376674" cy="563948"/>
                </a:xfrm>
              </p:grpSpPr>
              <p:sp>
                <p:nvSpPr>
                  <p:cNvPr id="264" name="Circle: Hollow 263">
                    <a:extLst>
                      <a:ext uri="{FF2B5EF4-FFF2-40B4-BE49-F238E27FC236}">
                        <a16:creationId xmlns:a16="http://schemas.microsoft.com/office/drawing/2014/main" xmlns="" id="{BE7B5044-51CA-4189-9557-17913E054523}"/>
                      </a:ext>
                    </a:extLst>
                  </p:cNvPr>
                  <p:cNvSpPr/>
                  <p:nvPr/>
                </p:nvSpPr>
                <p:spPr>
                  <a:xfrm>
                    <a:off x="3193903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5" name="Circle: Hollow 264">
                    <a:extLst>
                      <a:ext uri="{FF2B5EF4-FFF2-40B4-BE49-F238E27FC236}">
                        <a16:creationId xmlns:a16="http://schemas.microsoft.com/office/drawing/2014/main" xmlns="" id="{9C9AAC10-E126-4D03-9373-FE03EF343AFC}"/>
                      </a:ext>
                    </a:extLst>
                  </p:cNvPr>
                  <p:cNvSpPr/>
                  <p:nvPr/>
                </p:nvSpPr>
                <p:spPr>
                  <a:xfrm>
                    <a:off x="3996024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6" name="Circle: Hollow 265">
                    <a:extLst>
                      <a:ext uri="{FF2B5EF4-FFF2-40B4-BE49-F238E27FC236}">
                        <a16:creationId xmlns:a16="http://schemas.microsoft.com/office/drawing/2014/main" xmlns="" id="{6054C422-7019-4AC6-8CC7-8F98F062EC8B}"/>
                      </a:ext>
                    </a:extLst>
                  </p:cNvPr>
                  <p:cNvSpPr/>
                  <p:nvPr/>
                </p:nvSpPr>
                <p:spPr>
                  <a:xfrm>
                    <a:off x="4798145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7" name="Circle: Hollow 266">
                    <a:extLst>
                      <a:ext uri="{FF2B5EF4-FFF2-40B4-BE49-F238E27FC236}">
                        <a16:creationId xmlns:a16="http://schemas.microsoft.com/office/drawing/2014/main" xmlns="" id="{8004DFBA-B377-44FA-8FCA-7CC8EE8EC500}"/>
                      </a:ext>
                    </a:extLst>
                  </p:cNvPr>
                  <p:cNvSpPr/>
                  <p:nvPr/>
                </p:nvSpPr>
                <p:spPr>
                  <a:xfrm>
                    <a:off x="5600266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8" name="Circle: Hollow 267">
                    <a:extLst>
                      <a:ext uri="{FF2B5EF4-FFF2-40B4-BE49-F238E27FC236}">
                        <a16:creationId xmlns:a16="http://schemas.microsoft.com/office/drawing/2014/main" xmlns="" id="{863D028E-9E2A-499D-A6A0-89A8893A8092}"/>
                      </a:ext>
                    </a:extLst>
                  </p:cNvPr>
                  <p:cNvSpPr/>
                  <p:nvPr/>
                </p:nvSpPr>
                <p:spPr>
                  <a:xfrm>
                    <a:off x="6402387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69" name="Circle: Hollow 268">
                    <a:extLst>
                      <a:ext uri="{FF2B5EF4-FFF2-40B4-BE49-F238E27FC236}">
                        <a16:creationId xmlns:a16="http://schemas.microsoft.com/office/drawing/2014/main" xmlns="" id="{EBC1E135-D111-4CBD-B94A-23C5BFC151B8}"/>
                      </a:ext>
                    </a:extLst>
                  </p:cNvPr>
                  <p:cNvSpPr/>
                  <p:nvPr/>
                </p:nvSpPr>
                <p:spPr>
                  <a:xfrm>
                    <a:off x="7204508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70" name="Circle: Hollow 269">
                    <a:extLst>
                      <a:ext uri="{FF2B5EF4-FFF2-40B4-BE49-F238E27FC236}">
                        <a16:creationId xmlns:a16="http://schemas.microsoft.com/office/drawing/2014/main" xmlns="" id="{05F00316-689D-4700-916A-231B7FD44EE6}"/>
                      </a:ext>
                    </a:extLst>
                  </p:cNvPr>
                  <p:cNvSpPr/>
                  <p:nvPr/>
                </p:nvSpPr>
                <p:spPr>
                  <a:xfrm>
                    <a:off x="8006629" y="4660680"/>
                    <a:ext cx="563948" cy="563948"/>
                  </a:xfrm>
                  <a:prstGeom prst="donu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</p:grp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xmlns="" id="{FC2F3F41-9C39-4DF3-A847-0BFE25E4E40C}"/>
                </a:ext>
              </a:extLst>
            </p:cNvPr>
            <p:cNvSpPr/>
            <p:nvPr/>
          </p:nvSpPr>
          <p:spPr>
            <a:xfrm>
              <a:off x="1092744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xmlns="" id="{CF47A31A-8EF5-4BCA-8A4D-2B6E5FA4038D}"/>
                </a:ext>
              </a:extLst>
            </p:cNvPr>
            <p:cNvSpPr/>
            <p:nvPr/>
          </p:nvSpPr>
          <p:spPr>
            <a:xfrm>
              <a:off x="1117427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xmlns="" id="{E9F16CD2-83B6-4C7E-943A-B0377AE7F1EB}"/>
                </a:ext>
              </a:extLst>
            </p:cNvPr>
            <p:cNvSpPr/>
            <p:nvPr/>
          </p:nvSpPr>
          <p:spPr>
            <a:xfrm>
              <a:off x="11421110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xmlns="" id="{CD299F59-C93D-401A-B4BC-1EFC3F0EA742}"/>
                </a:ext>
              </a:extLst>
            </p:cNvPr>
            <p:cNvSpPr/>
            <p:nvPr/>
          </p:nvSpPr>
          <p:spPr>
            <a:xfrm>
              <a:off x="11667945" y="3803715"/>
              <a:ext cx="141292" cy="467153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3" name="Group 302">
            <a:extLst>
              <a:ext uri="{FF2B5EF4-FFF2-40B4-BE49-F238E27FC236}">
                <a16:creationId xmlns:a16="http://schemas.microsoft.com/office/drawing/2014/main" xmlns="" id="{13E16E5B-21E3-4906-9CB5-FAAA22088CE5}"/>
              </a:ext>
            </a:extLst>
          </p:cNvPr>
          <p:cNvGrpSpPr/>
          <p:nvPr/>
        </p:nvGrpSpPr>
        <p:grpSpPr>
          <a:xfrm>
            <a:off x="435467" y="4247743"/>
            <a:ext cx="2607729" cy="2192287"/>
            <a:chOff x="588057" y="489291"/>
            <a:chExt cx="7012893" cy="5895657"/>
          </a:xfrm>
        </p:grpSpPr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xmlns="" id="{B1E95022-401E-4B0A-9D9A-702401634EA0}"/>
                </a:ext>
              </a:extLst>
            </p:cNvPr>
            <p:cNvGrpSpPr/>
            <p:nvPr/>
          </p:nvGrpSpPr>
          <p:grpSpPr>
            <a:xfrm>
              <a:off x="588057" y="489291"/>
              <a:ext cx="7012893" cy="5895657"/>
              <a:chOff x="588057" y="489291"/>
              <a:chExt cx="7012893" cy="5895657"/>
            </a:xfrm>
          </p:grpSpPr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xmlns="" id="{C910B26A-18CF-4058-88B2-C11EFE795B41}"/>
                  </a:ext>
                </a:extLst>
              </p:cNvPr>
              <p:cNvSpPr/>
              <p:nvPr/>
            </p:nvSpPr>
            <p:spPr>
              <a:xfrm>
                <a:off x="588057" y="489291"/>
                <a:ext cx="5731815" cy="5895657"/>
              </a:xfrm>
              <a:custGeom>
                <a:avLst/>
                <a:gdLst>
                  <a:gd name="connsiteX0" fmla="*/ 2900635 w 5731815"/>
                  <a:gd name="connsiteY0" fmla="*/ 0 h 5895657"/>
                  <a:gd name="connsiteX1" fmla="*/ 2939708 w 5731815"/>
                  <a:gd name="connsiteY1" fmla="*/ 611 h 5895657"/>
                  <a:gd name="connsiteX2" fmla="*/ 2939708 w 5731815"/>
                  <a:gd name="connsiteY2" fmla="*/ 1068227 h 5895657"/>
                  <a:gd name="connsiteX3" fmla="*/ 2919437 w 5731815"/>
                  <a:gd name="connsiteY3" fmla="*/ 1067354 h 5895657"/>
                  <a:gd name="connsiteX4" fmla="*/ 1061610 w 5731815"/>
                  <a:gd name="connsiteY4" fmla="*/ 2959366 h 5895657"/>
                  <a:gd name="connsiteX5" fmla="*/ 2950199 w 5731815"/>
                  <a:gd name="connsiteY5" fmla="*/ 4818902 h 5895657"/>
                  <a:gd name="connsiteX6" fmla="*/ 4729170 w 5731815"/>
                  <a:gd name="connsiteY6" fmla="*/ 3499518 h 5895657"/>
                  <a:gd name="connsiteX7" fmla="*/ 4747685 w 5731815"/>
                  <a:gd name="connsiteY7" fmla="*/ 3425483 h 5895657"/>
                  <a:gd name="connsiteX8" fmla="*/ 5338746 w 5731815"/>
                  <a:gd name="connsiteY8" fmla="*/ 3425483 h 5895657"/>
                  <a:gd name="connsiteX9" fmla="*/ 5303677 w 5731815"/>
                  <a:gd name="connsiteY9" fmla="*/ 3583197 h 5895657"/>
                  <a:gd name="connsiteX10" fmla="*/ 5334442 w 5731815"/>
                  <a:gd name="connsiteY10" fmla="*/ 3636182 h 5895657"/>
                  <a:gd name="connsiteX11" fmla="*/ 5717289 w 5731815"/>
                  <a:gd name="connsiteY11" fmla="*/ 3848114 h 5895657"/>
                  <a:gd name="connsiteX12" fmla="*/ 5727544 w 5731815"/>
                  <a:gd name="connsiteY12" fmla="*/ 3889135 h 5895657"/>
                  <a:gd name="connsiteX13" fmla="*/ 5609612 w 5731815"/>
                  <a:gd name="connsiteY13" fmla="*/ 4186524 h 5895657"/>
                  <a:gd name="connsiteX14" fmla="*/ 5568594 w 5731815"/>
                  <a:gd name="connsiteY14" fmla="*/ 4207032 h 5895657"/>
                  <a:gd name="connsiteX15" fmla="*/ 5238730 w 5731815"/>
                  <a:gd name="connsiteY15" fmla="*/ 4140376 h 5895657"/>
                  <a:gd name="connsiteX16" fmla="*/ 5143018 w 5731815"/>
                  <a:gd name="connsiteY16" fmla="*/ 4094230 h 5895657"/>
                  <a:gd name="connsiteX17" fmla="*/ 5095163 w 5731815"/>
                  <a:gd name="connsiteY17" fmla="*/ 4107904 h 5895657"/>
                  <a:gd name="connsiteX18" fmla="*/ 4879813 w 5731815"/>
                  <a:gd name="connsiteY18" fmla="*/ 4441183 h 5895657"/>
                  <a:gd name="connsiteX19" fmla="*/ 4886650 w 5731815"/>
                  <a:gd name="connsiteY19" fmla="*/ 4499293 h 5895657"/>
                  <a:gd name="connsiteX20" fmla="*/ 5084908 w 5731815"/>
                  <a:gd name="connsiteY20" fmla="*/ 4736863 h 5895657"/>
                  <a:gd name="connsiteX21" fmla="*/ 5119092 w 5731815"/>
                  <a:gd name="connsiteY21" fmla="*/ 4786430 h 5895657"/>
                  <a:gd name="connsiteX22" fmla="*/ 5110546 w 5731815"/>
                  <a:gd name="connsiteY22" fmla="*/ 4935125 h 5895657"/>
                  <a:gd name="connsiteX23" fmla="*/ 4939632 w 5731815"/>
                  <a:gd name="connsiteY23" fmla="*/ 5109454 h 5895657"/>
                  <a:gd name="connsiteX24" fmla="*/ 4876394 w 5731815"/>
                  <a:gd name="connsiteY24" fmla="*/ 5114582 h 5895657"/>
                  <a:gd name="connsiteX25" fmla="*/ 4616605 w 5731815"/>
                  <a:gd name="connsiteY25" fmla="*/ 4941958 h 5895657"/>
                  <a:gd name="connsiteX26" fmla="*/ 4537988 w 5731815"/>
                  <a:gd name="connsiteY26" fmla="*/ 4858214 h 5895657"/>
                  <a:gd name="connsiteX27" fmla="*/ 4481584 w 5731815"/>
                  <a:gd name="connsiteY27" fmla="*/ 4851377 h 5895657"/>
                  <a:gd name="connsiteX28" fmla="*/ 4155141 w 5731815"/>
                  <a:gd name="connsiteY28" fmla="*/ 5076982 h 5895657"/>
                  <a:gd name="connsiteX29" fmla="*/ 4136340 w 5731815"/>
                  <a:gd name="connsiteY29" fmla="*/ 5116291 h 5895657"/>
                  <a:gd name="connsiteX30" fmla="*/ 4254269 w 5731815"/>
                  <a:gd name="connsiteY30" fmla="*/ 5505974 h 5895657"/>
                  <a:gd name="connsiteX31" fmla="*/ 4202996 w 5731815"/>
                  <a:gd name="connsiteY31" fmla="*/ 5608523 h 5895657"/>
                  <a:gd name="connsiteX32" fmla="*/ 3960298 w 5731815"/>
                  <a:gd name="connsiteY32" fmla="*/ 5712778 h 5895657"/>
                  <a:gd name="connsiteX33" fmla="*/ 3903898 w 5731815"/>
                  <a:gd name="connsiteY33" fmla="*/ 5695689 h 5895657"/>
                  <a:gd name="connsiteX34" fmla="*/ 3727856 w 5731815"/>
                  <a:gd name="connsiteY34" fmla="*/ 5432481 h 5895657"/>
                  <a:gd name="connsiteX35" fmla="*/ 3686838 w 5731815"/>
                  <a:gd name="connsiteY35" fmla="*/ 5321389 h 5895657"/>
                  <a:gd name="connsiteX36" fmla="*/ 3642399 w 5731815"/>
                  <a:gd name="connsiteY36" fmla="*/ 5297460 h 5895657"/>
                  <a:gd name="connsiteX37" fmla="*/ 3245882 w 5731815"/>
                  <a:gd name="connsiteY37" fmla="*/ 5381208 h 5895657"/>
                  <a:gd name="connsiteX38" fmla="*/ 3220244 w 5731815"/>
                  <a:gd name="connsiteY38" fmla="*/ 5415389 h 5895657"/>
                  <a:gd name="connsiteX39" fmla="*/ 3172390 w 5731815"/>
                  <a:gd name="connsiteY39" fmla="*/ 5854639 h 5895657"/>
                  <a:gd name="connsiteX40" fmla="*/ 3133078 w 5731815"/>
                  <a:gd name="connsiteY40" fmla="*/ 5888820 h 5895657"/>
                  <a:gd name="connsiteX41" fmla="*/ 2967291 w 5731815"/>
                  <a:gd name="connsiteY41" fmla="*/ 5895657 h 5895657"/>
                  <a:gd name="connsiteX42" fmla="*/ 2963873 w 5731815"/>
                  <a:gd name="connsiteY42" fmla="*/ 5881983 h 5895657"/>
                  <a:gd name="connsiteX43" fmla="*/ 2823724 w 5731815"/>
                  <a:gd name="connsiteY43" fmla="*/ 5881983 h 5895657"/>
                  <a:gd name="connsiteX44" fmla="*/ 2780997 w 5731815"/>
                  <a:gd name="connsiteY44" fmla="*/ 5846093 h 5895657"/>
                  <a:gd name="connsiteX45" fmla="*/ 2716051 w 5731815"/>
                  <a:gd name="connsiteY45" fmla="*/ 5519647 h 5895657"/>
                  <a:gd name="connsiteX46" fmla="*/ 2722888 w 5731815"/>
                  <a:gd name="connsiteY46" fmla="*/ 5422226 h 5895657"/>
                  <a:gd name="connsiteX47" fmla="*/ 2688703 w 5731815"/>
                  <a:gd name="connsiteY47" fmla="*/ 5377790 h 5895657"/>
                  <a:gd name="connsiteX48" fmla="*/ 2302439 w 5731815"/>
                  <a:gd name="connsiteY48" fmla="*/ 5306006 h 5895657"/>
                  <a:gd name="connsiteX49" fmla="*/ 2252875 w 5731815"/>
                  <a:gd name="connsiteY49" fmla="*/ 5335060 h 5895657"/>
                  <a:gd name="connsiteX50" fmla="*/ 2037522 w 5731815"/>
                  <a:gd name="connsiteY50" fmla="*/ 5721324 h 5895657"/>
                  <a:gd name="connsiteX51" fmla="*/ 1999922 w 5731815"/>
                  <a:gd name="connsiteY51" fmla="*/ 5731579 h 5895657"/>
                  <a:gd name="connsiteX52" fmla="*/ 1699115 w 5731815"/>
                  <a:gd name="connsiteY52" fmla="*/ 5611941 h 5895657"/>
                  <a:gd name="connsiteX53" fmla="*/ 1680314 w 5731815"/>
                  <a:gd name="connsiteY53" fmla="*/ 5570920 h 5895657"/>
                  <a:gd name="connsiteX54" fmla="*/ 1746969 w 5731815"/>
                  <a:gd name="connsiteY54" fmla="*/ 5244478 h 5895657"/>
                  <a:gd name="connsiteX55" fmla="*/ 1794827 w 5731815"/>
                  <a:gd name="connsiteY55" fmla="*/ 5143638 h 5895657"/>
                  <a:gd name="connsiteX56" fmla="*/ 1781153 w 5731815"/>
                  <a:gd name="connsiteY56" fmla="*/ 5099199 h 5895657"/>
                  <a:gd name="connsiteX57" fmla="*/ 1441038 w 5731815"/>
                  <a:gd name="connsiteY57" fmla="*/ 4878721 h 5895657"/>
                  <a:gd name="connsiteX58" fmla="*/ 1393180 w 5731815"/>
                  <a:gd name="connsiteY58" fmla="*/ 4885558 h 5895657"/>
                  <a:gd name="connsiteX59" fmla="*/ 1044518 w 5731815"/>
                  <a:gd name="connsiteY59" fmla="*/ 5164149 h 5895657"/>
                  <a:gd name="connsiteX60" fmla="*/ 1003497 w 5731815"/>
                  <a:gd name="connsiteY60" fmla="*/ 5159021 h 5895657"/>
                  <a:gd name="connsiteX61" fmla="*/ 774473 w 5731815"/>
                  <a:gd name="connsiteY61" fmla="*/ 4936834 h 5895657"/>
                  <a:gd name="connsiteX62" fmla="*/ 771054 w 5731815"/>
                  <a:gd name="connsiteY62" fmla="*/ 4892394 h 5895657"/>
                  <a:gd name="connsiteX63" fmla="*/ 957351 w 5731815"/>
                  <a:gd name="connsiteY63" fmla="*/ 4615516 h 5895657"/>
                  <a:gd name="connsiteX64" fmla="*/ 1035972 w 5731815"/>
                  <a:gd name="connsiteY64" fmla="*/ 4543732 h 5895657"/>
                  <a:gd name="connsiteX65" fmla="*/ 1042808 w 5731815"/>
                  <a:gd name="connsiteY65" fmla="*/ 4490750 h 5895657"/>
                  <a:gd name="connsiteX66" fmla="*/ 815494 w 5731815"/>
                  <a:gd name="connsiteY66" fmla="*/ 4159177 h 5895657"/>
                  <a:gd name="connsiteX67" fmla="*/ 764217 w 5731815"/>
                  <a:gd name="connsiteY67" fmla="*/ 4150631 h 5895657"/>
                  <a:gd name="connsiteX68" fmla="*/ 340354 w 5731815"/>
                  <a:gd name="connsiteY68" fmla="*/ 4271978 h 5895657"/>
                  <a:gd name="connsiteX69" fmla="*/ 304464 w 5731815"/>
                  <a:gd name="connsiteY69" fmla="*/ 4249762 h 5895657"/>
                  <a:gd name="connsiteX70" fmla="*/ 177985 w 5731815"/>
                  <a:gd name="connsiteY70" fmla="*/ 3955791 h 5895657"/>
                  <a:gd name="connsiteX71" fmla="*/ 193368 w 5731815"/>
                  <a:gd name="connsiteY71" fmla="*/ 3913061 h 5895657"/>
                  <a:gd name="connsiteX72" fmla="*/ 471956 w 5731815"/>
                  <a:gd name="connsiteY72" fmla="*/ 3728476 h 5895657"/>
                  <a:gd name="connsiteX73" fmla="*/ 576214 w 5731815"/>
                  <a:gd name="connsiteY73" fmla="*/ 3690874 h 5895657"/>
                  <a:gd name="connsiteX74" fmla="*/ 598434 w 5731815"/>
                  <a:gd name="connsiteY74" fmla="*/ 3649856 h 5895657"/>
                  <a:gd name="connsiteX75" fmla="*/ 512977 w 5731815"/>
                  <a:gd name="connsiteY75" fmla="*/ 3249918 h 5895657"/>
                  <a:gd name="connsiteX76" fmla="*/ 477084 w 5731815"/>
                  <a:gd name="connsiteY76" fmla="*/ 3224280 h 5895657"/>
                  <a:gd name="connsiteX77" fmla="*/ 34418 w 5731815"/>
                  <a:gd name="connsiteY77" fmla="*/ 3174716 h 5895657"/>
                  <a:gd name="connsiteX78" fmla="*/ 7071 w 5731815"/>
                  <a:gd name="connsiteY78" fmla="*/ 3142241 h 5895657"/>
                  <a:gd name="connsiteX79" fmla="*/ 1947 w 5731815"/>
                  <a:gd name="connsiteY79" fmla="*/ 2817508 h 5895657"/>
                  <a:gd name="connsiteX80" fmla="*/ 34418 w 5731815"/>
                  <a:gd name="connsiteY80" fmla="*/ 2785033 h 5895657"/>
                  <a:gd name="connsiteX81" fmla="*/ 365992 w 5731815"/>
                  <a:gd name="connsiteY81" fmla="*/ 2718377 h 5895657"/>
                  <a:gd name="connsiteX82" fmla="*/ 463410 w 5731815"/>
                  <a:gd name="connsiteY82" fmla="*/ 2725214 h 5895657"/>
                  <a:gd name="connsiteX83" fmla="*/ 507849 w 5731815"/>
                  <a:gd name="connsiteY83" fmla="*/ 2689321 h 5895657"/>
                  <a:gd name="connsiteX84" fmla="*/ 577924 w 5731815"/>
                  <a:gd name="connsiteY84" fmla="*/ 2308184 h 5895657"/>
                  <a:gd name="connsiteX85" fmla="*/ 543739 w 5731815"/>
                  <a:gd name="connsiteY85" fmla="*/ 2253492 h 5895657"/>
                  <a:gd name="connsiteX86" fmla="*/ 162606 w 5731815"/>
                  <a:gd name="connsiteY86" fmla="*/ 2039851 h 5895657"/>
                  <a:gd name="connsiteX87" fmla="*/ 152347 w 5731815"/>
                  <a:gd name="connsiteY87" fmla="*/ 2007376 h 5895657"/>
                  <a:gd name="connsiteX88" fmla="*/ 273698 w 5731815"/>
                  <a:gd name="connsiteY88" fmla="*/ 1701441 h 5895657"/>
                  <a:gd name="connsiteX89" fmla="*/ 311297 w 5731815"/>
                  <a:gd name="connsiteY89" fmla="*/ 1684352 h 5895657"/>
                  <a:gd name="connsiteX90" fmla="*/ 742001 w 5731815"/>
                  <a:gd name="connsiteY90" fmla="*/ 1798863 h 5895657"/>
                  <a:gd name="connsiteX91" fmla="*/ 784728 w 5731815"/>
                  <a:gd name="connsiteY91" fmla="*/ 1785189 h 5895657"/>
                  <a:gd name="connsiteX92" fmla="*/ 1001787 w 5731815"/>
                  <a:gd name="connsiteY92" fmla="*/ 1448491 h 5895657"/>
                  <a:gd name="connsiteX93" fmla="*/ 1003497 w 5731815"/>
                  <a:gd name="connsiteY93" fmla="*/ 1402343 h 5895657"/>
                  <a:gd name="connsiteX94" fmla="*/ 789856 w 5731815"/>
                  <a:gd name="connsiteY94" fmla="*/ 1149393 h 5895657"/>
                  <a:gd name="connsiteX95" fmla="*/ 757384 w 5731815"/>
                  <a:gd name="connsiteY95" fmla="*/ 1103245 h 5895657"/>
                  <a:gd name="connsiteX96" fmla="*/ 764217 w 5731815"/>
                  <a:gd name="connsiteY96" fmla="*/ 961387 h 5895657"/>
                  <a:gd name="connsiteX97" fmla="*/ 940259 w 5731815"/>
                  <a:gd name="connsiteY97" fmla="*/ 781930 h 5895657"/>
                  <a:gd name="connsiteX98" fmla="*/ 994951 w 5731815"/>
                  <a:gd name="connsiteY98" fmla="*/ 776802 h 5895657"/>
                  <a:gd name="connsiteX99" fmla="*/ 1261577 w 5731815"/>
                  <a:gd name="connsiteY99" fmla="*/ 954550 h 5895657"/>
                  <a:gd name="connsiteX100" fmla="*/ 1335070 w 5731815"/>
                  <a:gd name="connsiteY100" fmla="*/ 1031461 h 5895657"/>
                  <a:gd name="connsiteX101" fmla="*/ 1398307 w 5731815"/>
                  <a:gd name="connsiteY101" fmla="*/ 1040007 h 5895657"/>
                  <a:gd name="connsiteX102" fmla="*/ 1721335 w 5731815"/>
                  <a:gd name="connsiteY102" fmla="*/ 817820 h 5895657"/>
                  <a:gd name="connsiteX103" fmla="*/ 1738423 w 5731815"/>
                  <a:gd name="connsiteY103" fmla="*/ 775093 h 5895657"/>
                  <a:gd name="connsiteX104" fmla="*/ 1630750 w 5731815"/>
                  <a:gd name="connsiteY104" fmla="*/ 423009 h 5895657"/>
                  <a:gd name="connsiteX105" fmla="*/ 1704242 w 5731815"/>
                  <a:gd name="connsiteY105" fmla="*/ 272606 h 5895657"/>
                  <a:gd name="connsiteX106" fmla="*/ 1916174 w 5731815"/>
                  <a:gd name="connsiteY106" fmla="*/ 183733 h 5895657"/>
                  <a:gd name="connsiteX107" fmla="*/ 1972575 w 5731815"/>
                  <a:gd name="connsiteY107" fmla="*/ 199113 h 5895657"/>
                  <a:gd name="connsiteX108" fmla="*/ 2148617 w 5731815"/>
                  <a:gd name="connsiteY108" fmla="*/ 462321 h 5895657"/>
                  <a:gd name="connsiteX109" fmla="*/ 2189638 w 5731815"/>
                  <a:gd name="connsiteY109" fmla="*/ 569995 h 5895657"/>
                  <a:gd name="connsiteX110" fmla="*/ 2237492 w 5731815"/>
                  <a:gd name="connsiteY110" fmla="*/ 597342 h 5895657"/>
                  <a:gd name="connsiteX111" fmla="*/ 2625466 w 5731815"/>
                  <a:gd name="connsiteY111" fmla="*/ 515303 h 5895657"/>
                  <a:gd name="connsiteX112" fmla="*/ 2656228 w 5731815"/>
                  <a:gd name="connsiteY112" fmla="*/ 475995 h 5895657"/>
                  <a:gd name="connsiteX113" fmla="*/ 2705795 w 5731815"/>
                  <a:gd name="connsiteY113" fmla="*/ 36748 h 5895657"/>
                  <a:gd name="connsiteX114" fmla="*/ 2736558 w 5731815"/>
                  <a:gd name="connsiteY114" fmla="*/ 7692 h 5895657"/>
                  <a:gd name="connsiteX115" fmla="*/ 2900635 w 5731815"/>
                  <a:gd name="connsiteY115" fmla="*/ 0 h 5895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5731815" h="5895657">
                    <a:moveTo>
                      <a:pt x="2900635" y="0"/>
                    </a:moveTo>
                    <a:lnTo>
                      <a:pt x="2939708" y="611"/>
                    </a:lnTo>
                    <a:lnTo>
                      <a:pt x="2939708" y="1068227"/>
                    </a:lnTo>
                    <a:lnTo>
                      <a:pt x="2919437" y="1067354"/>
                    </a:lnTo>
                    <a:cubicBezTo>
                      <a:pt x="1893958" y="1074191"/>
                      <a:pt x="1054770" y="1891157"/>
                      <a:pt x="1061610" y="2959366"/>
                    </a:cubicBezTo>
                    <a:cubicBezTo>
                      <a:pt x="1070152" y="3983135"/>
                      <a:pt x="1885412" y="4810356"/>
                      <a:pt x="2950199" y="4818902"/>
                    </a:cubicBezTo>
                    <a:cubicBezTo>
                      <a:pt x="3780626" y="4805015"/>
                      <a:pt x="4493709" y="4273241"/>
                      <a:pt x="4729170" y="3499518"/>
                    </a:cubicBezTo>
                    <a:lnTo>
                      <a:pt x="4747685" y="3425483"/>
                    </a:lnTo>
                    <a:lnTo>
                      <a:pt x="5338746" y="3425483"/>
                    </a:lnTo>
                    <a:lnTo>
                      <a:pt x="5303677" y="3583197"/>
                    </a:lnTo>
                    <a:cubicBezTo>
                      <a:pt x="5295131" y="3613963"/>
                      <a:pt x="5305386" y="3629345"/>
                      <a:pt x="5334442" y="3636182"/>
                    </a:cubicBezTo>
                    <a:cubicBezTo>
                      <a:pt x="5481428" y="3672072"/>
                      <a:pt x="5589105" y="3778040"/>
                      <a:pt x="5717289" y="3848114"/>
                    </a:cubicBezTo>
                    <a:cubicBezTo>
                      <a:pt x="5734381" y="3858369"/>
                      <a:pt x="5734381" y="3872043"/>
                      <a:pt x="5727544" y="3889135"/>
                    </a:cubicBezTo>
                    <a:cubicBezTo>
                      <a:pt x="5693360" y="3989972"/>
                      <a:pt x="5652342" y="4089103"/>
                      <a:pt x="5609612" y="4186524"/>
                    </a:cubicBezTo>
                    <a:cubicBezTo>
                      <a:pt x="5601066" y="4205322"/>
                      <a:pt x="5589105" y="4212159"/>
                      <a:pt x="5568594" y="4207032"/>
                    </a:cubicBezTo>
                    <a:cubicBezTo>
                      <a:pt x="5459208" y="4184815"/>
                      <a:pt x="5348116" y="4164305"/>
                      <a:pt x="5238730" y="4140376"/>
                    </a:cubicBezTo>
                    <a:cubicBezTo>
                      <a:pt x="5204549" y="4131830"/>
                      <a:pt x="5173783" y="4111322"/>
                      <a:pt x="5143018" y="4094230"/>
                    </a:cubicBezTo>
                    <a:cubicBezTo>
                      <a:pt x="5120801" y="4082266"/>
                      <a:pt x="5108837" y="4083975"/>
                      <a:pt x="5095163" y="4107904"/>
                    </a:cubicBezTo>
                    <a:cubicBezTo>
                      <a:pt x="5031926" y="4224124"/>
                      <a:pt x="4961852" y="4336928"/>
                      <a:pt x="4879813" y="4441183"/>
                    </a:cubicBezTo>
                    <a:cubicBezTo>
                      <a:pt x="4861012" y="4465112"/>
                      <a:pt x="4857593" y="4480495"/>
                      <a:pt x="4886650" y="4499293"/>
                    </a:cubicBezTo>
                    <a:cubicBezTo>
                      <a:pt x="4977234" y="4557406"/>
                      <a:pt x="5021670" y="4654824"/>
                      <a:pt x="5084908" y="4736863"/>
                    </a:cubicBezTo>
                    <a:cubicBezTo>
                      <a:pt x="5096872" y="4752246"/>
                      <a:pt x="5107128" y="4769338"/>
                      <a:pt x="5119092" y="4786430"/>
                    </a:cubicBezTo>
                    <a:cubicBezTo>
                      <a:pt x="5187457" y="4885558"/>
                      <a:pt x="5184039" y="4851377"/>
                      <a:pt x="5110546" y="4935125"/>
                    </a:cubicBezTo>
                    <a:cubicBezTo>
                      <a:pt x="5057564" y="4996653"/>
                      <a:pt x="4996032" y="5051344"/>
                      <a:pt x="4939632" y="5109454"/>
                    </a:cubicBezTo>
                    <a:cubicBezTo>
                      <a:pt x="4919121" y="5131674"/>
                      <a:pt x="4902033" y="5131674"/>
                      <a:pt x="4876394" y="5114582"/>
                    </a:cubicBezTo>
                    <a:cubicBezTo>
                      <a:pt x="4790937" y="5056472"/>
                      <a:pt x="4703771" y="4998362"/>
                      <a:pt x="4616605" y="4941958"/>
                    </a:cubicBezTo>
                    <a:cubicBezTo>
                      <a:pt x="4584133" y="4919742"/>
                      <a:pt x="4561913" y="4887267"/>
                      <a:pt x="4537988" y="4858214"/>
                    </a:cubicBezTo>
                    <a:cubicBezTo>
                      <a:pt x="4519186" y="4835994"/>
                      <a:pt x="4503803" y="4832575"/>
                      <a:pt x="4481584" y="4851377"/>
                    </a:cubicBezTo>
                    <a:cubicBezTo>
                      <a:pt x="4379035" y="4935125"/>
                      <a:pt x="4269652" y="5010326"/>
                      <a:pt x="4155141" y="5076982"/>
                    </a:cubicBezTo>
                    <a:cubicBezTo>
                      <a:pt x="4139759" y="5085528"/>
                      <a:pt x="4122666" y="5094074"/>
                      <a:pt x="4136340" y="5116291"/>
                    </a:cubicBezTo>
                    <a:cubicBezTo>
                      <a:pt x="4214961" y="5234223"/>
                      <a:pt x="4220088" y="5374371"/>
                      <a:pt x="4254269" y="5505974"/>
                    </a:cubicBezTo>
                    <a:cubicBezTo>
                      <a:pt x="4274779" y="5582885"/>
                      <a:pt x="4279907" y="5572630"/>
                      <a:pt x="4202996" y="5608523"/>
                    </a:cubicBezTo>
                    <a:cubicBezTo>
                      <a:pt x="4122666" y="5646122"/>
                      <a:pt x="4040628" y="5678597"/>
                      <a:pt x="3960298" y="5712778"/>
                    </a:cubicBezTo>
                    <a:cubicBezTo>
                      <a:pt x="3934660" y="5723033"/>
                      <a:pt x="3919281" y="5719615"/>
                      <a:pt x="3903898" y="5695689"/>
                    </a:cubicBezTo>
                    <a:cubicBezTo>
                      <a:pt x="3845788" y="5606814"/>
                      <a:pt x="3785969" y="5521357"/>
                      <a:pt x="3727856" y="5432481"/>
                    </a:cubicBezTo>
                    <a:cubicBezTo>
                      <a:pt x="3705639" y="5398300"/>
                      <a:pt x="3697093" y="5358988"/>
                      <a:pt x="3686838" y="5321389"/>
                    </a:cubicBezTo>
                    <a:cubicBezTo>
                      <a:pt x="3680001" y="5297460"/>
                      <a:pt x="3668037" y="5290623"/>
                      <a:pt x="3642399" y="5297460"/>
                    </a:cubicBezTo>
                    <a:cubicBezTo>
                      <a:pt x="3512505" y="5336769"/>
                      <a:pt x="3380903" y="5364116"/>
                      <a:pt x="3245882" y="5381208"/>
                    </a:cubicBezTo>
                    <a:cubicBezTo>
                      <a:pt x="3223662" y="5384627"/>
                      <a:pt x="3216826" y="5394879"/>
                      <a:pt x="3220244" y="5415389"/>
                    </a:cubicBezTo>
                    <a:cubicBezTo>
                      <a:pt x="3244173" y="5565793"/>
                      <a:pt x="3189479" y="5707650"/>
                      <a:pt x="3172390" y="5854639"/>
                    </a:cubicBezTo>
                    <a:cubicBezTo>
                      <a:pt x="3168971" y="5880274"/>
                      <a:pt x="3155297" y="5888820"/>
                      <a:pt x="3133078" y="5888820"/>
                    </a:cubicBezTo>
                    <a:cubicBezTo>
                      <a:pt x="3078387" y="5890529"/>
                      <a:pt x="3021986" y="5893948"/>
                      <a:pt x="2967291" y="5895657"/>
                    </a:cubicBezTo>
                    <a:cubicBezTo>
                      <a:pt x="2963873" y="5883692"/>
                      <a:pt x="2963873" y="5883692"/>
                      <a:pt x="2963873" y="5881983"/>
                    </a:cubicBezTo>
                    <a:cubicBezTo>
                      <a:pt x="2917728" y="5881983"/>
                      <a:pt x="2869870" y="5881983"/>
                      <a:pt x="2823724" y="5881983"/>
                    </a:cubicBezTo>
                    <a:cubicBezTo>
                      <a:pt x="2798086" y="5881983"/>
                      <a:pt x="2784416" y="5871728"/>
                      <a:pt x="2780997" y="5846093"/>
                    </a:cubicBezTo>
                    <a:cubicBezTo>
                      <a:pt x="2760487" y="5736707"/>
                      <a:pt x="2736558" y="5629030"/>
                      <a:pt x="2716051" y="5519647"/>
                    </a:cubicBezTo>
                    <a:cubicBezTo>
                      <a:pt x="2709214" y="5487172"/>
                      <a:pt x="2719469" y="5454701"/>
                      <a:pt x="2722888" y="5422226"/>
                    </a:cubicBezTo>
                    <a:cubicBezTo>
                      <a:pt x="2726306" y="5394879"/>
                      <a:pt x="2719469" y="5381208"/>
                      <a:pt x="2688703" y="5377790"/>
                    </a:cubicBezTo>
                    <a:cubicBezTo>
                      <a:pt x="2558810" y="5364116"/>
                      <a:pt x="2428914" y="5340187"/>
                      <a:pt x="2302439" y="5306006"/>
                    </a:cubicBezTo>
                    <a:cubicBezTo>
                      <a:pt x="2275091" y="5299169"/>
                      <a:pt x="2259712" y="5307715"/>
                      <a:pt x="2252875" y="5335060"/>
                    </a:cubicBezTo>
                    <a:cubicBezTo>
                      <a:pt x="2216982" y="5483754"/>
                      <a:pt x="2109308" y="5591431"/>
                      <a:pt x="2037522" y="5721324"/>
                    </a:cubicBezTo>
                    <a:cubicBezTo>
                      <a:pt x="2028979" y="5736707"/>
                      <a:pt x="2015305" y="5736707"/>
                      <a:pt x="1999922" y="5731579"/>
                    </a:cubicBezTo>
                    <a:cubicBezTo>
                      <a:pt x="1897376" y="5697398"/>
                      <a:pt x="1796536" y="5656377"/>
                      <a:pt x="1699115" y="5611941"/>
                    </a:cubicBezTo>
                    <a:cubicBezTo>
                      <a:pt x="1678604" y="5603395"/>
                      <a:pt x="1676895" y="5588012"/>
                      <a:pt x="1680314" y="5570920"/>
                    </a:cubicBezTo>
                    <a:cubicBezTo>
                      <a:pt x="1702533" y="5461538"/>
                      <a:pt x="1721335" y="5352152"/>
                      <a:pt x="1746969" y="5244478"/>
                    </a:cubicBezTo>
                    <a:cubicBezTo>
                      <a:pt x="1755515" y="5208585"/>
                      <a:pt x="1776026" y="5176110"/>
                      <a:pt x="1794827" y="5143638"/>
                    </a:cubicBezTo>
                    <a:cubicBezTo>
                      <a:pt x="1806792" y="5123128"/>
                      <a:pt x="1803373" y="5111163"/>
                      <a:pt x="1781153" y="5099199"/>
                    </a:cubicBezTo>
                    <a:cubicBezTo>
                      <a:pt x="1661512" y="5035961"/>
                      <a:pt x="1548711" y="4960759"/>
                      <a:pt x="1441038" y="4878721"/>
                    </a:cubicBezTo>
                    <a:cubicBezTo>
                      <a:pt x="1422236" y="4863341"/>
                      <a:pt x="1408563" y="4863341"/>
                      <a:pt x="1393180" y="4885558"/>
                    </a:cubicBezTo>
                    <a:cubicBezTo>
                      <a:pt x="1304304" y="5010326"/>
                      <a:pt x="1162446" y="5071855"/>
                      <a:pt x="1044518" y="5164149"/>
                    </a:cubicBezTo>
                    <a:cubicBezTo>
                      <a:pt x="1029135" y="5176110"/>
                      <a:pt x="1017170" y="5170985"/>
                      <a:pt x="1003497" y="5159021"/>
                    </a:cubicBezTo>
                    <a:cubicBezTo>
                      <a:pt x="923167" y="5088947"/>
                      <a:pt x="847965" y="5012036"/>
                      <a:pt x="774473" y="4936834"/>
                    </a:cubicBezTo>
                    <a:cubicBezTo>
                      <a:pt x="760802" y="4921451"/>
                      <a:pt x="759090" y="4909486"/>
                      <a:pt x="771054" y="4892394"/>
                    </a:cubicBezTo>
                    <a:cubicBezTo>
                      <a:pt x="832582" y="4800100"/>
                      <a:pt x="894114" y="4707810"/>
                      <a:pt x="957351" y="4615516"/>
                    </a:cubicBezTo>
                    <a:cubicBezTo>
                      <a:pt x="977859" y="4586459"/>
                      <a:pt x="1008624" y="4567658"/>
                      <a:pt x="1035972" y="4543732"/>
                    </a:cubicBezTo>
                    <a:cubicBezTo>
                      <a:pt x="1056482" y="4526640"/>
                      <a:pt x="1059901" y="4511257"/>
                      <a:pt x="1042808" y="4490750"/>
                    </a:cubicBezTo>
                    <a:cubicBezTo>
                      <a:pt x="959061" y="4386492"/>
                      <a:pt x="882150" y="4277106"/>
                      <a:pt x="815494" y="4159177"/>
                    </a:cubicBezTo>
                    <a:cubicBezTo>
                      <a:pt x="800111" y="4131830"/>
                      <a:pt x="784728" y="4136957"/>
                      <a:pt x="764217" y="4150631"/>
                    </a:cubicBezTo>
                    <a:cubicBezTo>
                      <a:pt x="634324" y="4230960"/>
                      <a:pt x="482211" y="4232670"/>
                      <a:pt x="340354" y="4271978"/>
                    </a:cubicBezTo>
                    <a:cubicBezTo>
                      <a:pt x="321552" y="4277106"/>
                      <a:pt x="311297" y="4266851"/>
                      <a:pt x="304464" y="4249762"/>
                    </a:cubicBezTo>
                    <a:cubicBezTo>
                      <a:pt x="258315" y="4154049"/>
                      <a:pt x="215588" y="4054919"/>
                      <a:pt x="177985" y="3955791"/>
                    </a:cubicBezTo>
                    <a:cubicBezTo>
                      <a:pt x="171148" y="3935281"/>
                      <a:pt x="176276" y="3923316"/>
                      <a:pt x="193368" y="3913061"/>
                    </a:cubicBezTo>
                    <a:cubicBezTo>
                      <a:pt x="285662" y="3851533"/>
                      <a:pt x="376247" y="3788295"/>
                      <a:pt x="471956" y="3728476"/>
                    </a:cubicBezTo>
                    <a:cubicBezTo>
                      <a:pt x="502722" y="3709675"/>
                      <a:pt x="540321" y="3701129"/>
                      <a:pt x="576214" y="3690874"/>
                    </a:cubicBezTo>
                    <a:cubicBezTo>
                      <a:pt x="598434" y="3684037"/>
                      <a:pt x="605268" y="3673782"/>
                      <a:pt x="598434" y="3649856"/>
                    </a:cubicBezTo>
                    <a:cubicBezTo>
                      <a:pt x="559122" y="3518250"/>
                      <a:pt x="531778" y="3384939"/>
                      <a:pt x="512977" y="3249918"/>
                    </a:cubicBezTo>
                    <a:cubicBezTo>
                      <a:pt x="509559" y="3227698"/>
                      <a:pt x="499303" y="3220861"/>
                      <a:pt x="477084" y="3224280"/>
                    </a:cubicBezTo>
                    <a:cubicBezTo>
                      <a:pt x="324971" y="3249918"/>
                      <a:pt x="181404" y="3191808"/>
                      <a:pt x="34418" y="3174716"/>
                    </a:cubicBezTo>
                    <a:cubicBezTo>
                      <a:pt x="15617" y="3173007"/>
                      <a:pt x="8784" y="3161042"/>
                      <a:pt x="7071" y="3142241"/>
                    </a:cubicBezTo>
                    <a:cubicBezTo>
                      <a:pt x="-3181" y="3034567"/>
                      <a:pt x="238" y="2926891"/>
                      <a:pt x="1947" y="2817508"/>
                    </a:cubicBezTo>
                    <a:cubicBezTo>
                      <a:pt x="1947" y="2796997"/>
                      <a:pt x="15617" y="2788451"/>
                      <a:pt x="34418" y="2785033"/>
                    </a:cubicBezTo>
                    <a:cubicBezTo>
                      <a:pt x="145514" y="2762813"/>
                      <a:pt x="254896" y="2740597"/>
                      <a:pt x="365992" y="2718377"/>
                    </a:cubicBezTo>
                    <a:cubicBezTo>
                      <a:pt x="398463" y="2711540"/>
                      <a:pt x="430938" y="2721795"/>
                      <a:pt x="463410" y="2725214"/>
                    </a:cubicBezTo>
                    <a:cubicBezTo>
                      <a:pt x="490757" y="2728633"/>
                      <a:pt x="504431" y="2718377"/>
                      <a:pt x="507849" y="2689321"/>
                    </a:cubicBezTo>
                    <a:cubicBezTo>
                      <a:pt x="521523" y="2561136"/>
                      <a:pt x="545449" y="2432952"/>
                      <a:pt x="577924" y="2308184"/>
                    </a:cubicBezTo>
                    <a:cubicBezTo>
                      <a:pt x="586470" y="2275712"/>
                      <a:pt x="574505" y="2260329"/>
                      <a:pt x="543739" y="2253492"/>
                    </a:cubicBezTo>
                    <a:cubicBezTo>
                      <a:pt x="398463" y="2215893"/>
                      <a:pt x="289081" y="2109925"/>
                      <a:pt x="162606" y="2039851"/>
                    </a:cubicBezTo>
                    <a:cubicBezTo>
                      <a:pt x="148929" y="2033014"/>
                      <a:pt x="148929" y="2021050"/>
                      <a:pt x="152347" y="2007376"/>
                    </a:cubicBezTo>
                    <a:cubicBezTo>
                      <a:pt x="186531" y="1903121"/>
                      <a:pt x="229258" y="1802281"/>
                      <a:pt x="273698" y="1701441"/>
                    </a:cubicBezTo>
                    <a:cubicBezTo>
                      <a:pt x="282244" y="1682643"/>
                      <a:pt x="295917" y="1679225"/>
                      <a:pt x="311297" y="1684352"/>
                    </a:cubicBezTo>
                    <a:cubicBezTo>
                      <a:pt x="454867" y="1721952"/>
                      <a:pt x="608689" y="1718533"/>
                      <a:pt x="742001" y="1798863"/>
                    </a:cubicBezTo>
                    <a:cubicBezTo>
                      <a:pt x="764217" y="1812536"/>
                      <a:pt x="774473" y="1803990"/>
                      <a:pt x="784728" y="1785189"/>
                    </a:cubicBezTo>
                    <a:cubicBezTo>
                      <a:pt x="847965" y="1667260"/>
                      <a:pt x="921458" y="1554456"/>
                      <a:pt x="1001787" y="1448491"/>
                    </a:cubicBezTo>
                    <a:cubicBezTo>
                      <a:pt x="1012043" y="1434818"/>
                      <a:pt x="1029135" y="1419435"/>
                      <a:pt x="1003497" y="1402343"/>
                    </a:cubicBezTo>
                    <a:cubicBezTo>
                      <a:pt x="906078" y="1339105"/>
                      <a:pt x="856511" y="1238269"/>
                      <a:pt x="789856" y="1149393"/>
                    </a:cubicBezTo>
                    <a:cubicBezTo>
                      <a:pt x="777891" y="1134010"/>
                      <a:pt x="769348" y="1118627"/>
                      <a:pt x="757384" y="1103245"/>
                    </a:cubicBezTo>
                    <a:cubicBezTo>
                      <a:pt x="704398" y="1028043"/>
                      <a:pt x="702689" y="1026333"/>
                      <a:pt x="764217" y="961387"/>
                    </a:cubicBezTo>
                    <a:cubicBezTo>
                      <a:pt x="822331" y="899859"/>
                      <a:pt x="882150" y="841749"/>
                      <a:pt x="940259" y="781930"/>
                    </a:cubicBezTo>
                    <a:cubicBezTo>
                      <a:pt x="959061" y="763129"/>
                      <a:pt x="974443" y="761419"/>
                      <a:pt x="994951" y="776802"/>
                    </a:cubicBezTo>
                    <a:cubicBezTo>
                      <a:pt x="1083826" y="836621"/>
                      <a:pt x="1172702" y="894731"/>
                      <a:pt x="1261577" y="954550"/>
                    </a:cubicBezTo>
                    <a:cubicBezTo>
                      <a:pt x="1292340" y="975061"/>
                      <a:pt x="1312850" y="1004117"/>
                      <a:pt x="1335070" y="1031461"/>
                    </a:cubicBezTo>
                    <a:cubicBezTo>
                      <a:pt x="1353871" y="1057099"/>
                      <a:pt x="1370960" y="1062227"/>
                      <a:pt x="1398307" y="1040007"/>
                    </a:cubicBezTo>
                    <a:cubicBezTo>
                      <a:pt x="1499147" y="956259"/>
                      <a:pt x="1608530" y="882767"/>
                      <a:pt x="1721335" y="817820"/>
                    </a:cubicBezTo>
                    <a:cubicBezTo>
                      <a:pt x="1738423" y="807565"/>
                      <a:pt x="1753806" y="797310"/>
                      <a:pt x="1738423" y="775093"/>
                    </a:cubicBezTo>
                    <a:cubicBezTo>
                      <a:pt x="1664931" y="669125"/>
                      <a:pt x="1659806" y="542651"/>
                      <a:pt x="1630750" y="423009"/>
                    </a:cubicBezTo>
                    <a:cubicBezTo>
                      <a:pt x="1605112" y="318754"/>
                      <a:pt x="1608530" y="320464"/>
                      <a:pt x="1704242" y="272606"/>
                    </a:cubicBezTo>
                    <a:cubicBezTo>
                      <a:pt x="1772607" y="238425"/>
                      <a:pt x="1846100" y="212787"/>
                      <a:pt x="1916174" y="183733"/>
                    </a:cubicBezTo>
                    <a:cubicBezTo>
                      <a:pt x="1941812" y="173478"/>
                      <a:pt x="1957195" y="175187"/>
                      <a:pt x="1972575" y="199113"/>
                    </a:cubicBezTo>
                    <a:cubicBezTo>
                      <a:pt x="2030688" y="287989"/>
                      <a:pt x="2088798" y="375155"/>
                      <a:pt x="2148617" y="462321"/>
                    </a:cubicBezTo>
                    <a:cubicBezTo>
                      <a:pt x="2170836" y="494793"/>
                      <a:pt x="2177673" y="532395"/>
                      <a:pt x="2189638" y="569995"/>
                    </a:cubicBezTo>
                    <a:cubicBezTo>
                      <a:pt x="2198180" y="597342"/>
                      <a:pt x="2210145" y="605888"/>
                      <a:pt x="2237492" y="597342"/>
                    </a:cubicBezTo>
                    <a:cubicBezTo>
                      <a:pt x="2363967" y="559743"/>
                      <a:pt x="2493861" y="532395"/>
                      <a:pt x="2625466" y="515303"/>
                    </a:cubicBezTo>
                    <a:cubicBezTo>
                      <a:pt x="2651101" y="511885"/>
                      <a:pt x="2659647" y="501630"/>
                      <a:pt x="2656228" y="475995"/>
                    </a:cubicBezTo>
                    <a:cubicBezTo>
                      <a:pt x="2634012" y="325591"/>
                      <a:pt x="2688703" y="183733"/>
                      <a:pt x="2705795" y="36748"/>
                    </a:cubicBezTo>
                    <a:cubicBezTo>
                      <a:pt x="2707505" y="19656"/>
                      <a:pt x="2717760" y="9401"/>
                      <a:pt x="2736558" y="7692"/>
                    </a:cubicBezTo>
                    <a:cubicBezTo>
                      <a:pt x="2791251" y="1709"/>
                      <a:pt x="2845943" y="0"/>
                      <a:pt x="29006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xmlns="" id="{DC8BCB0E-B925-47DB-82B0-AB8DEC66EAD5}"/>
                  </a:ext>
                </a:extLst>
              </p:cNvPr>
              <p:cNvSpPr/>
              <p:nvPr/>
            </p:nvSpPr>
            <p:spPr>
              <a:xfrm flipH="1">
                <a:off x="1635010" y="971550"/>
                <a:ext cx="5965940" cy="2951634"/>
              </a:xfrm>
              <a:custGeom>
                <a:avLst/>
                <a:gdLst>
                  <a:gd name="connsiteX0" fmla="*/ 5965877 w 5965940"/>
                  <a:gd name="connsiteY0" fmla="*/ 2951052 h 2951634"/>
                  <a:gd name="connsiteX1" fmla="*/ 5965874 w 5965940"/>
                  <a:gd name="connsiteY1" fmla="*/ 2951052 h 2951634"/>
                  <a:gd name="connsiteX2" fmla="*/ 5965877 w 5965940"/>
                  <a:gd name="connsiteY2" fmla="*/ 2951634 h 2951634"/>
                  <a:gd name="connsiteX3" fmla="*/ 2224803 w 5965940"/>
                  <a:gd name="connsiteY3" fmla="*/ 1672633 h 2951634"/>
                  <a:gd name="connsiteX4" fmla="*/ 2252320 w 5965940"/>
                  <a:gd name="connsiteY4" fmla="*/ 1702545 h 2951634"/>
                  <a:gd name="connsiteX5" fmla="*/ 2252320 w 5965940"/>
                  <a:gd name="connsiteY5" fmla="*/ 1866318 h 2951634"/>
                  <a:gd name="connsiteX6" fmla="*/ 2193129 w 5965940"/>
                  <a:gd name="connsiteY6" fmla="*/ 1866318 h 2951634"/>
                  <a:gd name="connsiteX7" fmla="*/ 2193695 w 5965940"/>
                  <a:gd name="connsiteY7" fmla="*/ 1701348 h 2951634"/>
                  <a:gd name="connsiteX8" fmla="*/ 2224803 w 5965940"/>
                  <a:gd name="connsiteY8" fmla="*/ 1672633 h 2951634"/>
                  <a:gd name="connsiteX9" fmla="*/ 2547842 w 5965940"/>
                  <a:gd name="connsiteY9" fmla="*/ 1574524 h 2951634"/>
                  <a:gd name="connsiteX10" fmla="*/ 2572969 w 5965940"/>
                  <a:gd name="connsiteY10" fmla="*/ 1600847 h 2951634"/>
                  <a:gd name="connsiteX11" fmla="*/ 2572969 w 5965940"/>
                  <a:gd name="connsiteY11" fmla="*/ 1671436 h 2951634"/>
                  <a:gd name="connsiteX12" fmla="*/ 2574165 w 5965940"/>
                  <a:gd name="connsiteY12" fmla="*/ 1671436 h 2951634"/>
                  <a:gd name="connsiteX13" fmla="*/ 2574165 w 5965940"/>
                  <a:gd name="connsiteY13" fmla="*/ 1738437 h 2951634"/>
                  <a:gd name="connsiteX14" fmla="*/ 2614844 w 5965940"/>
                  <a:gd name="connsiteY14" fmla="*/ 1777919 h 2951634"/>
                  <a:gd name="connsiteX15" fmla="*/ 2700989 w 5965940"/>
                  <a:gd name="connsiteY15" fmla="*/ 1777919 h 2951634"/>
                  <a:gd name="connsiteX16" fmla="*/ 2727310 w 5965940"/>
                  <a:gd name="connsiteY16" fmla="*/ 1801849 h 2951634"/>
                  <a:gd name="connsiteX17" fmla="*/ 2691417 w 5965940"/>
                  <a:gd name="connsiteY17" fmla="*/ 1856885 h 2951634"/>
                  <a:gd name="connsiteX18" fmla="*/ 2680232 w 5965940"/>
                  <a:gd name="connsiteY18" fmla="*/ 1866318 h 2951634"/>
                  <a:gd name="connsiteX19" fmla="*/ 2525808 w 5965940"/>
                  <a:gd name="connsiteY19" fmla="*/ 1866318 h 2951634"/>
                  <a:gd name="connsiteX20" fmla="*/ 2525112 w 5965940"/>
                  <a:gd name="connsiteY20" fmla="*/ 1599648 h 2951634"/>
                  <a:gd name="connsiteX21" fmla="*/ 2547842 w 5965940"/>
                  <a:gd name="connsiteY21" fmla="*/ 1574524 h 2951634"/>
                  <a:gd name="connsiteX22" fmla="*/ 2607665 w 5965940"/>
                  <a:gd name="connsiteY22" fmla="*/ 1231144 h 2951634"/>
                  <a:gd name="connsiteX23" fmla="*/ 2639969 w 5965940"/>
                  <a:gd name="connsiteY23" fmla="*/ 1264645 h 2951634"/>
                  <a:gd name="connsiteX24" fmla="*/ 2639969 w 5965940"/>
                  <a:gd name="connsiteY24" fmla="*/ 1429754 h 2951634"/>
                  <a:gd name="connsiteX25" fmla="*/ 2641166 w 5965940"/>
                  <a:gd name="connsiteY25" fmla="*/ 1429754 h 2951634"/>
                  <a:gd name="connsiteX26" fmla="*/ 2641166 w 5965940"/>
                  <a:gd name="connsiteY26" fmla="*/ 1592472 h 2951634"/>
                  <a:gd name="connsiteX27" fmla="*/ 2690220 w 5965940"/>
                  <a:gd name="connsiteY27" fmla="*/ 1642722 h 2951634"/>
                  <a:gd name="connsiteX28" fmla="*/ 2727310 w 5965940"/>
                  <a:gd name="connsiteY28" fmla="*/ 1706132 h 2951634"/>
                  <a:gd name="connsiteX29" fmla="*/ 2684237 w 5965940"/>
                  <a:gd name="connsiteY29" fmla="*/ 1731258 h 2951634"/>
                  <a:gd name="connsiteX30" fmla="*/ 2674666 w 5965940"/>
                  <a:gd name="connsiteY30" fmla="*/ 1730063 h 2951634"/>
                  <a:gd name="connsiteX31" fmla="*/ 2619628 w 5965940"/>
                  <a:gd name="connsiteY31" fmla="*/ 1670240 h 2951634"/>
                  <a:gd name="connsiteX32" fmla="*/ 2620827 w 5965940"/>
                  <a:gd name="connsiteY32" fmla="*/ 1556577 h 2951634"/>
                  <a:gd name="connsiteX33" fmla="*/ 2599290 w 5965940"/>
                  <a:gd name="connsiteY33" fmla="*/ 1531453 h 2951634"/>
                  <a:gd name="connsiteX34" fmla="*/ 2583736 w 5965940"/>
                  <a:gd name="connsiteY34" fmla="*/ 1530255 h 2951634"/>
                  <a:gd name="connsiteX35" fmla="*/ 2526306 w 5965940"/>
                  <a:gd name="connsiteY35" fmla="*/ 1468040 h 2951634"/>
                  <a:gd name="connsiteX36" fmla="*/ 2432984 w 5965940"/>
                  <a:gd name="connsiteY36" fmla="*/ 1308912 h 2951634"/>
                  <a:gd name="connsiteX37" fmla="*/ 2417431 w 5965940"/>
                  <a:gd name="connsiteY37" fmla="*/ 1246697 h 2951634"/>
                  <a:gd name="connsiteX38" fmla="*/ 2448538 w 5965940"/>
                  <a:gd name="connsiteY38" fmla="*/ 1231144 h 2951634"/>
                  <a:gd name="connsiteX39" fmla="*/ 2607665 w 5965940"/>
                  <a:gd name="connsiteY39" fmla="*/ 1231144 h 2951634"/>
                  <a:gd name="connsiteX40" fmla="*/ 1542988 w 5965940"/>
                  <a:gd name="connsiteY40" fmla="*/ 1125838 h 2951634"/>
                  <a:gd name="connsiteX41" fmla="*/ 1542988 w 5965940"/>
                  <a:gd name="connsiteY41" fmla="*/ 1264073 h 2951634"/>
                  <a:gd name="connsiteX42" fmla="*/ 1489378 w 5965940"/>
                  <a:gd name="connsiteY42" fmla="*/ 1274897 h 2951634"/>
                  <a:gd name="connsiteX43" fmla="*/ 1383569 w 5965940"/>
                  <a:gd name="connsiteY43" fmla="*/ 1434522 h 2951634"/>
                  <a:gd name="connsiteX44" fmla="*/ 1383569 w 5965940"/>
                  <a:gd name="connsiteY44" fmla="*/ 1866318 h 2951634"/>
                  <a:gd name="connsiteX45" fmla="*/ 1323073 w 5965940"/>
                  <a:gd name="connsiteY45" fmla="*/ 1866318 h 2951634"/>
                  <a:gd name="connsiteX46" fmla="*/ 1323073 w 5965940"/>
                  <a:gd name="connsiteY46" fmla="*/ 1125838 h 2951634"/>
                  <a:gd name="connsiteX47" fmla="*/ 2002911 w 5965940"/>
                  <a:gd name="connsiteY47" fmla="*/ 1125838 h 2951634"/>
                  <a:gd name="connsiteX48" fmla="*/ 2002911 w 5965940"/>
                  <a:gd name="connsiteY48" fmla="*/ 1263591 h 2951634"/>
                  <a:gd name="connsiteX49" fmla="*/ 1947459 w 5965940"/>
                  <a:gd name="connsiteY49" fmla="*/ 1274786 h 2951634"/>
                  <a:gd name="connsiteX50" fmla="*/ 1841653 w 5965940"/>
                  <a:gd name="connsiteY50" fmla="*/ 1434414 h 2951634"/>
                  <a:gd name="connsiteX51" fmla="*/ 1841653 w 5965940"/>
                  <a:gd name="connsiteY51" fmla="*/ 1866318 h 2951634"/>
                  <a:gd name="connsiteX52" fmla="*/ 1730051 w 5965940"/>
                  <a:gd name="connsiteY52" fmla="*/ 1866318 h 2951634"/>
                  <a:gd name="connsiteX53" fmla="*/ 1730052 w 5965940"/>
                  <a:gd name="connsiteY53" fmla="*/ 1434522 h 2951634"/>
                  <a:gd name="connsiteX54" fmla="*/ 1730051 w 5965940"/>
                  <a:gd name="connsiteY54" fmla="*/ 1434519 h 2951634"/>
                  <a:gd name="connsiteX55" fmla="*/ 1730051 w 5965940"/>
                  <a:gd name="connsiteY55" fmla="*/ 1420568 h 2951634"/>
                  <a:gd name="connsiteX56" fmla="*/ 1727234 w 5965940"/>
                  <a:gd name="connsiteY56" fmla="*/ 1420568 h 2951634"/>
                  <a:gd name="connsiteX57" fmla="*/ 1716437 w 5965940"/>
                  <a:gd name="connsiteY57" fmla="*/ 1367090 h 2951634"/>
                  <a:gd name="connsiteX58" fmla="*/ 1608327 w 5965940"/>
                  <a:gd name="connsiteY58" fmla="*/ 1269071 h 2951634"/>
                  <a:gd name="connsiteX59" fmla="*/ 1586325 w 5965940"/>
                  <a:gd name="connsiteY59" fmla="*/ 1265744 h 2951634"/>
                  <a:gd name="connsiteX60" fmla="*/ 1586325 w 5965940"/>
                  <a:gd name="connsiteY60" fmla="*/ 1125838 h 2951634"/>
                  <a:gd name="connsiteX61" fmla="*/ 3907006 w 5965940"/>
                  <a:gd name="connsiteY61" fmla="*/ 0 h 2951634"/>
                  <a:gd name="connsiteX62" fmla="*/ 3732325 w 5965940"/>
                  <a:gd name="connsiteY62" fmla="*/ 0 h 2951634"/>
                  <a:gd name="connsiteX63" fmla="*/ 3654557 w 5965940"/>
                  <a:gd name="connsiteY63" fmla="*/ 1648703 h 2951634"/>
                  <a:gd name="connsiteX64" fmla="*/ 3552858 w 5965940"/>
                  <a:gd name="connsiteY64" fmla="*/ 1652295 h 2951634"/>
                  <a:gd name="connsiteX65" fmla="*/ 3472697 w 5965940"/>
                  <a:gd name="connsiteY65" fmla="*/ 338595 h 2951634"/>
                  <a:gd name="connsiteX66" fmla="*/ 3294425 w 5965940"/>
                  <a:gd name="connsiteY66" fmla="*/ 338595 h 2951634"/>
                  <a:gd name="connsiteX67" fmla="*/ 3217853 w 5965940"/>
                  <a:gd name="connsiteY67" fmla="*/ 1658274 h 2951634"/>
                  <a:gd name="connsiteX68" fmla="*/ 3071887 w 5965940"/>
                  <a:gd name="connsiteY68" fmla="*/ 1665454 h 2951634"/>
                  <a:gd name="connsiteX69" fmla="*/ 3071887 w 5965940"/>
                  <a:gd name="connsiteY69" fmla="*/ 1448897 h 2951634"/>
                  <a:gd name="connsiteX70" fmla="*/ 2998904 w 5965940"/>
                  <a:gd name="connsiteY70" fmla="*/ 1319681 h 2951634"/>
                  <a:gd name="connsiteX71" fmla="*/ 2979760 w 5965940"/>
                  <a:gd name="connsiteY71" fmla="*/ 1301735 h 2951634"/>
                  <a:gd name="connsiteX72" fmla="*/ 2896009 w 5965940"/>
                  <a:gd name="connsiteY72" fmla="*/ 1293360 h 2951634"/>
                  <a:gd name="connsiteX73" fmla="*/ 2854133 w 5965940"/>
                  <a:gd name="connsiteY73" fmla="*/ 1331645 h 2951634"/>
                  <a:gd name="connsiteX74" fmla="*/ 2800293 w 5965940"/>
                  <a:gd name="connsiteY74" fmla="*/ 1433343 h 2951634"/>
                  <a:gd name="connsiteX75" fmla="*/ 2762007 w 5965940"/>
                  <a:gd name="connsiteY75" fmla="*/ 1468040 h 2951634"/>
                  <a:gd name="connsiteX76" fmla="*/ 2726114 w 5965940"/>
                  <a:gd name="connsiteY76" fmla="*/ 1503935 h 2951634"/>
                  <a:gd name="connsiteX77" fmla="*/ 2726114 w 5965940"/>
                  <a:gd name="connsiteY77" fmla="*/ 1562559 h 2951634"/>
                  <a:gd name="connsiteX78" fmla="*/ 2715346 w 5965940"/>
                  <a:gd name="connsiteY78" fmla="*/ 1581703 h 2951634"/>
                  <a:gd name="connsiteX79" fmla="*/ 2702184 w 5965940"/>
                  <a:gd name="connsiteY79" fmla="*/ 1561362 h 2951634"/>
                  <a:gd name="connsiteX80" fmla="*/ 2698595 w 5965940"/>
                  <a:gd name="connsiteY80" fmla="*/ 1466843 h 2951634"/>
                  <a:gd name="connsiteX81" fmla="*/ 2698595 w 5965940"/>
                  <a:gd name="connsiteY81" fmla="*/ 1215590 h 2951634"/>
                  <a:gd name="connsiteX82" fmla="*/ 2661505 w 5965940"/>
                  <a:gd name="connsiteY82" fmla="*/ 1173716 h 2951634"/>
                  <a:gd name="connsiteX83" fmla="*/ 2388716 w 5965940"/>
                  <a:gd name="connsiteY83" fmla="*/ 1173716 h 2951634"/>
                  <a:gd name="connsiteX84" fmla="*/ 2356411 w 5965940"/>
                  <a:gd name="connsiteY84" fmla="*/ 1208411 h 2951634"/>
                  <a:gd name="connsiteX85" fmla="*/ 2357608 w 5965940"/>
                  <a:gd name="connsiteY85" fmla="*/ 1273020 h 2951634"/>
                  <a:gd name="connsiteX86" fmla="*/ 2328893 w 5965940"/>
                  <a:gd name="connsiteY86" fmla="*/ 1319681 h 2951634"/>
                  <a:gd name="connsiteX87" fmla="*/ 2253518 w 5965940"/>
                  <a:gd name="connsiteY87" fmla="*/ 1439325 h 2951634"/>
                  <a:gd name="connsiteX88" fmla="*/ 2253518 w 5965940"/>
                  <a:gd name="connsiteY88" fmla="*/ 1555380 h 2951634"/>
                  <a:gd name="connsiteX89" fmla="*/ 2192497 w 5965940"/>
                  <a:gd name="connsiteY89" fmla="*/ 1615203 h 2951634"/>
                  <a:gd name="connsiteX90" fmla="*/ 2188133 w 5965940"/>
                  <a:gd name="connsiteY90" fmla="*/ 1615952 h 2951634"/>
                  <a:gd name="connsiteX91" fmla="*/ 2188133 w 5965940"/>
                  <a:gd name="connsiteY91" fmla="*/ 1434414 h 2951634"/>
                  <a:gd name="connsiteX92" fmla="*/ 2188133 w 5965940"/>
                  <a:gd name="connsiteY92" fmla="*/ 1434408 h 2951634"/>
                  <a:gd name="connsiteX93" fmla="*/ 2188133 w 5965940"/>
                  <a:gd name="connsiteY93" fmla="*/ 1420459 h 2951634"/>
                  <a:gd name="connsiteX94" fmla="*/ 2186024 w 5965940"/>
                  <a:gd name="connsiteY94" fmla="*/ 1420459 h 2951634"/>
                  <a:gd name="connsiteX95" fmla="*/ 2180346 w 5965940"/>
                  <a:gd name="connsiteY95" fmla="*/ 1382898 h 2951634"/>
                  <a:gd name="connsiteX96" fmla="*/ 2082327 w 5965940"/>
                  <a:gd name="connsiteY96" fmla="*/ 1274786 h 2951634"/>
                  <a:gd name="connsiteX97" fmla="*/ 2046247 w 5965940"/>
                  <a:gd name="connsiteY97" fmla="*/ 1267503 h 2951634"/>
                  <a:gd name="connsiteX98" fmla="*/ 2046247 w 5965940"/>
                  <a:gd name="connsiteY98" fmla="*/ 1060383 h 2951634"/>
                  <a:gd name="connsiteX99" fmla="*/ 2002911 w 5965940"/>
                  <a:gd name="connsiteY99" fmla="*/ 1060383 h 2951634"/>
                  <a:gd name="connsiteX100" fmla="*/ 2002911 w 5965940"/>
                  <a:gd name="connsiteY100" fmla="*/ 1060832 h 2951634"/>
                  <a:gd name="connsiteX101" fmla="*/ 1323073 w 5965940"/>
                  <a:gd name="connsiteY101" fmla="*/ 1060832 h 2951634"/>
                  <a:gd name="connsiteX102" fmla="*/ 1323073 w 5965940"/>
                  <a:gd name="connsiteY102" fmla="*/ 974326 h 2951634"/>
                  <a:gd name="connsiteX103" fmla="*/ 1323073 w 5965940"/>
                  <a:gd name="connsiteY103" fmla="*/ 938000 h 2951634"/>
                  <a:gd name="connsiteX104" fmla="*/ 1323073 w 5965940"/>
                  <a:gd name="connsiteY104" fmla="*/ 937995 h 2951634"/>
                  <a:gd name="connsiteX105" fmla="*/ 1323073 w 5965940"/>
                  <a:gd name="connsiteY105" fmla="*/ 781004 h 2951634"/>
                  <a:gd name="connsiteX106" fmla="*/ 1323073 w 5965940"/>
                  <a:gd name="connsiteY106" fmla="*/ 781003 h 2951634"/>
                  <a:gd name="connsiteX107" fmla="*/ 1217309 w 5965940"/>
                  <a:gd name="connsiteY107" fmla="*/ 781003 h 2951634"/>
                  <a:gd name="connsiteX108" fmla="*/ 1217309 w 5965940"/>
                  <a:gd name="connsiteY108" fmla="*/ 781004 h 2951634"/>
                  <a:gd name="connsiteX109" fmla="*/ 1121686 w 5965940"/>
                  <a:gd name="connsiteY109" fmla="*/ 781004 h 2951634"/>
                  <a:gd name="connsiteX110" fmla="*/ 1121686 w 5965940"/>
                  <a:gd name="connsiteY110" fmla="*/ 938000 h 2951634"/>
                  <a:gd name="connsiteX111" fmla="*/ 1121686 w 5965940"/>
                  <a:gd name="connsiteY111" fmla="*/ 974326 h 2951634"/>
                  <a:gd name="connsiteX112" fmla="*/ 1121686 w 5965940"/>
                  <a:gd name="connsiteY112" fmla="*/ 1866318 h 2951634"/>
                  <a:gd name="connsiteX113" fmla="*/ 1025040 w 5965940"/>
                  <a:gd name="connsiteY113" fmla="*/ 1866318 h 2951634"/>
                  <a:gd name="connsiteX114" fmla="*/ 1025040 w 5965940"/>
                  <a:gd name="connsiteY114" fmla="*/ 1777911 h 2951634"/>
                  <a:gd name="connsiteX115" fmla="*/ 1025040 w 5965940"/>
                  <a:gd name="connsiteY115" fmla="*/ 1776407 h 2951634"/>
                  <a:gd name="connsiteX116" fmla="*/ 904032 w 5965940"/>
                  <a:gd name="connsiteY116" fmla="*/ 1776407 h 2951634"/>
                  <a:gd name="connsiteX117" fmla="*/ 904032 w 5965940"/>
                  <a:gd name="connsiteY117" fmla="*/ 1132629 h 2951634"/>
                  <a:gd name="connsiteX118" fmla="*/ 904032 w 5965940"/>
                  <a:gd name="connsiteY118" fmla="*/ 1132626 h 2951634"/>
                  <a:gd name="connsiteX119" fmla="*/ 904031 w 5965940"/>
                  <a:gd name="connsiteY119" fmla="*/ 1132626 h 2951634"/>
                  <a:gd name="connsiteX120" fmla="*/ 904031 w 5965940"/>
                  <a:gd name="connsiteY120" fmla="*/ 974323 h 2951634"/>
                  <a:gd name="connsiteX121" fmla="*/ 904030 w 5965940"/>
                  <a:gd name="connsiteY121" fmla="*/ 974323 h 2951634"/>
                  <a:gd name="connsiteX122" fmla="*/ 752351 w 5965940"/>
                  <a:gd name="connsiteY122" fmla="*/ 974323 h 2951634"/>
                  <a:gd name="connsiteX123" fmla="*/ 600673 w 5965940"/>
                  <a:gd name="connsiteY123" fmla="*/ 974323 h 2951634"/>
                  <a:gd name="connsiteX124" fmla="*/ 600673 w 5965940"/>
                  <a:gd name="connsiteY124" fmla="*/ 1147341 h 2951634"/>
                  <a:gd name="connsiteX125" fmla="*/ 600674 w 5965940"/>
                  <a:gd name="connsiteY125" fmla="*/ 1147341 h 2951634"/>
                  <a:gd name="connsiteX126" fmla="*/ 600674 w 5965940"/>
                  <a:gd name="connsiteY126" fmla="*/ 1778187 h 2951634"/>
                  <a:gd name="connsiteX127" fmla="*/ 505978 w 5965940"/>
                  <a:gd name="connsiteY127" fmla="*/ 1778187 h 2951634"/>
                  <a:gd name="connsiteX128" fmla="*/ 505978 w 5965940"/>
                  <a:gd name="connsiteY128" fmla="*/ 1775522 h 2951634"/>
                  <a:gd name="connsiteX129" fmla="*/ 505978 w 5965940"/>
                  <a:gd name="connsiteY129" fmla="*/ 1450932 h 2951634"/>
                  <a:gd name="connsiteX130" fmla="*/ 0 w 5965940"/>
                  <a:gd name="connsiteY130" fmla="*/ 1750841 h 2951634"/>
                  <a:gd name="connsiteX131" fmla="*/ 0 w 5965940"/>
                  <a:gd name="connsiteY131" fmla="*/ 2951634 h 2951634"/>
                  <a:gd name="connsiteX132" fmla="*/ 505978 w 5965940"/>
                  <a:gd name="connsiteY132" fmla="*/ 2951634 h 2951634"/>
                  <a:gd name="connsiteX133" fmla="*/ 1339431 w 5965940"/>
                  <a:gd name="connsiteY133" fmla="*/ 2951634 h 2951634"/>
                  <a:gd name="connsiteX134" fmla="*/ 3384619 w 5965940"/>
                  <a:gd name="connsiteY134" fmla="*/ 2951634 h 2951634"/>
                  <a:gd name="connsiteX135" fmla="*/ 4172617 w 5965940"/>
                  <a:gd name="connsiteY135" fmla="*/ 2951634 h 2951634"/>
                  <a:gd name="connsiteX136" fmla="*/ 4172620 w 5965940"/>
                  <a:gd name="connsiteY136" fmla="*/ 2951052 h 2951634"/>
                  <a:gd name="connsiteX137" fmla="*/ 5965874 w 5965940"/>
                  <a:gd name="connsiteY137" fmla="*/ 2951052 h 2951634"/>
                  <a:gd name="connsiteX138" fmla="*/ 5965208 w 5965940"/>
                  <a:gd name="connsiteY138" fmla="*/ 2865948 h 2951634"/>
                  <a:gd name="connsiteX139" fmla="*/ 5965877 w 5965940"/>
                  <a:gd name="connsiteY139" fmla="*/ 2857204 h 2951634"/>
                  <a:gd name="connsiteX140" fmla="*/ 5965877 w 5965940"/>
                  <a:gd name="connsiteY140" fmla="*/ 2309858 h 2951634"/>
                  <a:gd name="connsiteX141" fmla="*/ 5965877 w 5965940"/>
                  <a:gd name="connsiteY141" fmla="*/ 2302863 h 2951634"/>
                  <a:gd name="connsiteX142" fmla="*/ 5953806 w 5965940"/>
                  <a:gd name="connsiteY142" fmla="*/ 2292370 h 2951634"/>
                  <a:gd name="connsiteX143" fmla="*/ 5924966 w 5965940"/>
                  <a:gd name="connsiteY143" fmla="*/ 2291786 h 2951634"/>
                  <a:gd name="connsiteX144" fmla="*/ 5924295 w 5965940"/>
                  <a:gd name="connsiteY144" fmla="*/ 2167629 h 2951634"/>
                  <a:gd name="connsiteX145" fmla="*/ 5890762 w 5965940"/>
                  <a:gd name="connsiteY145" fmla="*/ 2132072 h 2951634"/>
                  <a:gd name="connsiteX146" fmla="*/ 5879361 w 5965940"/>
                  <a:gd name="connsiteY146" fmla="*/ 2127993 h 2951634"/>
                  <a:gd name="connsiteX147" fmla="*/ 5849180 w 5965940"/>
                  <a:gd name="connsiteY147" fmla="*/ 2055714 h 2951634"/>
                  <a:gd name="connsiteX148" fmla="*/ 5363604 w 5965940"/>
                  <a:gd name="connsiteY148" fmla="*/ 1753185 h 2951634"/>
                  <a:gd name="connsiteX149" fmla="*/ 5137584 w 5965940"/>
                  <a:gd name="connsiteY149" fmla="*/ 1770090 h 2951634"/>
                  <a:gd name="connsiteX150" fmla="*/ 5126181 w 5965940"/>
                  <a:gd name="connsiteY150" fmla="*/ 1763096 h 2951634"/>
                  <a:gd name="connsiteX151" fmla="*/ 5126181 w 5965940"/>
                  <a:gd name="connsiteY151" fmla="*/ 1746774 h 2951634"/>
                  <a:gd name="connsiteX152" fmla="*/ 5126181 w 5965940"/>
                  <a:gd name="connsiteY152" fmla="*/ 1209917 h 2951634"/>
                  <a:gd name="connsiteX153" fmla="*/ 4964547 w 5965940"/>
                  <a:gd name="connsiteY153" fmla="*/ 1075267 h 2951634"/>
                  <a:gd name="connsiteX154" fmla="*/ 4935706 w 5965940"/>
                  <a:gd name="connsiteY154" fmla="*/ 1075848 h 2951634"/>
                  <a:gd name="connsiteX155" fmla="*/ 4798887 w 5965940"/>
                  <a:gd name="connsiteY155" fmla="*/ 1216330 h 2951634"/>
                  <a:gd name="connsiteX156" fmla="*/ 4798887 w 5965940"/>
                  <a:gd name="connsiteY156" fmla="*/ 1364968 h 2951634"/>
                  <a:gd name="connsiteX157" fmla="*/ 4798887 w 5965940"/>
                  <a:gd name="connsiteY157" fmla="*/ 1968276 h 2951634"/>
                  <a:gd name="connsiteX158" fmla="*/ 4788156 w 5965940"/>
                  <a:gd name="connsiteY158" fmla="*/ 2002086 h 2951634"/>
                  <a:gd name="connsiteX159" fmla="*/ 4745232 w 5965940"/>
                  <a:gd name="connsiteY159" fmla="*/ 2077280 h 2951634"/>
                  <a:gd name="connsiteX160" fmla="*/ 4738526 w 5965940"/>
                  <a:gd name="connsiteY160" fmla="*/ 2056877 h 2951634"/>
                  <a:gd name="connsiteX161" fmla="*/ 4738526 w 5965940"/>
                  <a:gd name="connsiteY161" fmla="*/ 1648846 h 2951634"/>
                  <a:gd name="connsiteX162" fmla="*/ 4738526 w 5965940"/>
                  <a:gd name="connsiteY162" fmla="*/ 1210501 h 2951634"/>
                  <a:gd name="connsiteX163" fmla="*/ 4576891 w 5965940"/>
                  <a:gd name="connsiteY163" fmla="*/ 1075848 h 2951634"/>
                  <a:gd name="connsiteX164" fmla="*/ 4411904 w 5965940"/>
                  <a:gd name="connsiteY164" fmla="*/ 1200591 h 2951634"/>
                  <a:gd name="connsiteX165" fmla="*/ 4410563 w 5965940"/>
                  <a:gd name="connsiteY165" fmla="*/ 1211083 h 2951634"/>
                  <a:gd name="connsiteX166" fmla="*/ 4410563 w 5965940"/>
                  <a:gd name="connsiteY166" fmla="*/ 1786995 h 2951634"/>
                  <a:gd name="connsiteX167" fmla="*/ 4411231 w 5965940"/>
                  <a:gd name="connsiteY167" fmla="*/ 1787577 h 2951634"/>
                  <a:gd name="connsiteX168" fmla="*/ 4408550 w 5965940"/>
                  <a:gd name="connsiteY168" fmla="*/ 1787577 h 2951634"/>
                  <a:gd name="connsiteX169" fmla="*/ 4409220 w 5965940"/>
                  <a:gd name="connsiteY169" fmla="*/ 1762513 h 2951634"/>
                  <a:gd name="connsiteX170" fmla="*/ 4409220 w 5965940"/>
                  <a:gd name="connsiteY170" fmla="*/ 1225656 h 2951634"/>
                  <a:gd name="connsiteX171" fmla="*/ 4408550 w 5965940"/>
                  <a:gd name="connsiteY171" fmla="*/ 1200591 h 2951634"/>
                  <a:gd name="connsiteX172" fmla="*/ 4405197 w 5965940"/>
                  <a:gd name="connsiteY172" fmla="*/ 1221575 h 2951634"/>
                  <a:gd name="connsiteX173" fmla="*/ 4405197 w 5965940"/>
                  <a:gd name="connsiteY173" fmla="*/ 1423843 h 2951634"/>
                  <a:gd name="connsiteX174" fmla="*/ 4405197 w 5965940"/>
                  <a:gd name="connsiteY174" fmla="*/ 1767758 h 2951634"/>
                  <a:gd name="connsiteX175" fmla="*/ 4387758 w 5965940"/>
                  <a:gd name="connsiteY175" fmla="*/ 1785246 h 2951634"/>
                  <a:gd name="connsiteX176" fmla="*/ 4176908 w 5965940"/>
                  <a:gd name="connsiteY176" fmla="*/ 1785246 h 2951634"/>
                  <a:gd name="connsiteX177" fmla="*/ 4177402 w 5965940"/>
                  <a:gd name="connsiteY177" fmla="*/ 1651098 h 2951634"/>
                  <a:gd name="connsiteX178" fmla="*/ 3987168 w 5965940"/>
                  <a:gd name="connsiteY178" fmla="*/ 1647507 h 2951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5965940" h="2951634">
                    <a:moveTo>
                      <a:pt x="5965877" y="2951052"/>
                    </a:moveTo>
                    <a:lnTo>
                      <a:pt x="5965874" y="2951052"/>
                    </a:lnTo>
                    <a:lnTo>
                      <a:pt x="5965877" y="2951634"/>
                    </a:lnTo>
                    <a:close/>
                    <a:moveTo>
                      <a:pt x="2224803" y="1672633"/>
                    </a:moveTo>
                    <a:cubicBezTo>
                      <a:pt x="2247536" y="1672633"/>
                      <a:pt x="2252320" y="1682204"/>
                      <a:pt x="2252320" y="1702545"/>
                    </a:cubicBezTo>
                    <a:lnTo>
                      <a:pt x="2252320" y="1866318"/>
                    </a:lnTo>
                    <a:lnTo>
                      <a:pt x="2193129" y="1866318"/>
                    </a:lnTo>
                    <a:lnTo>
                      <a:pt x="2193695" y="1701348"/>
                    </a:lnTo>
                    <a:cubicBezTo>
                      <a:pt x="2193695" y="1677417"/>
                      <a:pt x="2204464" y="1672633"/>
                      <a:pt x="2224803" y="1672633"/>
                    </a:cubicBezTo>
                    <a:close/>
                    <a:moveTo>
                      <a:pt x="2547842" y="1574524"/>
                    </a:moveTo>
                    <a:cubicBezTo>
                      <a:pt x="2566986" y="1574524"/>
                      <a:pt x="2572969" y="1582900"/>
                      <a:pt x="2572969" y="1600847"/>
                    </a:cubicBezTo>
                    <a:cubicBezTo>
                      <a:pt x="2572969" y="1624774"/>
                      <a:pt x="2572969" y="1647507"/>
                      <a:pt x="2572969" y="1671436"/>
                    </a:cubicBezTo>
                    <a:cubicBezTo>
                      <a:pt x="2572969" y="1671436"/>
                      <a:pt x="2572969" y="1671436"/>
                      <a:pt x="2574165" y="1671436"/>
                    </a:cubicBezTo>
                    <a:cubicBezTo>
                      <a:pt x="2574165" y="1694169"/>
                      <a:pt x="2574165" y="1716902"/>
                      <a:pt x="2574165" y="1738437"/>
                    </a:cubicBezTo>
                    <a:cubicBezTo>
                      <a:pt x="2574165" y="1765955"/>
                      <a:pt x="2586129" y="1779116"/>
                      <a:pt x="2614844" y="1777919"/>
                    </a:cubicBezTo>
                    <a:cubicBezTo>
                      <a:pt x="2643559" y="1776723"/>
                      <a:pt x="2672274" y="1777919"/>
                      <a:pt x="2700989" y="1777919"/>
                    </a:cubicBezTo>
                    <a:cubicBezTo>
                      <a:pt x="2718935" y="1777919"/>
                      <a:pt x="2727310" y="1782706"/>
                      <a:pt x="2727310" y="1801849"/>
                    </a:cubicBezTo>
                    <a:cubicBezTo>
                      <a:pt x="2726114" y="1826974"/>
                      <a:pt x="2734488" y="1856885"/>
                      <a:pt x="2691417" y="1856885"/>
                    </a:cubicBezTo>
                    <a:lnTo>
                      <a:pt x="2680232" y="1866318"/>
                    </a:lnTo>
                    <a:lnTo>
                      <a:pt x="2525808" y="1866318"/>
                    </a:lnTo>
                    <a:lnTo>
                      <a:pt x="2525112" y="1599648"/>
                    </a:lnTo>
                    <a:cubicBezTo>
                      <a:pt x="2525112" y="1584095"/>
                      <a:pt x="2529896" y="1574524"/>
                      <a:pt x="2547842" y="1574524"/>
                    </a:cubicBezTo>
                    <a:close/>
                    <a:moveTo>
                      <a:pt x="2607665" y="1231144"/>
                    </a:moveTo>
                    <a:cubicBezTo>
                      <a:pt x="2633987" y="1229947"/>
                      <a:pt x="2641166" y="1240715"/>
                      <a:pt x="2639969" y="1264645"/>
                    </a:cubicBezTo>
                    <a:cubicBezTo>
                      <a:pt x="2638772" y="1319681"/>
                      <a:pt x="2639969" y="1374719"/>
                      <a:pt x="2639969" y="1429754"/>
                    </a:cubicBezTo>
                    <a:cubicBezTo>
                      <a:pt x="2639969" y="1429754"/>
                      <a:pt x="2639969" y="1429754"/>
                      <a:pt x="2641166" y="1429754"/>
                    </a:cubicBezTo>
                    <a:cubicBezTo>
                      <a:pt x="2641166" y="1483594"/>
                      <a:pt x="2641166" y="1537435"/>
                      <a:pt x="2641166" y="1592472"/>
                    </a:cubicBezTo>
                    <a:cubicBezTo>
                      <a:pt x="2641166" y="1631954"/>
                      <a:pt x="2650739" y="1640328"/>
                      <a:pt x="2690220" y="1642722"/>
                    </a:cubicBezTo>
                    <a:cubicBezTo>
                      <a:pt x="2729702" y="1643918"/>
                      <a:pt x="2729702" y="1647507"/>
                      <a:pt x="2727310" y="1706132"/>
                    </a:cubicBezTo>
                    <a:cubicBezTo>
                      <a:pt x="2726114" y="1739634"/>
                      <a:pt x="2704578" y="1732455"/>
                      <a:pt x="2684237" y="1731258"/>
                    </a:cubicBezTo>
                    <a:cubicBezTo>
                      <a:pt x="2680648" y="1731258"/>
                      <a:pt x="2678257" y="1730063"/>
                      <a:pt x="2674666" y="1730063"/>
                    </a:cubicBezTo>
                    <a:cubicBezTo>
                      <a:pt x="2619628" y="1727669"/>
                      <a:pt x="2619628" y="1727669"/>
                      <a:pt x="2619628" y="1670240"/>
                    </a:cubicBezTo>
                    <a:cubicBezTo>
                      <a:pt x="2619628" y="1631954"/>
                      <a:pt x="2617236" y="1594865"/>
                      <a:pt x="2620827" y="1556577"/>
                    </a:cubicBezTo>
                    <a:cubicBezTo>
                      <a:pt x="2622024" y="1537435"/>
                      <a:pt x="2612451" y="1533844"/>
                      <a:pt x="2599290" y="1531453"/>
                    </a:cubicBezTo>
                    <a:cubicBezTo>
                      <a:pt x="2594506" y="1530255"/>
                      <a:pt x="2589718" y="1530255"/>
                      <a:pt x="2583736" y="1530255"/>
                    </a:cubicBezTo>
                    <a:cubicBezTo>
                      <a:pt x="2521521" y="1530255"/>
                      <a:pt x="2525112" y="1536238"/>
                      <a:pt x="2526306" y="1468040"/>
                    </a:cubicBezTo>
                    <a:cubicBezTo>
                      <a:pt x="2528699" y="1395057"/>
                      <a:pt x="2503576" y="1338824"/>
                      <a:pt x="2432984" y="1308912"/>
                    </a:cubicBezTo>
                    <a:cubicBezTo>
                      <a:pt x="2401878" y="1295753"/>
                      <a:pt x="2417431" y="1268233"/>
                      <a:pt x="2417431" y="1246697"/>
                    </a:cubicBezTo>
                    <a:cubicBezTo>
                      <a:pt x="2417431" y="1227553"/>
                      <a:pt x="2435376" y="1231144"/>
                      <a:pt x="2448538" y="1231144"/>
                    </a:cubicBezTo>
                    <a:cubicBezTo>
                      <a:pt x="2501182" y="1231144"/>
                      <a:pt x="2555021" y="1232341"/>
                      <a:pt x="2607665" y="1231144"/>
                    </a:cubicBezTo>
                    <a:close/>
                    <a:moveTo>
                      <a:pt x="1542988" y="1125838"/>
                    </a:moveTo>
                    <a:lnTo>
                      <a:pt x="1542988" y="1264073"/>
                    </a:lnTo>
                    <a:lnTo>
                      <a:pt x="1489378" y="1274897"/>
                    </a:lnTo>
                    <a:cubicBezTo>
                      <a:pt x="1427198" y="1301196"/>
                      <a:pt x="1383569" y="1362765"/>
                      <a:pt x="1383569" y="1434522"/>
                    </a:cubicBezTo>
                    <a:lnTo>
                      <a:pt x="1383569" y="1866318"/>
                    </a:lnTo>
                    <a:lnTo>
                      <a:pt x="1323073" y="1866318"/>
                    </a:lnTo>
                    <a:lnTo>
                      <a:pt x="1323073" y="1125838"/>
                    </a:lnTo>
                    <a:close/>
                    <a:moveTo>
                      <a:pt x="2002911" y="1125838"/>
                    </a:moveTo>
                    <a:lnTo>
                      <a:pt x="2002911" y="1263591"/>
                    </a:lnTo>
                    <a:lnTo>
                      <a:pt x="1947459" y="1274786"/>
                    </a:lnTo>
                    <a:cubicBezTo>
                      <a:pt x="1885280" y="1301086"/>
                      <a:pt x="1841653" y="1362655"/>
                      <a:pt x="1841653" y="1434414"/>
                    </a:cubicBezTo>
                    <a:lnTo>
                      <a:pt x="1841653" y="1866318"/>
                    </a:lnTo>
                    <a:lnTo>
                      <a:pt x="1730051" y="1866318"/>
                    </a:lnTo>
                    <a:lnTo>
                      <a:pt x="1730052" y="1434522"/>
                    </a:lnTo>
                    <a:lnTo>
                      <a:pt x="1730051" y="1434519"/>
                    </a:lnTo>
                    <a:lnTo>
                      <a:pt x="1730051" y="1420568"/>
                    </a:lnTo>
                    <a:lnTo>
                      <a:pt x="1727234" y="1420568"/>
                    </a:lnTo>
                    <a:lnTo>
                      <a:pt x="1716437" y="1367090"/>
                    </a:lnTo>
                    <a:cubicBezTo>
                      <a:pt x="1696714" y="1320455"/>
                      <a:pt x="1657149" y="1284256"/>
                      <a:pt x="1608327" y="1269071"/>
                    </a:cubicBezTo>
                    <a:lnTo>
                      <a:pt x="1586325" y="1265744"/>
                    </a:lnTo>
                    <a:lnTo>
                      <a:pt x="1586325" y="1125838"/>
                    </a:lnTo>
                    <a:close/>
                    <a:moveTo>
                      <a:pt x="3907006" y="0"/>
                    </a:moveTo>
                    <a:lnTo>
                      <a:pt x="3732325" y="0"/>
                    </a:lnTo>
                    <a:lnTo>
                      <a:pt x="3654557" y="1648703"/>
                    </a:lnTo>
                    <a:lnTo>
                      <a:pt x="3552858" y="1652295"/>
                    </a:lnTo>
                    <a:lnTo>
                      <a:pt x="3472697" y="338595"/>
                    </a:lnTo>
                    <a:lnTo>
                      <a:pt x="3294425" y="338595"/>
                    </a:lnTo>
                    <a:lnTo>
                      <a:pt x="3217853" y="1658274"/>
                    </a:lnTo>
                    <a:lnTo>
                      <a:pt x="3071887" y="1665454"/>
                    </a:lnTo>
                    <a:cubicBezTo>
                      <a:pt x="3071887" y="1593668"/>
                      <a:pt x="3071887" y="1520683"/>
                      <a:pt x="3071887" y="1448897"/>
                    </a:cubicBezTo>
                    <a:cubicBezTo>
                      <a:pt x="3071887" y="1392664"/>
                      <a:pt x="3049154" y="1348396"/>
                      <a:pt x="2998904" y="1319681"/>
                    </a:cubicBezTo>
                    <a:cubicBezTo>
                      <a:pt x="2990528" y="1314896"/>
                      <a:pt x="2984548" y="1310109"/>
                      <a:pt x="2979760" y="1301735"/>
                    </a:cubicBezTo>
                    <a:cubicBezTo>
                      <a:pt x="2968992" y="1281394"/>
                      <a:pt x="2906777" y="1274218"/>
                      <a:pt x="2896009" y="1293360"/>
                    </a:cubicBezTo>
                    <a:cubicBezTo>
                      <a:pt x="2885241" y="1312501"/>
                      <a:pt x="2868490" y="1319681"/>
                      <a:pt x="2854133" y="1331645"/>
                    </a:cubicBezTo>
                    <a:cubicBezTo>
                      <a:pt x="2820633" y="1357968"/>
                      <a:pt x="2800293" y="1391467"/>
                      <a:pt x="2800293" y="1433343"/>
                    </a:cubicBezTo>
                    <a:cubicBezTo>
                      <a:pt x="2800293" y="1463256"/>
                      <a:pt x="2788329" y="1471630"/>
                      <a:pt x="2762007" y="1468040"/>
                    </a:cubicBezTo>
                    <a:cubicBezTo>
                      <a:pt x="2735686" y="1464451"/>
                      <a:pt x="2724917" y="1478808"/>
                      <a:pt x="2726114" y="1503935"/>
                    </a:cubicBezTo>
                    <a:cubicBezTo>
                      <a:pt x="2727310" y="1523079"/>
                      <a:pt x="2726114" y="1542221"/>
                      <a:pt x="2726114" y="1562559"/>
                    </a:cubicBezTo>
                    <a:cubicBezTo>
                      <a:pt x="2726114" y="1570933"/>
                      <a:pt x="2727310" y="1580506"/>
                      <a:pt x="2715346" y="1581703"/>
                    </a:cubicBezTo>
                    <a:cubicBezTo>
                      <a:pt x="2702184" y="1582900"/>
                      <a:pt x="2702184" y="1570933"/>
                      <a:pt x="2702184" y="1561362"/>
                    </a:cubicBezTo>
                    <a:cubicBezTo>
                      <a:pt x="2700989" y="1530255"/>
                      <a:pt x="2698595" y="1497950"/>
                      <a:pt x="2698595" y="1466843"/>
                    </a:cubicBezTo>
                    <a:cubicBezTo>
                      <a:pt x="2697399" y="1383093"/>
                      <a:pt x="2697399" y="1299341"/>
                      <a:pt x="2698595" y="1215590"/>
                    </a:cubicBezTo>
                    <a:cubicBezTo>
                      <a:pt x="2698595" y="1190464"/>
                      <a:pt x="2690220" y="1173716"/>
                      <a:pt x="2661505" y="1173716"/>
                    </a:cubicBezTo>
                    <a:cubicBezTo>
                      <a:pt x="2570575" y="1173716"/>
                      <a:pt x="2479646" y="1173716"/>
                      <a:pt x="2388716" y="1173716"/>
                    </a:cubicBezTo>
                    <a:cubicBezTo>
                      <a:pt x="2365983" y="1173716"/>
                      <a:pt x="2355216" y="1185679"/>
                      <a:pt x="2356411" y="1208411"/>
                    </a:cubicBezTo>
                    <a:cubicBezTo>
                      <a:pt x="2356411" y="1229947"/>
                      <a:pt x="2355216" y="1251485"/>
                      <a:pt x="2357608" y="1273020"/>
                    </a:cubicBezTo>
                    <a:cubicBezTo>
                      <a:pt x="2360001" y="1296948"/>
                      <a:pt x="2351626" y="1310109"/>
                      <a:pt x="2328893" y="1319681"/>
                    </a:cubicBezTo>
                    <a:cubicBezTo>
                      <a:pt x="2278642" y="1342413"/>
                      <a:pt x="2254715" y="1384290"/>
                      <a:pt x="2253518" y="1439325"/>
                    </a:cubicBezTo>
                    <a:cubicBezTo>
                      <a:pt x="2253518" y="1477612"/>
                      <a:pt x="2253518" y="1517094"/>
                      <a:pt x="2253518" y="1555380"/>
                    </a:cubicBezTo>
                    <a:cubicBezTo>
                      <a:pt x="2253518" y="1623580"/>
                      <a:pt x="2260697" y="1615203"/>
                      <a:pt x="2192497" y="1615203"/>
                    </a:cubicBezTo>
                    <a:lnTo>
                      <a:pt x="2188133" y="1615952"/>
                    </a:lnTo>
                    <a:lnTo>
                      <a:pt x="2188133" y="1434414"/>
                    </a:lnTo>
                    <a:lnTo>
                      <a:pt x="2188133" y="1434408"/>
                    </a:lnTo>
                    <a:lnTo>
                      <a:pt x="2188133" y="1420459"/>
                    </a:lnTo>
                    <a:lnTo>
                      <a:pt x="2186024" y="1420459"/>
                    </a:lnTo>
                    <a:lnTo>
                      <a:pt x="2180346" y="1382898"/>
                    </a:lnTo>
                    <a:cubicBezTo>
                      <a:pt x="2165160" y="1334076"/>
                      <a:pt x="2128961" y="1294511"/>
                      <a:pt x="2082327" y="1274786"/>
                    </a:cubicBezTo>
                    <a:lnTo>
                      <a:pt x="2046247" y="1267503"/>
                    </a:lnTo>
                    <a:lnTo>
                      <a:pt x="2046247" y="1060383"/>
                    </a:lnTo>
                    <a:lnTo>
                      <a:pt x="2002911" y="1060383"/>
                    </a:lnTo>
                    <a:lnTo>
                      <a:pt x="2002911" y="1060832"/>
                    </a:lnTo>
                    <a:lnTo>
                      <a:pt x="1323073" y="1060832"/>
                    </a:lnTo>
                    <a:lnTo>
                      <a:pt x="1323073" y="974326"/>
                    </a:lnTo>
                    <a:lnTo>
                      <a:pt x="1323073" y="938000"/>
                    </a:lnTo>
                    <a:lnTo>
                      <a:pt x="1323073" y="937995"/>
                    </a:lnTo>
                    <a:lnTo>
                      <a:pt x="1323073" y="781004"/>
                    </a:lnTo>
                    <a:lnTo>
                      <a:pt x="1323073" y="781003"/>
                    </a:lnTo>
                    <a:lnTo>
                      <a:pt x="1217309" y="781003"/>
                    </a:lnTo>
                    <a:lnTo>
                      <a:pt x="1217309" y="781004"/>
                    </a:lnTo>
                    <a:lnTo>
                      <a:pt x="1121686" y="781004"/>
                    </a:lnTo>
                    <a:lnTo>
                      <a:pt x="1121686" y="938000"/>
                    </a:lnTo>
                    <a:lnTo>
                      <a:pt x="1121686" y="974326"/>
                    </a:lnTo>
                    <a:lnTo>
                      <a:pt x="1121686" y="1866318"/>
                    </a:lnTo>
                    <a:lnTo>
                      <a:pt x="1025040" y="1866318"/>
                    </a:lnTo>
                    <a:lnTo>
                      <a:pt x="1025040" y="1777911"/>
                    </a:lnTo>
                    <a:lnTo>
                      <a:pt x="1025040" y="1776407"/>
                    </a:lnTo>
                    <a:lnTo>
                      <a:pt x="904032" y="1776407"/>
                    </a:lnTo>
                    <a:lnTo>
                      <a:pt x="904032" y="1132629"/>
                    </a:lnTo>
                    <a:lnTo>
                      <a:pt x="904032" y="1132626"/>
                    </a:lnTo>
                    <a:lnTo>
                      <a:pt x="904031" y="1132626"/>
                    </a:lnTo>
                    <a:lnTo>
                      <a:pt x="904031" y="974323"/>
                    </a:lnTo>
                    <a:lnTo>
                      <a:pt x="904030" y="974323"/>
                    </a:lnTo>
                    <a:lnTo>
                      <a:pt x="752351" y="974323"/>
                    </a:lnTo>
                    <a:lnTo>
                      <a:pt x="600673" y="974323"/>
                    </a:lnTo>
                    <a:lnTo>
                      <a:pt x="600673" y="1147341"/>
                    </a:lnTo>
                    <a:lnTo>
                      <a:pt x="600674" y="1147341"/>
                    </a:lnTo>
                    <a:lnTo>
                      <a:pt x="600674" y="1778187"/>
                    </a:lnTo>
                    <a:lnTo>
                      <a:pt x="505978" y="1778187"/>
                    </a:lnTo>
                    <a:lnTo>
                      <a:pt x="505978" y="1775522"/>
                    </a:lnTo>
                    <a:lnTo>
                      <a:pt x="505978" y="1450932"/>
                    </a:lnTo>
                    <a:lnTo>
                      <a:pt x="0" y="1750841"/>
                    </a:lnTo>
                    <a:lnTo>
                      <a:pt x="0" y="2951634"/>
                    </a:lnTo>
                    <a:lnTo>
                      <a:pt x="505978" y="2951634"/>
                    </a:lnTo>
                    <a:lnTo>
                      <a:pt x="1339431" y="2951634"/>
                    </a:lnTo>
                    <a:lnTo>
                      <a:pt x="3384619" y="2951634"/>
                    </a:lnTo>
                    <a:lnTo>
                      <a:pt x="4172617" y="2951634"/>
                    </a:lnTo>
                    <a:lnTo>
                      <a:pt x="4172620" y="2951052"/>
                    </a:lnTo>
                    <a:lnTo>
                      <a:pt x="5965874" y="2951052"/>
                    </a:lnTo>
                    <a:lnTo>
                      <a:pt x="5965208" y="2865948"/>
                    </a:lnTo>
                    <a:cubicBezTo>
                      <a:pt x="5965208" y="2863033"/>
                      <a:pt x="5965877" y="2860118"/>
                      <a:pt x="5965877" y="2857204"/>
                    </a:cubicBezTo>
                    <a:cubicBezTo>
                      <a:pt x="5965877" y="2674754"/>
                      <a:pt x="5965877" y="2492307"/>
                      <a:pt x="5965877" y="2309858"/>
                    </a:cubicBezTo>
                    <a:cubicBezTo>
                      <a:pt x="5965877" y="2307526"/>
                      <a:pt x="5965877" y="2305193"/>
                      <a:pt x="5965877" y="2302863"/>
                    </a:cubicBezTo>
                    <a:cubicBezTo>
                      <a:pt x="5966548" y="2295285"/>
                      <a:pt x="5961854" y="2292370"/>
                      <a:pt x="5953806" y="2292370"/>
                    </a:cubicBezTo>
                    <a:cubicBezTo>
                      <a:pt x="5944417" y="2292370"/>
                      <a:pt x="5934356" y="2292370"/>
                      <a:pt x="5924966" y="2291786"/>
                    </a:cubicBezTo>
                    <a:cubicBezTo>
                      <a:pt x="5924966" y="2250402"/>
                      <a:pt x="5924966" y="2209015"/>
                      <a:pt x="5924295" y="2167629"/>
                    </a:cubicBezTo>
                    <a:cubicBezTo>
                      <a:pt x="5924295" y="2146062"/>
                      <a:pt x="5914908" y="2136735"/>
                      <a:pt x="5890762" y="2132072"/>
                    </a:cubicBezTo>
                    <a:cubicBezTo>
                      <a:pt x="5886739" y="2131489"/>
                      <a:pt x="5883385" y="2129742"/>
                      <a:pt x="5879361" y="2127993"/>
                    </a:cubicBezTo>
                    <a:cubicBezTo>
                      <a:pt x="5873324" y="2102928"/>
                      <a:pt x="5861923" y="2079028"/>
                      <a:pt x="5849180" y="2055714"/>
                    </a:cubicBezTo>
                    <a:cubicBezTo>
                      <a:pt x="5749920" y="1879092"/>
                      <a:pt x="5587613" y="1777669"/>
                      <a:pt x="5363604" y="1753185"/>
                    </a:cubicBezTo>
                    <a:cubicBezTo>
                      <a:pt x="5287817" y="1745025"/>
                      <a:pt x="5211359" y="1750270"/>
                      <a:pt x="5137584" y="1770090"/>
                    </a:cubicBezTo>
                    <a:cubicBezTo>
                      <a:pt x="5132217" y="1770090"/>
                      <a:pt x="5126181" y="1769506"/>
                      <a:pt x="5126181" y="1763096"/>
                    </a:cubicBezTo>
                    <a:cubicBezTo>
                      <a:pt x="5126181" y="1757848"/>
                      <a:pt x="5126181" y="1752602"/>
                      <a:pt x="5126181" y="1746774"/>
                    </a:cubicBezTo>
                    <a:cubicBezTo>
                      <a:pt x="5126181" y="1567822"/>
                      <a:pt x="5125511" y="1388867"/>
                      <a:pt x="5126181" y="1209917"/>
                    </a:cubicBezTo>
                    <a:cubicBezTo>
                      <a:pt x="5126181" y="1141136"/>
                      <a:pt x="5052407" y="1071769"/>
                      <a:pt x="4964547" y="1075267"/>
                    </a:cubicBezTo>
                    <a:cubicBezTo>
                      <a:pt x="4955158" y="1074101"/>
                      <a:pt x="4945097" y="1074101"/>
                      <a:pt x="4935706" y="1075848"/>
                    </a:cubicBezTo>
                    <a:cubicBezTo>
                      <a:pt x="4847177" y="1090422"/>
                      <a:pt x="4796875" y="1155707"/>
                      <a:pt x="4798887" y="1216330"/>
                    </a:cubicBezTo>
                    <a:cubicBezTo>
                      <a:pt x="4800230" y="1265875"/>
                      <a:pt x="4798887" y="1315421"/>
                      <a:pt x="4798887" y="1364968"/>
                    </a:cubicBezTo>
                    <a:cubicBezTo>
                      <a:pt x="4798887" y="1566074"/>
                      <a:pt x="4798887" y="1767175"/>
                      <a:pt x="4798887" y="1968276"/>
                    </a:cubicBezTo>
                    <a:cubicBezTo>
                      <a:pt x="4798887" y="1980517"/>
                      <a:pt x="4796205" y="1991009"/>
                      <a:pt x="4788156" y="2002086"/>
                    </a:cubicBezTo>
                    <a:cubicBezTo>
                      <a:pt x="4771389" y="2025985"/>
                      <a:pt x="4755963" y="2050466"/>
                      <a:pt x="4745232" y="2077280"/>
                    </a:cubicBezTo>
                    <a:cubicBezTo>
                      <a:pt x="4733832" y="2072617"/>
                      <a:pt x="4738526" y="2063873"/>
                      <a:pt x="4738526" y="2056877"/>
                    </a:cubicBezTo>
                    <a:cubicBezTo>
                      <a:pt x="4738526" y="1921062"/>
                      <a:pt x="4738526" y="1784662"/>
                      <a:pt x="4738526" y="1648846"/>
                    </a:cubicBezTo>
                    <a:cubicBezTo>
                      <a:pt x="4738526" y="1502537"/>
                      <a:pt x="4737856" y="1356226"/>
                      <a:pt x="4738526" y="1210501"/>
                    </a:cubicBezTo>
                    <a:cubicBezTo>
                      <a:pt x="4739197" y="1139970"/>
                      <a:pt x="4661398" y="1071186"/>
                      <a:pt x="4576891" y="1075848"/>
                    </a:cubicBezTo>
                    <a:cubicBezTo>
                      <a:pt x="4511835" y="1070020"/>
                      <a:pt x="4422634" y="1116652"/>
                      <a:pt x="4411904" y="1200591"/>
                    </a:cubicBezTo>
                    <a:cubicBezTo>
                      <a:pt x="4409890" y="1204087"/>
                      <a:pt x="4410563" y="1207586"/>
                      <a:pt x="4410563" y="1211083"/>
                    </a:cubicBezTo>
                    <a:cubicBezTo>
                      <a:pt x="4410563" y="1402859"/>
                      <a:pt x="4410563" y="1595219"/>
                      <a:pt x="4410563" y="1786995"/>
                    </a:cubicBezTo>
                    <a:cubicBezTo>
                      <a:pt x="4410563" y="1786995"/>
                      <a:pt x="4411231" y="1787577"/>
                      <a:pt x="4411231" y="1787577"/>
                    </a:cubicBezTo>
                    <a:cubicBezTo>
                      <a:pt x="4410563" y="1787577"/>
                      <a:pt x="4409220" y="1787577"/>
                      <a:pt x="4408550" y="1787577"/>
                    </a:cubicBezTo>
                    <a:cubicBezTo>
                      <a:pt x="4408550" y="1779416"/>
                      <a:pt x="4409220" y="1770673"/>
                      <a:pt x="4409220" y="1762513"/>
                    </a:cubicBezTo>
                    <a:cubicBezTo>
                      <a:pt x="4409220" y="1583562"/>
                      <a:pt x="4409220" y="1404606"/>
                      <a:pt x="4409220" y="1225656"/>
                    </a:cubicBezTo>
                    <a:cubicBezTo>
                      <a:pt x="4409220" y="1217494"/>
                      <a:pt x="4409220" y="1208751"/>
                      <a:pt x="4408550" y="1200591"/>
                    </a:cubicBezTo>
                    <a:cubicBezTo>
                      <a:pt x="4402512" y="1207002"/>
                      <a:pt x="4405197" y="1214579"/>
                      <a:pt x="4405197" y="1221575"/>
                    </a:cubicBezTo>
                    <a:cubicBezTo>
                      <a:pt x="4405197" y="1289192"/>
                      <a:pt x="4405197" y="1356226"/>
                      <a:pt x="4405197" y="1423843"/>
                    </a:cubicBezTo>
                    <a:cubicBezTo>
                      <a:pt x="4405197" y="1538679"/>
                      <a:pt x="4405197" y="1652926"/>
                      <a:pt x="4405197" y="1767758"/>
                    </a:cubicBezTo>
                    <a:cubicBezTo>
                      <a:pt x="4405197" y="1784662"/>
                      <a:pt x="4405197" y="1785246"/>
                      <a:pt x="4387758" y="1785246"/>
                    </a:cubicBezTo>
                    <a:lnTo>
                      <a:pt x="4176908" y="1785246"/>
                    </a:lnTo>
                    <a:lnTo>
                      <a:pt x="4177402" y="1651098"/>
                    </a:lnTo>
                    <a:lnTo>
                      <a:pt x="3987168" y="1647507"/>
                    </a:lnTo>
                    <a:close/>
                  </a:path>
                </a:pathLst>
              </a:custGeom>
              <a:solidFill>
                <a:schemeClr val="accent2"/>
              </a:solidFill>
              <a:ln w="36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xmlns="" id="{92D8A039-2B79-4415-92C3-009051504ED5}"/>
                </a:ext>
              </a:extLst>
            </p:cNvPr>
            <p:cNvSpPr txBox="1"/>
            <p:nvPr/>
          </p:nvSpPr>
          <p:spPr>
            <a:xfrm>
              <a:off x="2611792" y="3143965"/>
              <a:ext cx="4438231" cy="646270"/>
            </a:xfrm>
            <a:custGeom>
              <a:avLst/>
              <a:gdLst>
                <a:gd name="connsiteX0" fmla="*/ 1217399 w 4438231"/>
                <a:gd name="connsiteY0" fmla="*/ 148169 h 646270"/>
                <a:gd name="connsiteX1" fmla="*/ 1217399 w 4438231"/>
                <a:gd name="connsiteY1" fmla="*/ 496301 h 646270"/>
                <a:gd name="connsiteX2" fmla="*/ 1253957 w 4438231"/>
                <a:gd name="connsiteY2" fmla="*/ 496301 h 646270"/>
                <a:gd name="connsiteX3" fmla="*/ 1395216 w 4438231"/>
                <a:gd name="connsiteY3" fmla="*/ 433537 h 646270"/>
                <a:gd name="connsiteX4" fmla="*/ 1430872 w 4438231"/>
                <a:gd name="connsiteY4" fmla="*/ 322009 h 646270"/>
                <a:gd name="connsiteX5" fmla="*/ 1395216 w 4438231"/>
                <a:gd name="connsiteY5" fmla="*/ 210933 h 646270"/>
                <a:gd name="connsiteX6" fmla="*/ 1253957 w 4438231"/>
                <a:gd name="connsiteY6" fmla="*/ 148169 h 646270"/>
                <a:gd name="connsiteX7" fmla="*/ 3484816 w 4438231"/>
                <a:gd name="connsiteY7" fmla="*/ 136461 h 646270"/>
                <a:gd name="connsiteX8" fmla="*/ 3484816 w 4438231"/>
                <a:gd name="connsiteY8" fmla="*/ 289583 h 646270"/>
                <a:gd name="connsiteX9" fmla="*/ 3514647 w 4438231"/>
                <a:gd name="connsiteY9" fmla="*/ 289583 h 646270"/>
                <a:gd name="connsiteX10" fmla="*/ 3587415 w 4438231"/>
                <a:gd name="connsiteY10" fmla="*/ 268481 h 646270"/>
                <a:gd name="connsiteX11" fmla="*/ 3611369 w 4438231"/>
                <a:gd name="connsiteY11" fmla="*/ 212797 h 646270"/>
                <a:gd name="connsiteX12" fmla="*/ 3587415 w 4438231"/>
                <a:gd name="connsiteY12" fmla="*/ 157564 h 646270"/>
                <a:gd name="connsiteX13" fmla="*/ 3514647 w 4438231"/>
                <a:gd name="connsiteY13" fmla="*/ 136461 h 646270"/>
                <a:gd name="connsiteX14" fmla="*/ 3825741 w 4438231"/>
                <a:gd name="connsiteY14" fmla="*/ 14864 h 646270"/>
                <a:gd name="connsiteX15" fmla="*/ 4016693 w 4438231"/>
                <a:gd name="connsiteY15" fmla="*/ 14864 h 646270"/>
                <a:gd name="connsiteX16" fmla="*/ 4132887 w 4438231"/>
                <a:gd name="connsiteY16" fmla="*/ 182398 h 646270"/>
                <a:gd name="connsiteX17" fmla="*/ 4244577 w 4438231"/>
                <a:gd name="connsiteY17" fmla="*/ 14864 h 646270"/>
                <a:gd name="connsiteX18" fmla="*/ 4438231 w 4438231"/>
                <a:gd name="connsiteY18" fmla="*/ 14864 h 646270"/>
                <a:gd name="connsiteX19" fmla="*/ 4208098 w 4438231"/>
                <a:gd name="connsiteY19" fmla="*/ 334171 h 646270"/>
                <a:gd name="connsiteX20" fmla="*/ 4208098 w 4438231"/>
                <a:gd name="connsiteY20" fmla="*/ 629607 h 646270"/>
                <a:gd name="connsiteX21" fmla="*/ 4048218 w 4438231"/>
                <a:gd name="connsiteY21" fmla="*/ 629607 h 646270"/>
                <a:gd name="connsiteX22" fmla="*/ 4048218 w 4438231"/>
                <a:gd name="connsiteY22" fmla="*/ 334171 h 646270"/>
                <a:gd name="connsiteX23" fmla="*/ 3324939 w 4438231"/>
                <a:gd name="connsiteY23" fmla="*/ 14864 h 646270"/>
                <a:gd name="connsiteX24" fmla="*/ 3573538 w 4438231"/>
                <a:gd name="connsiteY24" fmla="*/ 14864 h 646270"/>
                <a:gd name="connsiteX25" fmla="*/ 3734768 w 4438231"/>
                <a:gd name="connsiteY25" fmla="*/ 80165 h 646270"/>
                <a:gd name="connsiteX26" fmla="*/ 3777103 w 4438231"/>
                <a:gd name="connsiteY26" fmla="*/ 204014 h 646270"/>
                <a:gd name="connsiteX27" fmla="*/ 3728463 w 4438231"/>
                <a:gd name="connsiteY27" fmla="*/ 334171 h 646270"/>
                <a:gd name="connsiteX28" fmla="*/ 3642893 w 4438231"/>
                <a:gd name="connsiteY28" fmla="*/ 377405 h 646270"/>
                <a:gd name="connsiteX29" fmla="*/ 3836099 w 4438231"/>
                <a:gd name="connsiteY29" fmla="*/ 629607 h 646270"/>
                <a:gd name="connsiteX30" fmla="*/ 3637490 w 4438231"/>
                <a:gd name="connsiteY30" fmla="*/ 629607 h 646270"/>
                <a:gd name="connsiteX31" fmla="*/ 3484816 w 4438231"/>
                <a:gd name="connsiteY31" fmla="*/ 393618 h 646270"/>
                <a:gd name="connsiteX32" fmla="*/ 3484816 w 4438231"/>
                <a:gd name="connsiteY32" fmla="*/ 629607 h 646270"/>
                <a:gd name="connsiteX33" fmla="*/ 3324939 w 4438231"/>
                <a:gd name="connsiteY33" fmla="*/ 629607 h 646270"/>
                <a:gd name="connsiteX34" fmla="*/ 2831294 w 4438231"/>
                <a:gd name="connsiteY34" fmla="*/ 14864 h 646270"/>
                <a:gd name="connsiteX35" fmla="*/ 3253732 w 4438231"/>
                <a:gd name="connsiteY35" fmla="*/ 14864 h 646270"/>
                <a:gd name="connsiteX36" fmla="*/ 3253732 w 4438231"/>
                <a:gd name="connsiteY36" fmla="*/ 148169 h 646270"/>
                <a:gd name="connsiteX37" fmla="*/ 3121325 w 4438231"/>
                <a:gd name="connsiteY37" fmla="*/ 148169 h 646270"/>
                <a:gd name="connsiteX38" fmla="*/ 3121325 w 4438231"/>
                <a:gd name="connsiteY38" fmla="*/ 629607 h 646270"/>
                <a:gd name="connsiteX39" fmla="*/ 2961448 w 4438231"/>
                <a:gd name="connsiteY39" fmla="*/ 629607 h 646270"/>
                <a:gd name="connsiteX40" fmla="*/ 2961448 w 4438231"/>
                <a:gd name="connsiteY40" fmla="*/ 148169 h 646270"/>
                <a:gd name="connsiteX41" fmla="*/ 2831294 w 4438231"/>
                <a:gd name="connsiteY41" fmla="*/ 148169 h 646270"/>
                <a:gd name="connsiteX42" fmla="*/ 1698036 w 4438231"/>
                <a:gd name="connsiteY42" fmla="*/ 14864 h 646270"/>
                <a:gd name="connsiteX43" fmla="*/ 1857913 w 4438231"/>
                <a:gd name="connsiteY43" fmla="*/ 14864 h 646270"/>
                <a:gd name="connsiteX44" fmla="*/ 1857913 w 4438231"/>
                <a:gd name="connsiteY44" fmla="*/ 347379 h 646270"/>
                <a:gd name="connsiteX45" fmla="*/ 1859265 w 4438231"/>
                <a:gd name="connsiteY45" fmla="*/ 407220 h 646270"/>
                <a:gd name="connsiteX46" fmla="*/ 1916460 w 4438231"/>
                <a:gd name="connsiteY46" fmla="*/ 494505 h 646270"/>
                <a:gd name="connsiteX47" fmla="*/ 1964197 w 4438231"/>
                <a:gd name="connsiteY47" fmla="*/ 504857 h 646270"/>
                <a:gd name="connsiteX48" fmla="*/ 2052468 w 4438231"/>
                <a:gd name="connsiteY48" fmla="*/ 463910 h 646270"/>
                <a:gd name="connsiteX49" fmla="*/ 2074537 w 4438231"/>
                <a:gd name="connsiteY49" fmla="*/ 347379 h 646270"/>
                <a:gd name="connsiteX50" fmla="*/ 2074537 w 4438231"/>
                <a:gd name="connsiteY50" fmla="*/ 14864 h 646270"/>
                <a:gd name="connsiteX51" fmla="*/ 2234415 w 4438231"/>
                <a:gd name="connsiteY51" fmla="*/ 14864 h 646270"/>
                <a:gd name="connsiteX52" fmla="*/ 2234415 w 4438231"/>
                <a:gd name="connsiteY52" fmla="*/ 369298 h 646270"/>
                <a:gd name="connsiteX53" fmla="*/ 2225409 w 4438231"/>
                <a:gd name="connsiteY53" fmla="*/ 463874 h 646270"/>
                <a:gd name="connsiteX54" fmla="*/ 2158754 w 4438231"/>
                <a:gd name="connsiteY54" fmla="*/ 574664 h 646270"/>
                <a:gd name="connsiteX55" fmla="*/ 1958795 w 4438231"/>
                <a:gd name="connsiteY55" fmla="*/ 645369 h 646270"/>
                <a:gd name="connsiteX56" fmla="*/ 1759734 w 4438231"/>
                <a:gd name="connsiteY56" fmla="*/ 573312 h 646270"/>
                <a:gd name="connsiteX57" fmla="*/ 1707944 w 4438231"/>
                <a:gd name="connsiteY57" fmla="*/ 478286 h 646270"/>
                <a:gd name="connsiteX58" fmla="*/ 1698036 w 4438231"/>
                <a:gd name="connsiteY58" fmla="*/ 369298 h 646270"/>
                <a:gd name="connsiteX59" fmla="*/ 1057522 w 4438231"/>
                <a:gd name="connsiteY59" fmla="*/ 14864 h 646270"/>
                <a:gd name="connsiteX60" fmla="*/ 1293511 w 4438231"/>
                <a:gd name="connsiteY60" fmla="*/ 14864 h 646270"/>
                <a:gd name="connsiteX61" fmla="*/ 1453840 w 4438231"/>
                <a:gd name="connsiteY61" fmla="*/ 63050 h 646270"/>
                <a:gd name="connsiteX62" fmla="*/ 1565079 w 4438231"/>
                <a:gd name="connsiteY62" fmla="*/ 188252 h 646270"/>
                <a:gd name="connsiteX63" fmla="*/ 1596604 w 4438231"/>
                <a:gd name="connsiteY63" fmla="*/ 322009 h 646270"/>
                <a:gd name="connsiteX64" fmla="*/ 1538732 w 4438231"/>
                <a:gd name="connsiteY64" fmla="*/ 499678 h 646270"/>
                <a:gd name="connsiteX65" fmla="*/ 1390789 w 4438231"/>
                <a:gd name="connsiteY65" fmla="*/ 612944 h 646270"/>
                <a:gd name="connsiteX66" fmla="*/ 1293511 w 4438231"/>
                <a:gd name="connsiteY66" fmla="*/ 629607 h 646270"/>
                <a:gd name="connsiteX67" fmla="*/ 1057522 w 4438231"/>
                <a:gd name="connsiteY67" fmla="*/ 629607 h 646270"/>
                <a:gd name="connsiteX68" fmla="*/ 294637 w 4438231"/>
                <a:gd name="connsiteY68" fmla="*/ 13238 h 646270"/>
                <a:gd name="connsiteX69" fmla="*/ 454515 w 4438231"/>
                <a:gd name="connsiteY69" fmla="*/ 13238 h 646270"/>
                <a:gd name="connsiteX70" fmla="*/ 748600 w 4438231"/>
                <a:gd name="connsiteY70" fmla="*/ 389290 h 646270"/>
                <a:gd name="connsiteX71" fmla="*/ 748600 w 4438231"/>
                <a:gd name="connsiteY71" fmla="*/ 13238 h 646270"/>
                <a:gd name="connsiteX72" fmla="*/ 908479 w 4438231"/>
                <a:gd name="connsiteY72" fmla="*/ 13238 h 646270"/>
                <a:gd name="connsiteX73" fmla="*/ 908479 w 4438231"/>
                <a:gd name="connsiteY73" fmla="*/ 627982 h 646270"/>
                <a:gd name="connsiteX74" fmla="*/ 748600 w 4438231"/>
                <a:gd name="connsiteY74" fmla="*/ 627982 h 646270"/>
                <a:gd name="connsiteX75" fmla="*/ 454515 w 4438231"/>
                <a:gd name="connsiteY75" fmla="*/ 251478 h 646270"/>
                <a:gd name="connsiteX76" fmla="*/ 454515 w 4438231"/>
                <a:gd name="connsiteY76" fmla="*/ 627982 h 646270"/>
                <a:gd name="connsiteX77" fmla="*/ 294637 w 4438231"/>
                <a:gd name="connsiteY77" fmla="*/ 627982 h 646270"/>
                <a:gd name="connsiteX78" fmla="*/ 0 w 4438231"/>
                <a:gd name="connsiteY78" fmla="*/ 13238 h 646270"/>
                <a:gd name="connsiteX79" fmla="*/ 159879 w 4438231"/>
                <a:gd name="connsiteY79" fmla="*/ 13238 h 646270"/>
                <a:gd name="connsiteX80" fmla="*/ 159879 w 4438231"/>
                <a:gd name="connsiteY80" fmla="*/ 627982 h 646270"/>
                <a:gd name="connsiteX81" fmla="*/ 0 w 4438231"/>
                <a:gd name="connsiteY81" fmla="*/ 627982 h 646270"/>
                <a:gd name="connsiteX82" fmla="*/ 2570434 w 4438231"/>
                <a:gd name="connsiteY82" fmla="*/ 0 h 646270"/>
                <a:gd name="connsiteX83" fmla="*/ 2765440 w 4438231"/>
                <a:gd name="connsiteY83" fmla="*/ 49991 h 646270"/>
                <a:gd name="connsiteX84" fmla="*/ 2701489 w 4438231"/>
                <a:gd name="connsiteY84" fmla="*/ 174291 h 646270"/>
                <a:gd name="connsiteX85" fmla="*/ 2595830 w 4438231"/>
                <a:gd name="connsiteY85" fmla="*/ 133309 h 646270"/>
                <a:gd name="connsiteX86" fmla="*/ 2549773 w 4438231"/>
                <a:gd name="connsiteY86" fmla="*/ 146417 h 646270"/>
                <a:gd name="connsiteX87" fmla="*/ 2526751 w 4438231"/>
                <a:gd name="connsiteY87" fmla="*/ 186197 h 646270"/>
                <a:gd name="connsiteX88" fmla="*/ 2556973 w 4438231"/>
                <a:gd name="connsiteY88" fmla="*/ 228228 h 646270"/>
                <a:gd name="connsiteX89" fmla="*/ 2638178 w 4438231"/>
                <a:gd name="connsiteY89" fmla="*/ 256255 h 646270"/>
                <a:gd name="connsiteX90" fmla="*/ 2759080 w 4438231"/>
                <a:gd name="connsiteY90" fmla="*/ 326598 h 646270"/>
                <a:gd name="connsiteX91" fmla="*/ 2790212 w 4438231"/>
                <a:gd name="connsiteY91" fmla="*/ 426239 h 646270"/>
                <a:gd name="connsiteX92" fmla="*/ 2653300 w 4438231"/>
                <a:gd name="connsiteY92" fmla="*/ 629586 h 646270"/>
                <a:gd name="connsiteX93" fmla="*/ 2550619 w 4438231"/>
                <a:gd name="connsiteY93" fmla="*/ 646270 h 646270"/>
                <a:gd name="connsiteX94" fmla="*/ 2336697 w 4438231"/>
                <a:gd name="connsiteY94" fmla="*/ 576465 h 646270"/>
                <a:gd name="connsiteX95" fmla="*/ 2405151 w 4438231"/>
                <a:gd name="connsiteY95" fmla="*/ 447660 h 646270"/>
                <a:gd name="connsiteX96" fmla="*/ 2546403 w 4438231"/>
                <a:gd name="connsiteY96" fmla="*/ 512964 h 646270"/>
                <a:gd name="connsiteX97" fmla="*/ 2599209 w 4438231"/>
                <a:gd name="connsiteY97" fmla="*/ 498404 h 646270"/>
                <a:gd name="connsiteX98" fmla="*/ 2624478 w 4438231"/>
                <a:gd name="connsiteY98" fmla="*/ 452004 h 646270"/>
                <a:gd name="connsiteX99" fmla="*/ 2596506 w 4438231"/>
                <a:gd name="connsiteY99" fmla="*/ 406508 h 646270"/>
                <a:gd name="connsiteX100" fmla="*/ 2526580 w 4438231"/>
                <a:gd name="connsiteY100" fmla="*/ 378754 h 646270"/>
                <a:gd name="connsiteX101" fmla="*/ 2451694 w 4438231"/>
                <a:gd name="connsiteY101" fmla="*/ 354465 h 646270"/>
                <a:gd name="connsiteX102" fmla="*/ 2410191 w 4438231"/>
                <a:gd name="connsiteY102" fmla="*/ 330171 h 646270"/>
                <a:gd name="connsiteX103" fmla="*/ 2361016 w 4438231"/>
                <a:gd name="connsiteY103" fmla="*/ 207821 h 646270"/>
                <a:gd name="connsiteX104" fmla="*/ 2411907 w 4438231"/>
                <a:gd name="connsiteY104" fmla="*/ 66127 h 646270"/>
                <a:gd name="connsiteX105" fmla="*/ 2570434 w 4438231"/>
                <a:gd name="connsiteY105" fmla="*/ 0 h 646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438231" h="646270">
                  <a:moveTo>
                    <a:pt x="1217399" y="148169"/>
                  </a:moveTo>
                  <a:lnTo>
                    <a:pt x="1217399" y="496301"/>
                  </a:lnTo>
                  <a:lnTo>
                    <a:pt x="1253957" y="496301"/>
                  </a:lnTo>
                  <a:cubicBezTo>
                    <a:pt x="1316838" y="496301"/>
                    <a:pt x="1363925" y="475380"/>
                    <a:pt x="1395216" y="433537"/>
                  </a:cubicBezTo>
                  <a:cubicBezTo>
                    <a:pt x="1418986" y="401628"/>
                    <a:pt x="1430872" y="364452"/>
                    <a:pt x="1430872" y="322009"/>
                  </a:cubicBezTo>
                  <a:cubicBezTo>
                    <a:pt x="1430872" y="279568"/>
                    <a:pt x="1418986" y="242542"/>
                    <a:pt x="1395216" y="210933"/>
                  </a:cubicBezTo>
                  <a:cubicBezTo>
                    <a:pt x="1363625" y="169091"/>
                    <a:pt x="1316538" y="148169"/>
                    <a:pt x="1253957" y="148169"/>
                  </a:cubicBezTo>
                  <a:close/>
                  <a:moveTo>
                    <a:pt x="3484816" y="136461"/>
                  </a:moveTo>
                  <a:lnTo>
                    <a:pt x="3484816" y="289583"/>
                  </a:lnTo>
                  <a:lnTo>
                    <a:pt x="3514647" y="289583"/>
                  </a:lnTo>
                  <a:cubicBezTo>
                    <a:pt x="3548395" y="289583"/>
                    <a:pt x="3572651" y="282550"/>
                    <a:pt x="3587415" y="268481"/>
                  </a:cubicBezTo>
                  <a:cubicBezTo>
                    <a:pt x="3603385" y="253209"/>
                    <a:pt x="3611369" y="234650"/>
                    <a:pt x="3611369" y="212797"/>
                  </a:cubicBezTo>
                  <a:cubicBezTo>
                    <a:pt x="3611369" y="190945"/>
                    <a:pt x="3603385" y="172534"/>
                    <a:pt x="3587415" y="157564"/>
                  </a:cubicBezTo>
                  <a:cubicBezTo>
                    <a:pt x="3572347" y="143495"/>
                    <a:pt x="3548091" y="136461"/>
                    <a:pt x="3514647" y="136461"/>
                  </a:cubicBezTo>
                  <a:close/>
                  <a:moveTo>
                    <a:pt x="3825741" y="14864"/>
                  </a:moveTo>
                  <a:lnTo>
                    <a:pt x="4016693" y="14864"/>
                  </a:lnTo>
                  <a:lnTo>
                    <a:pt x="4132887" y="182398"/>
                  </a:lnTo>
                  <a:lnTo>
                    <a:pt x="4244577" y="14864"/>
                  </a:lnTo>
                  <a:lnTo>
                    <a:pt x="4438231" y="14864"/>
                  </a:lnTo>
                  <a:lnTo>
                    <a:pt x="4208098" y="334171"/>
                  </a:lnTo>
                  <a:lnTo>
                    <a:pt x="4208098" y="629607"/>
                  </a:lnTo>
                  <a:lnTo>
                    <a:pt x="4048218" y="629607"/>
                  </a:lnTo>
                  <a:lnTo>
                    <a:pt x="4048218" y="334171"/>
                  </a:lnTo>
                  <a:close/>
                  <a:moveTo>
                    <a:pt x="3324939" y="14864"/>
                  </a:moveTo>
                  <a:lnTo>
                    <a:pt x="3573538" y="14864"/>
                  </a:lnTo>
                  <a:cubicBezTo>
                    <a:pt x="3646198" y="14864"/>
                    <a:pt x="3699939" y="36630"/>
                    <a:pt x="3734768" y="80165"/>
                  </a:cubicBezTo>
                  <a:cubicBezTo>
                    <a:pt x="3762990" y="115293"/>
                    <a:pt x="3777103" y="156577"/>
                    <a:pt x="3777103" y="204014"/>
                  </a:cubicBezTo>
                  <a:cubicBezTo>
                    <a:pt x="3777103" y="258358"/>
                    <a:pt x="3760890" y="301744"/>
                    <a:pt x="3728463" y="334171"/>
                  </a:cubicBezTo>
                  <a:cubicBezTo>
                    <a:pt x="3707747" y="354886"/>
                    <a:pt x="3679224" y="369298"/>
                    <a:pt x="3642893" y="377405"/>
                  </a:cubicBezTo>
                  <a:lnTo>
                    <a:pt x="3836099" y="629607"/>
                  </a:lnTo>
                  <a:lnTo>
                    <a:pt x="3637490" y="629607"/>
                  </a:lnTo>
                  <a:lnTo>
                    <a:pt x="3484816" y="393618"/>
                  </a:lnTo>
                  <a:lnTo>
                    <a:pt x="3484816" y="629607"/>
                  </a:lnTo>
                  <a:lnTo>
                    <a:pt x="3324939" y="629607"/>
                  </a:lnTo>
                  <a:close/>
                  <a:moveTo>
                    <a:pt x="2831294" y="14864"/>
                  </a:moveTo>
                  <a:lnTo>
                    <a:pt x="3253732" y="14864"/>
                  </a:lnTo>
                  <a:lnTo>
                    <a:pt x="3253732" y="148169"/>
                  </a:lnTo>
                  <a:lnTo>
                    <a:pt x="3121325" y="148169"/>
                  </a:lnTo>
                  <a:lnTo>
                    <a:pt x="3121325" y="629607"/>
                  </a:lnTo>
                  <a:lnTo>
                    <a:pt x="2961448" y="629607"/>
                  </a:lnTo>
                  <a:lnTo>
                    <a:pt x="2961448" y="148169"/>
                  </a:lnTo>
                  <a:lnTo>
                    <a:pt x="2831294" y="148169"/>
                  </a:lnTo>
                  <a:close/>
                  <a:moveTo>
                    <a:pt x="1698036" y="14864"/>
                  </a:moveTo>
                  <a:lnTo>
                    <a:pt x="1857913" y="14864"/>
                  </a:lnTo>
                  <a:lnTo>
                    <a:pt x="1857913" y="347379"/>
                  </a:lnTo>
                  <a:cubicBezTo>
                    <a:pt x="1857913" y="374071"/>
                    <a:pt x="1858364" y="394018"/>
                    <a:pt x="1859265" y="407220"/>
                  </a:cubicBezTo>
                  <a:cubicBezTo>
                    <a:pt x="1862267" y="448915"/>
                    <a:pt x="1881332" y="478011"/>
                    <a:pt x="1916460" y="494505"/>
                  </a:cubicBezTo>
                  <a:cubicBezTo>
                    <a:pt x="1930871" y="501406"/>
                    <a:pt x="1946784" y="504857"/>
                    <a:pt x="1964197" y="504857"/>
                  </a:cubicBezTo>
                  <a:cubicBezTo>
                    <a:pt x="2003230" y="504857"/>
                    <a:pt x="2032653" y="491207"/>
                    <a:pt x="2052468" y="463910"/>
                  </a:cubicBezTo>
                  <a:cubicBezTo>
                    <a:pt x="2067181" y="443812"/>
                    <a:pt x="2074537" y="404967"/>
                    <a:pt x="2074537" y="347379"/>
                  </a:cubicBezTo>
                  <a:lnTo>
                    <a:pt x="2074537" y="14864"/>
                  </a:lnTo>
                  <a:lnTo>
                    <a:pt x="2234415" y="14864"/>
                  </a:lnTo>
                  <a:lnTo>
                    <a:pt x="2234415" y="369298"/>
                  </a:lnTo>
                  <a:cubicBezTo>
                    <a:pt x="2234415" y="406228"/>
                    <a:pt x="2231413" y="437752"/>
                    <a:pt x="2225409" y="463874"/>
                  </a:cubicBezTo>
                  <a:cubicBezTo>
                    <a:pt x="2216101" y="504406"/>
                    <a:pt x="2193883" y="541337"/>
                    <a:pt x="2158754" y="574664"/>
                  </a:cubicBezTo>
                  <a:cubicBezTo>
                    <a:pt x="2108914" y="621801"/>
                    <a:pt x="2042261" y="645369"/>
                    <a:pt x="1958795" y="645369"/>
                  </a:cubicBezTo>
                  <a:cubicBezTo>
                    <a:pt x="1873826" y="645369"/>
                    <a:pt x="1807473" y="621350"/>
                    <a:pt x="1759734" y="573312"/>
                  </a:cubicBezTo>
                  <a:cubicBezTo>
                    <a:pt x="1734515" y="548091"/>
                    <a:pt x="1717250" y="516416"/>
                    <a:pt x="1707944" y="478286"/>
                  </a:cubicBezTo>
                  <a:cubicBezTo>
                    <a:pt x="1701338" y="451264"/>
                    <a:pt x="1698036" y="414934"/>
                    <a:pt x="1698036" y="369298"/>
                  </a:cubicBezTo>
                  <a:close/>
                  <a:moveTo>
                    <a:pt x="1057522" y="14864"/>
                  </a:moveTo>
                  <a:lnTo>
                    <a:pt x="1293511" y="14864"/>
                  </a:lnTo>
                  <a:cubicBezTo>
                    <a:pt x="1351157" y="14864"/>
                    <a:pt x="1404601" y="30924"/>
                    <a:pt x="1453840" y="63050"/>
                  </a:cubicBezTo>
                  <a:cubicBezTo>
                    <a:pt x="1502179" y="94276"/>
                    <a:pt x="1539258" y="136011"/>
                    <a:pt x="1565079" y="188252"/>
                  </a:cubicBezTo>
                  <a:cubicBezTo>
                    <a:pt x="1586097" y="231486"/>
                    <a:pt x="1596604" y="276072"/>
                    <a:pt x="1596604" y="322009"/>
                  </a:cubicBezTo>
                  <a:cubicBezTo>
                    <a:pt x="1596604" y="385961"/>
                    <a:pt x="1577313" y="445185"/>
                    <a:pt x="1538732" y="499678"/>
                  </a:cubicBezTo>
                  <a:cubicBezTo>
                    <a:pt x="1500153" y="554171"/>
                    <a:pt x="1450836" y="591926"/>
                    <a:pt x="1390789" y="612944"/>
                  </a:cubicBezTo>
                  <a:cubicBezTo>
                    <a:pt x="1358964" y="624052"/>
                    <a:pt x="1326538" y="629607"/>
                    <a:pt x="1293511" y="629607"/>
                  </a:cubicBezTo>
                  <a:lnTo>
                    <a:pt x="1057522" y="629607"/>
                  </a:lnTo>
                  <a:close/>
                  <a:moveTo>
                    <a:pt x="294637" y="13238"/>
                  </a:moveTo>
                  <a:lnTo>
                    <a:pt x="454515" y="13238"/>
                  </a:lnTo>
                  <a:lnTo>
                    <a:pt x="748600" y="389290"/>
                  </a:lnTo>
                  <a:lnTo>
                    <a:pt x="748600" y="13238"/>
                  </a:lnTo>
                  <a:lnTo>
                    <a:pt x="908479" y="13238"/>
                  </a:lnTo>
                  <a:lnTo>
                    <a:pt x="908479" y="627982"/>
                  </a:lnTo>
                  <a:lnTo>
                    <a:pt x="748600" y="627982"/>
                  </a:lnTo>
                  <a:lnTo>
                    <a:pt x="454515" y="251478"/>
                  </a:lnTo>
                  <a:lnTo>
                    <a:pt x="454515" y="627982"/>
                  </a:lnTo>
                  <a:lnTo>
                    <a:pt x="294637" y="627982"/>
                  </a:lnTo>
                  <a:close/>
                  <a:moveTo>
                    <a:pt x="0" y="13238"/>
                  </a:moveTo>
                  <a:lnTo>
                    <a:pt x="159879" y="13238"/>
                  </a:lnTo>
                  <a:lnTo>
                    <a:pt x="159879" y="627982"/>
                  </a:lnTo>
                  <a:lnTo>
                    <a:pt x="0" y="627982"/>
                  </a:lnTo>
                  <a:close/>
                  <a:moveTo>
                    <a:pt x="2570434" y="0"/>
                  </a:moveTo>
                  <a:cubicBezTo>
                    <a:pt x="2636788" y="0"/>
                    <a:pt x="2701790" y="16663"/>
                    <a:pt x="2765440" y="49991"/>
                  </a:cubicBezTo>
                  <a:lnTo>
                    <a:pt x="2701489" y="174291"/>
                  </a:lnTo>
                  <a:cubicBezTo>
                    <a:pt x="2666572" y="146968"/>
                    <a:pt x="2631352" y="133309"/>
                    <a:pt x="2595830" y="133309"/>
                  </a:cubicBezTo>
                  <a:cubicBezTo>
                    <a:pt x="2578675" y="133309"/>
                    <a:pt x="2563322" y="137678"/>
                    <a:pt x="2549773" y="146417"/>
                  </a:cubicBezTo>
                  <a:cubicBezTo>
                    <a:pt x="2534424" y="156363"/>
                    <a:pt x="2526751" y="169624"/>
                    <a:pt x="2526751" y="186197"/>
                  </a:cubicBezTo>
                  <a:cubicBezTo>
                    <a:pt x="2526751" y="202467"/>
                    <a:pt x="2536823" y="216477"/>
                    <a:pt x="2556973" y="228228"/>
                  </a:cubicBezTo>
                  <a:cubicBezTo>
                    <a:pt x="2565998" y="233657"/>
                    <a:pt x="2593069" y="242999"/>
                    <a:pt x="2638178" y="256255"/>
                  </a:cubicBezTo>
                  <a:cubicBezTo>
                    <a:pt x="2694723" y="272790"/>
                    <a:pt x="2735022" y="296237"/>
                    <a:pt x="2759080" y="326598"/>
                  </a:cubicBezTo>
                  <a:cubicBezTo>
                    <a:pt x="2779834" y="352448"/>
                    <a:pt x="2790212" y="385661"/>
                    <a:pt x="2790212" y="426239"/>
                  </a:cubicBezTo>
                  <a:cubicBezTo>
                    <a:pt x="2790212" y="530241"/>
                    <a:pt x="2744575" y="598023"/>
                    <a:pt x="2653300" y="629586"/>
                  </a:cubicBezTo>
                  <a:cubicBezTo>
                    <a:pt x="2621475" y="640709"/>
                    <a:pt x="2587247" y="646270"/>
                    <a:pt x="2550619" y="646270"/>
                  </a:cubicBezTo>
                  <a:cubicBezTo>
                    <a:pt x="2473756" y="646270"/>
                    <a:pt x="2402450" y="623003"/>
                    <a:pt x="2336697" y="576465"/>
                  </a:cubicBezTo>
                  <a:lnTo>
                    <a:pt x="2405151" y="447660"/>
                  </a:lnTo>
                  <a:cubicBezTo>
                    <a:pt x="2453288" y="491195"/>
                    <a:pt x="2500372" y="512964"/>
                    <a:pt x="2546403" y="512964"/>
                  </a:cubicBezTo>
                  <a:cubicBezTo>
                    <a:pt x="2567163" y="512964"/>
                    <a:pt x="2584764" y="508110"/>
                    <a:pt x="2599209" y="498404"/>
                  </a:cubicBezTo>
                  <a:cubicBezTo>
                    <a:pt x="2616055" y="487487"/>
                    <a:pt x="2624478" y="472021"/>
                    <a:pt x="2624478" y="452004"/>
                  </a:cubicBezTo>
                  <a:cubicBezTo>
                    <a:pt x="2624478" y="433804"/>
                    <a:pt x="2615154" y="418641"/>
                    <a:pt x="2596506" y="406508"/>
                  </a:cubicBezTo>
                  <a:cubicBezTo>
                    <a:pt x="2582672" y="397408"/>
                    <a:pt x="2559363" y="388157"/>
                    <a:pt x="2526580" y="378754"/>
                  </a:cubicBezTo>
                  <a:cubicBezTo>
                    <a:pt x="2486883" y="367060"/>
                    <a:pt x="2461921" y="358963"/>
                    <a:pt x="2451694" y="354465"/>
                  </a:cubicBezTo>
                  <a:cubicBezTo>
                    <a:pt x="2435452" y="347569"/>
                    <a:pt x="2421619" y="339470"/>
                    <a:pt x="2410191" y="330171"/>
                  </a:cubicBezTo>
                  <a:cubicBezTo>
                    <a:pt x="2377407" y="303183"/>
                    <a:pt x="2361016" y="262400"/>
                    <a:pt x="2361016" y="207821"/>
                  </a:cubicBezTo>
                  <a:cubicBezTo>
                    <a:pt x="2361016" y="150842"/>
                    <a:pt x="2377981" y="103609"/>
                    <a:pt x="2411907" y="66127"/>
                  </a:cubicBezTo>
                  <a:cubicBezTo>
                    <a:pt x="2451539" y="22042"/>
                    <a:pt x="2504382" y="0"/>
                    <a:pt x="25704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5400" dirty="0"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grpSp>
          <p:nvGrpSpPr>
            <p:cNvPr id="306" name="Group 305">
              <a:extLst>
                <a:ext uri="{FF2B5EF4-FFF2-40B4-BE49-F238E27FC236}">
                  <a16:creationId xmlns:a16="http://schemas.microsoft.com/office/drawing/2014/main" xmlns="" id="{3E6E3DBE-AE77-4D74-BCFB-D2BFB615AC6F}"/>
                </a:ext>
              </a:extLst>
            </p:cNvPr>
            <p:cNvGrpSpPr/>
            <p:nvPr/>
          </p:nvGrpSpPr>
          <p:grpSpPr>
            <a:xfrm>
              <a:off x="2611792" y="4093022"/>
              <a:ext cx="1936189" cy="843861"/>
              <a:chOff x="5715609" y="2581248"/>
              <a:chExt cx="1274355" cy="555410"/>
            </a:xfrm>
            <a:solidFill>
              <a:schemeClr val="bg1"/>
            </a:solidFill>
          </p:grpSpPr>
          <p:sp>
            <p:nvSpPr>
              <p:cNvPr id="307" name="TextBox 306">
                <a:extLst>
                  <a:ext uri="{FF2B5EF4-FFF2-40B4-BE49-F238E27FC236}">
                    <a16:creationId xmlns:a16="http://schemas.microsoft.com/office/drawing/2014/main" xmlns="" id="{26B29E39-A902-4220-92C2-D83FCF100D84}"/>
                  </a:ext>
                </a:extLst>
              </p:cNvPr>
              <p:cNvSpPr txBox="1"/>
              <p:nvPr/>
            </p:nvSpPr>
            <p:spPr>
              <a:xfrm>
                <a:off x="5715609" y="2581248"/>
                <a:ext cx="653823" cy="555410"/>
              </a:xfrm>
              <a:custGeom>
                <a:avLst/>
                <a:gdLst>
                  <a:gd name="connsiteX0" fmla="*/ 717483 w 844822"/>
                  <a:gd name="connsiteY0" fmla="*/ 542899 h 717660"/>
                  <a:gd name="connsiteX1" fmla="*/ 753792 w 844822"/>
                  <a:gd name="connsiteY1" fmla="*/ 536357 h 717660"/>
                  <a:gd name="connsiteX2" fmla="*/ 818277 w 844822"/>
                  <a:gd name="connsiteY2" fmla="*/ 562525 h 717660"/>
                  <a:gd name="connsiteX3" fmla="*/ 844822 w 844822"/>
                  <a:gd name="connsiteY3" fmla="*/ 626631 h 717660"/>
                  <a:gd name="connsiteX4" fmla="*/ 818276 w 844822"/>
                  <a:gd name="connsiteY4" fmla="*/ 691109 h 717660"/>
                  <a:gd name="connsiteX5" fmla="*/ 753792 w 844822"/>
                  <a:gd name="connsiteY5" fmla="*/ 717660 h 717660"/>
                  <a:gd name="connsiteX6" fmla="*/ 687428 w 844822"/>
                  <a:gd name="connsiteY6" fmla="*/ 691108 h 717660"/>
                  <a:gd name="connsiteX7" fmla="*/ 660499 w 844822"/>
                  <a:gd name="connsiteY7" fmla="*/ 626631 h 717660"/>
                  <a:gd name="connsiteX8" fmla="*/ 687428 w 844822"/>
                  <a:gd name="connsiteY8" fmla="*/ 562525 h 717660"/>
                  <a:gd name="connsiteX9" fmla="*/ 717483 w 844822"/>
                  <a:gd name="connsiteY9" fmla="*/ 542899 h 717660"/>
                  <a:gd name="connsiteX10" fmla="*/ 291596 w 844822"/>
                  <a:gd name="connsiteY10" fmla="*/ 251558 h 717660"/>
                  <a:gd name="connsiteX11" fmla="*/ 153352 w 844822"/>
                  <a:gd name="connsiteY11" fmla="*/ 466855 h 717660"/>
                  <a:gd name="connsiteX12" fmla="*/ 291596 w 844822"/>
                  <a:gd name="connsiteY12" fmla="*/ 466855 h 717660"/>
                  <a:gd name="connsiteX13" fmla="*/ 291596 w 844822"/>
                  <a:gd name="connsiteY13" fmla="*/ 0 h 717660"/>
                  <a:gd name="connsiteX14" fmla="*/ 444192 w 844822"/>
                  <a:gd name="connsiteY14" fmla="*/ 0 h 717660"/>
                  <a:gd name="connsiteX15" fmla="*/ 444192 w 844822"/>
                  <a:gd name="connsiteY15" fmla="*/ 466856 h 717660"/>
                  <a:gd name="connsiteX16" fmla="*/ 524269 w 844822"/>
                  <a:gd name="connsiteY16" fmla="*/ 466855 h 717660"/>
                  <a:gd name="connsiteX17" fmla="*/ 469123 w 844822"/>
                  <a:gd name="connsiteY17" fmla="*/ 602080 h 717660"/>
                  <a:gd name="connsiteX18" fmla="*/ 444192 w 844822"/>
                  <a:gd name="connsiteY18" fmla="*/ 602080 h 717660"/>
                  <a:gd name="connsiteX19" fmla="*/ 444192 w 844822"/>
                  <a:gd name="connsiteY19" fmla="*/ 705574 h 717660"/>
                  <a:gd name="connsiteX20" fmla="*/ 291596 w 844822"/>
                  <a:gd name="connsiteY20" fmla="*/ 705574 h 717660"/>
                  <a:gd name="connsiteX21" fmla="*/ 291596 w 844822"/>
                  <a:gd name="connsiteY21" fmla="*/ 602080 h 717660"/>
                  <a:gd name="connsiteX22" fmla="*/ 0 w 844822"/>
                  <a:gd name="connsiteY22" fmla="*/ 602080 h 717660"/>
                  <a:gd name="connsiteX23" fmla="*/ 0 w 844822"/>
                  <a:gd name="connsiteY23" fmla="*/ 478944 h 717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44822" h="717660">
                    <a:moveTo>
                      <a:pt x="717483" y="542899"/>
                    </a:moveTo>
                    <a:cubicBezTo>
                      <a:pt x="728544" y="538538"/>
                      <a:pt x="740647" y="536358"/>
                      <a:pt x="753792" y="536357"/>
                    </a:cubicBezTo>
                    <a:cubicBezTo>
                      <a:pt x="779084" y="536357"/>
                      <a:pt x="800579" y="545079"/>
                      <a:pt x="818277" y="562525"/>
                    </a:cubicBezTo>
                    <a:cubicBezTo>
                      <a:pt x="835975" y="579971"/>
                      <a:pt x="844822" y="601339"/>
                      <a:pt x="844822" y="626631"/>
                    </a:cubicBezTo>
                    <a:cubicBezTo>
                      <a:pt x="844822" y="651914"/>
                      <a:pt x="835975" y="673405"/>
                      <a:pt x="818276" y="691109"/>
                    </a:cubicBezTo>
                    <a:cubicBezTo>
                      <a:pt x="800579" y="708810"/>
                      <a:pt x="779084" y="717660"/>
                      <a:pt x="753792" y="717660"/>
                    </a:cubicBezTo>
                    <a:cubicBezTo>
                      <a:pt x="727501" y="717660"/>
                      <a:pt x="705381" y="708810"/>
                      <a:pt x="687428" y="691108"/>
                    </a:cubicBezTo>
                    <a:cubicBezTo>
                      <a:pt x="669474" y="673405"/>
                      <a:pt x="660499" y="651914"/>
                      <a:pt x="660499" y="626631"/>
                    </a:cubicBezTo>
                    <a:cubicBezTo>
                      <a:pt x="660499" y="601339"/>
                      <a:pt x="669474" y="579971"/>
                      <a:pt x="687428" y="562525"/>
                    </a:cubicBezTo>
                    <a:cubicBezTo>
                      <a:pt x="696405" y="553802"/>
                      <a:pt x="706423" y="547260"/>
                      <a:pt x="717483" y="542899"/>
                    </a:cubicBezTo>
                    <a:close/>
                    <a:moveTo>
                      <a:pt x="291596" y="251558"/>
                    </a:moveTo>
                    <a:lnTo>
                      <a:pt x="153352" y="466855"/>
                    </a:lnTo>
                    <a:lnTo>
                      <a:pt x="291596" y="466855"/>
                    </a:lnTo>
                    <a:close/>
                    <a:moveTo>
                      <a:pt x="291596" y="0"/>
                    </a:moveTo>
                    <a:lnTo>
                      <a:pt x="444192" y="0"/>
                    </a:lnTo>
                    <a:lnTo>
                      <a:pt x="444192" y="466856"/>
                    </a:lnTo>
                    <a:lnTo>
                      <a:pt x="524269" y="466855"/>
                    </a:lnTo>
                    <a:lnTo>
                      <a:pt x="469123" y="602080"/>
                    </a:lnTo>
                    <a:lnTo>
                      <a:pt x="444192" y="602080"/>
                    </a:lnTo>
                    <a:lnTo>
                      <a:pt x="444192" y="705574"/>
                    </a:lnTo>
                    <a:lnTo>
                      <a:pt x="291596" y="705574"/>
                    </a:lnTo>
                    <a:lnTo>
                      <a:pt x="291596" y="602080"/>
                    </a:lnTo>
                    <a:lnTo>
                      <a:pt x="0" y="602080"/>
                    </a:lnTo>
                    <a:lnTo>
                      <a:pt x="0" y="478944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5400" dirty="0">
                  <a:latin typeface="Aharoni" panose="02010803020104030203" pitchFamily="2" charset="-79"/>
                  <a:cs typeface="Aharoni" panose="02010803020104030203" pitchFamily="2" charset="-79"/>
                </a:endParaRPr>
              </a:p>
            </p:txBody>
          </p:sp>
          <p:grpSp>
            <p:nvGrpSpPr>
              <p:cNvPr id="308" name="Group 307">
                <a:extLst>
                  <a:ext uri="{FF2B5EF4-FFF2-40B4-BE49-F238E27FC236}">
                    <a16:creationId xmlns:a16="http://schemas.microsoft.com/office/drawing/2014/main" xmlns="" id="{C31A72DE-E443-4BEA-875E-5F37BCE301C7}"/>
                  </a:ext>
                </a:extLst>
              </p:cNvPr>
              <p:cNvGrpSpPr/>
              <p:nvPr/>
            </p:nvGrpSpPr>
            <p:grpSpPr>
              <a:xfrm>
                <a:off x="6433482" y="2581248"/>
                <a:ext cx="556482" cy="555410"/>
                <a:chOff x="7167947" y="1624190"/>
                <a:chExt cx="2677920" cy="2672764"/>
              </a:xfrm>
              <a:grpFill/>
            </p:grpSpPr>
            <p:sp>
              <p:nvSpPr>
                <p:cNvPr id="309" name="Freeform: Shape 308">
                  <a:extLst>
                    <a:ext uri="{FF2B5EF4-FFF2-40B4-BE49-F238E27FC236}">
                      <a16:creationId xmlns:a16="http://schemas.microsoft.com/office/drawing/2014/main" xmlns="" id="{B7FB191B-820B-4BC0-8907-9015F0A6B4E8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0" cy="2672764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0" name="Freeform: Shape 309">
                  <a:extLst>
                    <a:ext uri="{FF2B5EF4-FFF2-40B4-BE49-F238E27FC236}">
                      <a16:creationId xmlns:a16="http://schemas.microsoft.com/office/drawing/2014/main" xmlns="" id="{C494E1CA-0729-4560-8A3B-8E9C24003B29}"/>
                    </a:ext>
                  </a:extLst>
                </p:cNvPr>
                <p:cNvSpPr/>
                <p:nvPr/>
              </p:nvSpPr>
              <p:spPr>
                <a:xfrm>
                  <a:off x="7628244" y="2084297"/>
                  <a:ext cx="1757326" cy="1752551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xmlns="" id="{7128BFF9-239C-4083-BD4D-4589EA767948}"/>
              </a:ext>
            </a:extLst>
          </p:cNvPr>
          <p:cNvGrpSpPr/>
          <p:nvPr/>
        </p:nvGrpSpPr>
        <p:grpSpPr>
          <a:xfrm>
            <a:off x="6373501" y="3099243"/>
            <a:ext cx="1629756" cy="690217"/>
            <a:chOff x="113572" y="3059144"/>
            <a:chExt cx="2324346" cy="984385"/>
          </a:xfrm>
          <a:solidFill>
            <a:srgbClr val="662483"/>
          </a:solidFill>
        </p:grpSpPr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xmlns="" id="{B32E7952-747B-4EE8-AB75-183B05DC8F60}"/>
                </a:ext>
              </a:extLst>
            </p:cNvPr>
            <p:cNvSpPr/>
            <p:nvPr/>
          </p:nvSpPr>
          <p:spPr>
            <a:xfrm>
              <a:off x="327442" y="3059144"/>
              <a:ext cx="1805774" cy="551413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xmlns="" id="{325DDEB1-DFDE-46A0-A0DC-FDB51074AB49}"/>
                </a:ext>
              </a:extLst>
            </p:cNvPr>
            <p:cNvSpPr/>
            <p:nvPr/>
          </p:nvSpPr>
          <p:spPr>
            <a:xfrm>
              <a:off x="113572" y="3679475"/>
              <a:ext cx="2324346" cy="364054"/>
            </a:xfrm>
            <a:custGeom>
              <a:avLst/>
              <a:gdLst>
                <a:gd name="connsiteX0" fmla="*/ 2123188 w 2324346"/>
                <a:gd name="connsiteY0" fmla="*/ 127749 h 364054"/>
                <a:gd name="connsiteX1" fmla="*/ 2067056 w 2324346"/>
                <a:gd name="connsiteY1" fmla="*/ 183881 h 364054"/>
                <a:gd name="connsiteX2" fmla="*/ 2123188 w 2324346"/>
                <a:gd name="connsiteY2" fmla="*/ 240013 h 364054"/>
                <a:gd name="connsiteX3" fmla="*/ 2179320 w 2324346"/>
                <a:gd name="connsiteY3" fmla="*/ 183881 h 364054"/>
                <a:gd name="connsiteX4" fmla="*/ 2123188 w 2324346"/>
                <a:gd name="connsiteY4" fmla="*/ 127749 h 364054"/>
                <a:gd name="connsiteX5" fmla="*/ 1803836 w 2324346"/>
                <a:gd name="connsiteY5" fmla="*/ 127749 h 364054"/>
                <a:gd name="connsiteX6" fmla="*/ 1747704 w 2324346"/>
                <a:gd name="connsiteY6" fmla="*/ 183881 h 364054"/>
                <a:gd name="connsiteX7" fmla="*/ 1803836 w 2324346"/>
                <a:gd name="connsiteY7" fmla="*/ 240013 h 364054"/>
                <a:gd name="connsiteX8" fmla="*/ 1859968 w 2324346"/>
                <a:gd name="connsiteY8" fmla="*/ 183881 h 364054"/>
                <a:gd name="connsiteX9" fmla="*/ 1803836 w 2324346"/>
                <a:gd name="connsiteY9" fmla="*/ 127749 h 364054"/>
                <a:gd name="connsiteX10" fmla="*/ 1484484 w 2324346"/>
                <a:gd name="connsiteY10" fmla="*/ 127749 h 364054"/>
                <a:gd name="connsiteX11" fmla="*/ 1428352 w 2324346"/>
                <a:gd name="connsiteY11" fmla="*/ 183881 h 364054"/>
                <a:gd name="connsiteX12" fmla="*/ 1484484 w 2324346"/>
                <a:gd name="connsiteY12" fmla="*/ 240013 h 364054"/>
                <a:gd name="connsiteX13" fmla="*/ 1540616 w 2324346"/>
                <a:gd name="connsiteY13" fmla="*/ 183881 h 364054"/>
                <a:gd name="connsiteX14" fmla="*/ 1484484 w 2324346"/>
                <a:gd name="connsiteY14" fmla="*/ 127749 h 364054"/>
                <a:gd name="connsiteX15" fmla="*/ 1165131 w 2324346"/>
                <a:gd name="connsiteY15" fmla="*/ 127749 h 364054"/>
                <a:gd name="connsiteX16" fmla="*/ 1108999 w 2324346"/>
                <a:gd name="connsiteY16" fmla="*/ 183881 h 364054"/>
                <a:gd name="connsiteX17" fmla="*/ 1165131 w 2324346"/>
                <a:gd name="connsiteY17" fmla="*/ 240013 h 364054"/>
                <a:gd name="connsiteX18" fmla="*/ 1221263 w 2324346"/>
                <a:gd name="connsiteY18" fmla="*/ 183881 h 364054"/>
                <a:gd name="connsiteX19" fmla="*/ 1165131 w 2324346"/>
                <a:gd name="connsiteY19" fmla="*/ 127749 h 364054"/>
                <a:gd name="connsiteX20" fmla="*/ 845779 w 2324346"/>
                <a:gd name="connsiteY20" fmla="*/ 127749 h 364054"/>
                <a:gd name="connsiteX21" fmla="*/ 789647 w 2324346"/>
                <a:gd name="connsiteY21" fmla="*/ 183881 h 364054"/>
                <a:gd name="connsiteX22" fmla="*/ 845779 w 2324346"/>
                <a:gd name="connsiteY22" fmla="*/ 240013 h 364054"/>
                <a:gd name="connsiteX23" fmla="*/ 901911 w 2324346"/>
                <a:gd name="connsiteY23" fmla="*/ 183881 h 364054"/>
                <a:gd name="connsiteX24" fmla="*/ 845779 w 2324346"/>
                <a:gd name="connsiteY24" fmla="*/ 127749 h 364054"/>
                <a:gd name="connsiteX25" fmla="*/ 526427 w 2324346"/>
                <a:gd name="connsiteY25" fmla="*/ 127749 h 364054"/>
                <a:gd name="connsiteX26" fmla="*/ 470295 w 2324346"/>
                <a:gd name="connsiteY26" fmla="*/ 183881 h 364054"/>
                <a:gd name="connsiteX27" fmla="*/ 526427 w 2324346"/>
                <a:gd name="connsiteY27" fmla="*/ 240013 h 364054"/>
                <a:gd name="connsiteX28" fmla="*/ 582559 w 2324346"/>
                <a:gd name="connsiteY28" fmla="*/ 183881 h 364054"/>
                <a:gd name="connsiteX29" fmla="*/ 526427 w 2324346"/>
                <a:gd name="connsiteY29" fmla="*/ 127749 h 364054"/>
                <a:gd name="connsiteX30" fmla="*/ 207075 w 2324346"/>
                <a:gd name="connsiteY30" fmla="*/ 127749 h 364054"/>
                <a:gd name="connsiteX31" fmla="*/ 150943 w 2324346"/>
                <a:gd name="connsiteY31" fmla="*/ 183881 h 364054"/>
                <a:gd name="connsiteX32" fmla="*/ 207075 w 2324346"/>
                <a:gd name="connsiteY32" fmla="*/ 240013 h 364054"/>
                <a:gd name="connsiteX33" fmla="*/ 263207 w 2324346"/>
                <a:gd name="connsiteY33" fmla="*/ 183881 h 364054"/>
                <a:gd name="connsiteX34" fmla="*/ 207075 w 2324346"/>
                <a:gd name="connsiteY34" fmla="*/ 127749 h 364054"/>
                <a:gd name="connsiteX35" fmla="*/ 2123188 w 2324346"/>
                <a:gd name="connsiteY35" fmla="*/ 71617 h 364054"/>
                <a:gd name="connsiteX36" fmla="*/ 2235452 w 2324346"/>
                <a:gd name="connsiteY36" fmla="*/ 183881 h 364054"/>
                <a:gd name="connsiteX37" fmla="*/ 2123188 w 2324346"/>
                <a:gd name="connsiteY37" fmla="*/ 296145 h 364054"/>
                <a:gd name="connsiteX38" fmla="*/ 2010924 w 2324346"/>
                <a:gd name="connsiteY38" fmla="*/ 183881 h 364054"/>
                <a:gd name="connsiteX39" fmla="*/ 2123188 w 2324346"/>
                <a:gd name="connsiteY39" fmla="*/ 71617 h 364054"/>
                <a:gd name="connsiteX40" fmla="*/ 1803836 w 2324346"/>
                <a:gd name="connsiteY40" fmla="*/ 71617 h 364054"/>
                <a:gd name="connsiteX41" fmla="*/ 1916100 w 2324346"/>
                <a:gd name="connsiteY41" fmla="*/ 183881 h 364054"/>
                <a:gd name="connsiteX42" fmla="*/ 1803836 w 2324346"/>
                <a:gd name="connsiteY42" fmla="*/ 296145 h 364054"/>
                <a:gd name="connsiteX43" fmla="*/ 1691572 w 2324346"/>
                <a:gd name="connsiteY43" fmla="*/ 183881 h 364054"/>
                <a:gd name="connsiteX44" fmla="*/ 1803836 w 2324346"/>
                <a:gd name="connsiteY44" fmla="*/ 71617 h 364054"/>
                <a:gd name="connsiteX45" fmla="*/ 1484484 w 2324346"/>
                <a:gd name="connsiteY45" fmla="*/ 71617 h 364054"/>
                <a:gd name="connsiteX46" fmla="*/ 1596748 w 2324346"/>
                <a:gd name="connsiteY46" fmla="*/ 183881 h 364054"/>
                <a:gd name="connsiteX47" fmla="*/ 1484484 w 2324346"/>
                <a:gd name="connsiteY47" fmla="*/ 296145 h 364054"/>
                <a:gd name="connsiteX48" fmla="*/ 1372220 w 2324346"/>
                <a:gd name="connsiteY48" fmla="*/ 183881 h 364054"/>
                <a:gd name="connsiteX49" fmla="*/ 1484484 w 2324346"/>
                <a:gd name="connsiteY49" fmla="*/ 71617 h 364054"/>
                <a:gd name="connsiteX50" fmla="*/ 1165131 w 2324346"/>
                <a:gd name="connsiteY50" fmla="*/ 71617 h 364054"/>
                <a:gd name="connsiteX51" fmla="*/ 1277395 w 2324346"/>
                <a:gd name="connsiteY51" fmla="*/ 183881 h 364054"/>
                <a:gd name="connsiteX52" fmla="*/ 1165131 w 2324346"/>
                <a:gd name="connsiteY52" fmla="*/ 296145 h 364054"/>
                <a:gd name="connsiteX53" fmla="*/ 1052867 w 2324346"/>
                <a:gd name="connsiteY53" fmla="*/ 183881 h 364054"/>
                <a:gd name="connsiteX54" fmla="*/ 1165131 w 2324346"/>
                <a:gd name="connsiteY54" fmla="*/ 71617 h 364054"/>
                <a:gd name="connsiteX55" fmla="*/ 845779 w 2324346"/>
                <a:gd name="connsiteY55" fmla="*/ 71617 h 364054"/>
                <a:gd name="connsiteX56" fmla="*/ 958043 w 2324346"/>
                <a:gd name="connsiteY56" fmla="*/ 183881 h 364054"/>
                <a:gd name="connsiteX57" fmla="*/ 845779 w 2324346"/>
                <a:gd name="connsiteY57" fmla="*/ 296145 h 364054"/>
                <a:gd name="connsiteX58" fmla="*/ 733515 w 2324346"/>
                <a:gd name="connsiteY58" fmla="*/ 183881 h 364054"/>
                <a:gd name="connsiteX59" fmla="*/ 845779 w 2324346"/>
                <a:gd name="connsiteY59" fmla="*/ 71617 h 364054"/>
                <a:gd name="connsiteX60" fmla="*/ 526427 w 2324346"/>
                <a:gd name="connsiteY60" fmla="*/ 71617 h 364054"/>
                <a:gd name="connsiteX61" fmla="*/ 638691 w 2324346"/>
                <a:gd name="connsiteY61" fmla="*/ 183881 h 364054"/>
                <a:gd name="connsiteX62" fmla="*/ 526427 w 2324346"/>
                <a:gd name="connsiteY62" fmla="*/ 296145 h 364054"/>
                <a:gd name="connsiteX63" fmla="*/ 414163 w 2324346"/>
                <a:gd name="connsiteY63" fmla="*/ 183881 h 364054"/>
                <a:gd name="connsiteX64" fmla="*/ 526427 w 2324346"/>
                <a:gd name="connsiteY64" fmla="*/ 71617 h 364054"/>
                <a:gd name="connsiteX65" fmla="*/ 207075 w 2324346"/>
                <a:gd name="connsiteY65" fmla="*/ 71617 h 364054"/>
                <a:gd name="connsiteX66" fmla="*/ 319339 w 2324346"/>
                <a:gd name="connsiteY66" fmla="*/ 183881 h 364054"/>
                <a:gd name="connsiteX67" fmla="*/ 207075 w 2324346"/>
                <a:gd name="connsiteY67" fmla="*/ 296145 h 364054"/>
                <a:gd name="connsiteX68" fmla="*/ 94811 w 2324346"/>
                <a:gd name="connsiteY68" fmla="*/ 183881 h 364054"/>
                <a:gd name="connsiteX69" fmla="*/ 207075 w 2324346"/>
                <a:gd name="connsiteY69" fmla="*/ 71617 h 364054"/>
                <a:gd name="connsiteX70" fmla="*/ 182844 w 2324346"/>
                <a:gd name="connsiteY70" fmla="*/ 45713 h 364054"/>
                <a:gd name="connsiteX71" fmla="*/ 46530 w 2324346"/>
                <a:gd name="connsiteY71" fmla="*/ 182027 h 364054"/>
                <a:gd name="connsiteX72" fmla="*/ 182844 w 2324346"/>
                <a:gd name="connsiteY72" fmla="*/ 318341 h 364054"/>
                <a:gd name="connsiteX73" fmla="*/ 2141502 w 2324346"/>
                <a:gd name="connsiteY73" fmla="*/ 318341 h 364054"/>
                <a:gd name="connsiteX74" fmla="*/ 2277816 w 2324346"/>
                <a:gd name="connsiteY74" fmla="*/ 182027 h 364054"/>
                <a:gd name="connsiteX75" fmla="*/ 2141502 w 2324346"/>
                <a:gd name="connsiteY75" fmla="*/ 45713 h 364054"/>
                <a:gd name="connsiteX76" fmla="*/ 182027 w 2324346"/>
                <a:gd name="connsiteY76" fmla="*/ 0 h 364054"/>
                <a:gd name="connsiteX77" fmla="*/ 2142319 w 2324346"/>
                <a:gd name="connsiteY77" fmla="*/ 0 h 364054"/>
                <a:gd name="connsiteX78" fmla="*/ 2324346 w 2324346"/>
                <a:gd name="connsiteY78" fmla="*/ 182027 h 364054"/>
                <a:gd name="connsiteX79" fmla="*/ 2142319 w 2324346"/>
                <a:gd name="connsiteY79" fmla="*/ 364054 h 364054"/>
                <a:gd name="connsiteX80" fmla="*/ 182027 w 2324346"/>
                <a:gd name="connsiteY80" fmla="*/ 364054 h 364054"/>
                <a:gd name="connsiteX81" fmla="*/ 0 w 2324346"/>
                <a:gd name="connsiteY81" fmla="*/ 182027 h 364054"/>
                <a:gd name="connsiteX82" fmla="*/ 182027 w 2324346"/>
                <a:gd name="connsiteY82" fmla="*/ 0 h 36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324346" h="364054">
                  <a:moveTo>
                    <a:pt x="2123188" y="127749"/>
                  </a:moveTo>
                  <a:cubicBezTo>
                    <a:pt x="2092187" y="127749"/>
                    <a:pt x="2067056" y="152880"/>
                    <a:pt x="2067056" y="183881"/>
                  </a:cubicBezTo>
                  <a:cubicBezTo>
                    <a:pt x="2067056" y="214882"/>
                    <a:pt x="2092187" y="240013"/>
                    <a:pt x="2123188" y="240013"/>
                  </a:cubicBezTo>
                  <a:cubicBezTo>
                    <a:pt x="2154189" y="240013"/>
                    <a:pt x="2179320" y="214882"/>
                    <a:pt x="2179320" y="183881"/>
                  </a:cubicBezTo>
                  <a:cubicBezTo>
                    <a:pt x="2179320" y="152880"/>
                    <a:pt x="2154189" y="127749"/>
                    <a:pt x="2123188" y="127749"/>
                  </a:cubicBezTo>
                  <a:close/>
                  <a:moveTo>
                    <a:pt x="1803836" y="127749"/>
                  </a:moveTo>
                  <a:cubicBezTo>
                    <a:pt x="1772835" y="127749"/>
                    <a:pt x="1747704" y="152880"/>
                    <a:pt x="1747704" y="183881"/>
                  </a:cubicBezTo>
                  <a:cubicBezTo>
                    <a:pt x="1747704" y="214882"/>
                    <a:pt x="1772835" y="240013"/>
                    <a:pt x="1803836" y="240013"/>
                  </a:cubicBezTo>
                  <a:cubicBezTo>
                    <a:pt x="1834837" y="240013"/>
                    <a:pt x="1859968" y="214882"/>
                    <a:pt x="1859968" y="183881"/>
                  </a:cubicBezTo>
                  <a:cubicBezTo>
                    <a:pt x="1859968" y="152880"/>
                    <a:pt x="1834837" y="127749"/>
                    <a:pt x="1803836" y="127749"/>
                  </a:cubicBezTo>
                  <a:close/>
                  <a:moveTo>
                    <a:pt x="1484484" y="127749"/>
                  </a:moveTo>
                  <a:cubicBezTo>
                    <a:pt x="1453483" y="127749"/>
                    <a:pt x="1428352" y="152880"/>
                    <a:pt x="1428352" y="183881"/>
                  </a:cubicBezTo>
                  <a:cubicBezTo>
                    <a:pt x="1428352" y="214882"/>
                    <a:pt x="1453483" y="240013"/>
                    <a:pt x="1484484" y="240013"/>
                  </a:cubicBezTo>
                  <a:cubicBezTo>
                    <a:pt x="1515485" y="240013"/>
                    <a:pt x="1540616" y="214882"/>
                    <a:pt x="1540616" y="183881"/>
                  </a:cubicBezTo>
                  <a:cubicBezTo>
                    <a:pt x="1540616" y="152880"/>
                    <a:pt x="1515485" y="127749"/>
                    <a:pt x="1484484" y="127749"/>
                  </a:cubicBezTo>
                  <a:close/>
                  <a:moveTo>
                    <a:pt x="1165131" y="127749"/>
                  </a:moveTo>
                  <a:cubicBezTo>
                    <a:pt x="1134130" y="127749"/>
                    <a:pt x="1108999" y="152880"/>
                    <a:pt x="1108999" y="183881"/>
                  </a:cubicBezTo>
                  <a:cubicBezTo>
                    <a:pt x="1108999" y="214882"/>
                    <a:pt x="1134130" y="240013"/>
                    <a:pt x="1165131" y="240013"/>
                  </a:cubicBezTo>
                  <a:cubicBezTo>
                    <a:pt x="1196132" y="240013"/>
                    <a:pt x="1221263" y="214882"/>
                    <a:pt x="1221263" y="183881"/>
                  </a:cubicBezTo>
                  <a:cubicBezTo>
                    <a:pt x="1221263" y="152880"/>
                    <a:pt x="1196132" y="127749"/>
                    <a:pt x="1165131" y="127749"/>
                  </a:cubicBezTo>
                  <a:close/>
                  <a:moveTo>
                    <a:pt x="845779" y="127749"/>
                  </a:moveTo>
                  <a:cubicBezTo>
                    <a:pt x="814778" y="127749"/>
                    <a:pt x="789647" y="152880"/>
                    <a:pt x="789647" y="183881"/>
                  </a:cubicBezTo>
                  <a:cubicBezTo>
                    <a:pt x="789647" y="214882"/>
                    <a:pt x="814778" y="240013"/>
                    <a:pt x="845779" y="240013"/>
                  </a:cubicBezTo>
                  <a:cubicBezTo>
                    <a:pt x="876780" y="240013"/>
                    <a:pt x="901911" y="214882"/>
                    <a:pt x="901911" y="183881"/>
                  </a:cubicBezTo>
                  <a:cubicBezTo>
                    <a:pt x="901911" y="152880"/>
                    <a:pt x="876780" y="127749"/>
                    <a:pt x="845779" y="127749"/>
                  </a:cubicBezTo>
                  <a:close/>
                  <a:moveTo>
                    <a:pt x="526427" y="127749"/>
                  </a:moveTo>
                  <a:cubicBezTo>
                    <a:pt x="495426" y="127749"/>
                    <a:pt x="470295" y="152880"/>
                    <a:pt x="470295" y="183881"/>
                  </a:cubicBezTo>
                  <a:cubicBezTo>
                    <a:pt x="470295" y="214882"/>
                    <a:pt x="495426" y="240013"/>
                    <a:pt x="526427" y="240013"/>
                  </a:cubicBezTo>
                  <a:cubicBezTo>
                    <a:pt x="557428" y="240013"/>
                    <a:pt x="582559" y="214882"/>
                    <a:pt x="582559" y="183881"/>
                  </a:cubicBezTo>
                  <a:cubicBezTo>
                    <a:pt x="582559" y="152880"/>
                    <a:pt x="557428" y="127749"/>
                    <a:pt x="526427" y="127749"/>
                  </a:cubicBezTo>
                  <a:close/>
                  <a:moveTo>
                    <a:pt x="207075" y="127749"/>
                  </a:moveTo>
                  <a:cubicBezTo>
                    <a:pt x="176074" y="127749"/>
                    <a:pt x="150943" y="152880"/>
                    <a:pt x="150943" y="183881"/>
                  </a:cubicBezTo>
                  <a:cubicBezTo>
                    <a:pt x="150943" y="214882"/>
                    <a:pt x="176074" y="240013"/>
                    <a:pt x="207075" y="240013"/>
                  </a:cubicBezTo>
                  <a:cubicBezTo>
                    <a:pt x="238076" y="240013"/>
                    <a:pt x="263207" y="214882"/>
                    <a:pt x="263207" y="183881"/>
                  </a:cubicBezTo>
                  <a:cubicBezTo>
                    <a:pt x="263207" y="152880"/>
                    <a:pt x="238076" y="127749"/>
                    <a:pt x="207075" y="127749"/>
                  </a:cubicBezTo>
                  <a:close/>
                  <a:moveTo>
                    <a:pt x="2123188" y="71617"/>
                  </a:moveTo>
                  <a:cubicBezTo>
                    <a:pt x="2185190" y="71617"/>
                    <a:pt x="2235452" y="121879"/>
                    <a:pt x="2235452" y="183881"/>
                  </a:cubicBezTo>
                  <a:cubicBezTo>
                    <a:pt x="2235452" y="245883"/>
                    <a:pt x="2185190" y="296145"/>
                    <a:pt x="2123188" y="296145"/>
                  </a:cubicBezTo>
                  <a:cubicBezTo>
                    <a:pt x="2061186" y="296145"/>
                    <a:pt x="2010924" y="245883"/>
                    <a:pt x="2010924" y="183881"/>
                  </a:cubicBezTo>
                  <a:cubicBezTo>
                    <a:pt x="2010924" y="121879"/>
                    <a:pt x="2061186" y="71617"/>
                    <a:pt x="2123188" y="71617"/>
                  </a:cubicBezTo>
                  <a:close/>
                  <a:moveTo>
                    <a:pt x="1803836" y="71617"/>
                  </a:moveTo>
                  <a:cubicBezTo>
                    <a:pt x="1865838" y="71617"/>
                    <a:pt x="1916100" y="121879"/>
                    <a:pt x="1916100" y="183881"/>
                  </a:cubicBezTo>
                  <a:cubicBezTo>
                    <a:pt x="1916100" y="245883"/>
                    <a:pt x="1865838" y="296145"/>
                    <a:pt x="1803836" y="296145"/>
                  </a:cubicBezTo>
                  <a:cubicBezTo>
                    <a:pt x="1741834" y="296145"/>
                    <a:pt x="1691572" y="245883"/>
                    <a:pt x="1691572" y="183881"/>
                  </a:cubicBezTo>
                  <a:cubicBezTo>
                    <a:pt x="1691572" y="121879"/>
                    <a:pt x="1741834" y="71617"/>
                    <a:pt x="1803836" y="71617"/>
                  </a:cubicBezTo>
                  <a:close/>
                  <a:moveTo>
                    <a:pt x="1484484" y="71617"/>
                  </a:moveTo>
                  <a:cubicBezTo>
                    <a:pt x="1546486" y="71617"/>
                    <a:pt x="1596748" y="121879"/>
                    <a:pt x="1596748" y="183881"/>
                  </a:cubicBezTo>
                  <a:cubicBezTo>
                    <a:pt x="1596748" y="245883"/>
                    <a:pt x="1546486" y="296145"/>
                    <a:pt x="1484484" y="296145"/>
                  </a:cubicBezTo>
                  <a:cubicBezTo>
                    <a:pt x="1422482" y="296145"/>
                    <a:pt x="1372220" y="245883"/>
                    <a:pt x="1372220" y="183881"/>
                  </a:cubicBezTo>
                  <a:cubicBezTo>
                    <a:pt x="1372220" y="121879"/>
                    <a:pt x="1422482" y="71617"/>
                    <a:pt x="1484484" y="71617"/>
                  </a:cubicBezTo>
                  <a:close/>
                  <a:moveTo>
                    <a:pt x="1165131" y="71617"/>
                  </a:moveTo>
                  <a:cubicBezTo>
                    <a:pt x="1227133" y="71617"/>
                    <a:pt x="1277395" y="121879"/>
                    <a:pt x="1277395" y="183881"/>
                  </a:cubicBezTo>
                  <a:cubicBezTo>
                    <a:pt x="1277395" y="245883"/>
                    <a:pt x="1227133" y="296145"/>
                    <a:pt x="1165131" y="296145"/>
                  </a:cubicBezTo>
                  <a:cubicBezTo>
                    <a:pt x="1103129" y="296145"/>
                    <a:pt x="1052867" y="245883"/>
                    <a:pt x="1052867" y="183881"/>
                  </a:cubicBezTo>
                  <a:cubicBezTo>
                    <a:pt x="1052867" y="121879"/>
                    <a:pt x="1103129" y="71617"/>
                    <a:pt x="1165131" y="71617"/>
                  </a:cubicBezTo>
                  <a:close/>
                  <a:moveTo>
                    <a:pt x="845779" y="71617"/>
                  </a:moveTo>
                  <a:cubicBezTo>
                    <a:pt x="907781" y="71617"/>
                    <a:pt x="958043" y="121879"/>
                    <a:pt x="958043" y="183881"/>
                  </a:cubicBezTo>
                  <a:cubicBezTo>
                    <a:pt x="958043" y="245883"/>
                    <a:pt x="907781" y="296145"/>
                    <a:pt x="845779" y="296145"/>
                  </a:cubicBezTo>
                  <a:cubicBezTo>
                    <a:pt x="783777" y="296145"/>
                    <a:pt x="733515" y="245883"/>
                    <a:pt x="733515" y="183881"/>
                  </a:cubicBezTo>
                  <a:cubicBezTo>
                    <a:pt x="733515" y="121879"/>
                    <a:pt x="783777" y="71617"/>
                    <a:pt x="845779" y="71617"/>
                  </a:cubicBezTo>
                  <a:close/>
                  <a:moveTo>
                    <a:pt x="526427" y="71617"/>
                  </a:moveTo>
                  <a:cubicBezTo>
                    <a:pt x="588429" y="71617"/>
                    <a:pt x="638691" y="121879"/>
                    <a:pt x="638691" y="183881"/>
                  </a:cubicBezTo>
                  <a:cubicBezTo>
                    <a:pt x="638691" y="245883"/>
                    <a:pt x="588429" y="296145"/>
                    <a:pt x="526427" y="296145"/>
                  </a:cubicBezTo>
                  <a:cubicBezTo>
                    <a:pt x="464425" y="296145"/>
                    <a:pt x="414163" y="245883"/>
                    <a:pt x="414163" y="183881"/>
                  </a:cubicBezTo>
                  <a:cubicBezTo>
                    <a:pt x="414163" y="121879"/>
                    <a:pt x="464425" y="71617"/>
                    <a:pt x="526427" y="71617"/>
                  </a:cubicBezTo>
                  <a:close/>
                  <a:moveTo>
                    <a:pt x="207075" y="71617"/>
                  </a:moveTo>
                  <a:cubicBezTo>
                    <a:pt x="269077" y="71617"/>
                    <a:pt x="319339" y="121879"/>
                    <a:pt x="319339" y="183881"/>
                  </a:cubicBezTo>
                  <a:cubicBezTo>
                    <a:pt x="319339" y="245883"/>
                    <a:pt x="269077" y="296145"/>
                    <a:pt x="207075" y="296145"/>
                  </a:cubicBezTo>
                  <a:cubicBezTo>
                    <a:pt x="145073" y="296145"/>
                    <a:pt x="94811" y="245883"/>
                    <a:pt x="94811" y="183881"/>
                  </a:cubicBezTo>
                  <a:cubicBezTo>
                    <a:pt x="94811" y="121879"/>
                    <a:pt x="145073" y="71617"/>
                    <a:pt x="207075" y="71617"/>
                  </a:cubicBezTo>
                  <a:close/>
                  <a:moveTo>
                    <a:pt x="182844" y="45713"/>
                  </a:moveTo>
                  <a:cubicBezTo>
                    <a:pt x="107560" y="45713"/>
                    <a:pt x="46530" y="106743"/>
                    <a:pt x="46530" y="182027"/>
                  </a:cubicBezTo>
                  <a:cubicBezTo>
                    <a:pt x="46530" y="257311"/>
                    <a:pt x="107560" y="318341"/>
                    <a:pt x="182844" y="318341"/>
                  </a:cubicBezTo>
                  <a:lnTo>
                    <a:pt x="2141502" y="318341"/>
                  </a:lnTo>
                  <a:cubicBezTo>
                    <a:pt x="2216786" y="318341"/>
                    <a:pt x="2277816" y="257311"/>
                    <a:pt x="2277816" y="182027"/>
                  </a:cubicBezTo>
                  <a:cubicBezTo>
                    <a:pt x="2277816" y="106743"/>
                    <a:pt x="2216786" y="45713"/>
                    <a:pt x="2141502" y="45713"/>
                  </a:cubicBezTo>
                  <a:close/>
                  <a:moveTo>
                    <a:pt x="182027" y="0"/>
                  </a:moveTo>
                  <a:lnTo>
                    <a:pt x="2142319" y="0"/>
                  </a:lnTo>
                  <a:cubicBezTo>
                    <a:pt x="2242850" y="0"/>
                    <a:pt x="2324346" y="81496"/>
                    <a:pt x="2324346" y="182027"/>
                  </a:cubicBezTo>
                  <a:cubicBezTo>
                    <a:pt x="2324346" y="282558"/>
                    <a:pt x="2242850" y="364054"/>
                    <a:pt x="2142319" y="364054"/>
                  </a:cubicBezTo>
                  <a:lnTo>
                    <a:pt x="182027" y="364054"/>
                  </a:lnTo>
                  <a:cubicBezTo>
                    <a:pt x="81496" y="364054"/>
                    <a:pt x="0" y="282558"/>
                    <a:pt x="0" y="182027"/>
                  </a:cubicBezTo>
                  <a:cubicBezTo>
                    <a:pt x="0" y="81496"/>
                    <a:pt x="81496" y="0"/>
                    <a:pt x="18202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xmlns="" id="{F9236A37-155E-4EAD-BFDE-9FCD0CCCF938}"/>
              </a:ext>
            </a:extLst>
          </p:cNvPr>
          <p:cNvGrpSpPr/>
          <p:nvPr/>
        </p:nvGrpSpPr>
        <p:grpSpPr>
          <a:xfrm>
            <a:off x="8213618" y="2809067"/>
            <a:ext cx="1549013" cy="1009301"/>
            <a:chOff x="9418332" y="2951963"/>
            <a:chExt cx="1418527" cy="924278"/>
          </a:xfrm>
          <a:solidFill>
            <a:srgbClr val="662483"/>
          </a:solidFill>
        </p:grpSpPr>
        <p:grpSp>
          <p:nvGrpSpPr>
            <p:cNvPr id="319" name="Group 318">
              <a:extLst>
                <a:ext uri="{FF2B5EF4-FFF2-40B4-BE49-F238E27FC236}">
                  <a16:creationId xmlns:a16="http://schemas.microsoft.com/office/drawing/2014/main" xmlns="" id="{A6BC5F90-3269-468C-B5BE-0A4FF029D6D7}"/>
                </a:ext>
              </a:extLst>
            </p:cNvPr>
            <p:cNvGrpSpPr/>
            <p:nvPr/>
          </p:nvGrpSpPr>
          <p:grpSpPr>
            <a:xfrm>
              <a:off x="9418332" y="2965177"/>
              <a:ext cx="1377929" cy="911064"/>
              <a:chOff x="9418332" y="2965177"/>
              <a:chExt cx="1377929" cy="911064"/>
            </a:xfrm>
            <a:grpFill/>
          </p:grpSpPr>
          <p:grpSp>
            <p:nvGrpSpPr>
              <p:cNvPr id="321" name="Group 320">
                <a:extLst>
                  <a:ext uri="{FF2B5EF4-FFF2-40B4-BE49-F238E27FC236}">
                    <a16:creationId xmlns:a16="http://schemas.microsoft.com/office/drawing/2014/main" xmlns="" id="{BC7E6FDF-D630-4AE0-B3DF-210DE0441231}"/>
                  </a:ext>
                </a:extLst>
              </p:cNvPr>
              <p:cNvGrpSpPr/>
              <p:nvPr/>
            </p:nvGrpSpPr>
            <p:grpSpPr>
              <a:xfrm>
                <a:off x="9418332" y="2965177"/>
                <a:ext cx="1377929" cy="911064"/>
                <a:chOff x="330241" y="1526834"/>
                <a:chExt cx="2145289" cy="1418430"/>
              </a:xfrm>
              <a:grpFill/>
            </p:grpSpPr>
            <p:sp>
              <p:nvSpPr>
                <p:cNvPr id="325" name="Freeform: Shape 324">
                  <a:extLst>
                    <a:ext uri="{FF2B5EF4-FFF2-40B4-BE49-F238E27FC236}">
                      <a16:creationId xmlns:a16="http://schemas.microsoft.com/office/drawing/2014/main" xmlns="" id="{27B56950-7918-4EB6-A790-AF0F50FEEC08}"/>
                    </a:ext>
                  </a:extLst>
                </p:cNvPr>
                <p:cNvSpPr/>
                <p:nvPr/>
              </p:nvSpPr>
              <p:spPr>
                <a:xfrm rot="5400000">
                  <a:off x="607683" y="1387173"/>
                  <a:ext cx="1061847" cy="1341169"/>
                </a:xfrm>
                <a:custGeom>
                  <a:avLst/>
                  <a:gdLst>
                    <a:gd name="connsiteX0" fmla="*/ 855467 w 1318389"/>
                    <a:gd name="connsiteY0" fmla="*/ 1312844 h 1665195"/>
                    <a:gd name="connsiteX1" fmla="*/ 898407 w 1318389"/>
                    <a:gd name="connsiteY1" fmla="*/ 1355784 h 1665195"/>
                    <a:gd name="connsiteX2" fmla="*/ 941347 w 1318389"/>
                    <a:gd name="connsiteY2" fmla="*/ 1312844 h 1665195"/>
                    <a:gd name="connsiteX3" fmla="*/ 898407 w 1318389"/>
                    <a:gd name="connsiteY3" fmla="*/ 1269904 h 1665195"/>
                    <a:gd name="connsiteX4" fmla="*/ 855467 w 1318389"/>
                    <a:gd name="connsiteY4" fmla="*/ 1312844 h 1665195"/>
                    <a:gd name="connsiteX5" fmla="*/ 362769 w 1318389"/>
                    <a:gd name="connsiteY5" fmla="*/ 236590 h 1665195"/>
                    <a:gd name="connsiteX6" fmla="*/ 405229 w 1318389"/>
                    <a:gd name="connsiteY6" fmla="*/ 279050 h 1665195"/>
                    <a:gd name="connsiteX7" fmla="*/ 447689 w 1318389"/>
                    <a:gd name="connsiteY7" fmla="*/ 236590 h 1665195"/>
                    <a:gd name="connsiteX8" fmla="*/ 405229 w 1318389"/>
                    <a:gd name="connsiteY8" fmla="*/ 194130 h 1665195"/>
                    <a:gd name="connsiteX9" fmla="*/ 362769 w 1318389"/>
                    <a:gd name="connsiteY9" fmla="*/ 236590 h 1665195"/>
                    <a:gd name="connsiteX10" fmla="*/ 348187 w 1318389"/>
                    <a:gd name="connsiteY10" fmla="*/ 1312844 h 1665195"/>
                    <a:gd name="connsiteX11" fmla="*/ 391127 w 1318389"/>
                    <a:gd name="connsiteY11" fmla="*/ 1355784 h 1665195"/>
                    <a:gd name="connsiteX12" fmla="*/ 434066 w 1318389"/>
                    <a:gd name="connsiteY12" fmla="*/ 1312844 h 1665195"/>
                    <a:gd name="connsiteX13" fmla="*/ 391127 w 1318389"/>
                    <a:gd name="connsiteY13" fmla="*/ 1269904 h 1665195"/>
                    <a:gd name="connsiteX14" fmla="*/ 348187 w 1318389"/>
                    <a:gd name="connsiteY14" fmla="*/ 1312844 h 1665195"/>
                    <a:gd name="connsiteX15" fmla="*/ 81655 w 1318389"/>
                    <a:gd name="connsiteY15" fmla="*/ 873373 h 1665195"/>
                    <a:gd name="connsiteX16" fmla="*/ 124595 w 1318389"/>
                    <a:gd name="connsiteY16" fmla="*/ 916313 h 1665195"/>
                    <a:gd name="connsiteX17" fmla="*/ 167534 w 1318389"/>
                    <a:gd name="connsiteY17" fmla="*/ 873373 h 1665195"/>
                    <a:gd name="connsiteX18" fmla="*/ 124595 w 1318389"/>
                    <a:gd name="connsiteY18" fmla="*/ 830433 h 1665195"/>
                    <a:gd name="connsiteX19" fmla="*/ 81655 w 1318389"/>
                    <a:gd name="connsiteY19" fmla="*/ 873373 h 1665195"/>
                    <a:gd name="connsiteX20" fmla="*/ 898 w 1318389"/>
                    <a:gd name="connsiteY20" fmla="*/ 878256 h 1665195"/>
                    <a:gd name="connsiteX21" fmla="*/ 59313 w 1318389"/>
                    <a:gd name="connsiteY21" fmla="*/ 760898 h 1665195"/>
                    <a:gd name="connsiteX22" fmla="*/ 60023 w 1318389"/>
                    <a:gd name="connsiteY22" fmla="*/ 760660 h 1665195"/>
                    <a:gd name="connsiteX23" fmla="*/ 301509 w 1318389"/>
                    <a:gd name="connsiteY23" fmla="*/ 256655 h 1665195"/>
                    <a:gd name="connsiteX24" fmla="*/ 300401 w 1318389"/>
                    <a:gd name="connsiteY24" fmla="*/ 253678 h 1665195"/>
                    <a:gd name="connsiteX25" fmla="*/ 392815 w 1318389"/>
                    <a:gd name="connsiteY25" fmla="*/ 125792 h 1665195"/>
                    <a:gd name="connsiteX26" fmla="*/ 426561 w 1318389"/>
                    <a:gd name="connsiteY26" fmla="*/ 127298 h 1665195"/>
                    <a:gd name="connsiteX27" fmla="*/ 501833 w 1318389"/>
                    <a:gd name="connsiteY27" fmla="*/ 25203 h 1665195"/>
                    <a:gd name="connsiteX28" fmla="*/ 659591 w 1318389"/>
                    <a:gd name="connsiteY28" fmla="*/ 0 h 1665195"/>
                    <a:gd name="connsiteX29" fmla="*/ 767873 w 1318389"/>
                    <a:gd name="connsiteY29" fmla="*/ 94280 h 1665195"/>
                    <a:gd name="connsiteX30" fmla="*/ 773474 w 1318389"/>
                    <a:gd name="connsiteY30" fmla="*/ 129752 h 1665195"/>
                    <a:gd name="connsiteX31" fmla="*/ 750137 w 1318389"/>
                    <a:gd name="connsiteY31" fmla="*/ 133486 h 1665195"/>
                    <a:gd name="connsiteX32" fmla="*/ 643721 w 1318389"/>
                    <a:gd name="connsiteY32" fmla="*/ 50407 h 1665195"/>
                    <a:gd name="connsiteX33" fmla="*/ 528905 w 1318389"/>
                    <a:gd name="connsiteY33" fmla="*/ 68143 h 1665195"/>
                    <a:gd name="connsiteX34" fmla="*/ 477195 w 1318389"/>
                    <a:gd name="connsiteY34" fmla="*/ 147376 h 1665195"/>
                    <a:gd name="connsiteX35" fmla="*/ 504919 w 1318389"/>
                    <a:gd name="connsiteY35" fmla="*/ 176856 h 1665195"/>
                    <a:gd name="connsiteX36" fmla="*/ 520701 w 1318389"/>
                    <a:gd name="connsiteY36" fmla="*/ 218206 h 1665195"/>
                    <a:gd name="connsiteX37" fmla="*/ 520838 w 1318389"/>
                    <a:gd name="connsiteY37" fmla="*/ 251739 h 1665195"/>
                    <a:gd name="connsiteX38" fmla="*/ 512601 w 1318389"/>
                    <a:gd name="connsiteY38" fmla="*/ 279384 h 1665195"/>
                    <a:gd name="connsiteX39" fmla="*/ 572778 w 1318389"/>
                    <a:gd name="connsiteY39" fmla="*/ 326714 h 1665195"/>
                    <a:gd name="connsiteX40" fmla="*/ 687595 w 1318389"/>
                    <a:gd name="connsiteY40" fmla="*/ 308045 h 1665195"/>
                    <a:gd name="connsiteX41" fmla="*/ 763207 w 1318389"/>
                    <a:gd name="connsiteY41" fmla="*/ 196028 h 1665195"/>
                    <a:gd name="connsiteX42" fmla="*/ 785610 w 1318389"/>
                    <a:gd name="connsiteY42" fmla="*/ 192294 h 1665195"/>
                    <a:gd name="connsiteX43" fmla="*/ 791211 w 1318389"/>
                    <a:gd name="connsiteY43" fmla="*/ 227766 h 1665195"/>
                    <a:gd name="connsiteX44" fmla="*/ 718400 w 1318389"/>
                    <a:gd name="connsiteY44" fmla="*/ 350984 h 1665195"/>
                    <a:gd name="connsiteX45" fmla="*/ 560643 w 1318389"/>
                    <a:gd name="connsiteY45" fmla="*/ 376188 h 1665195"/>
                    <a:gd name="connsiteX46" fmla="*/ 481653 w 1318389"/>
                    <a:gd name="connsiteY46" fmla="*/ 320430 h 1665195"/>
                    <a:gd name="connsiteX47" fmla="*/ 469637 w 1318389"/>
                    <a:gd name="connsiteY47" fmla="*/ 330704 h 1665195"/>
                    <a:gd name="connsiteX48" fmla="*/ 462283 w 1318389"/>
                    <a:gd name="connsiteY48" fmla="*/ 333441 h 1665195"/>
                    <a:gd name="connsiteX49" fmla="*/ 252808 w 1318389"/>
                    <a:gd name="connsiteY49" fmla="*/ 858867 h 1665195"/>
                    <a:gd name="connsiteX50" fmla="*/ 444434 w 1318389"/>
                    <a:gd name="connsiteY50" fmla="*/ 1190772 h 1665195"/>
                    <a:gd name="connsiteX51" fmla="*/ 801245 w 1318389"/>
                    <a:gd name="connsiteY51" fmla="*/ 1187463 h 1665195"/>
                    <a:gd name="connsiteX52" fmla="*/ 801245 w 1318389"/>
                    <a:gd name="connsiteY52" fmla="*/ 1116815 h 1665195"/>
                    <a:gd name="connsiteX53" fmla="*/ 890858 w 1318389"/>
                    <a:gd name="connsiteY53" fmla="*/ 1027202 h 1665195"/>
                    <a:gd name="connsiteX54" fmla="*/ 1200123 w 1318389"/>
                    <a:gd name="connsiteY54" fmla="*/ 1027202 h 1665195"/>
                    <a:gd name="connsiteX55" fmla="*/ 1205949 w 1318389"/>
                    <a:gd name="connsiteY55" fmla="*/ 998361 h 1665195"/>
                    <a:gd name="connsiteX56" fmla="*/ 1288518 w 1318389"/>
                    <a:gd name="connsiteY56" fmla="*/ 943622 h 1665195"/>
                    <a:gd name="connsiteX57" fmla="*/ 1318389 w 1318389"/>
                    <a:gd name="connsiteY57" fmla="*/ 974426 h 1665195"/>
                    <a:gd name="connsiteX58" fmla="*/ 1318389 w 1318389"/>
                    <a:gd name="connsiteY58" fmla="*/ 1635324 h 1665195"/>
                    <a:gd name="connsiteX59" fmla="*/ 1288518 w 1318389"/>
                    <a:gd name="connsiteY59" fmla="*/ 1665195 h 1665195"/>
                    <a:gd name="connsiteX60" fmla="*/ 1205949 w 1318389"/>
                    <a:gd name="connsiteY60" fmla="*/ 1610455 h 1665195"/>
                    <a:gd name="connsiteX61" fmla="*/ 1203531 w 1318389"/>
                    <a:gd name="connsiteY61" fmla="*/ 1598487 h 1665195"/>
                    <a:gd name="connsiteX62" fmla="*/ 890858 w 1318389"/>
                    <a:gd name="connsiteY62" fmla="*/ 1598487 h 1665195"/>
                    <a:gd name="connsiteX63" fmla="*/ 801245 w 1318389"/>
                    <a:gd name="connsiteY63" fmla="*/ 1508873 h 1665195"/>
                    <a:gd name="connsiteX64" fmla="*/ 801245 w 1318389"/>
                    <a:gd name="connsiteY64" fmla="*/ 1426032 h 1665195"/>
                    <a:gd name="connsiteX65" fmla="*/ 379661 w 1318389"/>
                    <a:gd name="connsiteY65" fmla="*/ 1429942 h 1665195"/>
                    <a:gd name="connsiteX66" fmla="*/ 294951 w 1318389"/>
                    <a:gd name="connsiteY66" fmla="*/ 1395390 h 1665195"/>
                    <a:gd name="connsiteX67" fmla="*/ 270560 w 1318389"/>
                    <a:gd name="connsiteY67" fmla="*/ 1359849 h 1665195"/>
                    <a:gd name="connsiteX68" fmla="*/ 263688 w 1318389"/>
                    <a:gd name="connsiteY68" fmla="*/ 1352058 h 1665195"/>
                    <a:gd name="connsiteX69" fmla="*/ 15908 w 1318389"/>
                    <a:gd name="connsiteY69" fmla="*/ 922891 h 1665195"/>
                    <a:gd name="connsiteX70" fmla="*/ 898 w 1318389"/>
                    <a:gd name="connsiteY70" fmla="*/ 878256 h 1665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1318389" h="1665195">
                      <a:moveTo>
                        <a:pt x="855467" y="1312844"/>
                      </a:moveTo>
                      <a:cubicBezTo>
                        <a:pt x="855467" y="1336181"/>
                        <a:pt x="875070" y="1355784"/>
                        <a:pt x="898407" y="1355784"/>
                      </a:cubicBezTo>
                      <a:cubicBezTo>
                        <a:pt x="921743" y="1355784"/>
                        <a:pt x="941347" y="1336181"/>
                        <a:pt x="941347" y="1312844"/>
                      </a:cubicBezTo>
                      <a:cubicBezTo>
                        <a:pt x="941347" y="1289508"/>
                        <a:pt x="921743" y="1269904"/>
                        <a:pt x="898407" y="1269904"/>
                      </a:cubicBezTo>
                      <a:cubicBezTo>
                        <a:pt x="875070" y="1269904"/>
                        <a:pt x="855467" y="1289508"/>
                        <a:pt x="855467" y="1312844"/>
                      </a:cubicBezTo>
                      <a:close/>
                      <a:moveTo>
                        <a:pt x="362769" y="236590"/>
                      </a:moveTo>
                      <a:cubicBezTo>
                        <a:pt x="362769" y="260040"/>
                        <a:pt x="381779" y="279050"/>
                        <a:pt x="405229" y="279050"/>
                      </a:cubicBezTo>
                      <a:cubicBezTo>
                        <a:pt x="428679" y="279050"/>
                        <a:pt x="447689" y="260040"/>
                        <a:pt x="447689" y="236590"/>
                      </a:cubicBezTo>
                      <a:cubicBezTo>
                        <a:pt x="447689" y="213140"/>
                        <a:pt x="428679" y="194130"/>
                        <a:pt x="405229" y="194130"/>
                      </a:cubicBezTo>
                      <a:cubicBezTo>
                        <a:pt x="381779" y="194130"/>
                        <a:pt x="362769" y="213140"/>
                        <a:pt x="362769" y="236590"/>
                      </a:cubicBezTo>
                      <a:close/>
                      <a:moveTo>
                        <a:pt x="348187" y="1312844"/>
                      </a:moveTo>
                      <a:cubicBezTo>
                        <a:pt x="348187" y="1336181"/>
                        <a:pt x="367790" y="1355784"/>
                        <a:pt x="391127" y="1355784"/>
                      </a:cubicBezTo>
                      <a:cubicBezTo>
                        <a:pt x="414463" y="1355784"/>
                        <a:pt x="434066" y="1336181"/>
                        <a:pt x="434066" y="1312844"/>
                      </a:cubicBezTo>
                      <a:cubicBezTo>
                        <a:pt x="434066" y="1289508"/>
                        <a:pt x="414463" y="1269904"/>
                        <a:pt x="391127" y="1269904"/>
                      </a:cubicBezTo>
                      <a:cubicBezTo>
                        <a:pt x="367790" y="1269904"/>
                        <a:pt x="348187" y="1289508"/>
                        <a:pt x="348187" y="1312844"/>
                      </a:cubicBezTo>
                      <a:close/>
                      <a:moveTo>
                        <a:pt x="81655" y="873373"/>
                      </a:moveTo>
                      <a:cubicBezTo>
                        <a:pt x="81655" y="896710"/>
                        <a:pt x="101258" y="916313"/>
                        <a:pt x="124595" y="916313"/>
                      </a:cubicBezTo>
                      <a:cubicBezTo>
                        <a:pt x="147931" y="916313"/>
                        <a:pt x="167534" y="896710"/>
                        <a:pt x="167534" y="873373"/>
                      </a:cubicBezTo>
                      <a:cubicBezTo>
                        <a:pt x="167534" y="850037"/>
                        <a:pt x="147931" y="830433"/>
                        <a:pt x="124595" y="830433"/>
                      </a:cubicBezTo>
                      <a:cubicBezTo>
                        <a:pt x="101258" y="830433"/>
                        <a:pt x="81655" y="850037"/>
                        <a:pt x="81655" y="873373"/>
                      </a:cubicBezTo>
                      <a:close/>
                      <a:moveTo>
                        <a:pt x="898" y="878256"/>
                      </a:moveTo>
                      <a:cubicBezTo>
                        <a:pt x="-4792" y="832394"/>
                        <a:pt x="16774" y="785458"/>
                        <a:pt x="59313" y="760898"/>
                      </a:cubicBezTo>
                      <a:lnTo>
                        <a:pt x="60023" y="760660"/>
                      </a:lnTo>
                      <a:lnTo>
                        <a:pt x="301509" y="256655"/>
                      </a:lnTo>
                      <a:lnTo>
                        <a:pt x="300401" y="253678"/>
                      </a:lnTo>
                      <a:cubicBezTo>
                        <a:pt x="291067" y="193002"/>
                        <a:pt x="332139" y="135127"/>
                        <a:pt x="392815" y="125792"/>
                      </a:cubicBezTo>
                      <a:lnTo>
                        <a:pt x="426561" y="127298"/>
                      </a:lnTo>
                      <a:lnTo>
                        <a:pt x="501833" y="25203"/>
                      </a:lnTo>
                      <a:lnTo>
                        <a:pt x="659591" y="0"/>
                      </a:lnTo>
                      <a:lnTo>
                        <a:pt x="767873" y="94280"/>
                      </a:lnTo>
                      <a:lnTo>
                        <a:pt x="773474" y="129752"/>
                      </a:lnTo>
                      <a:lnTo>
                        <a:pt x="750137" y="133486"/>
                      </a:lnTo>
                      <a:lnTo>
                        <a:pt x="643721" y="50407"/>
                      </a:lnTo>
                      <a:lnTo>
                        <a:pt x="528905" y="68143"/>
                      </a:lnTo>
                      <a:lnTo>
                        <a:pt x="477195" y="147376"/>
                      </a:lnTo>
                      <a:lnTo>
                        <a:pt x="504919" y="176856"/>
                      </a:lnTo>
                      <a:cubicBezTo>
                        <a:pt x="512650" y="189093"/>
                        <a:pt x="518134" y="203037"/>
                        <a:pt x="520701" y="218206"/>
                      </a:cubicBezTo>
                      <a:cubicBezTo>
                        <a:pt x="522451" y="229583"/>
                        <a:pt x="522429" y="240861"/>
                        <a:pt x="520838" y="251739"/>
                      </a:cubicBezTo>
                      <a:lnTo>
                        <a:pt x="512601" y="279384"/>
                      </a:lnTo>
                      <a:lnTo>
                        <a:pt x="572778" y="326714"/>
                      </a:lnTo>
                      <a:lnTo>
                        <a:pt x="687595" y="308045"/>
                      </a:lnTo>
                      <a:lnTo>
                        <a:pt x="763207" y="196028"/>
                      </a:lnTo>
                      <a:lnTo>
                        <a:pt x="785610" y="192294"/>
                      </a:lnTo>
                      <a:lnTo>
                        <a:pt x="791211" y="227766"/>
                      </a:lnTo>
                      <a:lnTo>
                        <a:pt x="718400" y="350984"/>
                      </a:lnTo>
                      <a:lnTo>
                        <a:pt x="560643" y="376188"/>
                      </a:lnTo>
                      <a:lnTo>
                        <a:pt x="481653" y="320430"/>
                      </a:lnTo>
                      <a:lnTo>
                        <a:pt x="469637" y="330704"/>
                      </a:lnTo>
                      <a:lnTo>
                        <a:pt x="462283" y="333441"/>
                      </a:lnTo>
                      <a:lnTo>
                        <a:pt x="252808" y="858867"/>
                      </a:lnTo>
                      <a:lnTo>
                        <a:pt x="444434" y="1190772"/>
                      </a:lnTo>
                      <a:lnTo>
                        <a:pt x="801245" y="1187463"/>
                      </a:lnTo>
                      <a:lnTo>
                        <a:pt x="801245" y="1116815"/>
                      </a:lnTo>
                      <a:cubicBezTo>
                        <a:pt x="801245" y="1067341"/>
                        <a:pt x="841384" y="1027202"/>
                        <a:pt x="890858" y="1027202"/>
                      </a:cubicBezTo>
                      <a:lnTo>
                        <a:pt x="1200123" y="1027202"/>
                      </a:lnTo>
                      <a:lnTo>
                        <a:pt x="1205949" y="998361"/>
                      </a:lnTo>
                      <a:cubicBezTo>
                        <a:pt x="1219557" y="966200"/>
                        <a:pt x="1251412" y="943622"/>
                        <a:pt x="1288518" y="943622"/>
                      </a:cubicBezTo>
                      <a:cubicBezTo>
                        <a:pt x="1305320" y="944554"/>
                        <a:pt x="1318389" y="957623"/>
                        <a:pt x="1318389" y="974426"/>
                      </a:cubicBezTo>
                      <a:lnTo>
                        <a:pt x="1318389" y="1635324"/>
                      </a:lnTo>
                      <a:cubicBezTo>
                        <a:pt x="1318389" y="1652126"/>
                        <a:pt x="1305320" y="1665195"/>
                        <a:pt x="1288518" y="1665195"/>
                      </a:cubicBezTo>
                      <a:cubicBezTo>
                        <a:pt x="1251412" y="1665195"/>
                        <a:pt x="1219557" y="1642617"/>
                        <a:pt x="1205949" y="1610455"/>
                      </a:cubicBezTo>
                      <a:lnTo>
                        <a:pt x="1203531" y="1598487"/>
                      </a:lnTo>
                      <a:lnTo>
                        <a:pt x="890858" y="1598487"/>
                      </a:lnTo>
                      <a:cubicBezTo>
                        <a:pt x="841384" y="1598487"/>
                        <a:pt x="801245" y="1558348"/>
                        <a:pt x="801245" y="1508873"/>
                      </a:cubicBezTo>
                      <a:lnTo>
                        <a:pt x="801245" y="1426032"/>
                      </a:lnTo>
                      <a:lnTo>
                        <a:pt x="379661" y="1429942"/>
                      </a:lnTo>
                      <a:cubicBezTo>
                        <a:pt x="346553" y="1429924"/>
                        <a:pt x="316655" y="1416756"/>
                        <a:pt x="294951" y="1395390"/>
                      </a:cubicBezTo>
                      <a:lnTo>
                        <a:pt x="270560" y="1359849"/>
                      </a:lnTo>
                      <a:lnTo>
                        <a:pt x="263688" y="1352058"/>
                      </a:lnTo>
                      <a:lnTo>
                        <a:pt x="15908" y="922891"/>
                      </a:lnTo>
                      <a:cubicBezTo>
                        <a:pt x="7721" y="908711"/>
                        <a:pt x="2795" y="893543"/>
                        <a:pt x="898" y="87825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6" name="Freeform: Shape 325">
                  <a:extLst>
                    <a:ext uri="{FF2B5EF4-FFF2-40B4-BE49-F238E27FC236}">
                      <a16:creationId xmlns:a16="http://schemas.microsoft.com/office/drawing/2014/main" xmlns="" id="{9C06083B-05AE-4877-BC02-28545BE61A3D}"/>
                    </a:ext>
                  </a:extLst>
                </p:cNvPr>
                <p:cNvSpPr/>
                <p:nvPr/>
              </p:nvSpPr>
              <p:spPr>
                <a:xfrm>
                  <a:off x="330241" y="2609254"/>
                  <a:ext cx="2145289" cy="336010"/>
                </a:xfrm>
                <a:custGeom>
                  <a:avLst/>
                  <a:gdLst>
                    <a:gd name="connsiteX0" fmla="*/ 2123188 w 2324346"/>
                    <a:gd name="connsiteY0" fmla="*/ 127749 h 364054"/>
                    <a:gd name="connsiteX1" fmla="*/ 2067056 w 2324346"/>
                    <a:gd name="connsiteY1" fmla="*/ 183881 h 364054"/>
                    <a:gd name="connsiteX2" fmla="*/ 2123188 w 2324346"/>
                    <a:gd name="connsiteY2" fmla="*/ 240013 h 364054"/>
                    <a:gd name="connsiteX3" fmla="*/ 2179320 w 2324346"/>
                    <a:gd name="connsiteY3" fmla="*/ 183881 h 364054"/>
                    <a:gd name="connsiteX4" fmla="*/ 2123188 w 2324346"/>
                    <a:gd name="connsiteY4" fmla="*/ 127749 h 364054"/>
                    <a:gd name="connsiteX5" fmla="*/ 1803836 w 2324346"/>
                    <a:gd name="connsiteY5" fmla="*/ 127749 h 364054"/>
                    <a:gd name="connsiteX6" fmla="*/ 1747704 w 2324346"/>
                    <a:gd name="connsiteY6" fmla="*/ 183881 h 364054"/>
                    <a:gd name="connsiteX7" fmla="*/ 1803836 w 2324346"/>
                    <a:gd name="connsiteY7" fmla="*/ 240013 h 364054"/>
                    <a:gd name="connsiteX8" fmla="*/ 1859968 w 2324346"/>
                    <a:gd name="connsiteY8" fmla="*/ 183881 h 364054"/>
                    <a:gd name="connsiteX9" fmla="*/ 1803836 w 2324346"/>
                    <a:gd name="connsiteY9" fmla="*/ 127749 h 364054"/>
                    <a:gd name="connsiteX10" fmla="*/ 1484484 w 2324346"/>
                    <a:gd name="connsiteY10" fmla="*/ 127749 h 364054"/>
                    <a:gd name="connsiteX11" fmla="*/ 1428352 w 2324346"/>
                    <a:gd name="connsiteY11" fmla="*/ 183881 h 364054"/>
                    <a:gd name="connsiteX12" fmla="*/ 1484484 w 2324346"/>
                    <a:gd name="connsiteY12" fmla="*/ 240013 h 364054"/>
                    <a:gd name="connsiteX13" fmla="*/ 1540616 w 2324346"/>
                    <a:gd name="connsiteY13" fmla="*/ 183881 h 364054"/>
                    <a:gd name="connsiteX14" fmla="*/ 1484484 w 2324346"/>
                    <a:gd name="connsiteY14" fmla="*/ 127749 h 364054"/>
                    <a:gd name="connsiteX15" fmla="*/ 1165131 w 2324346"/>
                    <a:gd name="connsiteY15" fmla="*/ 127749 h 364054"/>
                    <a:gd name="connsiteX16" fmla="*/ 1108999 w 2324346"/>
                    <a:gd name="connsiteY16" fmla="*/ 183881 h 364054"/>
                    <a:gd name="connsiteX17" fmla="*/ 1165131 w 2324346"/>
                    <a:gd name="connsiteY17" fmla="*/ 240013 h 364054"/>
                    <a:gd name="connsiteX18" fmla="*/ 1221263 w 2324346"/>
                    <a:gd name="connsiteY18" fmla="*/ 183881 h 364054"/>
                    <a:gd name="connsiteX19" fmla="*/ 1165131 w 2324346"/>
                    <a:gd name="connsiteY19" fmla="*/ 127749 h 364054"/>
                    <a:gd name="connsiteX20" fmla="*/ 845779 w 2324346"/>
                    <a:gd name="connsiteY20" fmla="*/ 127749 h 364054"/>
                    <a:gd name="connsiteX21" fmla="*/ 789647 w 2324346"/>
                    <a:gd name="connsiteY21" fmla="*/ 183881 h 364054"/>
                    <a:gd name="connsiteX22" fmla="*/ 845779 w 2324346"/>
                    <a:gd name="connsiteY22" fmla="*/ 240013 h 364054"/>
                    <a:gd name="connsiteX23" fmla="*/ 901911 w 2324346"/>
                    <a:gd name="connsiteY23" fmla="*/ 183881 h 364054"/>
                    <a:gd name="connsiteX24" fmla="*/ 845779 w 2324346"/>
                    <a:gd name="connsiteY24" fmla="*/ 127749 h 364054"/>
                    <a:gd name="connsiteX25" fmla="*/ 526427 w 2324346"/>
                    <a:gd name="connsiteY25" fmla="*/ 127749 h 364054"/>
                    <a:gd name="connsiteX26" fmla="*/ 470295 w 2324346"/>
                    <a:gd name="connsiteY26" fmla="*/ 183881 h 364054"/>
                    <a:gd name="connsiteX27" fmla="*/ 526427 w 2324346"/>
                    <a:gd name="connsiteY27" fmla="*/ 240013 h 364054"/>
                    <a:gd name="connsiteX28" fmla="*/ 582559 w 2324346"/>
                    <a:gd name="connsiteY28" fmla="*/ 183881 h 364054"/>
                    <a:gd name="connsiteX29" fmla="*/ 526427 w 2324346"/>
                    <a:gd name="connsiteY29" fmla="*/ 127749 h 364054"/>
                    <a:gd name="connsiteX30" fmla="*/ 207075 w 2324346"/>
                    <a:gd name="connsiteY30" fmla="*/ 127749 h 364054"/>
                    <a:gd name="connsiteX31" fmla="*/ 150943 w 2324346"/>
                    <a:gd name="connsiteY31" fmla="*/ 183881 h 364054"/>
                    <a:gd name="connsiteX32" fmla="*/ 207075 w 2324346"/>
                    <a:gd name="connsiteY32" fmla="*/ 240013 h 364054"/>
                    <a:gd name="connsiteX33" fmla="*/ 263207 w 2324346"/>
                    <a:gd name="connsiteY33" fmla="*/ 183881 h 364054"/>
                    <a:gd name="connsiteX34" fmla="*/ 207075 w 2324346"/>
                    <a:gd name="connsiteY34" fmla="*/ 127749 h 364054"/>
                    <a:gd name="connsiteX35" fmla="*/ 2123188 w 2324346"/>
                    <a:gd name="connsiteY35" fmla="*/ 71617 h 364054"/>
                    <a:gd name="connsiteX36" fmla="*/ 2235452 w 2324346"/>
                    <a:gd name="connsiteY36" fmla="*/ 183881 h 364054"/>
                    <a:gd name="connsiteX37" fmla="*/ 2123188 w 2324346"/>
                    <a:gd name="connsiteY37" fmla="*/ 296145 h 364054"/>
                    <a:gd name="connsiteX38" fmla="*/ 2010924 w 2324346"/>
                    <a:gd name="connsiteY38" fmla="*/ 183881 h 364054"/>
                    <a:gd name="connsiteX39" fmla="*/ 2123188 w 2324346"/>
                    <a:gd name="connsiteY39" fmla="*/ 71617 h 364054"/>
                    <a:gd name="connsiteX40" fmla="*/ 1803836 w 2324346"/>
                    <a:gd name="connsiteY40" fmla="*/ 71617 h 364054"/>
                    <a:gd name="connsiteX41" fmla="*/ 1916100 w 2324346"/>
                    <a:gd name="connsiteY41" fmla="*/ 183881 h 364054"/>
                    <a:gd name="connsiteX42" fmla="*/ 1803836 w 2324346"/>
                    <a:gd name="connsiteY42" fmla="*/ 296145 h 364054"/>
                    <a:gd name="connsiteX43" fmla="*/ 1691572 w 2324346"/>
                    <a:gd name="connsiteY43" fmla="*/ 183881 h 364054"/>
                    <a:gd name="connsiteX44" fmla="*/ 1803836 w 2324346"/>
                    <a:gd name="connsiteY44" fmla="*/ 71617 h 364054"/>
                    <a:gd name="connsiteX45" fmla="*/ 1484484 w 2324346"/>
                    <a:gd name="connsiteY45" fmla="*/ 71617 h 364054"/>
                    <a:gd name="connsiteX46" fmla="*/ 1596748 w 2324346"/>
                    <a:gd name="connsiteY46" fmla="*/ 183881 h 364054"/>
                    <a:gd name="connsiteX47" fmla="*/ 1484484 w 2324346"/>
                    <a:gd name="connsiteY47" fmla="*/ 296145 h 364054"/>
                    <a:gd name="connsiteX48" fmla="*/ 1372220 w 2324346"/>
                    <a:gd name="connsiteY48" fmla="*/ 183881 h 364054"/>
                    <a:gd name="connsiteX49" fmla="*/ 1484484 w 2324346"/>
                    <a:gd name="connsiteY49" fmla="*/ 71617 h 364054"/>
                    <a:gd name="connsiteX50" fmla="*/ 1165131 w 2324346"/>
                    <a:gd name="connsiteY50" fmla="*/ 71617 h 364054"/>
                    <a:gd name="connsiteX51" fmla="*/ 1277395 w 2324346"/>
                    <a:gd name="connsiteY51" fmla="*/ 183881 h 364054"/>
                    <a:gd name="connsiteX52" fmla="*/ 1165131 w 2324346"/>
                    <a:gd name="connsiteY52" fmla="*/ 296145 h 364054"/>
                    <a:gd name="connsiteX53" fmla="*/ 1052867 w 2324346"/>
                    <a:gd name="connsiteY53" fmla="*/ 183881 h 364054"/>
                    <a:gd name="connsiteX54" fmla="*/ 1165131 w 2324346"/>
                    <a:gd name="connsiteY54" fmla="*/ 71617 h 364054"/>
                    <a:gd name="connsiteX55" fmla="*/ 845779 w 2324346"/>
                    <a:gd name="connsiteY55" fmla="*/ 71617 h 364054"/>
                    <a:gd name="connsiteX56" fmla="*/ 958043 w 2324346"/>
                    <a:gd name="connsiteY56" fmla="*/ 183881 h 364054"/>
                    <a:gd name="connsiteX57" fmla="*/ 845779 w 2324346"/>
                    <a:gd name="connsiteY57" fmla="*/ 296145 h 364054"/>
                    <a:gd name="connsiteX58" fmla="*/ 733515 w 2324346"/>
                    <a:gd name="connsiteY58" fmla="*/ 183881 h 364054"/>
                    <a:gd name="connsiteX59" fmla="*/ 845779 w 2324346"/>
                    <a:gd name="connsiteY59" fmla="*/ 71617 h 364054"/>
                    <a:gd name="connsiteX60" fmla="*/ 526427 w 2324346"/>
                    <a:gd name="connsiteY60" fmla="*/ 71617 h 364054"/>
                    <a:gd name="connsiteX61" fmla="*/ 638691 w 2324346"/>
                    <a:gd name="connsiteY61" fmla="*/ 183881 h 364054"/>
                    <a:gd name="connsiteX62" fmla="*/ 526427 w 2324346"/>
                    <a:gd name="connsiteY62" fmla="*/ 296145 h 364054"/>
                    <a:gd name="connsiteX63" fmla="*/ 414163 w 2324346"/>
                    <a:gd name="connsiteY63" fmla="*/ 183881 h 364054"/>
                    <a:gd name="connsiteX64" fmla="*/ 526427 w 2324346"/>
                    <a:gd name="connsiteY64" fmla="*/ 71617 h 364054"/>
                    <a:gd name="connsiteX65" fmla="*/ 207075 w 2324346"/>
                    <a:gd name="connsiteY65" fmla="*/ 71617 h 364054"/>
                    <a:gd name="connsiteX66" fmla="*/ 319339 w 2324346"/>
                    <a:gd name="connsiteY66" fmla="*/ 183881 h 364054"/>
                    <a:gd name="connsiteX67" fmla="*/ 207075 w 2324346"/>
                    <a:gd name="connsiteY67" fmla="*/ 296145 h 364054"/>
                    <a:gd name="connsiteX68" fmla="*/ 94811 w 2324346"/>
                    <a:gd name="connsiteY68" fmla="*/ 183881 h 364054"/>
                    <a:gd name="connsiteX69" fmla="*/ 207075 w 2324346"/>
                    <a:gd name="connsiteY69" fmla="*/ 71617 h 364054"/>
                    <a:gd name="connsiteX70" fmla="*/ 182844 w 2324346"/>
                    <a:gd name="connsiteY70" fmla="*/ 45713 h 364054"/>
                    <a:gd name="connsiteX71" fmla="*/ 46530 w 2324346"/>
                    <a:gd name="connsiteY71" fmla="*/ 182027 h 364054"/>
                    <a:gd name="connsiteX72" fmla="*/ 182844 w 2324346"/>
                    <a:gd name="connsiteY72" fmla="*/ 318341 h 364054"/>
                    <a:gd name="connsiteX73" fmla="*/ 2141502 w 2324346"/>
                    <a:gd name="connsiteY73" fmla="*/ 318341 h 364054"/>
                    <a:gd name="connsiteX74" fmla="*/ 2277816 w 2324346"/>
                    <a:gd name="connsiteY74" fmla="*/ 182027 h 364054"/>
                    <a:gd name="connsiteX75" fmla="*/ 2141502 w 2324346"/>
                    <a:gd name="connsiteY75" fmla="*/ 45713 h 364054"/>
                    <a:gd name="connsiteX76" fmla="*/ 182027 w 2324346"/>
                    <a:gd name="connsiteY76" fmla="*/ 0 h 364054"/>
                    <a:gd name="connsiteX77" fmla="*/ 2142319 w 2324346"/>
                    <a:gd name="connsiteY77" fmla="*/ 0 h 364054"/>
                    <a:gd name="connsiteX78" fmla="*/ 2324346 w 2324346"/>
                    <a:gd name="connsiteY78" fmla="*/ 182027 h 364054"/>
                    <a:gd name="connsiteX79" fmla="*/ 2142319 w 2324346"/>
                    <a:gd name="connsiteY79" fmla="*/ 364054 h 364054"/>
                    <a:gd name="connsiteX80" fmla="*/ 182027 w 2324346"/>
                    <a:gd name="connsiteY80" fmla="*/ 364054 h 364054"/>
                    <a:gd name="connsiteX81" fmla="*/ 0 w 2324346"/>
                    <a:gd name="connsiteY81" fmla="*/ 182027 h 364054"/>
                    <a:gd name="connsiteX82" fmla="*/ 182027 w 2324346"/>
                    <a:gd name="connsiteY82" fmla="*/ 0 h 364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</a:cxnLst>
                  <a:rect l="l" t="t" r="r" b="b"/>
                  <a:pathLst>
                    <a:path w="2324346" h="364054">
                      <a:moveTo>
                        <a:pt x="2123188" y="127749"/>
                      </a:moveTo>
                      <a:cubicBezTo>
                        <a:pt x="2092187" y="127749"/>
                        <a:pt x="2067056" y="152880"/>
                        <a:pt x="2067056" y="183881"/>
                      </a:cubicBezTo>
                      <a:cubicBezTo>
                        <a:pt x="2067056" y="214882"/>
                        <a:pt x="2092187" y="240013"/>
                        <a:pt x="2123188" y="240013"/>
                      </a:cubicBezTo>
                      <a:cubicBezTo>
                        <a:pt x="2154189" y="240013"/>
                        <a:pt x="2179320" y="214882"/>
                        <a:pt x="2179320" y="183881"/>
                      </a:cubicBezTo>
                      <a:cubicBezTo>
                        <a:pt x="2179320" y="152880"/>
                        <a:pt x="2154189" y="127749"/>
                        <a:pt x="2123188" y="127749"/>
                      </a:cubicBezTo>
                      <a:close/>
                      <a:moveTo>
                        <a:pt x="1803836" y="127749"/>
                      </a:moveTo>
                      <a:cubicBezTo>
                        <a:pt x="1772835" y="127749"/>
                        <a:pt x="1747704" y="152880"/>
                        <a:pt x="1747704" y="183881"/>
                      </a:cubicBezTo>
                      <a:cubicBezTo>
                        <a:pt x="1747704" y="214882"/>
                        <a:pt x="1772835" y="240013"/>
                        <a:pt x="1803836" y="240013"/>
                      </a:cubicBezTo>
                      <a:cubicBezTo>
                        <a:pt x="1834837" y="240013"/>
                        <a:pt x="1859968" y="214882"/>
                        <a:pt x="1859968" y="183881"/>
                      </a:cubicBezTo>
                      <a:cubicBezTo>
                        <a:pt x="1859968" y="152880"/>
                        <a:pt x="1834837" y="127749"/>
                        <a:pt x="1803836" y="127749"/>
                      </a:cubicBezTo>
                      <a:close/>
                      <a:moveTo>
                        <a:pt x="1484484" y="127749"/>
                      </a:moveTo>
                      <a:cubicBezTo>
                        <a:pt x="1453483" y="127749"/>
                        <a:pt x="1428352" y="152880"/>
                        <a:pt x="1428352" y="183881"/>
                      </a:cubicBezTo>
                      <a:cubicBezTo>
                        <a:pt x="1428352" y="214882"/>
                        <a:pt x="1453483" y="240013"/>
                        <a:pt x="1484484" y="240013"/>
                      </a:cubicBezTo>
                      <a:cubicBezTo>
                        <a:pt x="1515485" y="240013"/>
                        <a:pt x="1540616" y="214882"/>
                        <a:pt x="1540616" y="183881"/>
                      </a:cubicBezTo>
                      <a:cubicBezTo>
                        <a:pt x="1540616" y="152880"/>
                        <a:pt x="1515485" y="127749"/>
                        <a:pt x="1484484" y="127749"/>
                      </a:cubicBezTo>
                      <a:close/>
                      <a:moveTo>
                        <a:pt x="1165131" y="127749"/>
                      </a:moveTo>
                      <a:cubicBezTo>
                        <a:pt x="1134130" y="127749"/>
                        <a:pt x="1108999" y="152880"/>
                        <a:pt x="1108999" y="183881"/>
                      </a:cubicBezTo>
                      <a:cubicBezTo>
                        <a:pt x="1108999" y="214882"/>
                        <a:pt x="1134130" y="240013"/>
                        <a:pt x="1165131" y="240013"/>
                      </a:cubicBezTo>
                      <a:cubicBezTo>
                        <a:pt x="1196132" y="240013"/>
                        <a:pt x="1221263" y="214882"/>
                        <a:pt x="1221263" y="183881"/>
                      </a:cubicBezTo>
                      <a:cubicBezTo>
                        <a:pt x="1221263" y="152880"/>
                        <a:pt x="1196132" y="127749"/>
                        <a:pt x="1165131" y="127749"/>
                      </a:cubicBezTo>
                      <a:close/>
                      <a:moveTo>
                        <a:pt x="845779" y="127749"/>
                      </a:moveTo>
                      <a:cubicBezTo>
                        <a:pt x="814778" y="127749"/>
                        <a:pt x="789647" y="152880"/>
                        <a:pt x="789647" y="183881"/>
                      </a:cubicBezTo>
                      <a:cubicBezTo>
                        <a:pt x="789647" y="214882"/>
                        <a:pt x="814778" y="240013"/>
                        <a:pt x="845779" y="240013"/>
                      </a:cubicBezTo>
                      <a:cubicBezTo>
                        <a:pt x="876780" y="240013"/>
                        <a:pt x="901911" y="214882"/>
                        <a:pt x="901911" y="183881"/>
                      </a:cubicBezTo>
                      <a:cubicBezTo>
                        <a:pt x="901911" y="152880"/>
                        <a:pt x="876780" y="127749"/>
                        <a:pt x="845779" y="127749"/>
                      </a:cubicBezTo>
                      <a:close/>
                      <a:moveTo>
                        <a:pt x="526427" y="127749"/>
                      </a:moveTo>
                      <a:cubicBezTo>
                        <a:pt x="495426" y="127749"/>
                        <a:pt x="470295" y="152880"/>
                        <a:pt x="470295" y="183881"/>
                      </a:cubicBezTo>
                      <a:cubicBezTo>
                        <a:pt x="470295" y="214882"/>
                        <a:pt x="495426" y="240013"/>
                        <a:pt x="526427" y="240013"/>
                      </a:cubicBezTo>
                      <a:cubicBezTo>
                        <a:pt x="557428" y="240013"/>
                        <a:pt x="582559" y="214882"/>
                        <a:pt x="582559" y="183881"/>
                      </a:cubicBezTo>
                      <a:cubicBezTo>
                        <a:pt x="582559" y="152880"/>
                        <a:pt x="557428" y="127749"/>
                        <a:pt x="526427" y="127749"/>
                      </a:cubicBezTo>
                      <a:close/>
                      <a:moveTo>
                        <a:pt x="207075" y="127749"/>
                      </a:moveTo>
                      <a:cubicBezTo>
                        <a:pt x="176074" y="127749"/>
                        <a:pt x="150943" y="152880"/>
                        <a:pt x="150943" y="183881"/>
                      </a:cubicBezTo>
                      <a:cubicBezTo>
                        <a:pt x="150943" y="214882"/>
                        <a:pt x="176074" y="240013"/>
                        <a:pt x="207075" y="240013"/>
                      </a:cubicBezTo>
                      <a:cubicBezTo>
                        <a:pt x="238076" y="240013"/>
                        <a:pt x="263207" y="214882"/>
                        <a:pt x="263207" y="183881"/>
                      </a:cubicBezTo>
                      <a:cubicBezTo>
                        <a:pt x="263207" y="152880"/>
                        <a:pt x="238076" y="127749"/>
                        <a:pt x="207075" y="127749"/>
                      </a:cubicBezTo>
                      <a:close/>
                      <a:moveTo>
                        <a:pt x="2123188" y="71617"/>
                      </a:moveTo>
                      <a:cubicBezTo>
                        <a:pt x="2185190" y="71617"/>
                        <a:pt x="2235452" y="121879"/>
                        <a:pt x="2235452" y="183881"/>
                      </a:cubicBezTo>
                      <a:cubicBezTo>
                        <a:pt x="2235452" y="245883"/>
                        <a:pt x="2185190" y="296145"/>
                        <a:pt x="2123188" y="296145"/>
                      </a:cubicBezTo>
                      <a:cubicBezTo>
                        <a:pt x="2061186" y="296145"/>
                        <a:pt x="2010924" y="245883"/>
                        <a:pt x="2010924" y="183881"/>
                      </a:cubicBezTo>
                      <a:cubicBezTo>
                        <a:pt x="2010924" y="121879"/>
                        <a:pt x="2061186" y="71617"/>
                        <a:pt x="2123188" y="71617"/>
                      </a:cubicBezTo>
                      <a:close/>
                      <a:moveTo>
                        <a:pt x="1803836" y="71617"/>
                      </a:moveTo>
                      <a:cubicBezTo>
                        <a:pt x="1865838" y="71617"/>
                        <a:pt x="1916100" y="121879"/>
                        <a:pt x="1916100" y="183881"/>
                      </a:cubicBezTo>
                      <a:cubicBezTo>
                        <a:pt x="1916100" y="245883"/>
                        <a:pt x="1865838" y="296145"/>
                        <a:pt x="1803836" y="296145"/>
                      </a:cubicBezTo>
                      <a:cubicBezTo>
                        <a:pt x="1741834" y="296145"/>
                        <a:pt x="1691572" y="245883"/>
                        <a:pt x="1691572" y="183881"/>
                      </a:cubicBezTo>
                      <a:cubicBezTo>
                        <a:pt x="1691572" y="121879"/>
                        <a:pt x="1741834" y="71617"/>
                        <a:pt x="1803836" y="71617"/>
                      </a:cubicBezTo>
                      <a:close/>
                      <a:moveTo>
                        <a:pt x="1484484" y="71617"/>
                      </a:moveTo>
                      <a:cubicBezTo>
                        <a:pt x="1546486" y="71617"/>
                        <a:pt x="1596748" y="121879"/>
                        <a:pt x="1596748" y="183881"/>
                      </a:cubicBezTo>
                      <a:cubicBezTo>
                        <a:pt x="1596748" y="245883"/>
                        <a:pt x="1546486" y="296145"/>
                        <a:pt x="1484484" y="296145"/>
                      </a:cubicBezTo>
                      <a:cubicBezTo>
                        <a:pt x="1422482" y="296145"/>
                        <a:pt x="1372220" y="245883"/>
                        <a:pt x="1372220" y="183881"/>
                      </a:cubicBezTo>
                      <a:cubicBezTo>
                        <a:pt x="1372220" y="121879"/>
                        <a:pt x="1422482" y="71617"/>
                        <a:pt x="1484484" y="71617"/>
                      </a:cubicBezTo>
                      <a:close/>
                      <a:moveTo>
                        <a:pt x="1165131" y="71617"/>
                      </a:moveTo>
                      <a:cubicBezTo>
                        <a:pt x="1227133" y="71617"/>
                        <a:pt x="1277395" y="121879"/>
                        <a:pt x="1277395" y="183881"/>
                      </a:cubicBezTo>
                      <a:cubicBezTo>
                        <a:pt x="1277395" y="245883"/>
                        <a:pt x="1227133" y="296145"/>
                        <a:pt x="1165131" y="296145"/>
                      </a:cubicBezTo>
                      <a:cubicBezTo>
                        <a:pt x="1103129" y="296145"/>
                        <a:pt x="1052867" y="245883"/>
                        <a:pt x="1052867" y="183881"/>
                      </a:cubicBezTo>
                      <a:cubicBezTo>
                        <a:pt x="1052867" y="121879"/>
                        <a:pt x="1103129" y="71617"/>
                        <a:pt x="1165131" y="71617"/>
                      </a:cubicBezTo>
                      <a:close/>
                      <a:moveTo>
                        <a:pt x="845779" y="71617"/>
                      </a:moveTo>
                      <a:cubicBezTo>
                        <a:pt x="907781" y="71617"/>
                        <a:pt x="958043" y="121879"/>
                        <a:pt x="958043" y="183881"/>
                      </a:cubicBezTo>
                      <a:cubicBezTo>
                        <a:pt x="958043" y="245883"/>
                        <a:pt x="907781" y="296145"/>
                        <a:pt x="845779" y="296145"/>
                      </a:cubicBezTo>
                      <a:cubicBezTo>
                        <a:pt x="783777" y="296145"/>
                        <a:pt x="733515" y="245883"/>
                        <a:pt x="733515" y="183881"/>
                      </a:cubicBezTo>
                      <a:cubicBezTo>
                        <a:pt x="733515" y="121879"/>
                        <a:pt x="783777" y="71617"/>
                        <a:pt x="845779" y="71617"/>
                      </a:cubicBezTo>
                      <a:close/>
                      <a:moveTo>
                        <a:pt x="526427" y="71617"/>
                      </a:moveTo>
                      <a:cubicBezTo>
                        <a:pt x="588429" y="71617"/>
                        <a:pt x="638691" y="121879"/>
                        <a:pt x="638691" y="183881"/>
                      </a:cubicBezTo>
                      <a:cubicBezTo>
                        <a:pt x="638691" y="245883"/>
                        <a:pt x="588429" y="296145"/>
                        <a:pt x="526427" y="296145"/>
                      </a:cubicBezTo>
                      <a:cubicBezTo>
                        <a:pt x="464425" y="296145"/>
                        <a:pt x="414163" y="245883"/>
                        <a:pt x="414163" y="183881"/>
                      </a:cubicBezTo>
                      <a:cubicBezTo>
                        <a:pt x="414163" y="121879"/>
                        <a:pt x="464425" y="71617"/>
                        <a:pt x="526427" y="71617"/>
                      </a:cubicBezTo>
                      <a:close/>
                      <a:moveTo>
                        <a:pt x="207075" y="71617"/>
                      </a:moveTo>
                      <a:cubicBezTo>
                        <a:pt x="269077" y="71617"/>
                        <a:pt x="319339" y="121879"/>
                        <a:pt x="319339" y="183881"/>
                      </a:cubicBezTo>
                      <a:cubicBezTo>
                        <a:pt x="319339" y="245883"/>
                        <a:pt x="269077" y="296145"/>
                        <a:pt x="207075" y="296145"/>
                      </a:cubicBezTo>
                      <a:cubicBezTo>
                        <a:pt x="145073" y="296145"/>
                        <a:pt x="94811" y="245883"/>
                        <a:pt x="94811" y="183881"/>
                      </a:cubicBezTo>
                      <a:cubicBezTo>
                        <a:pt x="94811" y="121879"/>
                        <a:pt x="145073" y="71617"/>
                        <a:pt x="207075" y="71617"/>
                      </a:cubicBezTo>
                      <a:close/>
                      <a:moveTo>
                        <a:pt x="182844" y="45713"/>
                      </a:moveTo>
                      <a:cubicBezTo>
                        <a:pt x="107560" y="45713"/>
                        <a:pt x="46530" y="106743"/>
                        <a:pt x="46530" y="182027"/>
                      </a:cubicBezTo>
                      <a:cubicBezTo>
                        <a:pt x="46530" y="257311"/>
                        <a:pt x="107560" y="318341"/>
                        <a:pt x="182844" y="318341"/>
                      </a:cubicBezTo>
                      <a:lnTo>
                        <a:pt x="2141502" y="318341"/>
                      </a:lnTo>
                      <a:cubicBezTo>
                        <a:pt x="2216786" y="318341"/>
                        <a:pt x="2277816" y="257311"/>
                        <a:pt x="2277816" y="182027"/>
                      </a:cubicBezTo>
                      <a:cubicBezTo>
                        <a:pt x="2277816" y="106743"/>
                        <a:pt x="2216786" y="45713"/>
                        <a:pt x="2141502" y="45713"/>
                      </a:cubicBezTo>
                      <a:close/>
                      <a:moveTo>
                        <a:pt x="182027" y="0"/>
                      </a:moveTo>
                      <a:lnTo>
                        <a:pt x="2142319" y="0"/>
                      </a:lnTo>
                      <a:cubicBezTo>
                        <a:pt x="2242850" y="0"/>
                        <a:pt x="2324346" y="81496"/>
                        <a:pt x="2324346" y="182027"/>
                      </a:cubicBezTo>
                      <a:cubicBezTo>
                        <a:pt x="2324346" y="282558"/>
                        <a:pt x="2242850" y="364054"/>
                        <a:pt x="2142319" y="364054"/>
                      </a:cubicBezTo>
                      <a:lnTo>
                        <a:pt x="182027" y="364054"/>
                      </a:lnTo>
                      <a:cubicBezTo>
                        <a:pt x="81496" y="364054"/>
                        <a:pt x="0" y="282558"/>
                        <a:pt x="0" y="182027"/>
                      </a:cubicBezTo>
                      <a:cubicBezTo>
                        <a:pt x="0" y="81496"/>
                        <a:pt x="81496" y="0"/>
                        <a:pt x="1820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22" name="Freeform: Shape 321">
                <a:extLst>
                  <a:ext uri="{FF2B5EF4-FFF2-40B4-BE49-F238E27FC236}">
                    <a16:creationId xmlns:a16="http://schemas.microsoft.com/office/drawing/2014/main" xmlns="" id="{9FAC3DD2-EA13-492E-BB56-960EF5A8706C}"/>
                  </a:ext>
                </a:extLst>
              </p:cNvPr>
              <p:cNvSpPr/>
              <p:nvPr/>
            </p:nvSpPr>
            <p:spPr>
              <a:xfrm>
                <a:off x="99623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xmlns="" id="{8394B7E9-C48A-4DD5-90D3-41D7473BCDFE}"/>
                  </a:ext>
                </a:extLst>
              </p:cNvPr>
              <p:cNvSpPr/>
              <p:nvPr/>
            </p:nvSpPr>
            <p:spPr>
              <a:xfrm>
                <a:off x="10221429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xmlns="" id="{A27387D7-8D13-4B52-BF65-B19FB0833265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xmlns="" id="{A42CB17B-A026-4FFA-A761-87C6B1D40317}"/>
                </a:ext>
              </a:extLst>
            </p:cNvPr>
            <p:cNvSpPr/>
            <p:nvPr/>
          </p:nvSpPr>
          <p:spPr>
            <a:xfrm>
              <a:off x="10331070" y="2951963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7" name="Group 326">
            <a:extLst>
              <a:ext uri="{FF2B5EF4-FFF2-40B4-BE49-F238E27FC236}">
                <a16:creationId xmlns:a16="http://schemas.microsoft.com/office/drawing/2014/main" xmlns="" id="{28377B6D-30E2-4335-9A77-DE8B0430C526}"/>
              </a:ext>
            </a:extLst>
          </p:cNvPr>
          <p:cNvGrpSpPr/>
          <p:nvPr/>
        </p:nvGrpSpPr>
        <p:grpSpPr>
          <a:xfrm>
            <a:off x="802481" y="831196"/>
            <a:ext cx="1928893" cy="1436399"/>
            <a:chOff x="970334" y="886028"/>
            <a:chExt cx="8012348" cy="5966596"/>
          </a:xfrm>
          <a:solidFill>
            <a:srgbClr val="662483"/>
          </a:solidFill>
        </p:grpSpPr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xmlns="" id="{74B27482-05D0-4763-A612-51B975DF8C4D}"/>
                </a:ext>
              </a:extLst>
            </p:cNvPr>
            <p:cNvSpPr/>
            <p:nvPr/>
          </p:nvSpPr>
          <p:spPr>
            <a:xfrm>
              <a:off x="970334" y="1485859"/>
              <a:ext cx="5488021" cy="4644957"/>
            </a:xfrm>
            <a:custGeom>
              <a:avLst/>
              <a:gdLst>
                <a:gd name="connsiteX0" fmla="*/ 2432 w 5488021"/>
                <a:gd name="connsiteY0" fmla="*/ 2651639 h 4644957"/>
                <a:gd name="connsiteX1" fmla="*/ 375326 w 5488021"/>
                <a:gd name="connsiteY1" fmla="*/ 2650829 h 4644957"/>
                <a:gd name="connsiteX2" fmla="*/ 431260 w 5488021"/>
                <a:gd name="connsiteY2" fmla="*/ 2604622 h 4644957"/>
                <a:gd name="connsiteX3" fmla="*/ 817934 w 5488021"/>
                <a:gd name="connsiteY3" fmla="*/ 56786 h 4644957"/>
                <a:gd name="connsiteX4" fmla="*/ 890892 w 5488021"/>
                <a:gd name="connsiteY4" fmla="*/ 41 h 4644957"/>
                <a:gd name="connsiteX5" fmla="*/ 3874041 w 5488021"/>
                <a:gd name="connsiteY5" fmla="*/ 41 h 4644957"/>
                <a:gd name="connsiteX6" fmla="*/ 3919436 w 5488021"/>
                <a:gd name="connsiteY6" fmla="*/ 30035 h 4644957"/>
                <a:gd name="connsiteX7" fmla="*/ 3980234 w 5488021"/>
                <a:gd name="connsiteY7" fmla="*/ 351048 h 4644957"/>
                <a:gd name="connsiteX8" fmla="*/ 4316649 w 5488021"/>
                <a:gd name="connsiteY8" fmla="*/ 1802090 h 4644957"/>
                <a:gd name="connsiteX9" fmla="*/ 4531468 w 5488021"/>
                <a:gd name="connsiteY9" fmla="*/ 2732703 h 4644957"/>
                <a:gd name="connsiteX10" fmla="*/ 4588213 w 5488021"/>
                <a:gd name="connsiteY10" fmla="*/ 2778099 h 4644957"/>
                <a:gd name="connsiteX11" fmla="*/ 4730075 w 5488021"/>
                <a:gd name="connsiteY11" fmla="*/ 2777288 h 4644957"/>
                <a:gd name="connsiteX12" fmla="*/ 5034064 w 5488021"/>
                <a:gd name="connsiteY12" fmla="*/ 2742431 h 4644957"/>
                <a:gd name="connsiteX13" fmla="*/ 5034064 w 5488021"/>
                <a:gd name="connsiteY13" fmla="*/ 2705952 h 4644957"/>
                <a:gd name="connsiteX14" fmla="*/ 5034064 w 5488021"/>
                <a:gd name="connsiteY14" fmla="*/ 71378 h 4644957"/>
                <a:gd name="connsiteX15" fmla="*/ 5099726 w 5488021"/>
                <a:gd name="connsiteY15" fmla="*/ 4905 h 4644957"/>
                <a:gd name="connsiteX16" fmla="*/ 5444247 w 5488021"/>
                <a:gd name="connsiteY16" fmla="*/ 4095 h 4644957"/>
                <a:gd name="connsiteX17" fmla="*/ 5491264 w 5488021"/>
                <a:gd name="connsiteY17" fmla="*/ 51112 h 4644957"/>
                <a:gd name="connsiteX18" fmla="*/ 5490453 w 5488021"/>
                <a:gd name="connsiteY18" fmla="*/ 399686 h 4644957"/>
                <a:gd name="connsiteX19" fmla="*/ 5491264 w 5488021"/>
                <a:gd name="connsiteY19" fmla="*/ 4006216 h 4644957"/>
                <a:gd name="connsiteX20" fmla="*/ 5158902 w 5488021"/>
                <a:gd name="connsiteY20" fmla="*/ 3652778 h 4644957"/>
                <a:gd name="connsiteX21" fmla="*/ 4579296 w 5488021"/>
                <a:gd name="connsiteY21" fmla="*/ 3489029 h 4644957"/>
                <a:gd name="connsiteX22" fmla="*/ 3945377 w 5488021"/>
                <a:gd name="connsiteY22" fmla="*/ 3866786 h 4644957"/>
                <a:gd name="connsiteX23" fmla="*/ 3764604 w 5488021"/>
                <a:gd name="connsiteY23" fmla="*/ 4588254 h 4644957"/>
                <a:gd name="connsiteX24" fmla="*/ 3712724 w 5488021"/>
                <a:gd name="connsiteY24" fmla="*/ 4645810 h 4644957"/>
                <a:gd name="connsiteX25" fmla="*/ 2265734 w 5488021"/>
                <a:gd name="connsiteY25" fmla="*/ 4646620 h 4644957"/>
                <a:gd name="connsiteX26" fmla="*/ 2218717 w 5488021"/>
                <a:gd name="connsiteY26" fmla="*/ 4599603 h 4644957"/>
                <a:gd name="connsiteX27" fmla="*/ 1768002 w 5488021"/>
                <a:gd name="connsiteY27" fmla="*/ 3804367 h 4644957"/>
                <a:gd name="connsiteX28" fmla="*/ 886838 w 5488021"/>
                <a:gd name="connsiteY28" fmla="*/ 3923531 h 4644957"/>
                <a:gd name="connsiteX29" fmla="*/ 603926 w 5488021"/>
                <a:gd name="connsiteY29" fmla="*/ 4590686 h 4644957"/>
                <a:gd name="connsiteX30" fmla="*/ 551234 w 5488021"/>
                <a:gd name="connsiteY30" fmla="*/ 4644999 h 4644957"/>
                <a:gd name="connsiteX31" fmla="*/ 170234 w 5488021"/>
                <a:gd name="connsiteY31" fmla="*/ 4644999 h 4644957"/>
                <a:gd name="connsiteX32" fmla="*/ 129702 w 5488021"/>
                <a:gd name="connsiteY32" fmla="*/ 4606899 h 4644957"/>
                <a:gd name="connsiteX33" fmla="*/ 79443 w 5488021"/>
                <a:gd name="connsiteY33" fmla="*/ 4026482 h 4644957"/>
                <a:gd name="connsiteX34" fmla="*/ 34857 w 5488021"/>
                <a:gd name="connsiteY34" fmla="*/ 3551448 h 4644957"/>
                <a:gd name="connsiteX35" fmla="*/ 15402 w 5488021"/>
                <a:gd name="connsiteY35" fmla="*/ 3338250 h 4644957"/>
                <a:gd name="connsiteX36" fmla="*/ 55934 w 5488021"/>
                <a:gd name="connsiteY36" fmla="*/ 3294476 h 4644957"/>
                <a:gd name="connsiteX37" fmla="*/ 100519 w 5488021"/>
                <a:gd name="connsiteY37" fmla="*/ 3294476 h 4644957"/>
                <a:gd name="connsiteX38" fmla="*/ 3326860 w 5488021"/>
                <a:gd name="connsiteY38" fmla="*/ 3295286 h 4644957"/>
                <a:gd name="connsiteX39" fmla="*/ 3425757 w 5488021"/>
                <a:gd name="connsiteY39" fmla="*/ 3268535 h 4644957"/>
                <a:gd name="connsiteX40" fmla="*/ 4066162 w 5488021"/>
                <a:gd name="connsiteY40" fmla="*/ 2885914 h 4644957"/>
                <a:gd name="connsiteX41" fmla="*/ 4093724 w 5488021"/>
                <a:gd name="connsiteY41" fmla="*/ 2821063 h 4644957"/>
                <a:gd name="connsiteX42" fmla="*/ 3965643 w 5488021"/>
                <a:gd name="connsiteY42" fmla="*/ 2509778 h 4644957"/>
                <a:gd name="connsiteX43" fmla="*/ 3562756 w 5488021"/>
                <a:gd name="connsiteY43" fmla="*/ 1877480 h 4644957"/>
                <a:gd name="connsiteX44" fmla="*/ 3494662 w 5488021"/>
                <a:gd name="connsiteY44" fmla="*/ 1862888 h 4644957"/>
                <a:gd name="connsiteX45" fmla="*/ 3290381 w 5488021"/>
                <a:gd name="connsiteY45" fmla="*/ 1988537 h 4644957"/>
                <a:gd name="connsiteX46" fmla="*/ 3073940 w 5488021"/>
                <a:gd name="connsiteY46" fmla="*/ 1947195 h 4644957"/>
                <a:gd name="connsiteX47" fmla="*/ 3098260 w 5488021"/>
                <a:gd name="connsiteY47" fmla="*/ 1854782 h 4644957"/>
                <a:gd name="connsiteX48" fmla="*/ 3425757 w 5488021"/>
                <a:gd name="connsiteY48" fmla="*/ 1658607 h 4644957"/>
                <a:gd name="connsiteX49" fmla="*/ 3742717 w 5488021"/>
                <a:gd name="connsiteY49" fmla="*/ 1470539 h 4644957"/>
                <a:gd name="connsiteX50" fmla="*/ 3766226 w 5488021"/>
                <a:gd name="connsiteY50" fmla="*/ 1415416 h 4644957"/>
                <a:gd name="connsiteX51" fmla="*/ 3514928 w 5488021"/>
                <a:gd name="connsiteY51" fmla="*/ 330782 h 4644957"/>
                <a:gd name="connsiteX52" fmla="*/ 3463047 w 5488021"/>
                <a:gd name="connsiteY52" fmla="*/ 289439 h 4644957"/>
                <a:gd name="connsiteX53" fmla="*/ 1262164 w 5488021"/>
                <a:gd name="connsiteY53" fmla="*/ 289439 h 4644957"/>
                <a:gd name="connsiteX54" fmla="*/ 1212715 w 5488021"/>
                <a:gd name="connsiteY54" fmla="*/ 332403 h 4644957"/>
                <a:gd name="connsiteX55" fmla="*/ 889270 w 5488021"/>
                <a:gd name="connsiteY55" fmla="*/ 2599758 h 4644957"/>
                <a:gd name="connsiteX56" fmla="*/ 926560 w 5488021"/>
                <a:gd name="connsiteY56" fmla="*/ 2645154 h 4644957"/>
                <a:gd name="connsiteX57" fmla="*/ 1542645 w 5488021"/>
                <a:gd name="connsiteY57" fmla="*/ 2644344 h 4644957"/>
                <a:gd name="connsiteX58" fmla="*/ 1577502 w 5488021"/>
                <a:gd name="connsiteY58" fmla="*/ 2598137 h 4644957"/>
                <a:gd name="connsiteX59" fmla="*/ 1376464 w 5488021"/>
                <a:gd name="connsiteY59" fmla="*/ 1485941 h 4644957"/>
                <a:gd name="connsiteX60" fmla="*/ 1412943 w 5488021"/>
                <a:gd name="connsiteY60" fmla="*/ 1422712 h 4644957"/>
                <a:gd name="connsiteX61" fmla="*/ 1616413 w 5488021"/>
                <a:gd name="connsiteY61" fmla="*/ 1400824 h 4644957"/>
                <a:gd name="connsiteX62" fmla="*/ 1801238 w 5488021"/>
                <a:gd name="connsiteY62" fmla="*/ 1545929 h 4644957"/>
                <a:gd name="connsiteX63" fmla="*/ 1939857 w 5488021"/>
                <a:gd name="connsiteY63" fmla="*/ 2044471 h 4644957"/>
                <a:gd name="connsiteX64" fmla="*/ 1957692 w 5488021"/>
                <a:gd name="connsiteY64" fmla="*/ 2144180 h 4644957"/>
                <a:gd name="connsiteX65" fmla="*/ 2006330 w 5488021"/>
                <a:gd name="connsiteY65" fmla="*/ 2183901 h 4644957"/>
                <a:gd name="connsiteX66" fmla="*/ 2529192 w 5488021"/>
                <a:gd name="connsiteY66" fmla="*/ 2183090 h 4644957"/>
                <a:gd name="connsiteX67" fmla="*/ 2609445 w 5488021"/>
                <a:gd name="connsiteY67" fmla="*/ 2192818 h 4644957"/>
                <a:gd name="connsiteX68" fmla="*/ 2686455 w 5488021"/>
                <a:gd name="connsiteY68" fmla="*/ 2297391 h 4644957"/>
                <a:gd name="connsiteX69" fmla="*/ 2685645 w 5488021"/>
                <a:gd name="connsiteY69" fmla="*/ 2605433 h 4644957"/>
                <a:gd name="connsiteX70" fmla="*/ 2725366 w 5488021"/>
                <a:gd name="connsiteY70" fmla="*/ 2645965 h 4644957"/>
                <a:gd name="connsiteX71" fmla="*/ 2984770 w 5488021"/>
                <a:gd name="connsiteY71" fmla="*/ 2645154 h 4644957"/>
                <a:gd name="connsiteX72" fmla="*/ 3027734 w 5488021"/>
                <a:gd name="connsiteY72" fmla="*/ 2687307 h 4644957"/>
                <a:gd name="connsiteX73" fmla="*/ 3027734 w 5488021"/>
                <a:gd name="connsiteY73" fmla="*/ 3137212 h 4644957"/>
                <a:gd name="connsiteX74" fmla="*/ 2987202 w 5488021"/>
                <a:gd name="connsiteY74" fmla="*/ 3176933 h 4644957"/>
                <a:gd name="connsiteX75" fmla="*/ 2942617 w 5488021"/>
                <a:gd name="connsiteY75" fmla="*/ 3176933 h 4644957"/>
                <a:gd name="connsiteX76" fmla="*/ 64851 w 5488021"/>
                <a:gd name="connsiteY76" fmla="*/ 3176933 h 4644957"/>
                <a:gd name="connsiteX77" fmla="*/ 0 w 5488021"/>
                <a:gd name="connsiteY77" fmla="*/ 3174501 h 4644957"/>
                <a:gd name="connsiteX78" fmla="*/ 2432 w 5488021"/>
                <a:gd name="connsiteY78" fmla="*/ 2651639 h 4644957"/>
                <a:gd name="connsiteX79" fmla="*/ 3891064 w 5488021"/>
                <a:gd name="connsiteY79" fmla="*/ 1975567 h 4644957"/>
                <a:gd name="connsiteX80" fmla="*/ 3895928 w 5488021"/>
                <a:gd name="connsiteY80" fmla="*/ 1973135 h 4644957"/>
                <a:gd name="connsiteX81" fmla="*/ 3843236 w 5488021"/>
                <a:gd name="connsiteY81" fmla="*/ 1746156 h 4644957"/>
                <a:gd name="connsiteX82" fmla="*/ 3755687 w 5488021"/>
                <a:gd name="connsiteY82" fmla="*/ 1712920 h 4644957"/>
                <a:gd name="connsiteX83" fmla="*/ 3745960 w 5488021"/>
                <a:gd name="connsiteY83" fmla="*/ 1747778 h 4644957"/>
                <a:gd name="connsiteX84" fmla="*/ 3891064 w 5488021"/>
                <a:gd name="connsiteY84" fmla="*/ 1975567 h 464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488021" h="4644957">
                  <a:moveTo>
                    <a:pt x="2432" y="2651639"/>
                  </a:moveTo>
                  <a:cubicBezTo>
                    <a:pt x="126460" y="2650829"/>
                    <a:pt x="251298" y="2649207"/>
                    <a:pt x="375326" y="2650829"/>
                  </a:cubicBezTo>
                  <a:cubicBezTo>
                    <a:pt x="410994" y="2651639"/>
                    <a:pt x="423964" y="2638669"/>
                    <a:pt x="431260" y="2604622"/>
                  </a:cubicBezTo>
                  <a:cubicBezTo>
                    <a:pt x="565015" y="1828031"/>
                    <a:pt x="779023" y="239180"/>
                    <a:pt x="817934" y="56786"/>
                  </a:cubicBezTo>
                  <a:cubicBezTo>
                    <a:pt x="827662" y="12201"/>
                    <a:pt x="845496" y="41"/>
                    <a:pt x="890892" y="41"/>
                  </a:cubicBezTo>
                  <a:cubicBezTo>
                    <a:pt x="1690992" y="1663"/>
                    <a:pt x="3073940" y="852"/>
                    <a:pt x="3874041" y="41"/>
                  </a:cubicBezTo>
                  <a:cubicBezTo>
                    <a:pt x="3895928" y="41"/>
                    <a:pt x="3920247" y="-2391"/>
                    <a:pt x="3919436" y="30035"/>
                  </a:cubicBezTo>
                  <a:cubicBezTo>
                    <a:pt x="3943756" y="188109"/>
                    <a:pt x="3955915" y="244854"/>
                    <a:pt x="3980234" y="351048"/>
                  </a:cubicBezTo>
                  <a:cubicBezTo>
                    <a:pt x="4090481" y="834999"/>
                    <a:pt x="4203970" y="1318950"/>
                    <a:pt x="4316649" y="1802090"/>
                  </a:cubicBezTo>
                  <a:cubicBezTo>
                    <a:pt x="4388796" y="2112565"/>
                    <a:pt x="4460943" y="2422229"/>
                    <a:pt x="4531468" y="2732703"/>
                  </a:cubicBezTo>
                  <a:cubicBezTo>
                    <a:pt x="4538764" y="2766750"/>
                    <a:pt x="4552545" y="2780531"/>
                    <a:pt x="4588213" y="2778099"/>
                  </a:cubicBezTo>
                  <a:cubicBezTo>
                    <a:pt x="4635230" y="2774856"/>
                    <a:pt x="4683058" y="2776478"/>
                    <a:pt x="4730075" y="2777288"/>
                  </a:cubicBezTo>
                  <a:cubicBezTo>
                    <a:pt x="4755204" y="2778099"/>
                    <a:pt x="5035686" y="2769993"/>
                    <a:pt x="5034064" y="2742431"/>
                  </a:cubicBezTo>
                  <a:cubicBezTo>
                    <a:pt x="5033253" y="2730271"/>
                    <a:pt x="5034064" y="2718111"/>
                    <a:pt x="5034064" y="2705952"/>
                  </a:cubicBezTo>
                  <a:cubicBezTo>
                    <a:pt x="5034064" y="1828031"/>
                    <a:pt x="5034064" y="949299"/>
                    <a:pt x="5034064" y="71378"/>
                  </a:cubicBezTo>
                  <a:cubicBezTo>
                    <a:pt x="5034064" y="4905"/>
                    <a:pt x="5034064" y="4905"/>
                    <a:pt x="5099726" y="4905"/>
                  </a:cubicBezTo>
                  <a:cubicBezTo>
                    <a:pt x="5214836" y="4905"/>
                    <a:pt x="5329136" y="5716"/>
                    <a:pt x="5444247" y="4095"/>
                  </a:cubicBezTo>
                  <a:cubicBezTo>
                    <a:pt x="5479915" y="3284"/>
                    <a:pt x="5491264" y="16254"/>
                    <a:pt x="5491264" y="51112"/>
                  </a:cubicBezTo>
                  <a:cubicBezTo>
                    <a:pt x="5489643" y="167033"/>
                    <a:pt x="5490453" y="283765"/>
                    <a:pt x="5490453" y="399686"/>
                  </a:cubicBezTo>
                  <a:cubicBezTo>
                    <a:pt x="5490453" y="1473782"/>
                    <a:pt x="5491264" y="2932120"/>
                    <a:pt x="5491264" y="4006216"/>
                  </a:cubicBezTo>
                  <a:cubicBezTo>
                    <a:pt x="5439383" y="3943797"/>
                    <a:pt x="5419928" y="3830307"/>
                    <a:pt x="5158902" y="3652778"/>
                  </a:cubicBezTo>
                  <a:cubicBezTo>
                    <a:pt x="4986236" y="3526318"/>
                    <a:pt x="4791683" y="3467952"/>
                    <a:pt x="4579296" y="3489029"/>
                  </a:cubicBezTo>
                  <a:cubicBezTo>
                    <a:pt x="4311785" y="3516590"/>
                    <a:pt x="4100209" y="3647103"/>
                    <a:pt x="3945377" y="3866786"/>
                  </a:cubicBezTo>
                  <a:cubicBezTo>
                    <a:pt x="3792166" y="4083227"/>
                    <a:pt x="3734611" y="4324797"/>
                    <a:pt x="3764604" y="4588254"/>
                  </a:cubicBezTo>
                  <a:cubicBezTo>
                    <a:pt x="3771089" y="4642567"/>
                    <a:pt x="3767847" y="4645810"/>
                    <a:pt x="3712724" y="4645810"/>
                  </a:cubicBezTo>
                  <a:cubicBezTo>
                    <a:pt x="3313889" y="4645810"/>
                    <a:pt x="2664568" y="4645810"/>
                    <a:pt x="2265734" y="4646620"/>
                  </a:cubicBezTo>
                  <a:cubicBezTo>
                    <a:pt x="2230066" y="4646620"/>
                    <a:pt x="2219528" y="4639324"/>
                    <a:pt x="2218717" y="4599603"/>
                  </a:cubicBezTo>
                  <a:cubicBezTo>
                    <a:pt x="2208990" y="4255893"/>
                    <a:pt x="2076045" y="3977844"/>
                    <a:pt x="1768002" y="3804367"/>
                  </a:cubicBezTo>
                  <a:cubicBezTo>
                    <a:pt x="1484279" y="3643861"/>
                    <a:pt x="1121924" y="3697363"/>
                    <a:pt x="886838" y="3923531"/>
                  </a:cubicBezTo>
                  <a:cubicBezTo>
                    <a:pt x="697149" y="4105924"/>
                    <a:pt x="607979" y="4330471"/>
                    <a:pt x="603926" y="4590686"/>
                  </a:cubicBezTo>
                  <a:cubicBezTo>
                    <a:pt x="603115" y="4644999"/>
                    <a:pt x="603926" y="4644999"/>
                    <a:pt x="551234" y="4644999"/>
                  </a:cubicBezTo>
                  <a:cubicBezTo>
                    <a:pt x="502596" y="4644999"/>
                    <a:pt x="218872" y="4644189"/>
                    <a:pt x="170234" y="4644999"/>
                  </a:cubicBezTo>
                  <a:cubicBezTo>
                    <a:pt x="141862" y="4645810"/>
                    <a:pt x="132134" y="4633650"/>
                    <a:pt x="129702" y="4606899"/>
                  </a:cubicBezTo>
                  <a:cubicBezTo>
                    <a:pt x="113489" y="4413157"/>
                    <a:pt x="96466" y="4220225"/>
                    <a:pt x="79443" y="4026482"/>
                  </a:cubicBezTo>
                  <a:cubicBezTo>
                    <a:pt x="64851" y="3867597"/>
                    <a:pt x="49449" y="3709523"/>
                    <a:pt x="34857" y="3551448"/>
                  </a:cubicBezTo>
                  <a:cubicBezTo>
                    <a:pt x="28372" y="3480111"/>
                    <a:pt x="22698" y="3408775"/>
                    <a:pt x="15402" y="3338250"/>
                  </a:cubicBezTo>
                  <a:cubicBezTo>
                    <a:pt x="12160" y="3306635"/>
                    <a:pt x="23509" y="3292044"/>
                    <a:pt x="55934" y="3294476"/>
                  </a:cubicBezTo>
                  <a:cubicBezTo>
                    <a:pt x="70526" y="3295286"/>
                    <a:pt x="85928" y="3294476"/>
                    <a:pt x="100519" y="3294476"/>
                  </a:cubicBezTo>
                  <a:cubicBezTo>
                    <a:pt x="1014109" y="3294476"/>
                    <a:pt x="2413270" y="3294476"/>
                    <a:pt x="3326860" y="3295286"/>
                  </a:cubicBezTo>
                  <a:cubicBezTo>
                    <a:pt x="3363338" y="3295286"/>
                    <a:pt x="3394953" y="3287991"/>
                    <a:pt x="3425757" y="3268535"/>
                  </a:cubicBezTo>
                  <a:cubicBezTo>
                    <a:pt x="3638145" y="3140454"/>
                    <a:pt x="3851343" y="3012374"/>
                    <a:pt x="4066162" y="2885914"/>
                  </a:cubicBezTo>
                  <a:cubicBezTo>
                    <a:pt x="4094534" y="2868891"/>
                    <a:pt x="4099398" y="2853488"/>
                    <a:pt x="4093724" y="2821063"/>
                  </a:cubicBezTo>
                  <a:cubicBezTo>
                    <a:pt x="4073458" y="2707573"/>
                    <a:pt x="4029683" y="2606244"/>
                    <a:pt x="3965643" y="2509778"/>
                  </a:cubicBezTo>
                  <a:cubicBezTo>
                    <a:pt x="3827834" y="2301444"/>
                    <a:pt x="3694889" y="2089867"/>
                    <a:pt x="3562756" y="1877480"/>
                  </a:cubicBezTo>
                  <a:cubicBezTo>
                    <a:pt x="3541679" y="1843433"/>
                    <a:pt x="3525466" y="1842622"/>
                    <a:pt x="3494662" y="1862888"/>
                  </a:cubicBezTo>
                  <a:cubicBezTo>
                    <a:pt x="3436296" y="1900988"/>
                    <a:pt x="3349557" y="1950437"/>
                    <a:pt x="3290381" y="1988537"/>
                  </a:cubicBezTo>
                  <a:cubicBezTo>
                    <a:pt x="3210938" y="2039607"/>
                    <a:pt x="3122579" y="1998265"/>
                    <a:pt x="3073940" y="1947195"/>
                  </a:cubicBezTo>
                  <a:cubicBezTo>
                    <a:pt x="3043947" y="1915580"/>
                    <a:pt x="3054485" y="1881533"/>
                    <a:pt x="3098260" y="1854782"/>
                  </a:cubicBezTo>
                  <a:cubicBezTo>
                    <a:pt x="3198779" y="1794795"/>
                    <a:pt x="3324428" y="1718595"/>
                    <a:pt x="3425757" y="1658607"/>
                  </a:cubicBezTo>
                  <a:cubicBezTo>
                    <a:pt x="3531140" y="1596188"/>
                    <a:pt x="3636523" y="1532148"/>
                    <a:pt x="3742717" y="1470539"/>
                  </a:cubicBezTo>
                  <a:cubicBezTo>
                    <a:pt x="3767036" y="1456758"/>
                    <a:pt x="3772711" y="1442167"/>
                    <a:pt x="3766226" y="1415416"/>
                  </a:cubicBezTo>
                  <a:cubicBezTo>
                    <a:pt x="3681919" y="1053871"/>
                    <a:pt x="3598424" y="692327"/>
                    <a:pt x="3514928" y="330782"/>
                  </a:cubicBezTo>
                  <a:cubicBezTo>
                    <a:pt x="3508443" y="300788"/>
                    <a:pt x="3494662" y="289439"/>
                    <a:pt x="3463047" y="289439"/>
                  </a:cubicBezTo>
                  <a:cubicBezTo>
                    <a:pt x="2923972" y="290250"/>
                    <a:pt x="1801238" y="290250"/>
                    <a:pt x="1262164" y="289439"/>
                  </a:cubicBezTo>
                  <a:cubicBezTo>
                    <a:pt x="1228117" y="289439"/>
                    <a:pt x="1219200" y="304031"/>
                    <a:pt x="1212715" y="332403"/>
                  </a:cubicBezTo>
                  <a:cubicBezTo>
                    <a:pt x="1100036" y="947678"/>
                    <a:pt x="909536" y="2319278"/>
                    <a:pt x="889270" y="2599758"/>
                  </a:cubicBezTo>
                  <a:cubicBezTo>
                    <a:pt x="880353" y="2636237"/>
                    <a:pt x="889270" y="2645965"/>
                    <a:pt x="926560" y="2645154"/>
                  </a:cubicBezTo>
                  <a:cubicBezTo>
                    <a:pt x="1110574" y="2643533"/>
                    <a:pt x="1358630" y="2644344"/>
                    <a:pt x="1542645" y="2644344"/>
                  </a:cubicBezTo>
                  <a:cubicBezTo>
                    <a:pt x="1588041" y="2644344"/>
                    <a:pt x="1588851" y="2642722"/>
                    <a:pt x="1577502" y="2598137"/>
                  </a:cubicBezTo>
                  <a:cubicBezTo>
                    <a:pt x="1497249" y="2180658"/>
                    <a:pt x="1435641" y="1881533"/>
                    <a:pt x="1376464" y="1485941"/>
                  </a:cubicBezTo>
                  <a:cubicBezTo>
                    <a:pt x="1363494" y="1436492"/>
                    <a:pt x="1363494" y="1434871"/>
                    <a:pt x="1412943" y="1422712"/>
                  </a:cubicBezTo>
                  <a:cubicBezTo>
                    <a:pt x="1498060" y="1401635"/>
                    <a:pt x="1527243" y="1387854"/>
                    <a:pt x="1616413" y="1400824"/>
                  </a:cubicBezTo>
                  <a:cubicBezTo>
                    <a:pt x="1707204" y="1414605"/>
                    <a:pt x="1766381" y="1464054"/>
                    <a:pt x="1801238" y="1545929"/>
                  </a:cubicBezTo>
                  <a:cubicBezTo>
                    <a:pt x="1870143" y="1705624"/>
                    <a:pt x="1905811" y="1875048"/>
                    <a:pt x="1939857" y="2044471"/>
                  </a:cubicBezTo>
                  <a:cubicBezTo>
                    <a:pt x="1946343" y="2077707"/>
                    <a:pt x="1952828" y="2110944"/>
                    <a:pt x="1957692" y="2144180"/>
                  </a:cubicBezTo>
                  <a:cubicBezTo>
                    <a:pt x="1961745" y="2173363"/>
                    <a:pt x="1976336" y="2183901"/>
                    <a:pt x="2006330" y="2183901"/>
                  </a:cubicBezTo>
                  <a:cubicBezTo>
                    <a:pt x="2183049" y="2183090"/>
                    <a:pt x="2352472" y="2183090"/>
                    <a:pt x="2529192" y="2183090"/>
                  </a:cubicBezTo>
                  <a:cubicBezTo>
                    <a:pt x="2556753" y="2183090"/>
                    <a:pt x="2583504" y="2184712"/>
                    <a:pt x="2609445" y="2192818"/>
                  </a:cubicBezTo>
                  <a:cubicBezTo>
                    <a:pt x="2663757" y="2209031"/>
                    <a:pt x="2686455" y="2240646"/>
                    <a:pt x="2686455" y="2297391"/>
                  </a:cubicBezTo>
                  <a:cubicBezTo>
                    <a:pt x="2686455" y="2400341"/>
                    <a:pt x="2687266" y="2502482"/>
                    <a:pt x="2685645" y="2605433"/>
                  </a:cubicBezTo>
                  <a:cubicBezTo>
                    <a:pt x="2685645" y="2635427"/>
                    <a:pt x="2695373" y="2645965"/>
                    <a:pt x="2725366" y="2645965"/>
                  </a:cubicBezTo>
                  <a:cubicBezTo>
                    <a:pt x="2792649" y="2644344"/>
                    <a:pt x="2917487" y="2646775"/>
                    <a:pt x="2984770" y="2645154"/>
                  </a:cubicBezTo>
                  <a:cubicBezTo>
                    <a:pt x="3015575" y="2644344"/>
                    <a:pt x="3027734" y="2655692"/>
                    <a:pt x="3027734" y="2687307"/>
                  </a:cubicBezTo>
                  <a:cubicBezTo>
                    <a:pt x="3026924" y="2837275"/>
                    <a:pt x="3026924" y="2987244"/>
                    <a:pt x="3027734" y="3137212"/>
                  </a:cubicBezTo>
                  <a:cubicBezTo>
                    <a:pt x="3027734" y="3167205"/>
                    <a:pt x="3017196" y="3179365"/>
                    <a:pt x="2987202" y="3176933"/>
                  </a:cubicBezTo>
                  <a:cubicBezTo>
                    <a:pt x="2972611" y="3175312"/>
                    <a:pt x="2957209" y="3176933"/>
                    <a:pt x="2942617" y="3176933"/>
                  </a:cubicBezTo>
                  <a:cubicBezTo>
                    <a:pt x="2032270" y="3176933"/>
                    <a:pt x="975198" y="3176933"/>
                    <a:pt x="64851" y="3176933"/>
                  </a:cubicBezTo>
                  <a:cubicBezTo>
                    <a:pt x="42964" y="3176933"/>
                    <a:pt x="21887" y="3175312"/>
                    <a:pt x="0" y="3174501"/>
                  </a:cubicBezTo>
                  <a:cubicBezTo>
                    <a:pt x="2432" y="3002646"/>
                    <a:pt x="2432" y="2826737"/>
                    <a:pt x="2432" y="2651639"/>
                  </a:cubicBezTo>
                  <a:close/>
                  <a:moveTo>
                    <a:pt x="3891064" y="1975567"/>
                  </a:moveTo>
                  <a:cubicBezTo>
                    <a:pt x="3892685" y="1974756"/>
                    <a:pt x="3894307" y="1973946"/>
                    <a:pt x="3895928" y="1973135"/>
                  </a:cubicBezTo>
                  <a:cubicBezTo>
                    <a:pt x="3878094" y="1897746"/>
                    <a:pt x="3860260" y="1821546"/>
                    <a:pt x="3843236" y="1746156"/>
                  </a:cubicBezTo>
                  <a:cubicBezTo>
                    <a:pt x="3823781" y="1661039"/>
                    <a:pt x="3837562" y="1666714"/>
                    <a:pt x="3755687" y="1712920"/>
                  </a:cubicBezTo>
                  <a:cubicBezTo>
                    <a:pt x="3739475" y="1721837"/>
                    <a:pt x="3735421" y="1730754"/>
                    <a:pt x="3745960" y="1747778"/>
                  </a:cubicBezTo>
                  <a:cubicBezTo>
                    <a:pt x="3794598" y="1823167"/>
                    <a:pt x="3842426" y="1899367"/>
                    <a:pt x="3891064" y="1975567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xmlns="" id="{F2D04430-4932-404E-A6F7-FA8F31683B73}"/>
                </a:ext>
              </a:extLst>
            </p:cNvPr>
            <p:cNvSpPr/>
            <p:nvPr/>
          </p:nvSpPr>
          <p:spPr>
            <a:xfrm>
              <a:off x="6558874" y="886028"/>
              <a:ext cx="2423808" cy="4174787"/>
            </a:xfrm>
            <a:custGeom>
              <a:avLst/>
              <a:gdLst>
                <a:gd name="connsiteX0" fmla="*/ 0 w 2423808"/>
                <a:gd name="connsiteY0" fmla="*/ 2089826 h 4174787"/>
                <a:gd name="connsiteX1" fmla="*/ 0 w 2423808"/>
                <a:gd name="connsiteY1" fmla="*/ 63230 h 4174787"/>
                <a:gd name="connsiteX2" fmla="*/ 62419 w 2423808"/>
                <a:gd name="connsiteY2" fmla="*/ 0 h 4174787"/>
                <a:gd name="connsiteX3" fmla="*/ 398834 w 2423808"/>
                <a:gd name="connsiteY3" fmla="*/ 0 h 4174787"/>
                <a:gd name="connsiteX4" fmla="*/ 458011 w 2423808"/>
                <a:gd name="connsiteY4" fmla="*/ 57555 h 4174787"/>
                <a:gd name="connsiteX5" fmla="*/ 458011 w 2423808"/>
                <a:gd name="connsiteY5" fmla="*/ 3105555 h 4174787"/>
                <a:gd name="connsiteX6" fmla="*/ 510702 w 2423808"/>
                <a:gd name="connsiteY6" fmla="*/ 3159058 h 4174787"/>
                <a:gd name="connsiteX7" fmla="*/ 2363011 w 2423808"/>
                <a:gd name="connsiteY7" fmla="*/ 3159058 h 4174787"/>
                <a:gd name="connsiteX8" fmla="*/ 2427862 w 2423808"/>
                <a:gd name="connsiteY8" fmla="*/ 3225530 h 4174787"/>
                <a:gd name="connsiteX9" fmla="*/ 2354094 w 2423808"/>
                <a:gd name="connsiteY9" fmla="*/ 3300919 h 4174787"/>
                <a:gd name="connsiteX10" fmla="*/ 1603443 w 2423808"/>
                <a:gd name="connsiteY10" fmla="*/ 3351179 h 4174787"/>
                <a:gd name="connsiteX11" fmla="*/ 489626 w 2423808"/>
                <a:gd name="connsiteY11" fmla="*/ 3430621 h 4174787"/>
                <a:gd name="connsiteX12" fmla="*/ 458011 w 2423808"/>
                <a:gd name="connsiteY12" fmla="*/ 3461426 h 4174787"/>
                <a:gd name="connsiteX13" fmla="*/ 458011 w 2423808"/>
                <a:gd name="connsiteY13" fmla="*/ 3501957 h 4174787"/>
                <a:gd name="connsiteX14" fmla="*/ 458011 w 2423808"/>
                <a:gd name="connsiteY14" fmla="*/ 4097777 h 4174787"/>
                <a:gd name="connsiteX15" fmla="*/ 376947 w 2423808"/>
                <a:gd name="connsiteY15" fmla="*/ 4177219 h 4174787"/>
                <a:gd name="connsiteX16" fmla="*/ 52691 w 2423808"/>
                <a:gd name="connsiteY16" fmla="*/ 4177219 h 4174787"/>
                <a:gd name="connsiteX17" fmla="*/ 0 w 2423808"/>
                <a:gd name="connsiteY17" fmla="*/ 4122907 h 4174787"/>
                <a:gd name="connsiteX18" fmla="*/ 0 w 2423808"/>
                <a:gd name="connsiteY18" fmla="*/ 3405492 h 4174787"/>
                <a:gd name="connsiteX19" fmla="*/ 0 w 2423808"/>
                <a:gd name="connsiteY19" fmla="*/ 2089826 h 417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23808" h="4174787">
                  <a:moveTo>
                    <a:pt x="0" y="2089826"/>
                  </a:moveTo>
                  <a:cubicBezTo>
                    <a:pt x="0" y="1414564"/>
                    <a:pt x="0" y="738491"/>
                    <a:pt x="0" y="63230"/>
                  </a:cubicBezTo>
                  <a:cubicBezTo>
                    <a:pt x="0" y="0"/>
                    <a:pt x="0" y="0"/>
                    <a:pt x="62419" y="0"/>
                  </a:cubicBezTo>
                  <a:cubicBezTo>
                    <a:pt x="174287" y="0"/>
                    <a:pt x="286966" y="0"/>
                    <a:pt x="398834" y="0"/>
                  </a:cubicBezTo>
                  <a:cubicBezTo>
                    <a:pt x="458011" y="0"/>
                    <a:pt x="458011" y="0"/>
                    <a:pt x="458011" y="57555"/>
                  </a:cubicBezTo>
                  <a:cubicBezTo>
                    <a:pt x="458011" y="195364"/>
                    <a:pt x="458011" y="2967747"/>
                    <a:pt x="458011" y="3105555"/>
                  </a:cubicBezTo>
                  <a:cubicBezTo>
                    <a:pt x="458011" y="3159058"/>
                    <a:pt x="458011" y="3159058"/>
                    <a:pt x="510702" y="3159058"/>
                  </a:cubicBezTo>
                  <a:cubicBezTo>
                    <a:pt x="1128409" y="3159058"/>
                    <a:pt x="1745305" y="3159058"/>
                    <a:pt x="2363011" y="3159058"/>
                  </a:cubicBezTo>
                  <a:cubicBezTo>
                    <a:pt x="2427862" y="3159058"/>
                    <a:pt x="2427862" y="3159058"/>
                    <a:pt x="2427862" y="3225530"/>
                  </a:cubicBezTo>
                  <a:cubicBezTo>
                    <a:pt x="2427862" y="3296866"/>
                    <a:pt x="2427862" y="3296056"/>
                    <a:pt x="2354094" y="3300919"/>
                  </a:cubicBezTo>
                  <a:cubicBezTo>
                    <a:pt x="2103606" y="3317132"/>
                    <a:pt x="1853119" y="3334155"/>
                    <a:pt x="1603443" y="3351179"/>
                  </a:cubicBezTo>
                  <a:cubicBezTo>
                    <a:pt x="1378896" y="3366581"/>
                    <a:pt x="636351" y="3420894"/>
                    <a:pt x="489626" y="3430621"/>
                  </a:cubicBezTo>
                  <a:cubicBezTo>
                    <a:pt x="467738" y="3432243"/>
                    <a:pt x="456390" y="3438728"/>
                    <a:pt x="458011" y="3461426"/>
                  </a:cubicBezTo>
                  <a:cubicBezTo>
                    <a:pt x="458822" y="3475206"/>
                    <a:pt x="458011" y="3488176"/>
                    <a:pt x="458011" y="3501957"/>
                  </a:cubicBezTo>
                  <a:cubicBezTo>
                    <a:pt x="458011" y="4578485"/>
                    <a:pt x="458011" y="3626796"/>
                    <a:pt x="458011" y="4097777"/>
                  </a:cubicBezTo>
                  <a:cubicBezTo>
                    <a:pt x="458011" y="4187758"/>
                    <a:pt x="466928" y="4176409"/>
                    <a:pt x="376947" y="4177219"/>
                  </a:cubicBezTo>
                  <a:cubicBezTo>
                    <a:pt x="269132" y="4178030"/>
                    <a:pt x="160507" y="4177219"/>
                    <a:pt x="52691" y="4177219"/>
                  </a:cubicBezTo>
                  <a:cubicBezTo>
                    <a:pt x="811" y="4177219"/>
                    <a:pt x="811" y="4177219"/>
                    <a:pt x="0" y="4122907"/>
                  </a:cubicBezTo>
                  <a:cubicBezTo>
                    <a:pt x="0" y="3883768"/>
                    <a:pt x="0" y="3644630"/>
                    <a:pt x="0" y="3405492"/>
                  </a:cubicBezTo>
                  <a:cubicBezTo>
                    <a:pt x="0" y="2967747"/>
                    <a:pt x="0" y="2528381"/>
                    <a:pt x="0" y="2089826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xmlns="" id="{66124674-B752-4B9A-AC01-4A3388AC1836}"/>
                </a:ext>
              </a:extLst>
            </p:cNvPr>
            <p:cNvSpPr/>
            <p:nvPr/>
          </p:nvSpPr>
          <p:spPr>
            <a:xfrm>
              <a:off x="4808706" y="5068443"/>
              <a:ext cx="1629383" cy="1775298"/>
            </a:xfrm>
            <a:custGeom>
              <a:avLst/>
              <a:gdLst>
                <a:gd name="connsiteX0" fmla="*/ 0 w 1629382"/>
                <a:gd name="connsiteY0" fmla="*/ 882453 h 1775297"/>
                <a:gd name="connsiteX1" fmla="*/ 231842 w 1629382"/>
                <a:gd name="connsiteY1" fmla="*/ 267179 h 1775297"/>
                <a:gd name="connsiteX2" fmla="*/ 1301075 w 1629382"/>
                <a:gd name="connsiteY2" fmla="*/ 169902 h 1775297"/>
                <a:gd name="connsiteX3" fmla="*/ 1631815 w 1629382"/>
                <a:gd name="connsiteY3" fmla="*/ 804632 h 1775297"/>
                <a:gd name="connsiteX4" fmla="*/ 1242708 w 1629382"/>
                <a:gd name="connsiteY4" fmla="*/ 1646885 h 1775297"/>
                <a:gd name="connsiteX5" fmla="*/ 285345 w 1629382"/>
                <a:gd name="connsiteY5" fmla="*/ 1560957 h 1775297"/>
                <a:gd name="connsiteX6" fmla="*/ 4053 w 1629382"/>
                <a:gd name="connsiteY6" fmla="*/ 927038 h 1775297"/>
                <a:gd name="connsiteX7" fmla="*/ 0 w 1629382"/>
                <a:gd name="connsiteY7" fmla="*/ 882453 h 1775297"/>
                <a:gd name="connsiteX8" fmla="*/ 820366 w 1629382"/>
                <a:gd name="connsiteY8" fmla="*/ 503885 h 1775297"/>
                <a:gd name="connsiteX9" fmla="*/ 623381 w 1629382"/>
                <a:gd name="connsiteY9" fmla="*/ 567925 h 1775297"/>
                <a:gd name="connsiteX10" fmla="*/ 587713 w 1629382"/>
                <a:gd name="connsiteY10" fmla="*/ 1178336 h 1775297"/>
                <a:gd name="connsiteX11" fmla="*/ 1073285 w 1629382"/>
                <a:gd name="connsiteY11" fmla="*/ 1153206 h 1775297"/>
                <a:gd name="connsiteX12" fmla="*/ 1127598 w 1629382"/>
                <a:gd name="connsiteY12" fmla="*/ 705734 h 1775297"/>
                <a:gd name="connsiteX13" fmla="*/ 820366 w 1629382"/>
                <a:gd name="connsiteY13" fmla="*/ 503885 h 1775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29382" h="1775297">
                  <a:moveTo>
                    <a:pt x="0" y="882453"/>
                  </a:moveTo>
                  <a:cubicBezTo>
                    <a:pt x="1621" y="648989"/>
                    <a:pt x="80253" y="445519"/>
                    <a:pt x="231842" y="267179"/>
                  </a:cubicBezTo>
                  <a:cubicBezTo>
                    <a:pt x="497732" y="-45728"/>
                    <a:pt x="983304" y="-91124"/>
                    <a:pt x="1301075" y="169902"/>
                  </a:cubicBezTo>
                  <a:cubicBezTo>
                    <a:pt x="1501302" y="334462"/>
                    <a:pt x="1612359" y="546849"/>
                    <a:pt x="1631815" y="804632"/>
                  </a:cubicBezTo>
                  <a:cubicBezTo>
                    <a:pt x="1657755" y="1156449"/>
                    <a:pt x="1536160" y="1445036"/>
                    <a:pt x="1242708" y="1646885"/>
                  </a:cubicBezTo>
                  <a:cubicBezTo>
                    <a:pt x="945204" y="1851166"/>
                    <a:pt x="545560" y="1812255"/>
                    <a:pt x="285345" y="1560957"/>
                  </a:cubicBezTo>
                  <a:cubicBezTo>
                    <a:pt x="106193" y="1388291"/>
                    <a:pt x="12160" y="1176715"/>
                    <a:pt x="4053" y="927038"/>
                  </a:cubicBezTo>
                  <a:cubicBezTo>
                    <a:pt x="2432" y="912447"/>
                    <a:pt x="1621" y="897045"/>
                    <a:pt x="0" y="882453"/>
                  </a:cubicBezTo>
                  <a:close/>
                  <a:moveTo>
                    <a:pt x="820366" y="503885"/>
                  </a:moveTo>
                  <a:cubicBezTo>
                    <a:pt x="746598" y="501453"/>
                    <a:pt x="681747" y="524962"/>
                    <a:pt x="623381" y="567925"/>
                  </a:cubicBezTo>
                  <a:cubicBezTo>
                    <a:pt x="431260" y="708977"/>
                    <a:pt x="413426" y="1009723"/>
                    <a:pt x="587713" y="1178336"/>
                  </a:cubicBezTo>
                  <a:cubicBezTo>
                    <a:pt x="727953" y="1313713"/>
                    <a:pt x="950068" y="1303985"/>
                    <a:pt x="1073285" y="1153206"/>
                  </a:cubicBezTo>
                  <a:cubicBezTo>
                    <a:pt x="1185153" y="1017019"/>
                    <a:pt x="1202987" y="863808"/>
                    <a:pt x="1127598" y="705734"/>
                  </a:cubicBezTo>
                  <a:cubicBezTo>
                    <a:pt x="1067611" y="579274"/>
                    <a:pt x="963849" y="507938"/>
                    <a:pt x="820366" y="503885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xmlns="" id="{877CB92F-D85B-41E7-B7C4-7DB583D5EC52}"/>
                </a:ext>
              </a:extLst>
            </p:cNvPr>
            <p:cNvSpPr/>
            <p:nvPr/>
          </p:nvSpPr>
          <p:spPr>
            <a:xfrm>
              <a:off x="1665189" y="5304305"/>
              <a:ext cx="1426723" cy="1548319"/>
            </a:xfrm>
            <a:custGeom>
              <a:avLst/>
              <a:gdLst>
                <a:gd name="connsiteX0" fmla="*/ 1433881 w 1426723"/>
                <a:gd name="connsiteY0" fmla="*/ 753595 h 1548319"/>
                <a:gd name="connsiteX1" fmla="*/ 965333 w 1426723"/>
                <a:gd name="connsiteY1" fmla="*/ 1506678 h 1548319"/>
                <a:gd name="connsiteX2" fmla="*/ 170907 w 1426723"/>
                <a:gd name="connsiteY2" fmla="*/ 1280510 h 1548319"/>
                <a:gd name="connsiteX3" fmla="*/ 239811 w 1426723"/>
                <a:gd name="connsiteY3" fmla="*/ 196686 h 1548319"/>
                <a:gd name="connsiteX4" fmla="*/ 1272564 w 1426723"/>
                <a:gd name="connsiteY4" fmla="*/ 285046 h 1548319"/>
                <a:gd name="connsiteX5" fmla="*/ 1433881 w 1426723"/>
                <a:gd name="connsiteY5" fmla="*/ 753595 h 1548319"/>
                <a:gd name="connsiteX6" fmla="*/ 1018024 w 1426723"/>
                <a:gd name="connsiteY6" fmla="*/ 768997 h 1548319"/>
                <a:gd name="connsiteX7" fmla="*/ 981545 w 1426723"/>
                <a:gd name="connsiteY7" fmla="*/ 614976 h 1548319"/>
                <a:gd name="connsiteX8" fmla="*/ 507322 w 1426723"/>
                <a:gd name="connsiteY8" fmla="*/ 536344 h 1548319"/>
                <a:gd name="connsiteX9" fmla="*/ 504890 w 1426723"/>
                <a:gd name="connsiteY9" fmla="*/ 1014620 h 1548319"/>
                <a:gd name="connsiteX10" fmla="*/ 924801 w 1426723"/>
                <a:gd name="connsiteY10" fmla="*/ 1017863 h 1548319"/>
                <a:gd name="connsiteX11" fmla="*/ 1018024 w 1426723"/>
                <a:gd name="connsiteY11" fmla="*/ 768997 h 1548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26723" h="1548319">
                  <a:moveTo>
                    <a:pt x="1433881" y="753595"/>
                  </a:moveTo>
                  <a:cubicBezTo>
                    <a:pt x="1433881" y="1101359"/>
                    <a:pt x="1245003" y="1395620"/>
                    <a:pt x="965333" y="1506678"/>
                  </a:cubicBezTo>
                  <a:cubicBezTo>
                    <a:pt x="683230" y="1619356"/>
                    <a:pt x="363839" y="1528565"/>
                    <a:pt x="170907" y="1280510"/>
                  </a:cubicBezTo>
                  <a:cubicBezTo>
                    <a:pt x="-81201" y="956254"/>
                    <a:pt x="-51208" y="484463"/>
                    <a:pt x="239811" y="196686"/>
                  </a:cubicBezTo>
                  <a:cubicBezTo>
                    <a:pt x="538126" y="-98386"/>
                    <a:pt x="1026941" y="-55422"/>
                    <a:pt x="1272564" y="285046"/>
                  </a:cubicBezTo>
                  <a:cubicBezTo>
                    <a:pt x="1378758" y="433393"/>
                    <a:pt x="1430639" y="597142"/>
                    <a:pt x="1433881" y="753595"/>
                  </a:cubicBezTo>
                  <a:close/>
                  <a:moveTo>
                    <a:pt x="1018024" y="768997"/>
                  </a:moveTo>
                  <a:cubicBezTo>
                    <a:pt x="1020456" y="721169"/>
                    <a:pt x="1007486" y="666046"/>
                    <a:pt x="981545" y="614976"/>
                  </a:cubicBezTo>
                  <a:cubicBezTo>
                    <a:pt x="887511" y="426097"/>
                    <a:pt x="651616" y="387186"/>
                    <a:pt x="507322" y="536344"/>
                  </a:cubicBezTo>
                  <a:cubicBezTo>
                    <a:pt x="382484" y="665235"/>
                    <a:pt x="380862" y="883297"/>
                    <a:pt x="504890" y="1014620"/>
                  </a:cubicBezTo>
                  <a:cubicBezTo>
                    <a:pt x="623243" y="1140269"/>
                    <a:pt x="804826" y="1141891"/>
                    <a:pt x="924801" y="1017863"/>
                  </a:cubicBezTo>
                  <a:cubicBezTo>
                    <a:pt x="989652" y="951391"/>
                    <a:pt x="1018835" y="871137"/>
                    <a:pt x="1018024" y="768997"/>
                  </a:cubicBezTo>
                  <a:close/>
                </a:path>
              </a:pathLst>
            </a:custGeom>
            <a:grpFill/>
            <a:ln w="81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2" name="Group 331">
            <a:extLst>
              <a:ext uri="{FF2B5EF4-FFF2-40B4-BE49-F238E27FC236}">
                <a16:creationId xmlns:a16="http://schemas.microsoft.com/office/drawing/2014/main" xmlns="" id="{EDDD062B-16CC-4826-8482-61D2471C75EB}"/>
              </a:ext>
            </a:extLst>
          </p:cNvPr>
          <p:cNvGrpSpPr/>
          <p:nvPr/>
        </p:nvGrpSpPr>
        <p:grpSpPr>
          <a:xfrm>
            <a:off x="3241198" y="1048739"/>
            <a:ext cx="1134736" cy="1354362"/>
            <a:chOff x="3570" y="619306"/>
            <a:chExt cx="4703649" cy="5614032"/>
          </a:xfrm>
          <a:solidFill>
            <a:srgbClr val="662483"/>
          </a:solidFill>
        </p:grpSpPr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xmlns="" id="{5DBB3D16-ADC0-44BC-9DC3-7F09D2D38BEB}"/>
                </a:ext>
              </a:extLst>
            </p:cNvPr>
            <p:cNvSpPr/>
            <p:nvPr/>
          </p:nvSpPr>
          <p:spPr>
            <a:xfrm>
              <a:off x="3570" y="619306"/>
              <a:ext cx="4703649" cy="4864305"/>
            </a:xfrm>
            <a:custGeom>
              <a:avLst/>
              <a:gdLst>
                <a:gd name="connsiteX0" fmla="*/ 1807379 w 4703648"/>
                <a:gd name="connsiteY0" fmla="*/ 4869660 h 4864304"/>
                <a:gd name="connsiteX1" fmla="*/ 2182243 w 4703648"/>
                <a:gd name="connsiteY1" fmla="*/ 4869660 h 4864304"/>
                <a:gd name="connsiteX2" fmla="*/ 2181351 w 4703648"/>
                <a:gd name="connsiteY2" fmla="*/ 4868768 h 4864304"/>
                <a:gd name="connsiteX3" fmla="*/ 2580313 w 4703648"/>
                <a:gd name="connsiteY3" fmla="*/ 4868768 h 4864304"/>
                <a:gd name="connsiteX4" fmla="*/ 2579420 w 4703648"/>
                <a:gd name="connsiteY4" fmla="*/ 4869660 h 4864304"/>
                <a:gd name="connsiteX5" fmla="*/ 2957854 w 4703648"/>
                <a:gd name="connsiteY5" fmla="*/ 4869660 h 4864304"/>
                <a:gd name="connsiteX6" fmla="*/ 3435359 w 4703648"/>
                <a:gd name="connsiteY6" fmla="*/ 4869660 h 4864304"/>
                <a:gd name="connsiteX7" fmla="*/ 3435359 w 4703648"/>
                <a:gd name="connsiteY7" fmla="*/ 4869660 h 4864304"/>
                <a:gd name="connsiteX8" fmla="*/ 3812901 w 4703648"/>
                <a:gd name="connsiteY8" fmla="*/ 4869660 h 4864304"/>
                <a:gd name="connsiteX9" fmla="*/ 3810223 w 4703648"/>
                <a:gd name="connsiteY9" fmla="*/ 4867875 h 4864304"/>
                <a:gd name="connsiteX10" fmla="*/ 3835214 w 4703648"/>
                <a:gd name="connsiteY10" fmla="*/ 4867875 h 4864304"/>
                <a:gd name="connsiteX11" fmla="*/ 4419823 w 4703648"/>
                <a:gd name="connsiteY11" fmla="*/ 4867875 h 4864304"/>
                <a:gd name="connsiteX12" fmla="*/ 4451955 w 4703648"/>
                <a:gd name="connsiteY12" fmla="*/ 4833067 h 4864304"/>
                <a:gd name="connsiteX13" fmla="*/ 4451955 w 4703648"/>
                <a:gd name="connsiteY13" fmla="*/ 4750953 h 4864304"/>
                <a:gd name="connsiteX14" fmla="*/ 4471590 w 4703648"/>
                <a:gd name="connsiteY14" fmla="*/ 4729532 h 4864304"/>
                <a:gd name="connsiteX15" fmla="*/ 4606363 w 4703648"/>
                <a:gd name="connsiteY15" fmla="*/ 4729532 h 4864304"/>
                <a:gd name="connsiteX16" fmla="*/ 4625999 w 4703648"/>
                <a:gd name="connsiteY16" fmla="*/ 4752739 h 4864304"/>
                <a:gd name="connsiteX17" fmla="*/ 4625999 w 4703648"/>
                <a:gd name="connsiteY17" fmla="*/ 4845562 h 4864304"/>
                <a:gd name="connsiteX18" fmla="*/ 4645634 w 4703648"/>
                <a:gd name="connsiteY18" fmla="*/ 4867875 h 4864304"/>
                <a:gd name="connsiteX19" fmla="*/ 4677765 w 4703648"/>
                <a:gd name="connsiteY19" fmla="*/ 4865198 h 4864304"/>
                <a:gd name="connsiteX20" fmla="*/ 4705434 w 4703648"/>
                <a:gd name="connsiteY20" fmla="*/ 4829496 h 4864304"/>
                <a:gd name="connsiteX21" fmla="*/ 4705434 w 4703648"/>
                <a:gd name="connsiteY21" fmla="*/ 4498367 h 4864304"/>
                <a:gd name="connsiteX22" fmla="*/ 4673303 w 4703648"/>
                <a:gd name="connsiteY22" fmla="*/ 4462665 h 4864304"/>
                <a:gd name="connsiteX23" fmla="*/ 4625999 w 4703648"/>
                <a:gd name="connsiteY23" fmla="*/ 4509077 h 4864304"/>
                <a:gd name="connsiteX24" fmla="*/ 4625999 w 4703648"/>
                <a:gd name="connsiteY24" fmla="*/ 4566199 h 4864304"/>
                <a:gd name="connsiteX25" fmla="*/ 4608148 w 4703648"/>
                <a:gd name="connsiteY25" fmla="*/ 4585835 h 4864304"/>
                <a:gd name="connsiteX26" fmla="*/ 4471590 w 4703648"/>
                <a:gd name="connsiteY26" fmla="*/ 4585835 h 4864304"/>
                <a:gd name="connsiteX27" fmla="*/ 4452847 w 4703648"/>
                <a:gd name="connsiteY27" fmla="*/ 4559951 h 4864304"/>
                <a:gd name="connsiteX28" fmla="*/ 4452847 w 4703648"/>
                <a:gd name="connsiteY28" fmla="*/ 4235070 h 4864304"/>
                <a:gd name="connsiteX29" fmla="*/ 4452847 w 4703648"/>
                <a:gd name="connsiteY29" fmla="*/ 3799513 h 4864304"/>
                <a:gd name="connsiteX30" fmla="*/ 4480516 w 4703648"/>
                <a:gd name="connsiteY30" fmla="*/ 3769167 h 4864304"/>
                <a:gd name="connsiteX31" fmla="*/ 4559059 w 4703648"/>
                <a:gd name="connsiteY31" fmla="*/ 3769167 h 4864304"/>
                <a:gd name="connsiteX32" fmla="*/ 4582264 w 4703648"/>
                <a:gd name="connsiteY32" fmla="*/ 3745069 h 4864304"/>
                <a:gd name="connsiteX33" fmla="*/ 4582264 w 4703648"/>
                <a:gd name="connsiteY33" fmla="*/ 3645998 h 4864304"/>
                <a:gd name="connsiteX34" fmla="*/ 4564414 w 4703648"/>
                <a:gd name="connsiteY34" fmla="*/ 3626362 h 4864304"/>
                <a:gd name="connsiteX35" fmla="*/ 4218111 w 4703648"/>
                <a:gd name="connsiteY35" fmla="*/ 3626362 h 4864304"/>
                <a:gd name="connsiteX36" fmla="*/ 4200260 w 4703648"/>
                <a:gd name="connsiteY36" fmla="*/ 3645998 h 4864304"/>
                <a:gd name="connsiteX37" fmla="*/ 4200260 w 4703648"/>
                <a:gd name="connsiteY37" fmla="*/ 3747746 h 4864304"/>
                <a:gd name="connsiteX38" fmla="*/ 4219004 w 4703648"/>
                <a:gd name="connsiteY38" fmla="*/ 3769167 h 4864304"/>
                <a:gd name="connsiteX39" fmla="*/ 4301116 w 4703648"/>
                <a:gd name="connsiteY39" fmla="*/ 3769167 h 4864304"/>
                <a:gd name="connsiteX40" fmla="*/ 4325215 w 4703648"/>
                <a:gd name="connsiteY40" fmla="*/ 3794158 h 4864304"/>
                <a:gd name="connsiteX41" fmla="*/ 4325215 w 4703648"/>
                <a:gd name="connsiteY41" fmla="*/ 4437674 h 4864304"/>
                <a:gd name="connsiteX42" fmla="*/ 4302009 w 4703648"/>
                <a:gd name="connsiteY42" fmla="*/ 4461773 h 4864304"/>
                <a:gd name="connsiteX43" fmla="*/ 4007473 w 4703648"/>
                <a:gd name="connsiteY43" fmla="*/ 4461773 h 4864304"/>
                <a:gd name="connsiteX44" fmla="*/ 3984267 w 4703648"/>
                <a:gd name="connsiteY44" fmla="*/ 4435889 h 4864304"/>
                <a:gd name="connsiteX45" fmla="*/ 3984267 w 4703648"/>
                <a:gd name="connsiteY45" fmla="*/ 3730788 h 4864304"/>
                <a:gd name="connsiteX46" fmla="*/ 4005688 w 4703648"/>
                <a:gd name="connsiteY46" fmla="*/ 3706690 h 4864304"/>
                <a:gd name="connsiteX47" fmla="*/ 4040497 w 4703648"/>
                <a:gd name="connsiteY47" fmla="*/ 3669203 h 4864304"/>
                <a:gd name="connsiteX48" fmla="*/ 4040497 w 4703648"/>
                <a:gd name="connsiteY48" fmla="*/ 3651353 h 4864304"/>
                <a:gd name="connsiteX49" fmla="*/ 4016398 w 4703648"/>
                <a:gd name="connsiteY49" fmla="*/ 3626362 h 4864304"/>
                <a:gd name="connsiteX50" fmla="*/ 3877163 w 4703648"/>
                <a:gd name="connsiteY50" fmla="*/ 3627254 h 4864304"/>
                <a:gd name="connsiteX51" fmla="*/ 3851280 w 4703648"/>
                <a:gd name="connsiteY51" fmla="*/ 3599586 h 4864304"/>
                <a:gd name="connsiteX52" fmla="*/ 3851280 w 4703648"/>
                <a:gd name="connsiteY52" fmla="*/ 2976598 h 4864304"/>
                <a:gd name="connsiteX53" fmla="*/ 3877163 w 4703648"/>
                <a:gd name="connsiteY53" fmla="*/ 2948929 h 4864304"/>
                <a:gd name="connsiteX54" fmla="*/ 4201153 w 4703648"/>
                <a:gd name="connsiteY54" fmla="*/ 2948929 h 4864304"/>
                <a:gd name="connsiteX55" fmla="*/ 4229714 w 4703648"/>
                <a:gd name="connsiteY55" fmla="*/ 2918583 h 4864304"/>
                <a:gd name="connsiteX56" fmla="*/ 4229714 w 4703648"/>
                <a:gd name="connsiteY56" fmla="*/ 2764175 h 4864304"/>
                <a:gd name="connsiteX57" fmla="*/ 4207400 w 4703648"/>
                <a:gd name="connsiteY57" fmla="*/ 2738291 h 4864304"/>
                <a:gd name="connsiteX58" fmla="*/ 3682591 w 4703648"/>
                <a:gd name="connsiteY58" fmla="*/ 2738291 h 4864304"/>
                <a:gd name="connsiteX59" fmla="*/ 3660278 w 4703648"/>
                <a:gd name="connsiteY59" fmla="*/ 2768637 h 4864304"/>
                <a:gd name="connsiteX60" fmla="*/ 3660278 w 4703648"/>
                <a:gd name="connsiteY60" fmla="*/ 3593338 h 4864304"/>
                <a:gd name="connsiteX61" fmla="*/ 3629039 w 4703648"/>
                <a:gd name="connsiteY61" fmla="*/ 3628147 h 4864304"/>
                <a:gd name="connsiteX62" fmla="*/ 3139931 w 4703648"/>
                <a:gd name="connsiteY62" fmla="*/ 3628147 h 4864304"/>
                <a:gd name="connsiteX63" fmla="*/ 3111370 w 4703648"/>
                <a:gd name="connsiteY63" fmla="*/ 3596016 h 4864304"/>
                <a:gd name="connsiteX64" fmla="*/ 3111370 w 4703648"/>
                <a:gd name="connsiteY64" fmla="*/ 3388055 h 4864304"/>
                <a:gd name="connsiteX65" fmla="*/ 2964995 w 4703648"/>
                <a:gd name="connsiteY65" fmla="*/ 3180095 h 4864304"/>
                <a:gd name="connsiteX66" fmla="*/ 2735614 w 4703648"/>
                <a:gd name="connsiteY66" fmla="*/ 3290769 h 4864304"/>
                <a:gd name="connsiteX67" fmla="*/ 2717763 w 4703648"/>
                <a:gd name="connsiteY67" fmla="*/ 3373775 h 4864304"/>
                <a:gd name="connsiteX68" fmla="*/ 2717763 w 4703648"/>
                <a:gd name="connsiteY68" fmla="*/ 3599586 h 4864304"/>
                <a:gd name="connsiteX69" fmla="*/ 2691879 w 4703648"/>
                <a:gd name="connsiteY69" fmla="*/ 3628147 h 4864304"/>
                <a:gd name="connsiteX70" fmla="*/ 2210804 w 4703648"/>
                <a:gd name="connsiteY70" fmla="*/ 3628147 h 4864304"/>
                <a:gd name="connsiteX71" fmla="*/ 2185813 w 4703648"/>
                <a:gd name="connsiteY71" fmla="*/ 3600478 h 4864304"/>
                <a:gd name="connsiteX72" fmla="*/ 2185813 w 4703648"/>
                <a:gd name="connsiteY72" fmla="*/ 3238110 h 4864304"/>
                <a:gd name="connsiteX73" fmla="*/ 2159037 w 4703648"/>
                <a:gd name="connsiteY73" fmla="*/ 3208656 h 4864304"/>
                <a:gd name="connsiteX74" fmla="*/ 2090312 w 4703648"/>
                <a:gd name="connsiteY74" fmla="*/ 3208656 h 4864304"/>
                <a:gd name="connsiteX75" fmla="*/ 2055503 w 4703648"/>
                <a:gd name="connsiteY75" fmla="*/ 3186343 h 4864304"/>
                <a:gd name="connsiteX76" fmla="*/ 1867179 w 4703648"/>
                <a:gd name="connsiteY76" fmla="*/ 3035505 h 4864304"/>
                <a:gd name="connsiteX77" fmla="*/ 1574428 w 4703648"/>
                <a:gd name="connsiteY77" fmla="*/ 3180988 h 4864304"/>
                <a:gd name="connsiteX78" fmla="*/ 1530694 w 4703648"/>
                <a:gd name="connsiteY78" fmla="*/ 3208656 h 4864304"/>
                <a:gd name="connsiteX79" fmla="*/ 1466432 w 4703648"/>
                <a:gd name="connsiteY79" fmla="*/ 3207764 h 4864304"/>
                <a:gd name="connsiteX80" fmla="*/ 1442333 w 4703648"/>
                <a:gd name="connsiteY80" fmla="*/ 3234540 h 4864304"/>
                <a:gd name="connsiteX81" fmla="*/ 1442333 w 4703648"/>
                <a:gd name="connsiteY81" fmla="*/ 3592446 h 4864304"/>
                <a:gd name="connsiteX82" fmla="*/ 1410202 w 4703648"/>
                <a:gd name="connsiteY82" fmla="*/ 3628147 h 4864304"/>
                <a:gd name="connsiteX83" fmla="*/ 896996 w 4703648"/>
                <a:gd name="connsiteY83" fmla="*/ 3628147 h 4864304"/>
                <a:gd name="connsiteX84" fmla="*/ 866650 w 4703648"/>
                <a:gd name="connsiteY84" fmla="*/ 3594231 h 4864304"/>
                <a:gd name="connsiteX85" fmla="*/ 866650 w 4703648"/>
                <a:gd name="connsiteY85" fmla="*/ 2811479 h 4864304"/>
                <a:gd name="connsiteX86" fmla="*/ 888963 w 4703648"/>
                <a:gd name="connsiteY86" fmla="*/ 2765067 h 4864304"/>
                <a:gd name="connsiteX87" fmla="*/ 1052296 w 4703648"/>
                <a:gd name="connsiteY87" fmla="*/ 2533009 h 4864304"/>
                <a:gd name="connsiteX88" fmla="*/ 1084428 w 4703648"/>
                <a:gd name="connsiteY88" fmla="*/ 2514266 h 4864304"/>
                <a:gd name="connsiteX89" fmla="*/ 1626195 w 4703648"/>
                <a:gd name="connsiteY89" fmla="*/ 2335759 h 4864304"/>
                <a:gd name="connsiteX90" fmla="*/ 1661896 w 4703648"/>
                <a:gd name="connsiteY90" fmla="*/ 2328619 h 4864304"/>
                <a:gd name="connsiteX91" fmla="*/ 2166178 w 4703648"/>
                <a:gd name="connsiteY91" fmla="*/ 2163500 h 4864304"/>
                <a:gd name="connsiteX92" fmla="*/ 2235795 w 4703648"/>
                <a:gd name="connsiteY92" fmla="*/ 2050148 h 4864304"/>
                <a:gd name="connsiteX93" fmla="*/ 2269711 w 4703648"/>
                <a:gd name="connsiteY93" fmla="*/ 2033190 h 4864304"/>
                <a:gd name="connsiteX94" fmla="*/ 2782918 w 4703648"/>
                <a:gd name="connsiteY94" fmla="*/ 1864502 h 4864304"/>
                <a:gd name="connsiteX95" fmla="*/ 2871279 w 4703648"/>
                <a:gd name="connsiteY95" fmla="*/ 1685102 h 4864304"/>
                <a:gd name="connsiteX96" fmla="*/ 2892699 w 4703648"/>
                <a:gd name="connsiteY96" fmla="*/ 1659219 h 4864304"/>
                <a:gd name="connsiteX97" fmla="*/ 3074776 w 4703648"/>
                <a:gd name="connsiteY97" fmla="*/ 1551222 h 4864304"/>
                <a:gd name="connsiteX98" fmla="*/ 3338966 w 4703648"/>
                <a:gd name="connsiteY98" fmla="*/ 1097816 h 4864304"/>
                <a:gd name="connsiteX99" fmla="*/ 3070313 w 4703648"/>
                <a:gd name="connsiteY99" fmla="*/ 545338 h 4864304"/>
                <a:gd name="connsiteX100" fmla="*/ 3038182 w 4703648"/>
                <a:gd name="connsiteY100" fmla="*/ 511421 h 4864304"/>
                <a:gd name="connsiteX101" fmla="*/ 2519621 w 4703648"/>
                <a:gd name="connsiteY101" fmla="*/ 8925 h 4864304"/>
                <a:gd name="connsiteX102" fmla="*/ 2467854 w 4703648"/>
                <a:gd name="connsiteY102" fmla="*/ 0 h 4864304"/>
                <a:gd name="connsiteX103" fmla="*/ 2347362 w 4703648"/>
                <a:gd name="connsiteY103" fmla="*/ 0 h 4864304"/>
                <a:gd name="connsiteX104" fmla="*/ 2221515 w 4703648"/>
                <a:gd name="connsiteY104" fmla="*/ 27669 h 4864304"/>
                <a:gd name="connsiteX105" fmla="*/ 1876997 w 4703648"/>
                <a:gd name="connsiteY105" fmla="*/ 315064 h 4864304"/>
                <a:gd name="connsiteX106" fmla="*/ 1747580 w 4703648"/>
                <a:gd name="connsiteY106" fmla="*/ 705101 h 4864304"/>
                <a:gd name="connsiteX107" fmla="*/ 1761860 w 4703648"/>
                <a:gd name="connsiteY107" fmla="*/ 944300 h 4864304"/>
                <a:gd name="connsiteX108" fmla="*/ 1750257 w 4703648"/>
                <a:gd name="connsiteY108" fmla="*/ 996067 h 4864304"/>
                <a:gd name="connsiteX109" fmla="*/ 1601204 w 4703648"/>
                <a:gd name="connsiteY109" fmla="*/ 1380749 h 4864304"/>
                <a:gd name="connsiteX110" fmla="*/ 1620840 w 4703648"/>
                <a:gd name="connsiteY110" fmla="*/ 1661004 h 4864304"/>
                <a:gd name="connsiteX111" fmla="*/ 1603882 w 4703648"/>
                <a:gd name="connsiteY111" fmla="*/ 1683317 h 4864304"/>
                <a:gd name="connsiteX112" fmla="*/ 1468217 w 4703648"/>
                <a:gd name="connsiteY112" fmla="*/ 1707416 h 4864304"/>
                <a:gd name="connsiteX113" fmla="*/ 1158508 w 4703648"/>
                <a:gd name="connsiteY113" fmla="*/ 1953755 h 4864304"/>
                <a:gd name="connsiteX114" fmla="*/ 1131732 w 4703648"/>
                <a:gd name="connsiteY114" fmla="*/ 1977853 h 4864304"/>
                <a:gd name="connsiteX115" fmla="*/ 815775 w 4703648"/>
                <a:gd name="connsiteY115" fmla="*/ 2411624 h 4864304"/>
                <a:gd name="connsiteX116" fmla="*/ 794354 w 4703648"/>
                <a:gd name="connsiteY116" fmla="*/ 2444648 h 4864304"/>
                <a:gd name="connsiteX117" fmla="*/ 498033 w 4703648"/>
                <a:gd name="connsiteY117" fmla="*/ 2781133 h 4864304"/>
                <a:gd name="connsiteX118" fmla="*/ 488216 w 4703648"/>
                <a:gd name="connsiteY118" fmla="*/ 2830222 h 4864304"/>
                <a:gd name="connsiteX119" fmla="*/ 488216 w 4703648"/>
                <a:gd name="connsiteY119" fmla="*/ 3592446 h 4864304"/>
                <a:gd name="connsiteX120" fmla="*/ 456977 w 4703648"/>
                <a:gd name="connsiteY120" fmla="*/ 3626362 h 4864304"/>
                <a:gd name="connsiteX121" fmla="*/ 280255 w 4703648"/>
                <a:gd name="connsiteY121" fmla="*/ 3626362 h 4864304"/>
                <a:gd name="connsiteX122" fmla="*/ 248124 w 4703648"/>
                <a:gd name="connsiteY122" fmla="*/ 3661171 h 4864304"/>
                <a:gd name="connsiteX123" fmla="*/ 248124 w 4703648"/>
                <a:gd name="connsiteY123" fmla="*/ 4542993 h 4864304"/>
                <a:gd name="connsiteX124" fmla="*/ 208853 w 4703648"/>
                <a:gd name="connsiteY124" fmla="*/ 4585835 h 4864304"/>
                <a:gd name="connsiteX125" fmla="*/ 99964 w 4703648"/>
                <a:gd name="connsiteY125" fmla="*/ 4585835 h 4864304"/>
                <a:gd name="connsiteX126" fmla="*/ 77650 w 4703648"/>
                <a:gd name="connsiteY126" fmla="*/ 4561736 h 4864304"/>
                <a:gd name="connsiteX127" fmla="*/ 77650 w 4703648"/>
                <a:gd name="connsiteY127" fmla="*/ 4482301 h 4864304"/>
                <a:gd name="connsiteX128" fmla="*/ 58907 w 4703648"/>
                <a:gd name="connsiteY128" fmla="*/ 4461773 h 4864304"/>
                <a:gd name="connsiteX129" fmla="*/ 0 w 4703648"/>
                <a:gd name="connsiteY129" fmla="*/ 4481408 h 4864304"/>
                <a:gd name="connsiteX130" fmla="*/ 0 w 4703648"/>
                <a:gd name="connsiteY130" fmla="*/ 4843777 h 4864304"/>
                <a:gd name="connsiteX131" fmla="*/ 68725 w 4703648"/>
                <a:gd name="connsiteY131" fmla="*/ 4866090 h 4864304"/>
                <a:gd name="connsiteX132" fmla="*/ 77650 w 4703648"/>
                <a:gd name="connsiteY132" fmla="*/ 4846455 h 4864304"/>
                <a:gd name="connsiteX133" fmla="*/ 77650 w 4703648"/>
                <a:gd name="connsiteY133" fmla="*/ 4755416 h 4864304"/>
                <a:gd name="connsiteX134" fmla="*/ 99964 w 4703648"/>
                <a:gd name="connsiteY134" fmla="*/ 4728640 h 4864304"/>
                <a:gd name="connsiteX135" fmla="*/ 226703 w 4703648"/>
                <a:gd name="connsiteY135" fmla="*/ 4728640 h 4864304"/>
                <a:gd name="connsiteX136" fmla="*/ 248124 w 4703648"/>
                <a:gd name="connsiteY136" fmla="*/ 4751846 h 4864304"/>
                <a:gd name="connsiteX137" fmla="*/ 248124 w 4703648"/>
                <a:gd name="connsiteY137" fmla="*/ 4829496 h 4864304"/>
                <a:gd name="connsiteX138" fmla="*/ 281148 w 4703648"/>
                <a:gd name="connsiteY138" fmla="*/ 4866090 h 4864304"/>
                <a:gd name="connsiteX139" fmla="*/ 691713 w 4703648"/>
                <a:gd name="connsiteY139" fmla="*/ 4865198 h 4864304"/>
                <a:gd name="connsiteX140" fmla="*/ 989819 w 4703648"/>
                <a:gd name="connsiteY140" fmla="*/ 4865198 h 4864304"/>
                <a:gd name="connsiteX141" fmla="*/ 1014810 w 4703648"/>
                <a:gd name="connsiteY141" fmla="*/ 4866983 h 4864304"/>
                <a:gd name="connsiteX142" fmla="*/ 1013025 w 4703648"/>
                <a:gd name="connsiteY142" fmla="*/ 4867875 h 4864304"/>
                <a:gd name="connsiteX143" fmla="*/ 1322734 w 4703648"/>
                <a:gd name="connsiteY143" fmla="*/ 4867875 h 4864304"/>
                <a:gd name="connsiteX144" fmla="*/ 1807379 w 4703648"/>
                <a:gd name="connsiteY144" fmla="*/ 4867875 h 486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4703648" h="4864304">
                  <a:moveTo>
                    <a:pt x="1807379" y="4869660"/>
                  </a:moveTo>
                  <a:lnTo>
                    <a:pt x="2182243" y="4869660"/>
                  </a:lnTo>
                  <a:cubicBezTo>
                    <a:pt x="2182243" y="4869660"/>
                    <a:pt x="2181351" y="4868768"/>
                    <a:pt x="2181351" y="4868768"/>
                  </a:cubicBezTo>
                  <a:cubicBezTo>
                    <a:pt x="2341114" y="4868768"/>
                    <a:pt x="2418764" y="4868768"/>
                    <a:pt x="2580313" y="4868768"/>
                  </a:cubicBezTo>
                  <a:cubicBezTo>
                    <a:pt x="2580313" y="4868768"/>
                    <a:pt x="2579420" y="4869660"/>
                    <a:pt x="2579420" y="4869660"/>
                  </a:cubicBezTo>
                  <a:lnTo>
                    <a:pt x="2957854" y="4869660"/>
                  </a:lnTo>
                  <a:cubicBezTo>
                    <a:pt x="2997126" y="4866983"/>
                    <a:pt x="3413939" y="4866983"/>
                    <a:pt x="3435359" y="4869660"/>
                  </a:cubicBezTo>
                  <a:cubicBezTo>
                    <a:pt x="3435359" y="4869660"/>
                    <a:pt x="3435359" y="4869660"/>
                    <a:pt x="3435359" y="4869660"/>
                  </a:cubicBezTo>
                  <a:lnTo>
                    <a:pt x="3812901" y="4869660"/>
                  </a:lnTo>
                  <a:cubicBezTo>
                    <a:pt x="3812008" y="4868768"/>
                    <a:pt x="3811116" y="4867875"/>
                    <a:pt x="3810223" y="4867875"/>
                  </a:cubicBezTo>
                  <a:cubicBezTo>
                    <a:pt x="3821826" y="4867875"/>
                    <a:pt x="3828966" y="4867875"/>
                    <a:pt x="3835214" y="4867875"/>
                  </a:cubicBezTo>
                  <a:cubicBezTo>
                    <a:pt x="4080661" y="4867875"/>
                    <a:pt x="4174377" y="4867875"/>
                    <a:pt x="4419823" y="4867875"/>
                  </a:cubicBezTo>
                  <a:cubicBezTo>
                    <a:pt x="4451955" y="4867875"/>
                    <a:pt x="4451955" y="4867875"/>
                    <a:pt x="4451955" y="4833067"/>
                  </a:cubicBezTo>
                  <a:cubicBezTo>
                    <a:pt x="4451955" y="4805398"/>
                    <a:pt x="4451955" y="4778622"/>
                    <a:pt x="4451955" y="4750953"/>
                  </a:cubicBezTo>
                  <a:cubicBezTo>
                    <a:pt x="4451955" y="4735780"/>
                    <a:pt x="4457310" y="4729532"/>
                    <a:pt x="4471590" y="4729532"/>
                  </a:cubicBezTo>
                  <a:cubicBezTo>
                    <a:pt x="4516217" y="4729532"/>
                    <a:pt x="4561736" y="4730425"/>
                    <a:pt x="4606363" y="4729532"/>
                  </a:cubicBezTo>
                  <a:cubicBezTo>
                    <a:pt x="4621536" y="4729532"/>
                    <a:pt x="4625999" y="4736673"/>
                    <a:pt x="4625999" y="4752739"/>
                  </a:cubicBezTo>
                  <a:cubicBezTo>
                    <a:pt x="4625106" y="4783977"/>
                    <a:pt x="4625999" y="4814323"/>
                    <a:pt x="4625999" y="4845562"/>
                  </a:cubicBezTo>
                  <a:cubicBezTo>
                    <a:pt x="4625999" y="4861628"/>
                    <a:pt x="4631354" y="4868768"/>
                    <a:pt x="4645634" y="4867875"/>
                  </a:cubicBezTo>
                  <a:cubicBezTo>
                    <a:pt x="4656344" y="4866983"/>
                    <a:pt x="4667055" y="4867875"/>
                    <a:pt x="4677765" y="4865198"/>
                  </a:cubicBezTo>
                  <a:cubicBezTo>
                    <a:pt x="4694724" y="4861628"/>
                    <a:pt x="4705434" y="4849132"/>
                    <a:pt x="4705434" y="4829496"/>
                  </a:cubicBezTo>
                  <a:cubicBezTo>
                    <a:pt x="4705434" y="4718823"/>
                    <a:pt x="4705434" y="4608148"/>
                    <a:pt x="4705434" y="4498367"/>
                  </a:cubicBezTo>
                  <a:cubicBezTo>
                    <a:pt x="4705434" y="4477838"/>
                    <a:pt x="4692939" y="4465343"/>
                    <a:pt x="4673303" y="4462665"/>
                  </a:cubicBezTo>
                  <a:cubicBezTo>
                    <a:pt x="4627784" y="4457310"/>
                    <a:pt x="4625999" y="4458203"/>
                    <a:pt x="4625999" y="4509077"/>
                  </a:cubicBezTo>
                  <a:cubicBezTo>
                    <a:pt x="4625999" y="4527820"/>
                    <a:pt x="4625999" y="4547456"/>
                    <a:pt x="4625999" y="4566199"/>
                  </a:cubicBezTo>
                  <a:cubicBezTo>
                    <a:pt x="4625999" y="4580480"/>
                    <a:pt x="4620643" y="4586727"/>
                    <a:pt x="4608148" y="4585835"/>
                  </a:cubicBezTo>
                  <a:cubicBezTo>
                    <a:pt x="4562629" y="4585835"/>
                    <a:pt x="4517109" y="4584943"/>
                    <a:pt x="4471590" y="4585835"/>
                  </a:cubicBezTo>
                  <a:cubicBezTo>
                    <a:pt x="4453740" y="4585835"/>
                    <a:pt x="4452847" y="4574232"/>
                    <a:pt x="4452847" y="4559951"/>
                  </a:cubicBezTo>
                  <a:cubicBezTo>
                    <a:pt x="4452847" y="4451955"/>
                    <a:pt x="4452847" y="4343066"/>
                    <a:pt x="4452847" y="4235070"/>
                  </a:cubicBezTo>
                  <a:cubicBezTo>
                    <a:pt x="4452847" y="4089586"/>
                    <a:pt x="4452847" y="3944996"/>
                    <a:pt x="4452847" y="3799513"/>
                  </a:cubicBezTo>
                  <a:cubicBezTo>
                    <a:pt x="4452847" y="3770952"/>
                    <a:pt x="4453740" y="3770060"/>
                    <a:pt x="4480516" y="3769167"/>
                  </a:cubicBezTo>
                  <a:cubicBezTo>
                    <a:pt x="4506399" y="3769167"/>
                    <a:pt x="4533175" y="3768274"/>
                    <a:pt x="4559059" y="3769167"/>
                  </a:cubicBezTo>
                  <a:cubicBezTo>
                    <a:pt x="4574232" y="3769167"/>
                    <a:pt x="4582264" y="3763812"/>
                    <a:pt x="4582264" y="3745069"/>
                  </a:cubicBezTo>
                  <a:cubicBezTo>
                    <a:pt x="4581372" y="3712045"/>
                    <a:pt x="4581372" y="3679021"/>
                    <a:pt x="4582264" y="3645998"/>
                  </a:cubicBezTo>
                  <a:cubicBezTo>
                    <a:pt x="4582264" y="3631717"/>
                    <a:pt x="4576909" y="3626362"/>
                    <a:pt x="4564414" y="3626362"/>
                  </a:cubicBezTo>
                  <a:cubicBezTo>
                    <a:pt x="4449277" y="3626362"/>
                    <a:pt x="4334140" y="3626362"/>
                    <a:pt x="4218111" y="3626362"/>
                  </a:cubicBezTo>
                  <a:cubicBezTo>
                    <a:pt x="4204723" y="3626362"/>
                    <a:pt x="4200260" y="3632610"/>
                    <a:pt x="4200260" y="3645998"/>
                  </a:cubicBezTo>
                  <a:cubicBezTo>
                    <a:pt x="4200260" y="3679914"/>
                    <a:pt x="4201153" y="3713830"/>
                    <a:pt x="4200260" y="3747746"/>
                  </a:cubicBezTo>
                  <a:cubicBezTo>
                    <a:pt x="4200260" y="3762919"/>
                    <a:pt x="4205616" y="3769167"/>
                    <a:pt x="4219004" y="3769167"/>
                  </a:cubicBezTo>
                  <a:cubicBezTo>
                    <a:pt x="4246672" y="3769167"/>
                    <a:pt x="4274340" y="3770060"/>
                    <a:pt x="4301116" y="3769167"/>
                  </a:cubicBezTo>
                  <a:cubicBezTo>
                    <a:pt x="4318075" y="3768274"/>
                    <a:pt x="4325215" y="3774522"/>
                    <a:pt x="4325215" y="3794158"/>
                  </a:cubicBezTo>
                  <a:cubicBezTo>
                    <a:pt x="4324322" y="4008366"/>
                    <a:pt x="4325215" y="4222574"/>
                    <a:pt x="4325215" y="4437674"/>
                  </a:cubicBezTo>
                  <a:cubicBezTo>
                    <a:pt x="4325215" y="4456418"/>
                    <a:pt x="4318075" y="4461773"/>
                    <a:pt x="4302009" y="4461773"/>
                  </a:cubicBezTo>
                  <a:cubicBezTo>
                    <a:pt x="4152956" y="4461773"/>
                    <a:pt x="4155634" y="4460880"/>
                    <a:pt x="4007473" y="4461773"/>
                  </a:cubicBezTo>
                  <a:cubicBezTo>
                    <a:pt x="3989622" y="4461773"/>
                    <a:pt x="3984267" y="4454632"/>
                    <a:pt x="3984267" y="4435889"/>
                  </a:cubicBezTo>
                  <a:cubicBezTo>
                    <a:pt x="3984267" y="4201153"/>
                    <a:pt x="3984267" y="3965524"/>
                    <a:pt x="3984267" y="3730788"/>
                  </a:cubicBezTo>
                  <a:cubicBezTo>
                    <a:pt x="3984267" y="3712938"/>
                    <a:pt x="3987837" y="3705797"/>
                    <a:pt x="4005688" y="3706690"/>
                  </a:cubicBezTo>
                  <a:cubicBezTo>
                    <a:pt x="4040497" y="3707582"/>
                    <a:pt x="4040497" y="3706690"/>
                    <a:pt x="4040497" y="3669203"/>
                  </a:cubicBezTo>
                  <a:cubicBezTo>
                    <a:pt x="4040497" y="3662956"/>
                    <a:pt x="4040497" y="3657600"/>
                    <a:pt x="4040497" y="3651353"/>
                  </a:cubicBezTo>
                  <a:cubicBezTo>
                    <a:pt x="4042282" y="3632610"/>
                    <a:pt x="4034249" y="3625469"/>
                    <a:pt x="4016398" y="3626362"/>
                  </a:cubicBezTo>
                  <a:cubicBezTo>
                    <a:pt x="3969987" y="3627254"/>
                    <a:pt x="3923575" y="3625469"/>
                    <a:pt x="3877163" y="3627254"/>
                  </a:cubicBezTo>
                  <a:cubicBezTo>
                    <a:pt x="3858420" y="3628147"/>
                    <a:pt x="3851280" y="3621899"/>
                    <a:pt x="3851280" y="3599586"/>
                  </a:cubicBezTo>
                  <a:cubicBezTo>
                    <a:pt x="3852172" y="3391626"/>
                    <a:pt x="3852172" y="3183665"/>
                    <a:pt x="3851280" y="2976598"/>
                  </a:cubicBezTo>
                  <a:cubicBezTo>
                    <a:pt x="3851280" y="2955177"/>
                    <a:pt x="3857528" y="2948929"/>
                    <a:pt x="3877163" y="2948929"/>
                  </a:cubicBezTo>
                  <a:cubicBezTo>
                    <a:pt x="3985160" y="2949822"/>
                    <a:pt x="4093156" y="2948929"/>
                    <a:pt x="4201153" y="2948929"/>
                  </a:cubicBezTo>
                  <a:cubicBezTo>
                    <a:pt x="4228821" y="2948929"/>
                    <a:pt x="4229714" y="2948037"/>
                    <a:pt x="4229714" y="2918583"/>
                  </a:cubicBezTo>
                  <a:cubicBezTo>
                    <a:pt x="4229714" y="2866816"/>
                    <a:pt x="4229714" y="2815049"/>
                    <a:pt x="4229714" y="2764175"/>
                  </a:cubicBezTo>
                  <a:cubicBezTo>
                    <a:pt x="4229714" y="2745432"/>
                    <a:pt x="4225251" y="2738291"/>
                    <a:pt x="4207400" y="2738291"/>
                  </a:cubicBezTo>
                  <a:cubicBezTo>
                    <a:pt x="4032464" y="2739184"/>
                    <a:pt x="3857528" y="2739184"/>
                    <a:pt x="3682591" y="2738291"/>
                  </a:cubicBezTo>
                  <a:cubicBezTo>
                    <a:pt x="3660278" y="2738291"/>
                    <a:pt x="3660278" y="2750787"/>
                    <a:pt x="3660278" y="2768637"/>
                  </a:cubicBezTo>
                  <a:cubicBezTo>
                    <a:pt x="3660278" y="3043538"/>
                    <a:pt x="3660278" y="3318438"/>
                    <a:pt x="3660278" y="3593338"/>
                  </a:cubicBezTo>
                  <a:cubicBezTo>
                    <a:pt x="3660278" y="3628147"/>
                    <a:pt x="3660278" y="3628147"/>
                    <a:pt x="3629039" y="3628147"/>
                  </a:cubicBezTo>
                  <a:cubicBezTo>
                    <a:pt x="3465706" y="3628147"/>
                    <a:pt x="3303265" y="3628147"/>
                    <a:pt x="3139931" y="3628147"/>
                  </a:cubicBezTo>
                  <a:cubicBezTo>
                    <a:pt x="3111370" y="3628147"/>
                    <a:pt x="3111370" y="3628147"/>
                    <a:pt x="3111370" y="3596016"/>
                  </a:cubicBezTo>
                  <a:cubicBezTo>
                    <a:pt x="3111370" y="3526398"/>
                    <a:pt x="3112263" y="3457673"/>
                    <a:pt x="3111370" y="3388055"/>
                  </a:cubicBezTo>
                  <a:cubicBezTo>
                    <a:pt x="3109585" y="3280951"/>
                    <a:pt x="3055140" y="3203301"/>
                    <a:pt x="2964995" y="3180095"/>
                  </a:cubicBezTo>
                  <a:cubicBezTo>
                    <a:pt x="2868601" y="3155104"/>
                    <a:pt x="2773993" y="3200623"/>
                    <a:pt x="2735614" y="3290769"/>
                  </a:cubicBezTo>
                  <a:cubicBezTo>
                    <a:pt x="2724011" y="3316653"/>
                    <a:pt x="2717763" y="3345214"/>
                    <a:pt x="2717763" y="3373775"/>
                  </a:cubicBezTo>
                  <a:cubicBezTo>
                    <a:pt x="2717763" y="3448748"/>
                    <a:pt x="2717763" y="3523720"/>
                    <a:pt x="2717763" y="3599586"/>
                  </a:cubicBezTo>
                  <a:cubicBezTo>
                    <a:pt x="2717763" y="3627254"/>
                    <a:pt x="2716870" y="3628147"/>
                    <a:pt x="2691879" y="3628147"/>
                  </a:cubicBezTo>
                  <a:cubicBezTo>
                    <a:pt x="2504448" y="3628147"/>
                    <a:pt x="2398236" y="3628147"/>
                    <a:pt x="2210804" y="3628147"/>
                  </a:cubicBezTo>
                  <a:cubicBezTo>
                    <a:pt x="2191168" y="3628147"/>
                    <a:pt x="2184921" y="3621007"/>
                    <a:pt x="2185813" y="3600478"/>
                  </a:cubicBezTo>
                  <a:cubicBezTo>
                    <a:pt x="2186706" y="3479986"/>
                    <a:pt x="2185813" y="3358602"/>
                    <a:pt x="2185813" y="3238110"/>
                  </a:cubicBezTo>
                  <a:cubicBezTo>
                    <a:pt x="2185813" y="3208656"/>
                    <a:pt x="2185813" y="3208656"/>
                    <a:pt x="2159037" y="3208656"/>
                  </a:cubicBezTo>
                  <a:cubicBezTo>
                    <a:pt x="2135831" y="3208656"/>
                    <a:pt x="2113518" y="3207764"/>
                    <a:pt x="2090312" y="3208656"/>
                  </a:cubicBezTo>
                  <a:cubicBezTo>
                    <a:pt x="2073354" y="3209549"/>
                    <a:pt x="2063536" y="3203301"/>
                    <a:pt x="2055503" y="3186343"/>
                  </a:cubicBezTo>
                  <a:cubicBezTo>
                    <a:pt x="2014447" y="3104230"/>
                    <a:pt x="1951970" y="3053355"/>
                    <a:pt x="1867179" y="3035505"/>
                  </a:cubicBezTo>
                  <a:cubicBezTo>
                    <a:pt x="1750257" y="3009621"/>
                    <a:pt x="1634228" y="3066743"/>
                    <a:pt x="1574428" y="3180988"/>
                  </a:cubicBezTo>
                  <a:cubicBezTo>
                    <a:pt x="1563718" y="3201516"/>
                    <a:pt x="1552115" y="3211334"/>
                    <a:pt x="1530694" y="3208656"/>
                  </a:cubicBezTo>
                  <a:cubicBezTo>
                    <a:pt x="1509273" y="3206871"/>
                    <a:pt x="1487853" y="3209549"/>
                    <a:pt x="1466432" y="3207764"/>
                  </a:cubicBezTo>
                  <a:cubicBezTo>
                    <a:pt x="1447689" y="3206871"/>
                    <a:pt x="1442333" y="3214011"/>
                    <a:pt x="1442333" y="3234540"/>
                  </a:cubicBezTo>
                  <a:cubicBezTo>
                    <a:pt x="1443226" y="3354139"/>
                    <a:pt x="1442333" y="3472846"/>
                    <a:pt x="1442333" y="3592446"/>
                  </a:cubicBezTo>
                  <a:cubicBezTo>
                    <a:pt x="1442333" y="3628147"/>
                    <a:pt x="1442333" y="3628147"/>
                    <a:pt x="1410202" y="3628147"/>
                  </a:cubicBezTo>
                  <a:cubicBezTo>
                    <a:pt x="1209382" y="3628147"/>
                    <a:pt x="1079965" y="3628147"/>
                    <a:pt x="896996" y="3628147"/>
                  </a:cubicBezTo>
                  <a:cubicBezTo>
                    <a:pt x="867542" y="3628147"/>
                    <a:pt x="866650" y="3628147"/>
                    <a:pt x="866650" y="3594231"/>
                  </a:cubicBezTo>
                  <a:cubicBezTo>
                    <a:pt x="866650" y="3333611"/>
                    <a:pt x="866650" y="3072991"/>
                    <a:pt x="866650" y="2811479"/>
                  </a:cubicBezTo>
                  <a:cubicBezTo>
                    <a:pt x="866650" y="2790058"/>
                    <a:pt x="872897" y="2776670"/>
                    <a:pt x="888963" y="2765067"/>
                  </a:cubicBezTo>
                  <a:cubicBezTo>
                    <a:pt x="966613" y="2707945"/>
                    <a:pt x="1021058" y="2630295"/>
                    <a:pt x="1052296" y="2533009"/>
                  </a:cubicBezTo>
                  <a:cubicBezTo>
                    <a:pt x="1058544" y="2513373"/>
                    <a:pt x="1065684" y="2509803"/>
                    <a:pt x="1084428" y="2514266"/>
                  </a:cubicBezTo>
                  <a:cubicBezTo>
                    <a:pt x="1295958" y="2566925"/>
                    <a:pt x="1476250" y="2507125"/>
                    <a:pt x="1626195" y="2335759"/>
                  </a:cubicBezTo>
                  <a:cubicBezTo>
                    <a:pt x="1638691" y="2321478"/>
                    <a:pt x="1648508" y="2325049"/>
                    <a:pt x="1661896" y="2328619"/>
                  </a:cubicBezTo>
                  <a:cubicBezTo>
                    <a:pt x="1859146" y="2381278"/>
                    <a:pt x="2026942" y="2325049"/>
                    <a:pt x="2166178" y="2163500"/>
                  </a:cubicBezTo>
                  <a:cubicBezTo>
                    <a:pt x="2194739" y="2130476"/>
                    <a:pt x="2217944" y="2092098"/>
                    <a:pt x="2235795" y="2050148"/>
                  </a:cubicBezTo>
                  <a:cubicBezTo>
                    <a:pt x="2242935" y="2032298"/>
                    <a:pt x="2250968" y="2027835"/>
                    <a:pt x="2269711" y="2033190"/>
                  </a:cubicBezTo>
                  <a:cubicBezTo>
                    <a:pt x="2472316" y="2093883"/>
                    <a:pt x="2644575" y="2037653"/>
                    <a:pt x="2782918" y="1864502"/>
                  </a:cubicBezTo>
                  <a:cubicBezTo>
                    <a:pt x="2824867" y="1812735"/>
                    <a:pt x="2853428" y="1751150"/>
                    <a:pt x="2871279" y="1685102"/>
                  </a:cubicBezTo>
                  <a:cubicBezTo>
                    <a:pt x="2874849" y="1671714"/>
                    <a:pt x="2880204" y="1662789"/>
                    <a:pt x="2892699" y="1659219"/>
                  </a:cubicBezTo>
                  <a:cubicBezTo>
                    <a:pt x="2962317" y="1640476"/>
                    <a:pt x="3022117" y="1602097"/>
                    <a:pt x="3074776" y="1551222"/>
                  </a:cubicBezTo>
                  <a:cubicBezTo>
                    <a:pt x="3201516" y="1427160"/>
                    <a:pt x="3290769" y="1277215"/>
                    <a:pt x="3338966" y="1097816"/>
                  </a:cubicBezTo>
                  <a:cubicBezTo>
                    <a:pt x="3399658" y="869327"/>
                    <a:pt x="3277381" y="616740"/>
                    <a:pt x="3070313" y="545338"/>
                  </a:cubicBezTo>
                  <a:cubicBezTo>
                    <a:pt x="3053355" y="539090"/>
                    <a:pt x="3044430" y="530165"/>
                    <a:pt x="3038182" y="511421"/>
                  </a:cubicBezTo>
                  <a:cubicBezTo>
                    <a:pt x="2953392" y="234736"/>
                    <a:pt x="2778455" y="68725"/>
                    <a:pt x="2519621" y="8925"/>
                  </a:cubicBezTo>
                  <a:cubicBezTo>
                    <a:pt x="2502662" y="5355"/>
                    <a:pt x="2484812" y="3570"/>
                    <a:pt x="2467854" y="0"/>
                  </a:cubicBezTo>
                  <a:cubicBezTo>
                    <a:pt x="2427690" y="0"/>
                    <a:pt x="2387526" y="0"/>
                    <a:pt x="2347362" y="0"/>
                  </a:cubicBezTo>
                  <a:cubicBezTo>
                    <a:pt x="2304520" y="6248"/>
                    <a:pt x="2262571" y="13388"/>
                    <a:pt x="2221515" y="27669"/>
                  </a:cubicBezTo>
                  <a:cubicBezTo>
                    <a:pt x="2076032" y="79435"/>
                    <a:pt x="1964465" y="180292"/>
                    <a:pt x="1876997" y="315064"/>
                  </a:cubicBezTo>
                  <a:cubicBezTo>
                    <a:pt x="1802024" y="431986"/>
                    <a:pt x="1758290" y="562296"/>
                    <a:pt x="1747580" y="705101"/>
                  </a:cubicBezTo>
                  <a:cubicBezTo>
                    <a:pt x="1741332" y="785429"/>
                    <a:pt x="1744009" y="865757"/>
                    <a:pt x="1761860" y="944300"/>
                  </a:cubicBezTo>
                  <a:cubicBezTo>
                    <a:pt x="1766323" y="964828"/>
                    <a:pt x="1762753" y="980001"/>
                    <a:pt x="1750257" y="996067"/>
                  </a:cubicBezTo>
                  <a:cubicBezTo>
                    <a:pt x="1665467" y="1107634"/>
                    <a:pt x="1616377" y="1236158"/>
                    <a:pt x="1601204" y="1380749"/>
                  </a:cubicBezTo>
                  <a:cubicBezTo>
                    <a:pt x="1591386" y="1475357"/>
                    <a:pt x="1596742" y="1569073"/>
                    <a:pt x="1620840" y="1661004"/>
                  </a:cubicBezTo>
                  <a:cubicBezTo>
                    <a:pt x="1627088" y="1685102"/>
                    <a:pt x="1626195" y="1685995"/>
                    <a:pt x="1603882" y="1683317"/>
                  </a:cubicBezTo>
                  <a:cubicBezTo>
                    <a:pt x="1556578" y="1678855"/>
                    <a:pt x="1511951" y="1693135"/>
                    <a:pt x="1468217" y="1707416"/>
                  </a:cubicBezTo>
                  <a:cubicBezTo>
                    <a:pt x="1339692" y="1750257"/>
                    <a:pt x="1236158" y="1833263"/>
                    <a:pt x="1158508" y="1953755"/>
                  </a:cubicBezTo>
                  <a:cubicBezTo>
                    <a:pt x="1151368" y="1964465"/>
                    <a:pt x="1143335" y="1973391"/>
                    <a:pt x="1131732" y="1977853"/>
                  </a:cubicBezTo>
                  <a:cubicBezTo>
                    <a:pt x="947870" y="2052826"/>
                    <a:pt x="842551" y="2198309"/>
                    <a:pt x="815775" y="2411624"/>
                  </a:cubicBezTo>
                  <a:cubicBezTo>
                    <a:pt x="813990" y="2428582"/>
                    <a:pt x="807742" y="2437508"/>
                    <a:pt x="794354" y="2444648"/>
                  </a:cubicBezTo>
                  <a:cubicBezTo>
                    <a:pt x="660474" y="2519621"/>
                    <a:pt x="562296" y="2632080"/>
                    <a:pt x="498033" y="2781133"/>
                  </a:cubicBezTo>
                  <a:cubicBezTo>
                    <a:pt x="490893" y="2797199"/>
                    <a:pt x="488216" y="2812372"/>
                    <a:pt x="488216" y="2830222"/>
                  </a:cubicBezTo>
                  <a:cubicBezTo>
                    <a:pt x="488216" y="3084594"/>
                    <a:pt x="488216" y="3338966"/>
                    <a:pt x="488216" y="3592446"/>
                  </a:cubicBezTo>
                  <a:cubicBezTo>
                    <a:pt x="488216" y="3626362"/>
                    <a:pt x="488216" y="3626362"/>
                    <a:pt x="456977" y="3626362"/>
                  </a:cubicBezTo>
                  <a:cubicBezTo>
                    <a:pt x="398070" y="3626362"/>
                    <a:pt x="339163" y="3626362"/>
                    <a:pt x="280255" y="3626362"/>
                  </a:cubicBezTo>
                  <a:cubicBezTo>
                    <a:pt x="248124" y="3626362"/>
                    <a:pt x="248124" y="3626362"/>
                    <a:pt x="248124" y="3661171"/>
                  </a:cubicBezTo>
                  <a:cubicBezTo>
                    <a:pt x="248124" y="3954814"/>
                    <a:pt x="248124" y="4249350"/>
                    <a:pt x="248124" y="4542993"/>
                  </a:cubicBezTo>
                  <a:cubicBezTo>
                    <a:pt x="248124" y="4585835"/>
                    <a:pt x="248124" y="4585835"/>
                    <a:pt x="208853" y="4585835"/>
                  </a:cubicBezTo>
                  <a:cubicBezTo>
                    <a:pt x="172259" y="4585835"/>
                    <a:pt x="136558" y="4584943"/>
                    <a:pt x="99964" y="4585835"/>
                  </a:cubicBezTo>
                  <a:cubicBezTo>
                    <a:pt x="83898" y="4585835"/>
                    <a:pt x="76758" y="4579587"/>
                    <a:pt x="77650" y="4561736"/>
                  </a:cubicBezTo>
                  <a:cubicBezTo>
                    <a:pt x="78543" y="4534960"/>
                    <a:pt x="77650" y="4509077"/>
                    <a:pt x="77650" y="4482301"/>
                  </a:cubicBezTo>
                  <a:cubicBezTo>
                    <a:pt x="77650" y="4467128"/>
                    <a:pt x="72295" y="4461773"/>
                    <a:pt x="58907" y="4461773"/>
                  </a:cubicBezTo>
                  <a:cubicBezTo>
                    <a:pt x="37486" y="4461773"/>
                    <a:pt x="15173" y="4459095"/>
                    <a:pt x="0" y="4481408"/>
                  </a:cubicBezTo>
                  <a:cubicBezTo>
                    <a:pt x="0" y="4601900"/>
                    <a:pt x="0" y="4723285"/>
                    <a:pt x="0" y="4843777"/>
                  </a:cubicBezTo>
                  <a:cubicBezTo>
                    <a:pt x="15173" y="4865198"/>
                    <a:pt x="46412" y="4875016"/>
                    <a:pt x="68725" y="4866090"/>
                  </a:cubicBezTo>
                  <a:cubicBezTo>
                    <a:pt x="78543" y="4862520"/>
                    <a:pt x="77650" y="4854487"/>
                    <a:pt x="77650" y="4846455"/>
                  </a:cubicBezTo>
                  <a:cubicBezTo>
                    <a:pt x="77650" y="4816108"/>
                    <a:pt x="78543" y="4785762"/>
                    <a:pt x="77650" y="4755416"/>
                  </a:cubicBezTo>
                  <a:cubicBezTo>
                    <a:pt x="76758" y="4736673"/>
                    <a:pt x="82113" y="4728640"/>
                    <a:pt x="99964" y="4728640"/>
                  </a:cubicBezTo>
                  <a:cubicBezTo>
                    <a:pt x="141913" y="4729532"/>
                    <a:pt x="184754" y="4729532"/>
                    <a:pt x="226703" y="4728640"/>
                  </a:cubicBezTo>
                  <a:cubicBezTo>
                    <a:pt x="241876" y="4728640"/>
                    <a:pt x="249017" y="4734888"/>
                    <a:pt x="248124" y="4751846"/>
                  </a:cubicBezTo>
                  <a:cubicBezTo>
                    <a:pt x="247232" y="4777729"/>
                    <a:pt x="248124" y="4803613"/>
                    <a:pt x="248124" y="4829496"/>
                  </a:cubicBezTo>
                  <a:cubicBezTo>
                    <a:pt x="248124" y="4866090"/>
                    <a:pt x="248124" y="4866090"/>
                    <a:pt x="281148" y="4866090"/>
                  </a:cubicBezTo>
                  <a:cubicBezTo>
                    <a:pt x="417705" y="4866090"/>
                    <a:pt x="555156" y="4866090"/>
                    <a:pt x="691713" y="4865198"/>
                  </a:cubicBezTo>
                  <a:cubicBezTo>
                    <a:pt x="790784" y="4865198"/>
                    <a:pt x="889855" y="4865198"/>
                    <a:pt x="989819" y="4865198"/>
                  </a:cubicBezTo>
                  <a:cubicBezTo>
                    <a:pt x="997852" y="4865198"/>
                    <a:pt x="1005885" y="4865198"/>
                    <a:pt x="1014810" y="4866983"/>
                  </a:cubicBezTo>
                  <a:cubicBezTo>
                    <a:pt x="1013917" y="4866983"/>
                    <a:pt x="1013917" y="4867875"/>
                    <a:pt x="1013025" y="4867875"/>
                  </a:cubicBezTo>
                  <a:lnTo>
                    <a:pt x="1322734" y="4867875"/>
                  </a:lnTo>
                  <a:lnTo>
                    <a:pt x="1807379" y="4867875"/>
                  </a:ln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xmlns="" id="{75163734-ABFE-4F36-B07A-7B4BFF818306}"/>
                </a:ext>
              </a:extLst>
            </p:cNvPr>
            <p:cNvSpPr/>
            <p:nvPr/>
          </p:nvSpPr>
          <p:spPr>
            <a:xfrm>
              <a:off x="267760" y="5438984"/>
              <a:ext cx="794354" cy="794354"/>
            </a:xfrm>
            <a:custGeom>
              <a:avLst/>
              <a:gdLst>
                <a:gd name="connsiteX0" fmla="*/ 797924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4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4" y="398962"/>
                  </a:moveTo>
                  <a:cubicBezTo>
                    <a:pt x="797924" y="619303"/>
                    <a:pt x="619303" y="797925"/>
                    <a:pt x="398962" y="797925"/>
                  </a:cubicBezTo>
                  <a:cubicBezTo>
                    <a:pt x="178622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4" y="178622"/>
                    <a:pt x="797924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xmlns="" id="{1092B446-FB91-4AD4-BDB3-046761E945AA}"/>
                </a:ext>
              </a:extLst>
            </p:cNvPr>
            <p:cNvSpPr/>
            <p:nvPr/>
          </p:nvSpPr>
          <p:spPr>
            <a:xfrm>
              <a:off x="1266504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2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xmlns="" id="{8D7AAD53-BE0E-45A9-9CB1-C12668AAD5F3}"/>
                </a:ext>
              </a:extLst>
            </p:cNvPr>
            <p:cNvSpPr/>
            <p:nvPr/>
          </p:nvSpPr>
          <p:spPr>
            <a:xfrm>
              <a:off x="2265249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xmlns="" id="{5C06D975-C21F-47A9-94B2-9D9FF39A0C8C}"/>
                </a:ext>
              </a:extLst>
            </p:cNvPr>
            <p:cNvSpPr/>
            <p:nvPr/>
          </p:nvSpPr>
          <p:spPr>
            <a:xfrm>
              <a:off x="3263993" y="5438984"/>
              <a:ext cx="794354" cy="794354"/>
            </a:xfrm>
            <a:custGeom>
              <a:avLst/>
              <a:gdLst>
                <a:gd name="connsiteX0" fmla="*/ 797925 w 794354"/>
                <a:gd name="connsiteY0" fmla="*/ 398962 h 794354"/>
                <a:gd name="connsiteX1" fmla="*/ 398962 w 794354"/>
                <a:gd name="connsiteY1" fmla="*/ 797925 h 794354"/>
                <a:gd name="connsiteX2" fmla="*/ 0 w 794354"/>
                <a:gd name="connsiteY2" fmla="*/ 398962 h 794354"/>
                <a:gd name="connsiteX3" fmla="*/ 398962 w 794354"/>
                <a:gd name="connsiteY3" fmla="*/ 0 h 794354"/>
                <a:gd name="connsiteX4" fmla="*/ 797925 w 794354"/>
                <a:gd name="connsiteY4" fmla="*/ 398962 h 794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4354" h="794354">
                  <a:moveTo>
                    <a:pt x="797925" y="398962"/>
                  </a:moveTo>
                  <a:cubicBezTo>
                    <a:pt x="797925" y="619303"/>
                    <a:pt x="619303" y="797925"/>
                    <a:pt x="398962" y="797925"/>
                  </a:cubicBezTo>
                  <a:cubicBezTo>
                    <a:pt x="178621" y="797925"/>
                    <a:pt x="0" y="619303"/>
                    <a:pt x="0" y="398962"/>
                  </a:cubicBezTo>
                  <a:cubicBezTo>
                    <a:pt x="0" y="178622"/>
                    <a:pt x="178621" y="0"/>
                    <a:pt x="398962" y="0"/>
                  </a:cubicBezTo>
                  <a:cubicBezTo>
                    <a:pt x="619303" y="0"/>
                    <a:pt x="797925" y="178622"/>
                    <a:pt x="797925" y="398962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8" name="Group 337">
            <a:extLst>
              <a:ext uri="{FF2B5EF4-FFF2-40B4-BE49-F238E27FC236}">
                <a16:creationId xmlns:a16="http://schemas.microsoft.com/office/drawing/2014/main" xmlns="" id="{6D4FA9E5-EC94-4522-A28A-428C87F92E54}"/>
              </a:ext>
            </a:extLst>
          </p:cNvPr>
          <p:cNvGrpSpPr/>
          <p:nvPr/>
        </p:nvGrpSpPr>
        <p:grpSpPr>
          <a:xfrm>
            <a:off x="7116644" y="1215622"/>
            <a:ext cx="2586181" cy="995844"/>
            <a:chOff x="404623" y="2947617"/>
            <a:chExt cx="8543357" cy="3289735"/>
          </a:xfrm>
          <a:solidFill>
            <a:srgbClr val="662483"/>
          </a:solidFill>
        </p:grpSpPr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xmlns="" id="{4CA1AA96-B9EC-47F8-B081-3AAEAE1E2FB0}"/>
                </a:ext>
              </a:extLst>
            </p:cNvPr>
            <p:cNvSpPr/>
            <p:nvPr/>
          </p:nvSpPr>
          <p:spPr>
            <a:xfrm>
              <a:off x="404623" y="2947617"/>
              <a:ext cx="8543357" cy="2608811"/>
            </a:xfrm>
            <a:custGeom>
              <a:avLst/>
              <a:gdLst>
                <a:gd name="connsiteX0" fmla="*/ 64619 w 8543357"/>
                <a:gd name="connsiteY0" fmla="*/ 1683850 h 2608811"/>
                <a:gd name="connsiteX1" fmla="*/ 64619 w 8543357"/>
                <a:gd name="connsiteY1" fmla="*/ 1922096 h 2608811"/>
                <a:gd name="connsiteX2" fmla="*/ 148706 w 8543357"/>
                <a:gd name="connsiteY2" fmla="*/ 2006183 h 2608811"/>
                <a:gd name="connsiteX3" fmla="*/ 520093 w 8543357"/>
                <a:gd name="connsiteY3" fmla="*/ 2006183 h 2608811"/>
                <a:gd name="connsiteX4" fmla="*/ 562136 w 8543357"/>
                <a:gd name="connsiteY4" fmla="*/ 1978154 h 2608811"/>
                <a:gd name="connsiteX5" fmla="*/ 667241 w 8543357"/>
                <a:gd name="connsiteY5" fmla="*/ 1831006 h 2608811"/>
                <a:gd name="connsiteX6" fmla="*/ 625197 w 8543357"/>
                <a:gd name="connsiteY6" fmla="*/ 1683850 h 2608811"/>
                <a:gd name="connsiteX7" fmla="*/ 64619 w 8543357"/>
                <a:gd name="connsiteY7" fmla="*/ 1683850 h 2608811"/>
                <a:gd name="connsiteX8" fmla="*/ 4556251 w 8543357"/>
                <a:gd name="connsiteY8" fmla="*/ 1270428 h 2608811"/>
                <a:gd name="connsiteX9" fmla="*/ 4514208 w 8543357"/>
                <a:gd name="connsiteY9" fmla="*/ 1284443 h 2608811"/>
                <a:gd name="connsiteX10" fmla="*/ 4514208 w 8543357"/>
                <a:gd name="connsiteY10" fmla="*/ 2195382 h 2608811"/>
                <a:gd name="connsiteX11" fmla="*/ 4556251 w 8543357"/>
                <a:gd name="connsiteY11" fmla="*/ 2209396 h 2608811"/>
                <a:gd name="connsiteX12" fmla="*/ 4598295 w 8543357"/>
                <a:gd name="connsiteY12" fmla="*/ 2195382 h 2608811"/>
                <a:gd name="connsiteX13" fmla="*/ 4598295 w 8543357"/>
                <a:gd name="connsiteY13" fmla="*/ 1284443 h 2608811"/>
                <a:gd name="connsiteX14" fmla="*/ 4556251 w 8543357"/>
                <a:gd name="connsiteY14" fmla="*/ 1270428 h 2608811"/>
                <a:gd name="connsiteX15" fmla="*/ 8153579 w 8543357"/>
                <a:gd name="connsiteY15" fmla="*/ 1033056 h 2608811"/>
                <a:gd name="connsiteX16" fmla="*/ 8038838 w 8543357"/>
                <a:gd name="connsiteY16" fmla="*/ 1067215 h 2608811"/>
                <a:gd name="connsiteX17" fmla="*/ 7814607 w 8543357"/>
                <a:gd name="connsiteY17" fmla="*/ 1417576 h 2608811"/>
                <a:gd name="connsiteX18" fmla="*/ 7912708 w 8543357"/>
                <a:gd name="connsiteY18" fmla="*/ 1557721 h 2608811"/>
                <a:gd name="connsiteX19" fmla="*/ 8087884 w 8543357"/>
                <a:gd name="connsiteY19" fmla="*/ 1557721 h 2608811"/>
                <a:gd name="connsiteX20" fmla="*/ 8221025 w 8543357"/>
                <a:gd name="connsiteY20" fmla="*/ 1403562 h 2608811"/>
                <a:gd name="connsiteX21" fmla="*/ 8221025 w 8543357"/>
                <a:gd name="connsiteY21" fmla="*/ 1109258 h 2608811"/>
                <a:gd name="connsiteX22" fmla="*/ 8153579 w 8543357"/>
                <a:gd name="connsiteY22" fmla="*/ 1033056 h 2608811"/>
                <a:gd name="connsiteX23" fmla="*/ 2916554 w 8543357"/>
                <a:gd name="connsiteY23" fmla="*/ 587330 h 2608811"/>
                <a:gd name="connsiteX24" fmla="*/ 2866084 w 8543357"/>
                <a:gd name="connsiteY24" fmla="*/ 616567 h 2608811"/>
                <a:gd name="connsiteX25" fmla="*/ 2580210 w 8543357"/>
                <a:gd name="connsiteY25" fmla="*/ 807951 h 2608811"/>
                <a:gd name="connsiteX26" fmla="*/ 2545176 w 8543357"/>
                <a:gd name="connsiteY26" fmla="*/ 955106 h 2608811"/>
                <a:gd name="connsiteX27" fmla="*/ 2916554 w 8543357"/>
                <a:gd name="connsiteY27" fmla="*/ 955106 h 2608811"/>
                <a:gd name="connsiteX28" fmla="*/ 6483234 w 8543357"/>
                <a:gd name="connsiteY28" fmla="*/ 379721 h 2608811"/>
                <a:gd name="connsiteX29" fmla="*/ 6483234 w 8543357"/>
                <a:gd name="connsiteY29" fmla="*/ 955106 h 2608811"/>
                <a:gd name="connsiteX30" fmla="*/ 7169941 w 8543357"/>
                <a:gd name="connsiteY30" fmla="*/ 955106 h 2608811"/>
                <a:gd name="connsiteX31" fmla="*/ 7120887 w 8543357"/>
                <a:gd name="connsiteY31" fmla="*/ 674818 h 2608811"/>
                <a:gd name="connsiteX32" fmla="*/ 6653454 w 8543357"/>
                <a:gd name="connsiteY32" fmla="*/ 426535 h 2608811"/>
                <a:gd name="connsiteX33" fmla="*/ 4514208 w 8543357"/>
                <a:gd name="connsiteY33" fmla="*/ 213698 h 2608811"/>
                <a:gd name="connsiteX34" fmla="*/ 4374787 w 8543357"/>
                <a:gd name="connsiteY34" fmla="*/ 218539 h 2608811"/>
                <a:gd name="connsiteX35" fmla="*/ 4226908 w 8543357"/>
                <a:gd name="connsiteY35" fmla="*/ 226355 h 2608811"/>
                <a:gd name="connsiteX36" fmla="*/ 3034107 w 8543357"/>
                <a:gd name="connsiteY36" fmla="*/ 519233 h 2608811"/>
                <a:gd name="connsiteX37" fmla="*/ 3000641 w 8543357"/>
                <a:gd name="connsiteY37" fmla="*/ 538620 h 2608811"/>
                <a:gd name="connsiteX38" fmla="*/ 3000641 w 8543357"/>
                <a:gd name="connsiteY38" fmla="*/ 955106 h 2608811"/>
                <a:gd name="connsiteX39" fmla="*/ 4514208 w 8543357"/>
                <a:gd name="connsiteY39" fmla="*/ 955106 h 2608811"/>
                <a:gd name="connsiteX40" fmla="*/ 4761218 w 8543357"/>
                <a:gd name="connsiteY40" fmla="*/ 208991 h 2608811"/>
                <a:gd name="connsiteX41" fmla="*/ 4598295 w 8543357"/>
                <a:gd name="connsiteY41" fmla="*/ 211751 h 2608811"/>
                <a:gd name="connsiteX42" fmla="*/ 4598295 w 8543357"/>
                <a:gd name="connsiteY42" fmla="*/ 955106 h 2608811"/>
                <a:gd name="connsiteX43" fmla="*/ 6399147 w 8543357"/>
                <a:gd name="connsiteY43" fmla="*/ 955106 h 2608811"/>
                <a:gd name="connsiteX44" fmla="*/ 6399147 w 8543357"/>
                <a:gd name="connsiteY44" fmla="*/ 356596 h 2608811"/>
                <a:gd name="connsiteX45" fmla="*/ 6353426 w 8543357"/>
                <a:gd name="connsiteY45" fmla="*/ 344022 h 2608811"/>
                <a:gd name="connsiteX46" fmla="*/ 4761218 w 8543357"/>
                <a:gd name="connsiteY46" fmla="*/ 208991 h 2608811"/>
                <a:gd name="connsiteX47" fmla="*/ 4770242 w 8543357"/>
                <a:gd name="connsiteY47" fmla="*/ 2 h 2608811"/>
                <a:gd name="connsiteX48" fmla="*/ 7534317 w 8543357"/>
                <a:gd name="connsiteY48" fmla="*/ 681821 h 2608811"/>
                <a:gd name="connsiteX49" fmla="*/ 7688476 w 8543357"/>
                <a:gd name="connsiteY49" fmla="*/ 737879 h 2608811"/>
                <a:gd name="connsiteX50" fmla="*/ 8192996 w 8543357"/>
                <a:gd name="connsiteY50" fmla="*/ 737879 h 2608811"/>
                <a:gd name="connsiteX51" fmla="*/ 8305111 w 8543357"/>
                <a:gd name="connsiteY51" fmla="*/ 849994 h 2608811"/>
                <a:gd name="connsiteX52" fmla="*/ 8305111 w 8543357"/>
                <a:gd name="connsiteY52" fmla="*/ 1557727 h 2608811"/>
                <a:gd name="connsiteX53" fmla="*/ 8543357 w 8543357"/>
                <a:gd name="connsiteY53" fmla="*/ 1767944 h 2608811"/>
                <a:gd name="connsiteX54" fmla="*/ 8543357 w 8543357"/>
                <a:gd name="connsiteY54" fmla="*/ 2370565 h 2608811"/>
                <a:gd name="connsiteX55" fmla="*/ 7975776 w 8543357"/>
                <a:gd name="connsiteY55" fmla="*/ 2608811 h 2608811"/>
                <a:gd name="connsiteX56" fmla="*/ 7625415 w 8543357"/>
                <a:gd name="connsiteY56" fmla="*/ 2608811 h 2608811"/>
                <a:gd name="connsiteX57" fmla="*/ 6917682 w 8543357"/>
                <a:gd name="connsiteY57" fmla="*/ 1901078 h 2608811"/>
                <a:gd name="connsiteX58" fmla="*/ 6209949 w 8543357"/>
                <a:gd name="connsiteY58" fmla="*/ 2608811 h 2608811"/>
                <a:gd name="connsiteX59" fmla="*/ 2299928 w 8543357"/>
                <a:gd name="connsiteY59" fmla="*/ 2608811 h 2608811"/>
                <a:gd name="connsiteX60" fmla="*/ 2299928 w 8543357"/>
                <a:gd name="connsiteY60" fmla="*/ 2594796 h 2608811"/>
                <a:gd name="connsiteX61" fmla="*/ 1592193 w 8543357"/>
                <a:gd name="connsiteY61" fmla="*/ 1887063 h 2608811"/>
                <a:gd name="connsiteX62" fmla="*/ 884460 w 8543357"/>
                <a:gd name="connsiteY62" fmla="*/ 2594796 h 2608811"/>
                <a:gd name="connsiteX63" fmla="*/ 884460 w 8543357"/>
                <a:gd name="connsiteY63" fmla="*/ 2608811 h 2608811"/>
                <a:gd name="connsiteX64" fmla="*/ 225789 w 8543357"/>
                <a:gd name="connsiteY64" fmla="*/ 2608811 h 2608811"/>
                <a:gd name="connsiteX65" fmla="*/ 1558 w 8543357"/>
                <a:gd name="connsiteY65" fmla="*/ 2391583 h 2608811"/>
                <a:gd name="connsiteX66" fmla="*/ 1558 w 8543357"/>
                <a:gd name="connsiteY66" fmla="*/ 1774948 h 2608811"/>
                <a:gd name="connsiteX67" fmla="*/ 506078 w 8543357"/>
                <a:gd name="connsiteY67" fmla="*/ 1333496 h 2608811"/>
                <a:gd name="connsiteX68" fmla="*/ 1991609 w 8543357"/>
                <a:gd name="connsiteY68" fmla="*/ 990139 h 2608811"/>
                <a:gd name="connsiteX69" fmla="*/ 2306931 w 8543357"/>
                <a:gd name="connsiteY69" fmla="*/ 786933 h 2608811"/>
                <a:gd name="connsiteX70" fmla="*/ 4268952 w 8543357"/>
                <a:gd name="connsiteY70" fmla="*/ 2124 h 2608811"/>
                <a:gd name="connsiteX71" fmla="*/ 4770242 w 8543357"/>
                <a:gd name="connsiteY71" fmla="*/ 2 h 2608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543357" h="2608811"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xmlns="" id="{7C88C515-4E61-46DF-8A18-97E3A4EEA171}"/>
                </a:ext>
              </a:extLst>
            </p:cNvPr>
            <p:cNvSpPr/>
            <p:nvPr/>
          </p:nvSpPr>
          <p:spPr>
            <a:xfrm>
              <a:off x="1317119" y="4876723"/>
              <a:ext cx="1345387" cy="1338376"/>
            </a:xfrm>
            <a:custGeom>
              <a:avLst/>
              <a:gdLst>
                <a:gd name="connsiteX0" fmla="*/ 672694 w 1345387"/>
                <a:gd name="connsiteY0" fmla="*/ 487648 h 1338376"/>
                <a:gd name="connsiteX1" fmla="*/ 854235 w 1345387"/>
                <a:gd name="connsiteY1" fmla="*/ 669189 h 1338376"/>
                <a:gd name="connsiteX2" fmla="*/ 672694 w 1345387"/>
                <a:gd name="connsiteY2" fmla="*/ 850730 h 1338376"/>
                <a:gd name="connsiteX3" fmla="*/ 491153 w 1345387"/>
                <a:gd name="connsiteY3" fmla="*/ 669189 h 1338376"/>
                <a:gd name="connsiteX4" fmla="*/ 672694 w 1345387"/>
                <a:gd name="connsiteY4" fmla="*/ 487648 h 1338376"/>
                <a:gd name="connsiteX5" fmla="*/ 669576 w 1345387"/>
                <a:gd name="connsiteY5" fmla="*/ 342312 h 1338376"/>
                <a:gd name="connsiteX6" fmla="*/ 441658 w 1345387"/>
                <a:gd name="connsiteY6" fmla="*/ 436721 h 1338376"/>
                <a:gd name="connsiteX7" fmla="*/ 441651 w 1345387"/>
                <a:gd name="connsiteY7" fmla="*/ 892562 h 1338376"/>
                <a:gd name="connsiteX8" fmla="*/ 897499 w 1345387"/>
                <a:gd name="connsiteY8" fmla="*/ 892562 h 1338376"/>
                <a:gd name="connsiteX9" fmla="*/ 897499 w 1345387"/>
                <a:gd name="connsiteY9" fmla="*/ 436721 h 1338376"/>
                <a:gd name="connsiteX10" fmla="*/ 669576 w 1345387"/>
                <a:gd name="connsiteY10" fmla="*/ 342312 h 1338376"/>
                <a:gd name="connsiteX11" fmla="*/ 672693 w 1345387"/>
                <a:gd name="connsiteY11" fmla="*/ 0 h 1338376"/>
                <a:gd name="connsiteX12" fmla="*/ 1345387 w 1345387"/>
                <a:gd name="connsiteY12" fmla="*/ 672693 h 1338376"/>
                <a:gd name="connsiteX13" fmla="*/ 1345387 w 1345387"/>
                <a:gd name="connsiteY13" fmla="*/ 686708 h 1338376"/>
                <a:gd name="connsiteX14" fmla="*/ 672693 w 1345387"/>
                <a:gd name="connsiteY14" fmla="*/ 1338376 h 1338376"/>
                <a:gd name="connsiteX15" fmla="*/ 0 w 1345387"/>
                <a:gd name="connsiteY15" fmla="*/ 686708 h 1338376"/>
                <a:gd name="connsiteX16" fmla="*/ 0 w 1345387"/>
                <a:gd name="connsiteY16" fmla="*/ 672693 h 1338376"/>
                <a:gd name="connsiteX17" fmla="*/ 672693 w 1345387"/>
                <a:gd name="connsiteY17" fmla="*/ 0 h 133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45387" h="1338376">
                  <a:moveTo>
                    <a:pt x="672694" y="487648"/>
                  </a:moveTo>
                  <a:cubicBezTo>
                    <a:pt x="772956" y="487648"/>
                    <a:pt x="854235" y="568927"/>
                    <a:pt x="854235" y="669189"/>
                  </a:cubicBezTo>
                  <a:cubicBezTo>
                    <a:pt x="854235" y="769451"/>
                    <a:pt x="772956" y="850730"/>
                    <a:pt x="672694" y="850730"/>
                  </a:cubicBezTo>
                  <a:cubicBezTo>
                    <a:pt x="572432" y="850730"/>
                    <a:pt x="491153" y="769451"/>
                    <a:pt x="491153" y="669189"/>
                  </a:cubicBezTo>
                  <a:cubicBezTo>
                    <a:pt x="491153" y="568927"/>
                    <a:pt x="572432" y="487648"/>
                    <a:pt x="672694" y="487648"/>
                  </a:cubicBezTo>
                  <a:close/>
                  <a:moveTo>
                    <a:pt x="669576" y="342312"/>
                  </a:moveTo>
                  <a:cubicBezTo>
                    <a:pt x="587085" y="342312"/>
                    <a:pt x="504595" y="373782"/>
                    <a:pt x="441658" y="436721"/>
                  </a:cubicBezTo>
                  <a:cubicBezTo>
                    <a:pt x="315778" y="562594"/>
                    <a:pt x="315778" y="766683"/>
                    <a:pt x="441651" y="892562"/>
                  </a:cubicBezTo>
                  <a:cubicBezTo>
                    <a:pt x="567531" y="1018442"/>
                    <a:pt x="771619" y="1018435"/>
                    <a:pt x="897499" y="892562"/>
                  </a:cubicBezTo>
                  <a:cubicBezTo>
                    <a:pt x="1023372" y="766683"/>
                    <a:pt x="1023372" y="562594"/>
                    <a:pt x="897499" y="436721"/>
                  </a:cubicBezTo>
                  <a:cubicBezTo>
                    <a:pt x="834559" y="373782"/>
                    <a:pt x="752067" y="342312"/>
                    <a:pt x="669576" y="342312"/>
                  </a:cubicBezTo>
                  <a:close/>
                  <a:moveTo>
                    <a:pt x="672693" y="0"/>
                  </a:moveTo>
                  <a:cubicBezTo>
                    <a:pt x="1037069" y="0"/>
                    <a:pt x="1338376" y="301307"/>
                    <a:pt x="1345387" y="672693"/>
                  </a:cubicBezTo>
                  <a:cubicBezTo>
                    <a:pt x="1345387" y="672693"/>
                    <a:pt x="1345387" y="679697"/>
                    <a:pt x="1345387" y="686708"/>
                  </a:cubicBezTo>
                  <a:cubicBezTo>
                    <a:pt x="1331372" y="1044072"/>
                    <a:pt x="1037069" y="1338376"/>
                    <a:pt x="672693" y="1338376"/>
                  </a:cubicBezTo>
                  <a:cubicBezTo>
                    <a:pt x="308318" y="1338376"/>
                    <a:pt x="7004" y="1051083"/>
                    <a:pt x="0" y="686708"/>
                  </a:cubicBezTo>
                  <a:cubicBezTo>
                    <a:pt x="0" y="686708"/>
                    <a:pt x="0" y="679697"/>
                    <a:pt x="0" y="672693"/>
                  </a:cubicBezTo>
                  <a:cubicBezTo>
                    <a:pt x="0" y="301307"/>
                    <a:pt x="301307" y="0"/>
                    <a:pt x="67269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xmlns="" id="{39832D09-576A-4386-AD65-47840D25E91F}"/>
                </a:ext>
              </a:extLst>
            </p:cNvPr>
            <p:cNvSpPr/>
            <p:nvPr/>
          </p:nvSpPr>
          <p:spPr>
            <a:xfrm>
              <a:off x="6660387" y="4898976"/>
              <a:ext cx="1345387" cy="1338376"/>
            </a:xfrm>
            <a:custGeom>
              <a:avLst/>
              <a:gdLst>
                <a:gd name="connsiteX0" fmla="*/ 672694 w 1345387"/>
                <a:gd name="connsiteY0" fmla="*/ 487648 h 1338376"/>
                <a:gd name="connsiteX1" fmla="*/ 854235 w 1345387"/>
                <a:gd name="connsiteY1" fmla="*/ 669189 h 1338376"/>
                <a:gd name="connsiteX2" fmla="*/ 672694 w 1345387"/>
                <a:gd name="connsiteY2" fmla="*/ 850730 h 1338376"/>
                <a:gd name="connsiteX3" fmla="*/ 491153 w 1345387"/>
                <a:gd name="connsiteY3" fmla="*/ 669189 h 1338376"/>
                <a:gd name="connsiteX4" fmla="*/ 672694 w 1345387"/>
                <a:gd name="connsiteY4" fmla="*/ 487648 h 1338376"/>
                <a:gd name="connsiteX5" fmla="*/ 669576 w 1345387"/>
                <a:gd name="connsiteY5" fmla="*/ 342312 h 1338376"/>
                <a:gd name="connsiteX6" fmla="*/ 441658 w 1345387"/>
                <a:gd name="connsiteY6" fmla="*/ 436721 h 1338376"/>
                <a:gd name="connsiteX7" fmla="*/ 441651 w 1345387"/>
                <a:gd name="connsiteY7" fmla="*/ 892562 h 1338376"/>
                <a:gd name="connsiteX8" fmla="*/ 897499 w 1345387"/>
                <a:gd name="connsiteY8" fmla="*/ 892562 h 1338376"/>
                <a:gd name="connsiteX9" fmla="*/ 897499 w 1345387"/>
                <a:gd name="connsiteY9" fmla="*/ 436721 h 1338376"/>
                <a:gd name="connsiteX10" fmla="*/ 669576 w 1345387"/>
                <a:gd name="connsiteY10" fmla="*/ 342312 h 1338376"/>
                <a:gd name="connsiteX11" fmla="*/ 672693 w 1345387"/>
                <a:gd name="connsiteY11" fmla="*/ 0 h 1338376"/>
                <a:gd name="connsiteX12" fmla="*/ 1345387 w 1345387"/>
                <a:gd name="connsiteY12" fmla="*/ 672693 h 1338376"/>
                <a:gd name="connsiteX13" fmla="*/ 1345387 w 1345387"/>
                <a:gd name="connsiteY13" fmla="*/ 686708 h 1338376"/>
                <a:gd name="connsiteX14" fmla="*/ 672693 w 1345387"/>
                <a:gd name="connsiteY14" fmla="*/ 1338376 h 1338376"/>
                <a:gd name="connsiteX15" fmla="*/ 0 w 1345387"/>
                <a:gd name="connsiteY15" fmla="*/ 686708 h 1338376"/>
                <a:gd name="connsiteX16" fmla="*/ 0 w 1345387"/>
                <a:gd name="connsiteY16" fmla="*/ 672693 h 1338376"/>
                <a:gd name="connsiteX17" fmla="*/ 672693 w 1345387"/>
                <a:gd name="connsiteY17" fmla="*/ 0 h 1338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45387" h="1338376">
                  <a:moveTo>
                    <a:pt x="672694" y="487648"/>
                  </a:moveTo>
                  <a:cubicBezTo>
                    <a:pt x="772956" y="487648"/>
                    <a:pt x="854235" y="568927"/>
                    <a:pt x="854235" y="669189"/>
                  </a:cubicBezTo>
                  <a:cubicBezTo>
                    <a:pt x="854235" y="769451"/>
                    <a:pt x="772956" y="850730"/>
                    <a:pt x="672694" y="850730"/>
                  </a:cubicBezTo>
                  <a:cubicBezTo>
                    <a:pt x="572432" y="850730"/>
                    <a:pt x="491153" y="769451"/>
                    <a:pt x="491153" y="669189"/>
                  </a:cubicBezTo>
                  <a:cubicBezTo>
                    <a:pt x="491153" y="568927"/>
                    <a:pt x="572432" y="487648"/>
                    <a:pt x="672694" y="487648"/>
                  </a:cubicBezTo>
                  <a:close/>
                  <a:moveTo>
                    <a:pt x="669576" y="342312"/>
                  </a:moveTo>
                  <a:cubicBezTo>
                    <a:pt x="587085" y="342312"/>
                    <a:pt x="504595" y="373782"/>
                    <a:pt x="441658" y="436721"/>
                  </a:cubicBezTo>
                  <a:cubicBezTo>
                    <a:pt x="315778" y="562594"/>
                    <a:pt x="315778" y="766683"/>
                    <a:pt x="441651" y="892562"/>
                  </a:cubicBezTo>
                  <a:cubicBezTo>
                    <a:pt x="567531" y="1018442"/>
                    <a:pt x="771619" y="1018435"/>
                    <a:pt x="897499" y="892562"/>
                  </a:cubicBezTo>
                  <a:cubicBezTo>
                    <a:pt x="1023372" y="766683"/>
                    <a:pt x="1023372" y="562594"/>
                    <a:pt x="897499" y="436721"/>
                  </a:cubicBezTo>
                  <a:cubicBezTo>
                    <a:pt x="834559" y="373782"/>
                    <a:pt x="752067" y="342312"/>
                    <a:pt x="669576" y="342312"/>
                  </a:cubicBezTo>
                  <a:close/>
                  <a:moveTo>
                    <a:pt x="672693" y="0"/>
                  </a:moveTo>
                  <a:cubicBezTo>
                    <a:pt x="1037069" y="0"/>
                    <a:pt x="1338376" y="301307"/>
                    <a:pt x="1345387" y="672693"/>
                  </a:cubicBezTo>
                  <a:cubicBezTo>
                    <a:pt x="1345387" y="672693"/>
                    <a:pt x="1345387" y="679697"/>
                    <a:pt x="1345387" y="686708"/>
                  </a:cubicBezTo>
                  <a:cubicBezTo>
                    <a:pt x="1331372" y="1044072"/>
                    <a:pt x="1037069" y="1338376"/>
                    <a:pt x="672693" y="1338376"/>
                  </a:cubicBezTo>
                  <a:cubicBezTo>
                    <a:pt x="308318" y="1338376"/>
                    <a:pt x="7004" y="1051083"/>
                    <a:pt x="0" y="686708"/>
                  </a:cubicBezTo>
                  <a:cubicBezTo>
                    <a:pt x="0" y="686708"/>
                    <a:pt x="0" y="679697"/>
                    <a:pt x="0" y="672693"/>
                  </a:cubicBezTo>
                  <a:cubicBezTo>
                    <a:pt x="0" y="301307"/>
                    <a:pt x="301307" y="0"/>
                    <a:pt x="67269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xmlns="" id="{89B9F23C-F418-4E7C-94A3-BB4D41F0E41B}"/>
              </a:ext>
            </a:extLst>
          </p:cNvPr>
          <p:cNvGrpSpPr/>
          <p:nvPr/>
        </p:nvGrpSpPr>
        <p:grpSpPr>
          <a:xfrm>
            <a:off x="10168337" y="1024807"/>
            <a:ext cx="1473023" cy="2824848"/>
            <a:chOff x="5128701" y="2268749"/>
            <a:chExt cx="1934598" cy="3710020"/>
          </a:xfrm>
        </p:grpSpPr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xmlns="" id="{580A6345-AB29-4805-AE00-E49B872B7A86}"/>
                </a:ext>
              </a:extLst>
            </p:cNvPr>
            <p:cNvSpPr/>
            <p:nvPr/>
          </p:nvSpPr>
          <p:spPr>
            <a:xfrm>
              <a:off x="5128701" y="2268749"/>
              <a:ext cx="1934598" cy="3710020"/>
            </a:xfrm>
            <a:custGeom>
              <a:avLst/>
              <a:gdLst>
                <a:gd name="connsiteX0" fmla="*/ 3525853 w 3576119"/>
                <a:gd name="connsiteY0" fmla="*/ 2071735 h 6858000"/>
                <a:gd name="connsiteX1" fmla="*/ 3269338 w 3576119"/>
                <a:gd name="connsiteY1" fmla="*/ 1923861 h 6858000"/>
                <a:gd name="connsiteX2" fmla="*/ 3269338 w 3576119"/>
                <a:gd name="connsiteY2" fmla="*/ 948351 h 6858000"/>
                <a:gd name="connsiteX3" fmla="*/ 2320988 w 3576119"/>
                <a:gd name="connsiteY3" fmla="*/ 0 h 6858000"/>
                <a:gd name="connsiteX4" fmla="*/ 1364338 w 3576119"/>
                <a:gd name="connsiteY4" fmla="*/ 0 h 6858000"/>
                <a:gd name="connsiteX5" fmla="*/ 415988 w 3576119"/>
                <a:gd name="connsiteY5" fmla="*/ 948351 h 6858000"/>
                <a:gd name="connsiteX6" fmla="*/ 415988 w 3576119"/>
                <a:gd name="connsiteY6" fmla="*/ 1861996 h 6858000"/>
                <a:gd name="connsiteX7" fmla="*/ 51586 w 3576119"/>
                <a:gd name="connsiteY7" fmla="*/ 2071735 h 6858000"/>
                <a:gd name="connsiteX8" fmla="*/ 13863 w 3576119"/>
                <a:gd name="connsiteY8" fmla="*/ 2212818 h 6858000"/>
                <a:gd name="connsiteX9" fmla="*/ 15372 w 3576119"/>
                <a:gd name="connsiteY9" fmla="*/ 2215081 h 6858000"/>
                <a:gd name="connsiteX10" fmla="*/ 156455 w 3576119"/>
                <a:gd name="connsiteY10" fmla="*/ 2252804 h 6858000"/>
                <a:gd name="connsiteX11" fmla="*/ 415988 w 3576119"/>
                <a:gd name="connsiteY11" fmla="*/ 2102668 h 6858000"/>
                <a:gd name="connsiteX12" fmla="*/ 415988 w 3576119"/>
                <a:gd name="connsiteY12" fmla="*/ 6145794 h 6858000"/>
                <a:gd name="connsiteX13" fmla="*/ 1128194 w 3576119"/>
                <a:gd name="connsiteY13" fmla="*/ 6858000 h 6858000"/>
                <a:gd name="connsiteX14" fmla="*/ 2556378 w 3576119"/>
                <a:gd name="connsiteY14" fmla="*/ 6858000 h 6858000"/>
                <a:gd name="connsiteX15" fmla="*/ 3268584 w 3576119"/>
                <a:gd name="connsiteY15" fmla="*/ 6145794 h 6858000"/>
                <a:gd name="connsiteX16" fmla="*/ 3268584 w 3576119"/>
                <a:gd name="connsiteY16" fmla="*/ 2165287 h 6858000"/>
                <a:gd name="connsiteX17" fmla="*/ 3420984 w 3576119"/>
                <a:gd name="connsiteY17" fmla="*/ 2252804 h 6858000"/>
                <a:gd name="connsiteX18" fmla="*/ 3562067 w 3576119"/>
                <a:gd name="connsiteY18" fmla="*/ 2215081 h 6858000"/>
                <a:gd name="connsiteX19" fmla="*/ 3563576 w 3576119"/>
                <a:gd name="connsiteY19" fmla="*/ 2212818 h 6858000"/>
                <a:gd name="connsiteX20" fmla="*/ 3525853 w 3576119"/>
                <a:gd name="connsiteY20" fmla="*/ 207173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6119" h="6858000">
                  <a:moveTo>
                    <a:pt x="3525853" y="2071735"/>
                  </a:moveTo>
                  <a:lnTo>
                    <a:pt x="3269338" y="1923861"/>
                  </a:lnTo>
                  <a:lnTo>
                    <a:pt x="3269338" y="948351"/>
                  </a:lnTo>
                  <a:cubicBezTo>
                    <a:pt x="3268584" y="427022"/>
                    <a:pt x="2842317" y="0"/>
                    <a:pt x="2320988" y="0"/>
                  </a:cubicBezTo>
                  <a:lnTo>
                    <a:pt x="1364338" y="0"/>
                  </a:lnTo>
                  <a:cubicBezTo>
                    <a:pt x="843009" y="0"/>
                    <a:pt x="415988" y="427022"/>
                    <a:pt x="415988" y="948351"/>
                  </a:cubicBezTo>
                  <a:lnTo>
                    <a:pt x="415988" y="1861996"/>
                  </a:lnTo>
                  <a:lnTo>
                    <a:pt x="51586" y="2071735"/>
                  </a:lnTo>
                  <a:cubicBezTo>
                    <a:pt x="2546" y="2100404"/>
                    <a:pt x="-14806" y="2163778"/>
                    <a:pt x="13863" y="2212818"/>
                  </a:cubicBezTo>
                  <a:lnTo>
                    <a:pt x="15372" y="2215081"/>
                  </a:lnTo>
                  <a:cubicBezTo>
                    <a:pt x="44041" y="2264121"/>
                    <a:pt x="107415" y="2281473"/>
                    <a:pt x="156455" y="2252804"/>
                  </a:cubicBezTo>
                  <a:lnTo>
                    <a:pt x="415988" y="2102668"/>
                  </a:lnTo>
                  <a:lnTo>
                    <a:pt x="415988" y="6145794"/>
                  </a:lnTo>
                  <a:cubicBezTo>
                    <a:pt x="415988" y="6537357"/>
                    <a:pt x="736631" y="6858000"/>
                    <a:pt x="1128194" y="6858000"/>
                  </a:cubicBezTo>
                  <a:lnTo>
                    <a:pt x="2556378" y="6858000"/>
                  </a:lnTo>
                  <a:cubicBezTo>
                    <a:pt x="2947940" y="6858000"/>
                    <a:pt x="3268584" y="6537357"/>
                    <a:pt x="3268584" y="6145794"/>
                  </a:cubicBezTo>
                  <a:lnTo>
                    <a:pt x="3268584" y="2165287"/>
                  </a:lnTo>
                  <a:lnTo>
                    <a:pt x="3420984" y="2252804"/>
                  </a:lnTo>
                  <a:cubicBezTo>
                    <a:pt x="3470023" y="2281473"/>
                    <a:pt x="3533398" y="2264121"/>
                    <a:pt x="3562067" y="2215081"/>
                  </a:cubicBezTo>
                  <a:lnTo>
                    <a:pt x="3563576" y="2212818"/>
                  </a:lnTo>
                  <a:cubicBezTo>
                    <a:pt x="3591491" y="2163778"/>
                    <a:pt x="3574893" y="2100404"/>
                    <a:pt x="3525853" y="2071735"/>
                  </a:cubicBezTo>
                  <a:close/>
                </a:path>
              </a:pathLst>
            </a:custGeom>
            <a:solidFill>
              <a:schemeClr val="accent1"/>
            </a:solidFill>
            <a:ln w="753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xmlns="" id="{00B15160-9EA6-4674-9E7A-0B1C98762F40}"/>
                </a:ext>
              </a:extLst>
            </p:cNvPr>
            <p:cNvSpPr/>
            <p:nvPr/>
          </p:nvSpPr>
          <p:spPr>
            <a:xfrm>
              <a:off x="5393519" y="3130339"/>
              <a:ext cx="1434249" cy="2777167"/>
            </a:xfrm>
            <a:custGeom>
              <a:avLst/>
              <a:gdLst>
                <a:gd name="connsiteX0" fmla="*/ 1286500 w 1434249"/>
                <a:gd name="connsiteY0" fmla="*/ 2633339 h 2777167"/>
                <a:gd name="connsiteX1" fmla="*/ 1295070 w 1434249"/>
                <a:gd name="connsiteY1" fmla="*/ 2664358 h 2777167"/>
                <a:gd name="connsiteX2" fmla="*/ 1263236 w 1434249"/>
                <a:gd name="connsiteY2" fmla="*/ 2715376 h 2777167"/>
                <a:gd name="connsiteX3" fmla="*/ 940803 w 1434249"/>
                <a:gd name="connsiteY3" fmla="*/ 2776598 h 2777167"/>
                <a:gd name="connsiteX4" fmla="*/ 932231 w 1434249"/>
                <a:gd name="connsiteY4" fmla="*/ 2754966 h 2777167"/>
                <a:gd name="connsiteX5" fmla="*/ 972230 w 1434249"/>
                <a:gd name="connsiteY5" fmla="*/ 2734150 h 2777167"/>
                <a:gd name="connsiteX6" fmla="*/ 1239563 w 1434249"/>
                <a:gd name="connsiteY6" fmla="*/ 2652930 h 2777167"/>
                <a:gd name="connsiteX7" fmla="*/ 1286500 w 1434249"/>
                <a:gd name="connsiteY7" fmla="*/ 2633339 h 2777167"/>
                <a:gd name="connsiteX8" fmla="*/ 154719 w 1434249"/>
                <a:gd name="connsiteY8" fmla="*/ 2633339 h 2777167"/>
                <a:gd name="connsiteX9" fmla="*/ 201655 w 1434249"/>
                <a:gd name="connsiteY9" fmla="*/ 2652930 h 2777167"/>
                <a:gd name="connsiteX10" fmla="*/ 468989 w 1434249"/>
                <a:gd name="connsiteY10" fmla="*/ 2734151 h 2777167"/>
                <a:gd name="connsiteX11" fmla="*/ 508987 w 1434249"/>
                <a:gd name="connsiteY11" fmla="*/ 2755374 h 2777167"/>
                <a:gd name="connsiteX12" fmla="*/ 500416 w 1434249"/>
                <a:gd name="connsiteY12" fmla="*/ 2777006 h 2777167"/>
                <a:gd name="connsiteX13" fmla="*/ 177983 w 1434249"/>
                <a:gd name="connsiteY13" fmla="*/ 2715784 h 2777167"/>
                <a:gd name="connsiteX14" fmla="*/ 146148 w 1434249"/>
                <a:gd name="connsiteY14" fmla="*/ 2664766 h 2777167"/>
                <a:gd name="connsiteX15" fmla="*/ 154719 w 1434249"/>
                <a:gd name="connsiteY15" fmla="*/ 2633339 h 2777167"/>
                <a:gd name="connsiteX16" fmla="*/ 1202934 w 1434249"/>
                <a:gd name="connsiteY16" fmla="*/ 1778176 h 2777167"/>
                <a:gd name="connsiteX17" fmla="*/ 1212627 w 1434249"/>
                <a:gd name="connsiteY17" fmla="*/ 1792971 h 2777167"/>
                <a:gd name="connsiteX18" fmla="*/ 1260380 w 1434249"/>
                <a:gd name="connsiteY18" fmla="*/ 2049285 h 2777167"/>
                <a:gd name="connsiteX19" fmla="*/ 1265686 w 1434249"/>
                <a:gd name="connsiteY19" fmla="*/ 2131730 h 2777167"/>
                <a:gd name="connsiteX20" fmla="*/ 1217525 w 1434249"/>
                <a:gd name="connsiteY20" fmla="*/ 2215808 h 2777167"/>
                <a:gd name="connsiteX21" fmla="*/ 919988 w 1434249"/>
                <a:gd name="connsiteY21" fmla="*/ 2313762 h 2777167"/>
                <a:gd name="connsiteX22" fmla="*/ 742853 w 1434249"/>
                <a:gd name="connsiteY22" fmla="*/ 2331721 h 2777167"/>
                <a:gd name="connsiteX23" fmla="*/ 230225 w 1434249"/>
                <a:gd name="connsiteY23" fmla="*/ 2219889 h 2777167"/>
                <a:gd name="connsiteX24" fmla="*/ 171044 w 1434249"/>
                <a:gd name="connsiteY24" fmla="*/ 2106426 h 2777167"/>
                <a:gd name="connsiteX25" fmla="*/ 204104 w 1434249"/>
                <a:gd name="connsiteY25" fmla="*/ 1875009 h 2777167"/>
                <a:gd name="connsiteX26" fmla="*/ 225736 w 1434249"/>
                <a:gd name="connsiteY26" fmla="*/ 1792563 h 2777167"/>
                <a:gd name="connsiteX27" fmla="*/ 249408 w 1434249"/>
                <a:gd name="connsiteY27" fmla="*/ 1780728 h 2777167"/>
                <a:gd name="connsiteX28" fmla="*/ 607758 w 1434249"/>
                <a:gd name="connsiteY28" fmla="*/ 1855825 h 2777167"/>
                <a:gd name="connsiteX29" fmla="*/ 1186506 w 1434249"/>
                <a:gd name="connsiteY29" fmla="*/ 1782360 h 2777167"/>
                <a:gd name="connsiteX30" fmla="*/ 1202934 w 1434249"/>
                <a:gd name="connsiteY30" fmla="*/ 1778176 h 2777167"/>
                <a:gd name="connsiteX31" fmla="*/ 1431187 w 1434249"/>
                <a:gd name="connsiteY31" fmla="*/ 1040510 h 2777167"/>
                <a:gd name="connsiteX32" fmla="*/ 1434248 w 1434249"/>
                <a:gd name="connsiteY32" fmla="*/ 1054234 h 2777167"/>
                <a:gd name="connsiteX33" fmla="*/ 1424045 w 1434249"/>
                <a:gd name="connsiteY33" fmla="*/ 1352178 h 2777167"/>
                <a:gd name="connsiteX34" fmla="*/ 1410984 w 1434249"/>
                <a:gd name="connsiteY34" fmla="*/ 1539107 h 2777167"/>
                <a:gd name="connsiteX35" fmla="*/ 1379149 w 1434249"/>
                <a:gd name="connsiteY35" fmla="*/ 1774606 h 2777167"/>
                <a:gd name="connsiteX36" fmla="*/ 1353027 w 1434249"/>
                <a:gd name="connsiteY36" fmla="*/ 1962760 h 2777167"/>
                <a:gd name="connsiteX37" fmla="*/ 1344865 w 1434249"/>
                <a:gd name="connsiteY37" fmla="*/ 1960719 h 2777167"/>
                <a:gd name="connsiteX38" fmla="*/ 1313845 w 1434249"/>
                <a:gd name="connsiteY38" fmla="*/ 1692978 h 2777167"/>
                <a:gd name="connsiteX39" fmla="*/ 1302417 w 1434249"/>
                <a:gd name="connsiteY39" fmla="*/ 1492171 h 2777167"/>
                <a:gd name="connsiteX40" fmla="*/ 1294663 w 1434249"/>
                <a:gd name="connsiteY40" fmla="*/ 1282794 h 2777167"/>
                <a:gd name="connsiteX41" fmla="*/ 1292622 w 1434249"/>
                <a:gd name="connsiteY41" fmla="*/ 1128924 h 2777167"/>
                <a:gd name="connsiteX42" fmla="*/ 1304866 w 1434249"/>
                <a:gd name="connsiteY42" fmla="*/ 1106067 h 2777167"/>
                <a:gd name="connsiteX43" fmla="*/ 1417106 w 1434249"/>
                <a:gd name="connsiteY43" fmla="*/ 1043622 h 2777167"/>
                <a:gd name="connsiteX44" fmla="*/ 1431187 w 1434249"/>
                <a:gd name="connsiteY44" fmla="*/ 1040510 h 2777167"/>
                <a:gd name="connsiteX45" fmla="*/ 4930 w 1434249"/>
                <a:gd name="connsiteY45" fmla="*/ 1039132 h 2777167"/>
                <a:gd name="connsiteX46" fmla="*/ 26154 w 1434249"/>
                <a:gd name="connsiteY46" fmla="*/ 1048111 h 2777167"/>
                <a:gd name="connsiteX47" fmla="*/ 124109 w 1434249"/>
                <a:gd name="connsiteY47" fmla="*/ 1101986 h 2777167"/>
                <a:gd name="connsiteX48" fmla="*/ 142476 w 1434249"/>
                <a:gd name="connsiteY48" fmla="*/ 1132596 h 2777167"/>
                <a:gd name="connsiteX49" fmla="*/ 140435 w 1434249"/>
                <a:gd name="connsiteY49" fmla="*/ 1375850 h 2777167"/>
                <a:gd name="connsiteX50" fmla="*/ 130231 w 1434249"/>
                <a:gd name="connsiteY50" fmla="*/ 1615022 h 2777167"/>
                <a:gd name="connsiteX51" fmla="*/ 95947 w 1434249"/>
                <a:gd name="connsiteY51" fmla="*/ 1978677 h 2777167"/>
                <a:gd name="connsiteX52" fmla="*/ 89417 w 1434249"/>
                <a:gd name="connsiteY52" fmla="*/ 1947250 h 2777167"/>
                <a:gd name="connsiteX53" fmla="*/ 59214 w 1434249"/>
                <a:gd name="connsiteY53" fmla="*/ 1778279 h 2777167"/>
                <a:gd name="connsiteX54" fmla="*/ 24521 w 1434249"/>
                <a:gd name="connsiteY54" fmla="*/ 1529720 h 2777167"/>
                <a:gd name="connsiteX55" fmla="*/ 12685 w 1434249"/>
                <a:gd name="connsiteY55" fmla="*/ 1365238 h 2777167"/>
                <a:gd name="connsiteX56" fmla="*/ 1257 w 1434249"/>
                <a:gd name="connsiteY56" fmla="*/ 1062396 h 2777167"/>
                <a:gd name="connsiteX57" fmla="*/ 4930 w 1434249"/>
                <a:gd name="connsiteY57" fmla="*/ 1039132 h 2777167"/>
                <a:gd name="connsiteX58" fmla="*/ 41255 w 1434249"/>
                <a:gd name="connsiteY58" fmla="*/ 224886 h 2777167"/>
                <a:gd name="connsiteX59" fmla="*/ 143291 w 1434249"/>
                <a:gd name="connsiteY59" fmla="*/ 999133 h 2777167"/>
                <a:gd name="connsiteX60" fmla="*/ 9011 w 1434249"/>
                <a:gd name="connsiteY60" fmla="*/ 908526 h 2777167"/>
                <a:gd name="connsiteX61" fmla="*/ 849 w 1434249"/>
                <a:gd name="connsiteY61" fmla="*/ 883221 h 2777167"/>
                <a:gd name="connsiteX62" fmla="*/ 8195 w 1434249"/>
                <a:gd name="connsiteY62" fmla="*/ 500791 h 2777167"/>
                <a:gd name="connsiteX63" fmla="*/ 41255 w 1434249"/>
                <a:gd name="connsiteY63" fmla="*/ 224886 h 2777167"/>
                <a:gd name="connsiteX64" fmla="*/ 1395067 w 1434249"/>
                <a:gd name="connsiteY64" fmla="*/ 224070 h 2777167"/>
                <a:gd name="connsiteX65" fmla="*/ 1407719 w 1434249"/>
                <a:gd name="connsiteY65" fmla="*/ 281210 h 2777167"/>
                <a:gd name="connsiteX66" fmla="*/ 1427718 w 1434249"/>
                <a:gd name="connsiteY66" fmla="*/ 440386 h 2777167"/>
                <a:gd name="connsiteX67" fmla="*/ 1434249 w 1434249"/>
                <a:gd name="connsiteY67" fmla="*/ 875466 h 2777167"/>
                <a:gd name="connsiteX68" fmla="*/ 1415882 w 1434249"/>
                <a:gd name="connsiteY68" fmla="*/ 918729 h 2777167"/>
                <a:gd name="connsiteX69" fmla="*/ 1311805 w 1434249"/>
                <a:gd name="connsiteY69" fmla="*/ 988522 h 2777167"/>
                <a:gd name="connsiteX70" fmla="*/ 1293030 w 1434249"/>
                <a:gd name="connsiteY70" fmla="*/ 979543 h 2777167"/>
                <a:gd name="connsiteX71" fmla="*/ 1301602 w 1434249"/>
                <a:gd name="connsiteY71" fmla="*/ 797919 h 2777167"/>
                <a:gd name="connsiteX72" fmla="*/ 1314662 w 1434249"/>
                <a:gd name="connsiteY72" fmla="*/ 640376 h 2777167"/>
                <a:gd name="connsiteX73" fmla="*/ 1349762 w 1434249"/>
                <a:gd name="connsiteY73" fmla="*/ 387327 h 2777167"/>
                <a:gd name="connsiteX74" fmla="*/ 1395067 w 1434249"/>
                <a:gd name="connsiteY74" fmla="*/ 224070 h 2777167"/>
                <a:gd name="connsiteX75" fmla="*/ 715915 w 1434249"/>
                <a:gd name="connsiteY75" fmla="*/ 0 h 2777167"/>
                <a:gd name="connsiteX76" fmla="*/ 1198340 w 1434249"/>
                <a:gd name="connsiteY76" fmla="*/ 55507 h 2777167"/>
                <a:gd name="connsiteX77" fmla="*/ 1306907 w 1434249"/>
                <a:gd name="connsiteY77" fmla="*/ 95914 h 2777167"/>
                <a:gd name="connsiteX78" fmla="*/ 1344456 w 1434249"/>
                <a:gd name="connsiteY78" fmla="*/ 175502 h 2777167"/>
                <a:gd name="connsiteX79" fmla="*/ 1219564 w 1434249"/>
                <a:gd name="connsiteY79" fmla="*/ 500384 h 2777167"/>
                <a:gd name="connsiteX80" fmla="*/ 1145690 w 1434249"/>
                <a:gd name="connsiteY80" fmla="*/ 537117 h 2777167"/>
                <a:gd name="connsiteX81" fmla="*/ 1013860 w 1434249"/>
                <a:gd name="connsiteY81" fmla="*/ 526913 h 2777167"/>
                <a:gd name="connsiteX82" fmla="*/ 639184 w 1434249"/>
                <a:gd name="connsiteY82" fmla="*/ 516710 h 2777167"/>
                <a:gd name="connsiteX83" fmla="*/ 290222 w 1434249"/>
                <a:gd name="connsiteY83" fmla="*/ 537525 h 2777167"/>
                <a:gd name="connsiteX84" fmla="*/ 220429 w 1434249"/>
                <a:gd name="connsiteY84" fmla="*/ 502833 h 2777167"/>
                <a:gd name="connsiteX85" fmla="*/ 93088 w 1434249"/>
                <a:gd name="connsiteY85" fmla="*/ 176318 h 2777167"/>
                <a:gd name="connsiteX86" fmla="*/ 135127 w 1434249"/>
                <a:gd name="connsiteY86" fmla="*/ 95097 h 2777167"/>
                <a:gd name="connsiteX87" fmla="*/ 391441 w 1434249"/>
                <a:gd name="connsiteY87" fmla="*/ 23264 h 2777167"/>
                <a:gd name="connsiteX88" fmla="*/ 715915 w 1434249"/>
                <a:gd name="connsiteY88" fmla="*/ 0 h 277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434249" h="2777167">
                  <a:moveTo>
                    <a:pt x="1286500" y="2633339"/>
                  </a:moveTo>
                  <a:cubicBezTo>
                    <a:pt x="1300376" y="2640277"/>
                    <a:pt x="1293846" y="2654562"/>
                    <a:pt x="1295070" y="2664358"/>
                  </a:cubicBezTo>
                  <a:cubicBezTo>
                    <a:pt x="1295070" y="2694561"/>
                    <a:pt x="1297927" y="2706397"/>
                    <a:pt x="1263236" y="2715376"/>
                  </a:cubicBezTo>
                  <a:cubicBezTo>
                    <a:pt x="1149363" y="2745579"/>
                    <a:pt x="1057939" y="2765170"/>
                    <a:pt x="940803" y="2776598"/>
                  </a:cubicBezTo>
                  <a:cubicBezTo>
                    <a:pt x="924476" y="2778230"/>
                    <a:pt x="927333" y="2767210"/>
                    <a:pt x="932231" y="2754966"/>
                  </a:cubicBezTo>
                  <a:cubicBezTo>
                    <a:pt x="940394" y="2734558"/>
                    <a:pt x="954679" y="2734967"/>
                    <a:pt x="972230" y="2734150"/>
                  </a:cubicBezTo>
                  <a:cubicBezTo>
                    <a:pt x="1083652" y="2719049"/>
                    <a:pt x="1130181" y="2705172"/>
                    <a:pt x="1239563" y="2652930"/>
                  </a:cubicBezTo>
                  <a:cubicBezTo>
                    <a:pt x="1249767" y="2647216"/>
                    <a:pt x="1273847" y="2626400"/>
                    <a:pt x="1286500" y="2633339"/>
                  </a:cubicBezTo>
                  <a:close/>
                  <a:moveTo>
                    <a:pt x="154719" y="2633339"/>
                  </a:moveTo>
                  <a:cubicBezTo>
                    <a:pt x="167779" y="2626400"/>
                    <a:pt x="191860" y="2646808"/>
                    <a:pt x="201655" y="2652930"/>
                  </a:cubicBezTo>
                  <a:cubicBezTo>
                    <a:pt x="311037" y="2705173"/>
                    <a:pt x="357158" y="2719049"/>
                    <a:pt x="468989" y="2734151"/>
                  </a:cubicBezTo>
                  <a:cubicBezTo>
                    <a:pt x="486539" y="2734967"/>
                    <a:pt x="500824" y="2734558"/>
                    <a:pt x="508987" y="2755374"/>
                  </a:cubicBezTo>
                  <a:cubicBezTo>
                    <a:pt x="513885" y="2767618"/>
                    <a:pt x="516742" y="2778638"/>
                    <a:pt x="500416" y="2777006"/>
                  </a:cubicBezTo>
                  <a:cubicBezTo>
                    <a:pt x="383279" y="2765578"/>
                    <a:pt x="291855" y="2745987"/>
                    <a:pt x="177983" y="2715784"/>
                  </a:cubicBezTo>
                  <a:cubicBezTo>
                    <a:pt x="143291" y="2706397"/>
                    <a:pt x="146148" y="2694561"/>
                    <a:pt x="146148" y="2664766"/>
                  </a:cubicBezTo>
                  <a:cubicBezTo>
                    <a:pt x="147372" y="2654562"/>
                    <a:pt x="141250" y="2640685"/>
                    <a:pt x="154719" y="2633339"/>
                  </a:cubicBezTo>
                  <a:close/>
                  <a:moveTo>
                    <a:pt x="1202934" y="1778176"/>
                  </a:moveTo>
                  <a:cubicBezTo>
                    <a:pt x="1206913" y="1779299"/>
                    <a:pt x="1209770" y="1783584"/>
                    <a:pt x="1212627" y="1792971"/>
                  </a:cubicBezTo>
                  <a:cubicBezTo>
                    <a:pt x="1237932" y="1876641"/>
                    <a:pt x="1252625" y="1962351"/>
                    <a:pt x="1260380" y="2049285"/>
                  </a:cubicBezTo>
                  <a:cubicBezTo>
                    <a:pt x="1262829" y="2076631"/>
                    <a:pt x="1264869" y="2103977"/>
                    <a:pt x="1265686" y="2131730"/>
                  </a:cubicBezTo>
                  <a:cubicBezTo>
                    <a:pt x="1266910" y="2169280"/>
                    <a:pt x="1247727" y="2199890"/>
                    <a:pt x="1217525" y="2215808"/>
                  </a:cubicBezTo>
                  <a:cubicBezTo>
                    <a:pt x="1123652" y="2264377"/>
                    <a:pt x="1023657" y="2294580"/>
                    <a:pt x="919988" y="2313762"/>
                  </a:cubicBezTo>
                  <a:cubicBezTo>
                    <a:pt x="854277" y="2326007"/>
                    <a:pt x="787749" y="2334986"/>
                    <a:pt x="742853" y="2331721"/>
                  </a:cubicBezTo>
                  <a:cubicBezTo>
                    <a:pt x="548169" y="2331721"/>
                    <a:pt x="384912" y="2294988"/>
                    <a:pt x="230225" y="2219889"/>
                  </a:cubicBezTo>
                  <a:cubicBezTo>
                    <a:pt x="182880" y="2197033"/>
                    <a:pt x="164922" y="2159484"/>
                    <a:pt x="171044" y="2106426"/>
                  </a:cubicBezTo>
                  <a:cubicBezTo>
                    <a:pt x="180024" y="2028878"/>
                    <a:pt x="187778" y="1951331"/>
                    <a:pt x="204104" y="1875009"/>
                  </a:cubicBezTo>
                  <a:cubicBezTo>
                    <a:pt x="209818" y="1847255"/>
                    <a:pt x="218797" y="1820317"/>
                    <a:pt x="225736" y="1792563"/>
                  </a:cubicBezTo>
                  <a:cubicBezTo>
                    <a:pt x="229001" y="1778279"/>
                    <a:pt x="236347" y="1774605"/>
                    <a:pt x="249408" y="1780728"/>
                  </a:cubicBezTo>
                  <a:cubicBezTo>
                    <a:pt x="363280" y="1833378"/>
                    <a:pt x="484091" y="1844397"/>
                    <a:pt x="607758" y="1855825"/>
                  </a:cubicBezTo>
                  <a:cubicBezTo>
                    <a:pt x="807340" y="1874600"/>
                    <a:pt x="1001209" y="1861131"/>
                    <a:pt x="1186506" y="1782360"/>
                  </a:cubicBezTo>
                  <a:cubicBezTo>
                    <a:pt x="1193852" y="1779095"/>
                    <a:pt x="1198954" y="1777054"/>
                    <a:pt x="1202934" y="1778176"/>
                  </a:cubicBezTo>
                  <a:close/>
                  <a:moveTo>
                    <a:pt x="1431187" y="1040510"/>
                  </a:moveTo>
                  <a:cubicBezTo>
                    <a:pt x="1433534" y="1042703"/>
                    <a:pt x="1434044" y="1047703"/>
                    <a:pt x="1434248" y="1054234"/>
                  </a:cubicBezTo>
                  <a:cubicBezTo>
                    <a:pt x="1434248" y="1156269"/>
                    <a:pt x="1430983" y="1250142"/>
                    <a:pt x="1424045" y="1352178"/>
                  </a:cubicBezTo>
                  <a:cubicBezTo>
                    <a:pt x="1419963" y="1414624"/>
                    <a:pt x="1416290" y="1477069"/>
                    <a:pt x="1410984" y="1539107"/>
                  </a:cubicBezTo>
                  <a:cubicBezTo>
                    <a:pt x="1404454" y="1617879"/>
                    <a:pt x="1388128" y="1696242"/>
                    <a:pt x="1379149" y="1774606"/>
                  </a:cubicBezTo>
                  <a:cubicBezTo>
                    <a:pt x="1371802" y="1837460"/>
                    <a:pt x="1362007" y="1900314"/>
                    <a:pt x="1353027" y="1962760"/>
                  </a:cubicBezTo>
                  <a:cubicBezTo>
                    <a:pt x="1351395" y="1973371"/>
                    <a:pt x="1348538" y="1942761"/>
                    <a:pt x="1344865" y="1960719"/>
                  </a:cubicBezTo>
                  <a:cubicBezTo>
                    <a:pt x="1330171" y="1852969"/>
                    <a:pt x="1319968" y="1793789"/>
                    <a:pt x="1313845" y="1692978"/>
                  </a:cubicBezTo>
                  <a:cubicBezTo>
                    <a:pt x="1310172" y="1626042"/>
                    <a:pt x="1308132" y="1558698"/>
                    <a:pt x="1302417" y="1492171"/>
                  </a:cubicBezTo>
                  <a:cubicBezTo>
                    <a:pt x="1295887" y="1419930"/>
                    <a:pt x="1302009" y="1355443"/>
                    <a:pt x="1294663" y="1282794"/>
                  </a:cubicBezTo>
                  <a:cubicBezTo>
                    <a:pt x="1289765" y="1231776"/>
                    <a:pt x="1293030" y="1180349"/>
                    <a:pt x="1292622" y="1128924"/>
                  </a:cubicBezTo>
                  <a:cubicBezTo>
                    <a:pt x="1292622" y="1118720"/>
                    <a:pt x="1295479" y="1111373"/>
                    <a:pt x="1304866" y="1106067"/>
                  </a:cubicBezTo>
                  <a:cubicBezTo>
                    <a:pt x="1339967" y="1085661"/>
                    <a:pt x="1382822" y="1064845"/>
                    <a:pt x="1417106" y="1043622"/>
                  </a:cubicBezTo>
                  <a:cubicBezTo>
                    <a:pt x="1424657" y="1038928"/>
                    <a:pt x="1428840" y="1038316"/>
                    <a:pt x="1431187" y="1040510"/>
                  </a:cubicBezTo>
                  <a:close/>
                  <a:moveTo>
                    <a:pt x="4930" y="1039132"/>
                  </a:moveTo>
                  <a:cubicBezTo>
                    <a:pt x="13094" y="1034234"/>
                    <a:pt x="19624" y="1044438"/>
                    <a:pt x="26154" y="1048111"/>
                  </a:cubicBezTo>
                  <a:cubicBezTo>
                    <a:pt x="56357" y="1065661"/>
                    <a:pt x="93906" y="1084435"/>
                    <a:pt x="124109" y="1101986"/>
                  </a:cubicBezTo>
                  <a:cubicBezTo>
                    <a:pt x="136762" y="1108924"/>
                    <a:pt x="142476" y="1117495"/>
                    <a:pt x="142476" y="1132596"/>
                  </a:cubicBezTo>
                  <a:cubicBezTo>
                    <a:pt x="141659" y="1216266"/>
                    <a:pt x="144925" y="1292180"/>
                    <a:pt x="140435" y="1375850"/>
                  </a:cubicBezTo>
                  <a:cubicBezTo>
                    <a:pt x="136762" y="1455438"/>
                    <a:pt x="135945" y="1535434"/>
                    <a:pt x="130231" y="1615022"/>
                  </a:cubicBezTo>
                  <a:cubicBezTo>
                    <a:pt x="121660" y="1736240"/>
                    <a:pt x="113089" y="1857867"/>
                    <a:pt x="95947" y="1978677"/>
                  </a:cubicBezTo>
                  <a:cubicBezTo>
                    <a:pt x="95947" y="1980310"/>
                    <a:pt x="93906" y="1940720"/>
                    <a:pt x="89417" y="1947250"/>
                  </a:cubicBezTo>
                  <a:cubicBezTo>
                    <a:pt x="75540" y="1875009"/>
                    <a:pt x="66969" y="1847255"/>
                    <a:pt x="59214" y="1778279"/>
                  </a:cubicBezTo>
                  <a:cubicBezTo>
                    <a:pt x="49827" y="1695426"/>
                    <a:pt x="32276" y="1612573"/>
                    <a:pt x="24521" y="1529720"/>
                  </a:cubicBezTo>
                  <a:cubicBezTo>
                    <a:pt x="19624" y="1475028"/>
                    <a:pt x="15134" y="1420337"/>
                    <a:pt x="12685" y="1365238"/>
                  </a:cubicBezTo>
                  <a:cubicBezTo>
                    <a:pt x="7788" y="1261570"/>
                    <a:pt x="4930" y="1166064"/>
                    <a:pt x="1257" y="1062396"/>
                  </a:cubicBezTo>
                  <a:cubicBezTo>
                    <a:pt x="849" y="1054641"/>
                    <a:pt x="-2824" y="1044029"/>
                    <a:pt x="4930" y="1039132"/>
                  </a:cubicBezTo>
                  <a:close/>
                  <a:moveTo>
                    <a:pt x="41255" y="224886"/>
                  </a:moveTo>
                  <a:cubicBezTo>
                    <a:pt x="120027" y="484057"/>
                    <a:pt x="137168" y="722412"/>
                    <a:pt x="143291" y="999133"/>
                  </a:cubicBezTo>
                  <a:cubicBezTo>
                    <a:pt x="97171" y="966074"/>
                    <a:pt x="49010" y="937504"/>
                    <a:pt x="9011" y="908526"/>
                  </a:cubicBezTo>
                  <a:cubicBezTo>
                    <a:pt x="441" y="901995"/>
                    <a:pt x="1257" y="892608"/>
                    <a:pt x="849" y="883221"/>
                  </a:cubicBezTo>
                  <a:cubicBezTo>
                    <a:pt x="-2416" y="751391"/>
                    <a:pt x="4522" y="632212"/>
                    <a:pt x="8195" y="500791"/>
                  </a:cubicBezTo>
                  <a:cubicBezTo>
                    <a:pt x="11053" y="403244"/>
                    <a:pt x="23296" y="321616"/>
                    <a:pt x="41255" y="224886"/>
                  </a:cubicBezTo>
                  <a:close/>
                  <a:moveTo>
                    <a:pt x="1395067" y="224070"/>
                  </a:moveTo>
                  <a:cubicBezTo>
                    <a:pt x="1408128" y="251416"/>
                    <a:pt x="1404862" y="259170"/>
                    <a:pt x="1407719" y="281210"/>
                  </a:cubicBezTo>
                  <a:cubicBezTo>
                    <a:pt x="1414249" y="333860"/>
                    <a:pt x="1425270" y="387327"/>
                    <a:pt x="1427718" y="440386"/>
                  </a:cubicBezTo>
                  <a:cubicBezTo>
                    <a:pt x="1434657" y="589358"/>
                    <a:pt x="1433841" y="726086"/>
                    <a:pt x="1434249" y="875466"/>
                  </a:cubicBezTo>
                  <a:cubicBezTo>
                    <a:pt x="1434249" y="893425"/>
                    <a:pt x="1430984" y="907710"/>
                    <a:pt x="1415882" y="918729"/>
                  </a:cubicBezTo>
                  <a:cubicBezTo>
                    <a:pt x="1383639" y="941586"/>
                    <a:pt x="1343640" y="964850"/>
                    <a:pt x="1311805" y="988522"/>
                  </a:cubicBezTo>
                  <a:cubicBezTo>
                    <a:pt x="1299153" y="997910"/>
                    <a:pt x="1290581" y="997501"/>
                    <a:pt x="1293030" y="979543"/>
                  </a:cubicBezTo>
                  <a:cubicBezTo>
                    <a:pt x="1301602" y="919138"/>
                    <a:pt x="1296296" y="858324"/>
                    <a:pt x="1301602" y="797919"/>
                  </a:cubicBezTo>
                  <a:cubicBezTo>
                    <a:pt x="1306499" y="741187"/>
                    <a:pt x="1309356" y="696699"/>
                    <a:pt x="1314662" y="640376"/>
                  </a:cubicBezTo>
                  <a:cubicBezTo>
                    <a:pt x="1322825" y="555482"/>
                    <a:pt x="1333437" y="470997"/>
                    <a:pt x="1349762" y="387327"/>
                  </a:cubicBezTo>
                  <a:cubicBezTo>
                    <a:pt x="1361191" y="328555"/>
                    <a:pt x="1375476" y="287332"/>
                    <a:pt x="1395067" y="224070"/>
                  </a:cubicBezTo>
                  <a:close/>
                  <a:moveTo>
                    <a:pt x="715915" y="0"/>
                  </a:moveTo>
                  <a:cubicBezTo>
                    <a:pt x="881621" y="6530"/>
                    <a:pt x="1042022" y="11428"/>
                    <a:pt x="1198340" y="55507"/>
                  </a:cubicBezTo>
                  <a:cubicBezTo>
                    <a:pt x="1235889" y="66119"/>
                    <a:pt x="1272214" y="78363"/>
                    <a:pt x="1306907" y="95914"/>
                  </a:cubicBezTo>
                  <a:cubicBezTo>
                    <a:pt x="1340374" y="113056"/>
                    <a:pt x="1350170" y="137544"/>
                    <a:pt x="1344456" y="175502"/>
                  </a:cubicBezTo>
                  <a:cubicBezTo>
                    <a:pt x="1327313" y="286108"/>
                    <a:pt x="1282418" y="408960"/>
                    <a:pt x="1219564" y="500384"/>
                  </a:cubicBezTo>
                  <a:cubicBezTo>
                    <a:pt x="1200789" y="527730"/>
                    <a:pt x="1175892" y="539158"/>
                    <a:pt x="1145690" y="537117"/>
                  </a:cubicBezTo>
                  <a:cubicBezTo>
                    <a:pt x="1101611" y="533852"/>
                    <a:pt x="1057939" y="529362"/>
                    <a:pt x="1013860" y="526913"/>
                  </a:cubicBezTo>
                  <a:cubicBezTo>
                    <a:pt x="888967" y="519975"/>
                    <a:pt x="764076" y="511404"/>
                    <a:pt x="639184" y="516710"/>
                  </a:cubicBezTo>
                  <a:cubicBezTo>
                    <a:pt x="522863" y="522016"/>
                    <a:pt x="406134" y="522832"/>
                    <a:pt x="290222" y="537525"/>
                  </a:cubicBezTo>
                  <a:cubicBezTo>
                    <a:pt x="261244" y="541199"/>
                    <a:pt x="237571" y="526506"/>
                    <a:pt x="220429" y="502833"/>
                  </a:cubicBezTo>
                  <a:cubicBezTo>
                    <a:pt x="154718" y="412225"/>
                    <a:pt x="111455" y="287333"/>
                    <a:pt x="93088" y="176318"/>
                  </a:cubicBezTo>
                  <a:cubicBezTo>
                    <a:pt x="86966" y="139177"/>
                    <a:pt x="100435" y="112648"/>
                    <a:pt x="135127" y="95097"/>
                  </a:cubicBezTo>
                  <a:cubicBezTo>
                    <a:pt x="215939" y="54691"/>
                    <a:pt x="303282" y="36733"/>
                    <a:pt x="391441" y="23264"/>
                  </a:cubicBezTo>
                  <a:cubicBezTo>
                    <a:pt x="500415" y="6530"/>
                    <a:pt x="611022" y="5306"/>
                    <a:pt x="715915" y="0"/>
                  </a:cubicBezTo>
                  <a:close/>
                </a:path>
              </a:pathLst>
            </a:custGeom>
            <a:solidFill>
              <a:schemeClr val="bg1"/>
            </a:solidFill>
            <a:ln w="753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76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DF53E99B-EB5C-4F39-8627-7A4B90BF9E2D}"/>
              </a:ext>
            </a:extLst>
          </p:cNvPr>
          <p:cNvGrpSpPr/>
          <p:nvPr/>
        </p:nvGrpSpPr>
        <p:grpSpPr>
          <a:xfrm>
            <a:off x="68000" y="1088115"/>
            <a:ext cx="4551453" cy="2500714"/>
            <a:chOff x="-548507" y="477868"/>
            <a:chExt cx="11570449" cy="6357177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F28852A3-5375-4EEC-9E29-9643FCF604C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D3540B61-E964-4FA6-BFF0-6DF55C8371B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416BC11E-15E6-464C-8CB1-E9722CE8BA9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99EAE0E3-2EAF-4822-ABEE-AA098984395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335ED4B6-79BA-495C-952A-F325611AAE6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04305980-5073-489D-88E6-3C4206CB97C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xmlns="" id="{05FE3BAB-67AA-4A93-A378-A96C2DE64C9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xmlns="" id="{BEB7959B-03BC-409F-8210-282B6E88A9F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8674A0E0-9FEF-4973-9334-6EF05A29FAE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xmlns="" id="{2D8E9D11-0FAD-4785-BD88-41C264547F0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xmlns="" id="{15499783-0771-4627-A237-65C6F3F96B8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70999E2-58FA-43E3-BCE2-4FACB83866A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9243B100-F62E-42EB-9697-1BDD06BD1782}"/>
              </a:ext>
            </a:extLst>
          </p:cNvPr>
          <p:cNvGrpSpPr/>
          <p:nvPr/>
        </p:nvGrpSpPr>
        <p:grpSpPr>
          <a:xfrm>
            <a:off x="5150196" y="1156368"/>
            <a:ext cx="1412585" cy="2636480"/>
            <a:chOff x="3501573" y="3178068"/>
            <a:chExt cx="1340594" cy="273784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xmlns="" id="{896D8A7C-5091-4EF2-B30C-F4F70EED3EF7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D65A5C01-765E-403E-809D-5FD7B7C51CB4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1054E630-614B-4F30-819E-9877C4DE4839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4C6E9C72-1F1D-4A39-8013-47396F95E350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77110CC4-5F4A-4A99-AC8F-CB751BBEFD68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AAEC0EAD-6363-4925-9931-BAD31CECF8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A4322DBE-09AC-4997-8244-CF6C48219924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xmlns="" id="{3C6F9EAA-AB93-4126-99A3-E37C36B2873F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xmlns="" id="{FDB268E2-05C7-484A-9337-53D87582D38C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3DA80144-707A-439F-AF3D-7374EBE45639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E882F141-EC36-4D72-833E-35618142EB8A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15B188B7-687E-4D38-8EEF-5514675D3B5C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xmlns="" id="{5526BF68-6FC0-4081-89F5-2EEB625E3776}"/>
              </a:ext>
            </a:extLst>
          </p:cNvPr>
          <p:cNvSpPr/>
          <p:nvPr/>
        </p:nvSpPr>
        <p:spPr>
          <a:xfrm>
            <a:off x="7202571" y="1550166"/>
            <a:ext cx="1412585" cy="4691426"/>
          </a:xfrm>
          <a:custGeom>
            <a:avLst/>
            <a:gdLst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290800 w 3195530"/>
              <a:gd name="connsiteY3" fmla="*/ 0 h 10612860"/>
              <a:gd name="connsiteX4" fmla="*/ 1852755 w 3195530"/>
              <a:gd name="connsiteY4" fmla="*/ 556368 h 10612860"/>
              <a:gd name="connsiteX5" fmla="*/ 1880139 w 3195530"/>
              <a:gd name="connsiteY5" fmla="*/ 826219 h 10612860"/>
              <a:gd name="connsiteX6" fmla="*/ 1800885 w 3195530"/>
              <a:gd name="connsiteY6" fmla="*/ 889179 h 10612860"/>
              <a:gd name="connsiteX7" fmla="*/ 1665029 w 3195530"/>
              <a:gd name="connsiteY7" fmla="*/ 1234718 h 10612860"/>
              <a:gd name="connsiteX8" fmla="*/ 1649096 w 3195530"/>
              <a:gd name="connsiteY8" fmla="*/ 1339123 h 10612860"/>
              <a:gd name="connsiteX9" fmla="*/ 1534696 w 3195530"/>
              <a:gd name="connsiteY9" fmla="*/ 1530388 h 10612860"/>
              <a:gd name="connsiteX10" fmla="*/ 1721540 w 3195530"/>
              <a:gd name="connsiteY10" fmla="*/ 1740863 h 10612860"/>
              <a:gd name="connsiteX11" fmla="*/ 1724957 w 3195530"/>
              <a:gd name="connsiteY11" fmla="*/ 1755132 h 10612860"/>
              <a:gd name="connsiteX12" fmla="*/ 1652304 w 3195530"/>
              <a:gd name="connsiteY12" fmla="*/ 1750313 h 10612860"/>
              <a:gd name="connsiteX13" fmla="*/ 1751358 w 3195530"/>
              <a:gd name="connsiteY13" fmla="*/ 1930550 h 10612860"/>
              <a:gd name="connsiteX14" fmla="*/ 1724957 w 3195530"/>
              <a:gd name="connsiteY14" fmla="*/ 1755132 h 10612860"/>
              <a:gd name="connsiteX15" fmla="*/ 1736291 w 3195530"/>
              <a:gd name="connsiteY15" fmla="*/ 1755884 h 10612860"/>
              <a:gd name="connsiteX16" fmla="*/ 1721540 w 3195530"/>
              <a:gd name="connsiteY16" fmla="*/ 1740863 h 10612860"/>
              <a:gd name="connsiteX17" fmla="*/ 1667880 w 3195530"/>
              <a:gd name="connsiteY17" fmla="*/ 1609649 h 10612860"/>
              <a:gd name="connsiteX18" fmla="*/ 1658106 w 3195530"/>
              <a:gd name="connsiteY18" fmla="*/ 1372022 h 10612860"/>
              <a:gd name="connsiteX19" fmla="*/ 1734509 w 3195530"/>
              <a:gd name="connsiteY19" fmla="*/ 1541309 h 10612860"/>
              <a:gd name="connsiteX20" fmla="*/ 2326647 w 3195530"/>
              <a:gd name="connsiteY20" fmla="*/ 1715111 h 10612860"/>
              <a:gd name="connsiteX21" fmla="*/ 2509435 w 3195530"/>
              <a:gd name="connsiteY21" fmla="*/ 1794736 h 10612860"/>
              <a:gd name="connsiteX22" fmla="*/ 2606453 w 3195530"/>
              <a:gd name="connsiteY22" fmla="*/ 2095611 h 10612860"/>
              <a:gd name="connsiteX23" fmla="*/ 2672829 w 3195530"/>
              <a:gd name="connsiteY23" fmla="*/ 2178119 h 10612860"/>
              <a:gd name="connsiteX24" fmla="*/ 2670233 w 3195530"/>
              <a:gd name="connsiteY24" fmla="*/ 2302646 h 10612860"/>
              <a:gd name="connsiteX25" fmla="*/ 2712685 w 3195530"/>
              <a:gd name="connsiteY25" fmla="*/ 2352064 h 10612860"/>
              <a:gd name="connsiteX26" fmla="*/ 2702149 w 3195530"/>
              <a:gd name="connsiteY26" fmla="*/ 2404747 h 10612860"/>
              <a:gd name="connsiteX27" fmla="*/ 2763128 w 3195530"/>
              <a:gd name="connsiteY27" fmla="*/ 2436539 h 10612860"/>
              <a:gd name="connsiteX28" fmla="*/ 2757987 w 3195530"/>
              <a:gd name="connsiteY28" fmla="*/ 2539216 h 10612860"/>
              <a:gd name="connsiteX29" fmla="*/ 3024915 w 3195530"/>
              <a:gd name="connsiteY29" fmla="*/ 2938542 h 10612860"/>
              <a:gd name="connsiteX30" fmla="*/ 3138120 w 3195530"/>
              <a:gd name="connsiteY30" fmla="*/ 3005297 h 10612860"/>
              <a:gd name="connsiteX31" fmla="*/ 3194723 w 3195530"/>
              <a:gd name="connsiteY31" fmla="*/ 3333739 h 10612860"/>
              <a:gd name="connsiteX32" fmla="*/ 2857806 w 3195530"/>
              <a:gd name="connsiteY32" fmla="*/ 3656225 h 10612860"/>
              <a:gd name="connsiteX33" fmla="*/ 2542420 w 3195530"/>
              <a:gd name="connsiteY33" fmla="*/ 3660305 h 10612860"/>
              <a:gd name="connsiteX34" fmla="*/ 2461079 w 3195530"/>
              <a:gd name="connsiteY34" fmla="*/ 3610217 h 10612860"/>
              <a:gd name="connsiteX35" fmla="*/ 2503020 w 3195530"/>
              <a:gd name="connsiteY35" fmla="*/ 3730889 h 10612860"/>
              <a:gd name="connsiteX36" fmla="*/ 2445357 w 3195530"/>
              <a:gd name="connsiteY36" fmla="*/ 3730903 h 10612860"/>
              <a:gd name="connsiteX37" fmla="*/ 2445357 w 3195530"/>
              <a:gd name="connsiteY37" fmla="*/ 3964866 h 10612860"/>
              <a:gd name="connsiteX38" fmla="*/ 2459686 w 3195530"/>
              <a:gd name="connsiteY38" fmla="*/ 3964866 h 10612860"/>
              <a:gd name="connsiteX39" fmla="*/ 2469021 w 3195530"/>
              <a:gd name="connsiteY39" fmla="*/ 4013875 h 10612860"/>
              <a:gd name="connsiteX40" fmla="*/ 2974950 w 3195530"/>
              <a:gd name="connsiteY40" fmla="*/ 5593332 h 10612860"/>
              <a:gd name="connsiteX41" fmla="*/ 2708419 w 3195530"/>
              <a:gd name="connsiteY41" fmla="*/ 5730659 h 10612860"/>
              <a:gd name="connsiteX42" fmla="*/ 2736752 w 3195530"/>
              <a:gd name="connsiteY42" fmla="*/ 6385004 h 10612860"/>
              <a:gd name="connsiteX43" fmla="*/ 2718427 w 3195530"/>
              <a:gd name="connsiteY43" fmla="*/ 7009774 h 10612860"/>
              <a:gd name="connsiteX44" fmla="*/ 2690545 w 3195530"/>
              <a:gd name="connsiteY44" fmla="*/ 7429203 h 10612860"/>
              <a:gd name="connsiteX45" fmla="*/ 2595054 w 3195530"/>
              <a:gd name="connsiteY45" fmla="*/ 7760350 h 10612860"/>
              <a:gd name="connsiteX46" fmla="*/ 2500175 w 3195530"/>
              <a:gd name="connsiteY46" fmla="*/ 7873515 h 10612860"/>
              <a:gd name="connsiteX47" fmla="*/ 2483431 w 3195530"/>
              <a:gd name="connsiteY47" fmla="*/ 8113645 h 10612860"/>
              <a:gd name="connsiteX48" fmla="*/ 2412136 w 3195530"/>
              <a:gd name="connsiteY48" fmla="*/ 8776730 h 10612860"/>
              <a:gd name="connsiteX49" fmla="*/ 2380366 w 3195530"/>
              <a:gd name="connsiteY49" fmla="*/ 9173347 h 10612860"/>
              <a:gd name="connsiteX50" fmla="*/ 2396889 w 3195530"/>
              <a:gd name="connsiteY50" fmla="*/ 9467957 h 10612860"/>
              <a:gd name="connsiteX51" fmla="*/ 2454833 w 3195530"/>
              <a:gd name="connsiteY51" fmla="*/ 9613145 h 10612860"/>
              <a:gd name="connsiteX52" fmla="*/ 2424209 w 3195530"/>
              <a:gd name="connsiteY52" fmla="*/ 9804339 h 10612860"/>
              <a:gd name="connsiteX53" fmla="*/ 3134866 w 3195530"/>
              <a:gd name="connsiteY53" fmla="*/ 10341562 h 10612860"/>
              <a:gd name="connsiteX54" fmla="*/ 3160024 w 3195530"/>
              <a:gd name="connsiteY54" fmla="*/ 10564964 h 10612860"/>
              <a:gd name="connsiteX55" fmla="*/ 2531417 w 3195530"/>
              <a:gd name="connsiteY55" fmla="*/ 10550290 h 10612860"/>
              <a:gd name="connsiteX56" fmla="*/ 1876236 w 3195530"/>
              <a:gd name="connsiteY56" fmla="*/ 10303490 h 10612860"/>
              <a:gd name="connsiteX57" fmla="*/ 1861870 w 3195530"/>
              <a:gd name="connsiteY57" fmla="*/ 10020777 h 10612860"/>
              <a:gd name="connsiteX58" fmla="*/ 1835213 w 3195530"/>
              <a:gd name="connsiteY58" fmla="*/ 9894183 h 10612860"/>
              <a:gd name="connsiteX59" fmla="*/ 1882681 w 3195530"/>
              <a:gd name="connsiteY59" fmla="*/ 9589781 h 10612860"/>
              <a:gd name="connsiteX60" fmla="*/ 1802386 w 3195530"/>
              <a:gd name="connsiteY60" fmla="*/ 9334796 h 10612860"/>
              <a:gd name="connsiteX61" fmla="*/ 1800887 w 3195530"/>
              <a:gd name="connsiteY61" fmla="*/ 8152789 h 10612860"/>
              <a:gd name="connsiteX62" fmla="*/ 1935942 w 3195530"/>
              <a:gd name="connsiteY62" fmla="*/ 7506024 h 10612860"/>
              <a:gd name="connsiteX63" fmla="*/ 1876110 w 3195530"/>
              <a:gd name="connsiteY63" fmla="*/ 7319701 h 10612860"/>
              <a:gd name="connsiteX64" fmla="*/ 1916465 w 3195530"/>
              <a:gd name="connsiteY64" fmla="*/ 7164091 h 10612860"/>
              <a:gd name="connsiteX65" fmla="*/ 1910193 w 3195530"/>
              <a:gd name="connsiteY65" fmla="*/ 6839348 h 10612860"/>
              <a:gd name="connsiteX66" fmla="*/ 1707813 w 3195530"/>
              <a:gd name="connsiteY66" fmla="*/ 6238651 h 10612860"/>
              <a:gd name="connsiteX67" fmla="*/ 1377613 w 3195530"/>
              <a:gd name="connsiteY67" fmla="*/ 7441295 h 10612860"/>
              <a:gd name="connsiteX68" fmla="*/ 1374660 w 3195530"/>
              <a:gd name="connsiteY68" fmla="*/ 7650818 h 10612860"/>
              <a:gd name="connsiteX69" fmla="*/ 1267540 w 3195530"/>
              <a:gd name="connsiteY69" fmla="*/ 7793055 h 10612860"/>
              <a:gd name="connsiteX70" fmla="*/ 1278558 w 3195530"/>
              <a:gd name="connsiteY70" fmla="*/ 7897618 h 10612860"/>
              <a:gd name="connsiteX71" fmla="*/ 1205942 w 3195530"/>
              <a:gd name="connsiteY71" fmla="*/ 8057305 h 10612860"/>
              <a:gd name="connsiteX72" fmla="*/ 1033520 w 3195530"/>
              <a:gd name="connsiteY72" fmla="*/ 9173347 h 10612860"/>
              <a:gd name="connsiteX73" fmla="*/ 1054274 w 3195530"/>
              <a:gd name="connsiteY73" fmla="*/ 9656724 h 10612860"/>
              <a:gd name="connsiteX74" fmla="*/ 990267 w 3195530"/>
              <a:gd name="connsiteY74" fmla="*/ 10063276 h 10612860"/>
              <a:gd name="connsiteX75" fmla="*/ 1368683 w 3195530"/>
              <a:gd name="connsiteY75" fmla="*/ 10442252 h 10612860"/>
              <a:gd name="connsiteX76" fmla="*/ 918876 w 3195530"/>
              <a:gd name="connsiteY76" fmla="*/ 10600044 h 10612860"/>
              <a:gd name="connsiteX77" fmla="*/ 474779 w 3195530"/>
              <a:gd name="connsiteY77" fmla="*/ 10287718 h 10612860"/>
              <a:gd name="connsiteX78" fmla="*/ 566182 w 3195530"/>
              <a:gd name="connsiteY78" fmla="*/ 10019896 h 10612860"/>
              <a:gd name="connsiteX79" fmla="*/ 460825 w 3195530"/>
              <a:gd name="connsiteY79" fmla="*/ 9692724 h 10612860"/>
              <a:gd name="connsiteX80" fmla="*/ 511587 w 3195530"/>
              <a:gd name="connsiteY80" fmla="*/ 9032388 h 10612860"/>
              <a:gd name="connsiteX81" fmla="*/ 622935 w 3195530"/>
              <a:gd name="connsiteY81" fmla="*/ 7525502 h 10612860"/>
              <a:gd name="connsiteX82" fmla="*/ 669466 w 3195530"/>
              <a:gd name="connsiteY82" fmla="*/ 7311969 h 10612860"/>
              <a:gd name="connsiteX83" fmla="*/ 689870 w 3195530"/>
              <a:gd name="connsiteY83" fmla="*/ 7037851 h 10612860"/>
              <a:gd name="connsiteX84" fmla="*/ 677180 w 3195530"/>
              <a:gd name="connsiteY84" fmla="*/ 6796735 h 10612860"/>
              <a:gd name="connsiteX85" fmla="*/ 587421 w 3195530"/>
              <a:gd name="connsiteY85" fmla="*/ 6210025 h 10612860"/>
              <a:gd name="connsiteX86" fmla="*/ 503127 w 3195530"/>
              <a:gd name="connsiteY86" fmla="*/ 5850688 h 10612860"/>
              <a:gd name="connsiteX87" fmla="*/ 304621 w 3195530"/>
              <a:gd name="connsiteY87" fmla="*/ 5601332 h 10612860"/>
              <a:gd name="connsiteX88" fmla="*/ 461987 w 3195530"/>
              <a:gd name="connsiteY88" fmla="*/ 4201579 h 10612860"/>
              <a:gd name="connsiteX89" fmla="*/ 480370 w 3195530"/>
              <a:gd name="connsiteY89" fmla="*/ 4073429 h 10612860"/>
              <a:gd name="connsiteX90" fmla="*/ 480370 w 3195530"/>
              <a:gd name="connsiteY90" fmla="*/ 4037882 h 10612860"/>
              <a:gd name="connsiteX91" fmla="*/ 372115 w 3195530"/>
              <a:gd name="connsiteY91" fmla="*/ 3976393 h 10612860"/>
              <a:gd name="connsiteX92" fmla="*/ 348560 w 3195530"/>
              <a:gd name="connsiteY92" fmla="*/ 3964866 h 10612860"/>
              <a:gd name="connsiteX93" fmla="*/ 480370 w 3195530"/>
              <a:gd name="connsiteY93" fmla="*/ 3964866 h 10612860"/>
              <a:gd name="connsiteX94" fmla="*/ 480370 w 3195530"/>
              <a:gd name="connsiteY94" fmla="*/ 3731366 h 10612860"/>
              <a:gd name="connsiteX95" fmla="*/ 325501 w 3195530"/>
              <a:gd name="connsiteY95" fmla="*/ 3731402 h 10612860"/>
              <a:gd name="connsiteX96" fmla="*/ 357520 w 3195530"/>
              <a:gd name="connsiteY96" fmla="*/ 3489579 h 10612860"/>
              <a:gd name="connsiteX97" fmla="*/ 296032 w 3195530"/>
              <a:gd name="connsiteY97" fmla="*/ 3332537 h 10612860"/>
              <a:gd name="connsiteX98" fmla="*/ 312879 w 3195530"/>
              <a:gd name="connsiteY98" fmla="*/ 3170839 h 10612860"/>
              <a:gd name="connsiteX99" fmla="*/ 258721 w 3195530"/>
              <a:gd name="connsiteY99" fmla="*/ 3134915 h 10612860"/>
              <a:gd name="connsiteX100" fmla="*/ 207412 w 3195530"/>
              <a:gd name="connsiteY100" fmla="*/ 2897913 h 10612860"/>
              <a:gd name="connsiteX101" fmla="*/ 54452 w 3195530"/>
              <a:gd name="connsiteY101" fmla="*/ 2538400 h 10612860"/>
              <a:gd name="connsiteX102" fmla="*/ 9303 w 3195530"/>
              <a:gd name="connsiteY102" fmla="*/ 2186090 h 10612860"/>
              <a:gd name="connsiteX103" fmla="*/ 81583 w 3195530"/>
              <a:gd name="connsiteY103" fmla="*/ 1743638 h 10612860"/>
              <a:gd name="connsiteX104" fmla="*/ 649543 w 3195530"/>
              <a:gd name="connsiteY104" fmla="*/ 1494582 h 10612860"/>
              <a:gd name="connsiteX105" fmla="*/ 945925 w 3195530"/>
              <a:gd name="connsiteY105" fmla="*/ 1232699 h 10612860"/>
              <a:gd name="connsiteX106" fmla="*/ 952102 w 3195530"/>
              <a:gd name="connsiteY106" fmla="*/ 1238129 h 10612860"/>
              <a:gd name="connsiteX107" fmla="*/ 1453685 w 3195530"/>
              <a:gd name="connsiteY107" fmla="*/ 1885887 h 10612860"/>
              <a:gd name="connsiteX108" fmla="*/ 1302916 w 3195530"/>
              <a:gd name="connsiteY108" fmla="*/ 1712325 h 10612860"/>
              <a:gd name="connsiteX109" fmla="*/ 1505401 w 3195530"/>
              <a:gd name="connsiteY109" fmla="*/ 1530023 h 10612860"/>
              <a:gd name="connsiteX110" fmla="*/ 1518343 w 3195530"/>
              <a:gd name="connsiteY110" fmla="*/ 1530185 h 10612860"/>
              <a:gd name="connsiteX111" fmla="*/ 1411743 w 3195530"/>
              <a:gd name="connsiteY111" fmla="*/ 1476618 h 10612860"/>
              <a:gd name="connsiteX112" fmla="*/ 1132853 w 3195530"/>
              <a:gd name="connsiteY112" fmla="*/ 1356460 h 10612860"/>
              <a:gd name="connsiteX113" fmla="*/ 987224 w 3195530"/>
              <a:gd name="connsiteY113" fmla="*/ 1196250 h 10612860"/>
              <a:gd name="connsiteX114" fmla="*/ 888169 w 3195530"/>
              <a:gd name="connsiteY114" fmla="*/ 929232 h 10612860"/>
              <a:gd name="connsiteX115" fmla="*/ 827953 w 3195530"/>
              <a:gd name="connsiteY115" fmla="*/ 971350 h 10612860"/>
              <a:gd name="connsiteX116" fmla="*/ 713322 w 3195530"/>
              <a:gd name="connsiteY116" fmla="*/ 695928 h 10612860"/>
              <a:gd name="connsiteX117" fmla="*/ 783974 w 3195530"/>
              <a:gd name="connsiteY117" fmla="*/ 630038 h 10612860"/>
              <a:gd name="connsiteX118" fmla="*/ 1290800 w 3195530"/>
              <a:gd name="connsiteY118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348560 w 3195530"/>
              <a:gd name="connsiteY93" fmla="*/ 3964866 h 10612860"/>
              <a:gd name="connsiteX94" fmla="*/ 480370 w 3195530"/>
              <a:gd name="connsiteY94" fmla="*/ 3964866 h 10612860"/>
              <a:gd name="connsiteX95" fmla="*/ 480370 w 3195530"/>
              <a:gd name="connsiteY95" fmla="*/ 3731366 h 10612860"/>
              <a:gd name="connsiteX96" fmla="*/ 357520 w 3195530"/>
              <a:gd name="connsiteY96" fmla="*/ 3489579 h 10612860"/>
              <a:gd name="connsiteX97" fmla="*/ 296032 w 3195530"/>
              <a:gd name="connsiteY97" fmla="*/ 3332537 h 10612860"/>
              <a:gd name="connsiteX98" fmla="*/ 312879 w 3195530"/>
              <a:gd name="connsiteY98" fmla="*/ 3170839 h 10612860"/>
              <a:gd name="connsiteX99" fmla="*/ 258721 w 3195530"/>
              <a:gd name="connsiteY99" fmla="*/ 3134915 h 10612860"/>
              <a:gd name="connsiteX100" fmla="*/ 207412 w 3195530"/>
              <a:gd name="connsiteY100" fmla="*/ 2897913 h 10612860"/>
              <a:gd name="connsiteX101" fmla="*/ 54452 w 3195530"/>
              <a:gd name="connsiteY101" fmla="*/ 2538400 h 10612860"/>
              <a:gd name="connsiteX102" fmla="*/ 9303 w 3195530"/>
              <a:gd name="connsiteY102" fmla="*/ 2186090 h 10612860"/>
              <a:gd name="connsiteX103" fmla="*/ 81583 w 3195530"/>
              <a:gd name="connsiteY103" fmla="*/ 1743638 h 10612860"/>
              <a:gd name="connsiteX104" fmla="*/ 649543 w 3195530"/>
              <a:gd name="connsiteY104" fmla="*/ 1494582 h 10612860"/>
              <a:gd name="connsiteX105" fmla="*/ 945925 w 3195530"/>
              <a:gd name="connsiteY105" fmla="*/ 1232699 h 10612860"/>
              <a:gd name="connsiteX106" fmla="*/ 952102 w 3195530"/>
              <a:gd name="connsiteY106" fmla="*/ 1238129 h 10612860"/>
              <a:gd name="connsiteX107" fmla="*/ 1453685 w 3195530"/>
              <a:gd name="connsiteY107" fmla="*/ 1885887 h 10612860"/>
              <a:gd name="connsiteX108" fmla="*/ 1302916 w 3195530"/>
              <a:gd name="connsiteY108" fmla="*/ 1712325 h 10612860"/>
              <a:gd name="connsiteX109" fmla="*/ 1505401 w 3195530"/>
              <a:gd name="connsiteY109" fmla="*/ 1530023 h 10612860"/>
              <a:gd name="connsiteX110" fmla="*/ 1518343 w 3195530"/>
              <a:gd name="connsiteY110" fmla="*/ 1530185 h 10612860"/>
              <a:gd name="connsiteX111" fmla="*/ 1411743 w 3195530"/>
              <a:gd name="connsiteY111" fmla="*/ 1476618 h 10612860"/>
              <a:gd name="connsiteX112" fmla="*/ 1132853 w 3195530"/>
              <a:gd name="connsiteY112" fmla="*/ 1356460 h 10612860"/>
              <a:gd name="connsiteX113" fmla="*/ 987224 w 3195530"/>
              <a:gd name="connsiteY113" fmla="*/ 1196250 h 10612860"/>
              <a:gd name="connsiteX114" fmla="*/ 888169 w 3195530"/>
              <a:gd name="connsiteY114" fmla="*/ 929232 h 10612860"/>
              <a:gd name="connsiteX115" fmla="*/ 827953 w 3195530"/>
              <a:gd name="connsiteY115" fmla="*/ 971350 h 10612860"/>
              <a:gd name="connsiteX116" fmla="*/ 713322 w 3195530"/>
              <a:gd name="connsiteY116" fmla="*/ 695928 h 10612860"/>
              <a:gd name="connsiteX117" fmla="*/ 783974 w 3195530"/>
              <a:gd name="connsiteY117" fmla="*/ 630038 h 10612860"/>
              <a:gd name="connsiteX118" fmla="*/ 1290800 w 3195530"/>
              <a:gd name="connsiteY118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480370 w 3195530"/>
              <a:gd name="connsiteY93" fmla="*/ 3964866 h 10612860"/>
              <a:gd name="connsiteX94" fmla="*/ 480370 w 3195530"/>
              <a:gd name="connsiteY94" fmla="*/ 3731366 h 10612860"/>
              <a:gd name="connsiteX95" fmla="*/ 357520 w 3195530"/>
              <a:gd name="connsiteY95" fmla="*/ 3489579 h 10612860"/>
              <a:gd name="connsiteX96" fmla="*/ 296032 w 3195530"/>
              <a:gd name="connsiteY96" fmla="*/ 3332537 h 10612860"/>
              <a:gd name="connsiteX97" fmla="*/ 312879 w 3195530"/>
              <a:gd name="connsiteY97" fmla="*/ 3170839 h 10612860"/>
              <a:gd name="connsiteX98" fmla="*/ 258721 w 3195530"/>
              <a:gd name="connsiteY98" fmla="*/ 3134915 h 10612860"/>
              <a:gd name="connsiteX99" fmla="*/ 207412 w 3195530"/>
              <a:gd name="connsiteY99" fmla="*/ 2897913 h 10612860"/>
              <a:gd name="connsiteX100" fmla="*/ 54452 w 3195530"/>
              <a:gd name="connsiteY100" fmla="*/ 2538400 h 10612860"/>
              <a:gd name="connsiteX101" fmla="*/ 9303 w 3195530"/>
              <a:gd name="connsiteY101" fmla="*/ 2186090 h 10612860"/>
              <a:gd name="connsiteX102" fmla="*/ 81583 w 3195530"/>
              <a:gd name="connsiteY102" fmla="*/ 1743638 h 10612860"/>
              <a:gd name="connsiteX103" fmla="*/ 649543 w 3195530"/>
              <a:gd name="connsiteY103" fmla="*/ 1494582 h 10612860"/>
              <a:gd name="connsiteX104" fmla="*/ 945925 w 3195530"/>
              <a:gd name="connsiteY104" fmla="*/ 1232699 h 10612860"/>
              <a:gd name="connsiteX105" fmla="*/ 952102 w 3195530"/>
              <a:gd name="connsiteY105" fmla="*/ 1238129 h 10612860"/>
              <a:gd name="connsiteX106" fmla="*/ 1453685 w 3195530"/>
              <a:gd name="connsiteY106" fmla="*/ 1885887 h 10612860"/>
              <a:gd name="connsiteX107" fmla="*/ 1302916 w 3195530"/>
              <a:gd name="connsiteY107" fmla="*/ 1712325 h 10612860"/>
              <a:gd name="connsiteX108" fmla="*/ 1505401 w 3195530"/>
              <a:gd name="connsiteY108" fmla="*/ 1530023 h 10612860"/>
              <a:gd name="connsiteX109" fmla="*/ 1518343 w 3195530"/>
              <a:gd name="connsiteY109" fmla="*/ 1530185 h 10612860"/>
              <a:gd name="connsiteX110" fmla="*/ 1411743 w 3195530"/>
              <a:gd name="connsiteY110" fmla="*/ 1476618 h 10612860"/>
              <a:gd name="connsiteX111" fmla="*/ 1132853 w 3195530"/>
              <a:gd name="connsiteY111" fmla="*/ 1356460 h 10612860"/>
              <a:gd name="connsiteX112" fmla="*/ 987224 w 3195530"/>
              <a:gd name="connsiteY112" fmla="*/ 1196250 h 10612860"/>
              <a:gd name="connsiteX113" fmla="*/ 888169 w 3195530"/>
              <a:gd name="connsiteY113" fmla="*/ 929232 h 10612860"/>
              <a:gd name="connsiteX114" fmla="*/ 827953 w 3195530"/>
              <a:gd name="connsiteY114" fmla="*/ 971350 h 10612860"/>
              <a:gd name="connsiteX115" fmla="*/ 713322 w 3195530"/>
              <a:gd name="connsiteY115" fmla="*/ 695928 h 10612860"/>
              <a:gd name="connsiteX116" fmla="*/ 783974 w 3195530"/>
              <a:gd name="connsiteY116" fmla="*/ 630038 h 10612860"/>
              <a:gd name="connsiteX117" fmla="*/ 1290800 w 3195530"/>
              <a:gd name="connsiteY117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372115 w 3195530"/>
              <a:gd name="connsiteY92" fmla="*/ 3976393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430481 w 3195530"/>
              <a:gd name="connsiteY92" fmla="*/ 3966665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45358 w 3195530"/>
              <a:gd name="connsiteY40" fmla="*/ 3916228 h 10612860"/>
              <a:gd name="connsiteX41" fmla="*/ 2469021 w 3195530"/>
              <a:gd name="connsiteY41" fmla="*/ 4013875 h 10612860"/>
              <a:gd name="connsiteX42" fmla="*/ 2974950 w 3195530"/>
              <a:gd name="connsiteY42" fmla="*/ 5593332 h 10612860"/>
              <a:gd name="connsiteX43" fmla="*/ 2708419 w 3195530"/>
              <a:gd name="connsiteY43" fmla="*/ 5730659 h 10612860"/>
              <a:gd name="connsiteX44" fmla="*/ 2736752 w 3195530"/>
              <a:gd name="connsiteY44" fmla="*/ 6385004 h 10612860"/>
              <a:gd name="connsiteX45" fmla="*/ 2718427 w 3195530"/>
              <a:gd name="connsiteY45" fmla="*/ 7009774 h 10612860"/>
              <a:gd name="connsiteX46" fmla="*/ 2690545 w 3195530"/>
              <a:gd name="connsiteY46" fmla="*/ 7429203 h 10612860"/>
              <a:gd name="connsiteX47" fmla="*/ 2595054 w 3195530"/>
              <a:gd name="connsiteY47" fmla="*/ 7760350 h 10612860"/>
              <a:gd name="connsiteX48" fmla="*/ 2500175 w 3195530"/>
              <a:gd name="connsiteY48" fmla="*/ 7873515 h 10612860"/>
              <a:gd name="connsiteX49" fmla="*/ 2483431 w 3195530"/>
              <a:gd name="connsiteY49" fmla="*/ 8113645 h 10612860"/>
              <a:gd name="connsiteX50" fmla="*/ 2412136 w 3195530"/>
              <a:gd name="connsiteY50" fmla="*/ 8776730 h 10612860"/>
              <a:gd name="connsiteX51" fmla="*/ 2380366 w 3195530"/>
              <a:gd name="connsiteY51" fmla="*/ 9173347 h 10612860"/>
              <a:gd name="connsiteX52" fmla="*/ 2396889 w 3195530"/>
              <a:gd name="connsiteY52" fmla="*/ 9467957 h 10612860"/>
              <a:gd name="connsiteX53" fmla="*/ 2454833 w 3195530"/>
              <a:gd name="connsiteY53" fmla="*/ 9613145 h 10612860"/>
              <a:gd name="connsiteX54" fmla="*/ 2424209 w 3195530"/>
              <a:gd name="connsiteY54" fmla="*/ 9804339 h 10612860"/>
              <a:gd name="connsiteX55" fmla="*/ 3134866 w 3195530"/>
              <a:gd name="connsiteY55" fmla="*/ 10341562 h 10612860"/>
              <a:gd name="connsiteX56" fmla="*/ 3160024 w 3195530"/>
              <a:gd name="connsiteY56" fmla="*/ 10564964 h 10612860"/>
              <a:gd name="connsiteX57" fmla="*/ 2531417 w 3195530"/>
              <a:gd name="connsiteY57" fmla="*/ 10550290 h 10612860"/>
              <a:gd name="connsiteX58" fmla="*/ 1876236 w 3195530"/>
              <a:gd name="connsiteY58" fmla="*/ 10303490 h 10612860"/>
              <a:gd name="connsiteX59" fmla="*/ 1861870 w 3195530"/>
              <a:gd name="connsiteY59" fmla="*/ 10020777 h 10612860"/>
              <a:gd name="connsiteX60" fmla="*/ 1835213 w 3195530"/>
              <a:gd name="connsiteY60" fmla="*/ 9894183 h 10612860"/>
              <a:gd name="connsiteX61" fmla="*/ 1882681 w 3195530"/>
              <a:gd name="connsiteY61" fmla="*/ 9589781 h 10612860"/>
              <a:gd name="connsiteX62" fmla="*/ 1802386 w 3195530"/>
              <a:gd name="connsiteY62" fmla="*/ 9334796 h 10612860"/>
              <a:gd name="connsiteX63" fmla="*/ 1800887 w 3195530"/>
              <a:gd name="connsiteY63" fmla="*/ 8152789 h 10612860"/>
              <a:gd name="connsiteX64" fmla="*/ 1935942 w 3195530"/>
              <a:gd name="connsiteY64" fmla="*/ 7506024 h 10612860"/>
              <a:gd name="connsiteX65" fmla="*/ 1876110 w 3195530"/>
              <a:gd name="connsiteY65" fmla="*/ 7319701 h 10612860"/>
              <a:gd name="connsiteX66" fmla="*/ 1916465 w 3195530"/>
              <a:gd name="connsiteY66" fmla="*/ 7164091 h 10612860"/>
              <a:gd name="connsiteX67" fmla="*/ 1910193 w 3195530"/>
              <a:gd name="connsiteY67" fmla="*/ 6839348 h 10612860"/>
              <a:gd name="connsiteX68" fmla="*/ 1707813 w 3195530"/>
              <a:gd name="connsiteY68" fmla="*/ 6238651 h 10612860"/>
              <a:gd name="connsiteX69" fmla="*/ 1377613 w 3195530"/>
              <a:gd name="connsiteY69" fmla="*/ 7441295 h 10612860"/>
              <a:gd name="connsiteX70" fmla="*/ 1374660 w 3195530"/>
              <a:gd name="connsiteY70" fmla="*/ 7650818 h 10612860"/>
              <a:gd name="connsiteX71" fmla="*/ 1267540 w 3195530"/>
              <a:gd name="connsiteY71" fmla="*/ 7793055 h 10612860"/>
              <a:gd name="connsiteX72" fmla="*/ 1278558 w 3195530"/>
              <a:gd name="connsiteY72" fmla="*/ 7897618 h 10612860"/>
              <a:gd name="connsiteX73" fmla="*/ 1205942 w 3195530"/>
              <a:gd name="connsiteY73" fmla="*/ 8057305 h 10612860"/>
              <a:gd name="connsiteX74" fmla="*/ 1033520 w 3195530"/>
              <a:gd name="connsiteY74" fmla="*/ 9173347 h 10612860"/>
              <a:gd name="connsiteX75" fmla="*/ 1054274 w 3195530"/>
              <a:gd name="connsiteY75" fmla="*/ 9656724 h 10612860"/>
              <a:gd name="connsiteX76" fmla="*/ 990267 w 3195530"/>
              <a:gd name="connsiteY76" fmla="*/ 10063276 h 10612860"/>
              <a:gd name="connsiteX77" fmla="*/ 1368683 w 3195530"/>
              <a:gd name="connsiteY77" fmla="*/ 10442252 h 10612860"/>
              <a:gd name="connsiteX78" fmla="*/ 918876 w 3195530"/>
              <a:gd name="connsiteY78" fmla="*/ 10600044 h 10612860"/>
              <a:gd name="connsiteX79" fmla="*/ 474779 w 3195530"/>
              <a:gd name="connsiteY79" fmla="*/ 10287718 h 10612860"/>
              <a:gd name="connsiteX80" fmla="*/ 566182 w 3195530"/>
              <a:gd name="connsiteY80" fmla="*/ 10019896 h 10612860"/>
              <a:gd name="connsiteX81" fmla="*/ 460825 w 3195530"/>
              <a:gd name="connsiteY81" fmla="*/ 9692724 h 10612860"/>
              <a:gd name="connsiteX82" fmla="*/ 511587 w 3195530"/>
              <a:gd name="connsiteY82" fmla="*/ 9032388 h 10612860"/>
              <a:gd name="connsiteX83" fmla="*/ 622935 w 3195530"/>
              <a:gd name="connsiteY83" fmla="*/ 7525502 h 10612860"/>
              <a:gd name="connsiteX84" fmla="*/ 669466 w 3195530"/>
              <a:gd name="connsiteY84" fmla="*/ 7311969 h 10612860"/>
              <a:gd name="connsiteX85" fmla="*/ 689870 w 3195530"/>
              <a:gd name="connsiteY85" fmla="*/ 7037851 h 10612860"/>
              <a:gd name="connsiteX86" fmla="*/ 677180 w 3195530"/>
              <a:gd name="connsiteY86" fmla="*/ 6796735 h 10612860"/>
              <a:gd name="connsiteX87" fmla="*/ 587421 w 3195530"/>
              <a:gd name="connsiteY87" fmla="*/ 6210025 h 10612860"/>
              <a:gd name="connsiteX88" fmla="*/ 503127 w 3195530"/>
              <a:gd name="connsiteY88" fmla="*/ 5850688 h 10612860"/>
              <a:gd name="connsiteX89" fmla="*/ 304621 w 3195530"/>
              <a:gd name="connsiteY89" fmla="*/ 5601332 h 10612860"/>
              <a:gd name="connsiteX90" fmla="*/ 461987 w 3195530"/>
              <a:gd name="connsiteY90" fmla="*/ 4201579 h 10612860"/>
              <a:gd name="connsiteX91" fmla="*/ 480370 w 3195530"/>
              <a:gd name="connsiteY91" fmla="*/ 4073429 h 10612860"/>
              <a:gd name="connsiteX92" fmla="*/ 480370 w 3195530"/>
              <a:gd name="connsiteY92" fmla="*/ 4037882 h 10612860"/>
              <a:gd name="connsiteX93" fmla="*/ 430481 w 3195530"/>
              <a:gd name="connsiteY93" fmla="*/ 3966665 h 10612860"/>
              <a:gd name="connsiteX94" fmla="*/ 480370 w 3195530"/>
              <a:gd name="connsiteY94" fmla="*/ 3731366 h 10612860"/>
              <a:gd name="connsiteX95" fmla="*/ 357520 w 3195530"/>
              <a:gd name="connsiteY95" fmla="*/ 3489579 h 10612860"/>
              <a:gd name="connsiteX96" fmla="*/ 296032 w 3195530"/>
              <a:gd name="connsiteY96" fmla="*/ 3332537 h 10612860"/>
              <a:gd name="connsiteX97" fmla="*/ 312879 w 3195530"/>
              <a:gd name="connsiteY97" fmla="*/ 3170839 h 10612860"/>
              <a:gd name="connsiteX98" fmla="*/ 258721 w 3195530"/>
              <a:gd name="connsiteY98" fmla="*/ 3134915 h 10612860"/>
              <a:gd name="connsiteX99" fmla="*/ 207412 w 3195530"/>
              <a:gd name="connsiteY99" fmla="*/ 2897913 h 10612860"/>
              <a:gd name="connsiteX100" fmla="*/ 54452 w 3195530"/>
              <a:gd name="connsiteY100" fmla="*/ 2538400 h 10612860"/>
              <a:gd name="connsiteX101" fmla="*/ 9303 w 3195530"/>
              <a:gd name="connsiteY101" fmla="*/ 2186090 h 10612860"/>
              <a:gd name="connsiteX102" fmla="*/ 81583 w 3195530"/>
              <a:gd name="connsiteY102" fmla="*/ 1743638 h 10612860"/>
              <a:gd name="connsiteX103" fmla="*/ 649543 w 3195530"/>
              <a:gd name="connsiteY103" fmla="*/ 1494582 h 10612860"/>
              <a:gd name="connsiteX104" fmla="*/ 945925 w 3195530"/>
              <a:gd name="connsiteY104" fmla="*/ 1232699 h 10612860"/>
              <a:gd name="connsiteX105" fmla="*/ 952102 w 3195530"/>
              <a:gd name="connsiteY105" fmla="*/ 1238129 h 10612860"/>
              <a:gd name="connsiteX106" fmla="*/ 1453685 w 3195530"/>
              <a:gd name="connsiteY106" fmla="*/ 1885887 h 10612860"/>
              <a:gd name="connsiteX107" fmla="*/ 1302916 w 3195530"/>
              <a:gd name="connsiteY107" fmla="*/ 1712325 h 10612860"/>
              <a:gd name="connsiteX108" fmla="*/ 1505401 w 3195530"/>
              <a:gd name="connsiteY108" fmla="*/ 1530023 h 10612860"/>
              <a:gd name="connsiteX109" fmla="*/ 1518343 w 3195530"/>
              <a:gd name="connsiteY109" fmla="*/ 1530185 h 10612860"/>
              <a:gd name="connsiteX110" fmla="*/ 1411743 w 3195530"/>
              <a:gd name="connsiteY110" fmla="*/ 1476618 h 10612860"/>
              <a:gd name="connsiteX111" fmla="*/ 1132853 w 3195530"/>
              <a:gd name="connsiteY111" fmla="*/ 1356460 h 10612860"/>
              <a:gd name="connsiteX112" fmla="*/ 987224 w 3195530"/>
              <a:gd name="connsiteY112" fmla="*/ 1196250 h 10612860"/>
              <a:gd name="connsiteX113" fmla="*/ 888169 w 3195530"/>
              <a:gd name="connsiteY113" fmla="*/ 929232 h 10612860"/>
              <a:gd name="connsiteX114" fmla="*/ 827953 w 3195530"/>
              <a:gd name="connsiteY114" fmla="*/ 971350 h 10612860"/>
              <a:gd name="connsiteX115" fmla="*/ 713322 w 3195530"/>
              <a:gd name="connsiteY115" fmla="*/ 695928 h 10612860"/>
              <a:gd name="connsiteX116" fmla="*/ 783974 w 3195530"/>
              <a:gd name="connsiteY116" fmla="*/ 630038 h 10612860"/>
              <a:gd name="connsiteX117" fmla="*/ 1290800 w 3195530"/>
              <a:gd name="connsiteY117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59686 w 3195530"/>
              <a:gd name="connsiteY39" fmla="*/ 3964866 h 10612860"/>
              <a:gd name="connsiteX40" fmla="*/ 2469021 w 3195530"/>
              <a:gd name="connsiteY40" fmla="*/ 4013875 h 10612860"/>
              <a:gd name="connsiteX41" fmla="*/ 2974950 w 3195530"/>
              <a:gd name="connsiteY41" fmla="*/ 5593332 h 10612860"/>
              <a:gd name="connsiteX42" fmla="*/ 2708419 w 3195530"/>
              <a:gd name="connsiteY42" fmla="*/ 5730659 h 10612860"/>
              <a:gd name="connsiteX43" fmla="*/ 2736752 w 3195530"/>
              <a:gd name="connsiteY43" fmla="*/ 6385004 h 10612860"/>
              <a:gd name="connsiteX44" fmla="*/ 2718427 w 3195530"/>
              <a:gd name="connsiteY44" fmla="*/ 7009774 h 10612860"/>
              <a:gd name="connsiteX45" fmla="*/ 2690545 w 3195530"/>
              <a:gd name="connsiteY45" fmla="*/ 7429203 h 10612860"/>
              <a:gd name="connsiteX46" fmla="*/ 2595054 w 3195530"/>
              <a:gd name="connsiteY46" fmla="*/ 7760350 h 10612860"/>
              <a:gd name="connsiteX47" fmla="*/ 2500175 w 3195530"/>
              <a:gd name="connsiteY47" fmla="*/ 7873515 h 10612860"/>
              <a:gd name="connsiteX48" fmla="*/ 2483431 w 3195530"/>
              <a:gd name="connsiteY48" fmla="*/ 8113645 h 10612860"/>
              <a:gd name="connsiteX49" fmla="*/ 2412136 w 3195530"/>
              <a:gd name="connsiteY49" fmla="*/ 8776730 h 10612860"/>
              <a:gd name="connsiteX50" fmla="*/ 2380366 w 3195530"/>
              <a:gd name="connsiteY50" fmla="*/ 9173347 h 10612860"/>
              <a:gd name="connsiteX51" fmla="*/ 2396889 w 3195530"/>
              <a:gd name="connsiteY51" fmla="*/ 9467957 h 10612860"/>
              <a:gd name="connsiteX52" fmla="*/ 2454833 w 3195530"/>
              <a:gd name="connsiteY52" fmla="*/ 9613145 h 10612860"/>
              <a:gd name="connsiteX53" fmla="*/ 2424209 w 3195530"/>
              <a:gd name="connsiteY53" fmla="*/ 9804339 h 10612860"/>
              <a:gd name="connsiteX54" fmla="*/ 3134866 w 3195530"/>
              <a:gd name="connsiteY54" fmla="*/ 10341562 h 10612860"/>
              <a:gd name="connsiteX55" fmla="*/ 3160024 w 3195530"/>
              <a:gd name="connsiteY55" fmla="*/ 10564964 h 10612860"/>
              <a:gd name="connsiteX56" fmla="*/ 2531417 w 3195530"/>
              <a:gd name="connsiteY56" fmla="*/ 10550290 h 10612860"/>
              <a:gd name="connsiteX57" fmla="*/ 1876236 w 3195530"/>
              <a:gd name="connsiteY57" fmla="*/ 10303490 h 10612860"/>
              <a:gd name="connsiteX58" fmla="*/ 1861870 w 3195530"/>
              <a:gd name="connsiteY58" fmla="*/ 10020777 h 10612860"/>
              <a:gd name="connsiteX59" fmla="*/ 1835213 w 3195530"/>
              <a:gd name="connsiteY59" fmla="*/ 9894183 h 10612860"/>
              <a:gd name="connsiteX60" fmla="*/ 1882681 w 3195530"/>
              <a:gd name="connsiteY60" fmla="*/ 9589781 h 10612860"/>
              <a:gd name="connsiteX61" fmla="*/ 1802386 w 3195530"/>
              <a:gd name="connsiteY61" fmla="*/ 9334796 h 10612860"/>
              <a:gd name="connsiteX62" fmla="*/ 1800887 w 3195530"/>
              <a:gd name="connsiteY62" fmla="*/ 8152789 h 10612860"/>
              <a:gd name="connsiteX63" fmla="*/ 1935942 w 3195530"/>
              <a:gd name="connsiteY63" fmla="*/ 7506024 h 10612860"/>
              <a:gd name="connsiteX64" fmla="*/ 1876110 w 3195530"/>
              <a:gd name="connsiteY64" fmla="*/ 7319701 h 10612860"/>
              <a:gd name="connsiteX65" fmla="*/ 1916465 w 3195530"/>
              <a:gd name="connsiteY65" fmla="*/ 7164091 h 10612860"/>
              <a:gd name="connsiteX66" fmla="*/ 1910193 w 3195530"/>
              <a:gd name="connsiteY66" fmla="*/ 6839348 h 10612860"/>
              <a:gd name="connsiteX67" fmla="*/ 1707813 w 3195530"/>
              <a:gd name="connsiteY67" fmla="*/ 6238651 h 10612860"/>
              <a:gd name="connsiteX68" fmla="*/ 1377613 w 3195530"/>
              <a:gd name="connsiteY68" fmla="*/ 7441295 h 10612860"/>
              <a:gd name="connsiteX69" fmla="*/ 1374660 w 3195530"/>
              <a:gd name="connsiteY69" fmla="*/ 7650818 h 10612860"/>
              <a:gd name="connsiteX70" fmla="*/ 1267540 w 3195530"/>
              <a:gd name="connsiteY70" fmla="*/ 7793055 h 10612860"/>
              <a:gd name="connsiteX71" fmla="*/ 1278558 w 3195530"/>
              <a:gd name="connsiteY71" fmla="*/ 7897618 h 10612860"/>
              <a:gd name="connsiteX72" fmla="*/ 1205942 w 3195530"/>
              <a:gd name="connsiteY72" fmla="*/ 8057305 h 10612860"/>
              <a:gd name="connsiteX73" fmla="*/ 1033520 w 3195530"/>
              <a:gd name="connsiteY73" fmla="*/ 9173347 h 10612860"/>
              <a:gd name="connsiteX74" fmla="*/ 1054274 w 3195530"/>
              <a:gd name="connsiteY74" fmla="*/ 9656724 h 10612860"/>
              <a:gd name="connsiteX75" fmla="*/ 990267 w 3195530"/>
              <a:gd name="connsiteY75" fmla="*/ 10063276 h 10612860"/>
              <a:gd name="connsiteX76" fmla="*/ 1368683 w 3195530"/>
              <a:gd name="connsiteY76" fmla="*/ 10442252 h 10612860"/>
              <a:gd name="connsiteX77" fmla="*/ 918876 w 3195530"/>
              <a:gd name="connsiteY77" fmla="*/ 10600044 h 10612860"/>
              <a:gd name="connsiteX78" fmla="*/ 474779 w 3195530"/>
              <a:gd name="connsiteY78" fmla="*/ 10287718 h 10612860"/>
              <a:gd name="connsiteX79" fmla="*/ 566182 w 3195530"/>
              <a:gd name="connsiteY79" fmla="*/ 10019896 h 10612860"/>
              <a:gd name="connsiteX80" fmla="*/ 460825 w 3195530"/>
              <a:gd name="connsiteY80" fmla="*/ 9692724 h 10612860"/>
              <a:gd name="connsiteX81" fmla="*/ 511587 w 3195530"/>
              <a:gd name="connsiteY81" fmla="*/ 9032388 h 10612860"/>
              <a:gd name="connsiteX82" fmla="*/ 622935 w 3195530"/>
              <a:gd name="connsiteY82" fmla="*/ 7525502 h 10612860"/>
              <a:gd name="connsiteX83" fmla="*/ 669466 w 3195530"/>
              <a:gd name="connsiteY83" fmla="*/ 7311969 h 10612860"/>
              <a:gd name="connsiteX84" fmla="*/ 689870 w 3195530"/>
              <a:gd name="connsiteY84" fmla="*/ 7037851 h 10612860"/>
              <a:gd name="connsiteX85" fmla="*/ 677180 w 3195530"/>
              <a:gd name="connsiteY85" fmla="*/ 6796735 h 10612860"/>
              <a:gd name="connsiteX86" fmla="*/ 587421 w 3195530"/>
              <a:gd name="connsiteY86" fmla="*/ 6210025 h 10612860"/>
              <a:gd name="connsiteX87" fmla="*/ 503127 w 3195530"/>
              <a:gd name="connsiteY87" fmla="*/ 5850688 h 10612860"/>
              <a:gd name="connsiteX88" fmla="*/ 304621 w 3195530"/>
              <a:gd name="connsiteY88" fmla="*/ 5601332 h 10612860"/>
              <a:gd name="connsiteX89" fmla="*/ 461987 w 3195530"/>
              <a:gd name="connsiteY89" fmla="*/ 4201579 h 10612860"/>
              <a:gd name="connsiteX90" fmla="*/ 480370 w 3195530"/>
              <a:gd name="connsiteY90" fmla="*/ 4073429 h 10612860"/>
              <a:gd name="connsiteX91" fmla="*/ 480370 w 3195530"/>
              <a:gd name="connsiteY91" fmla="*/ 4037882 h 10612860"/>
              <a:gd name="connsiteX92" fmla="*/ 430481 w 3195530"/>
              <a:gd name="connsiteY92" fmla="*/ 3966665 h 10612860"/>
              <a:gd name="connsiteX93" fmla="*/ 480370 w 3195530"/>
              <a:gd name="connsiteY93" fmla="*/ 3731366 h 10612860"/>
              <a:gd name="connsiteX94" fmla="*/ 357520 w 3195530"/>
              <a:gd name="connsiteY94" fmla="*/ 3489579 h 10612860"/>
              <a:gd name="connsiteX95" fmla="*/ 296032 w 3195530"/>
              <a:gd name="connsiteY95" fmla="*/ 3332537 h 10612860"/>
              <a:gd name="connsiteX96" fmla="*/ 312879 w 3195530"/>
              <a:gd name="connsiteY96" fmla="*/ 3170839 h 10612860"/>
              <a:gd name="connsiteX97" fmla="*/ 258721 w 3195530"/>
              <a:gd name="connsiteY97" fmla="*/ 3134915 h 10612860"/>
              <a:gd name="connsiteX98" fmla="*/ 207412 w 3195530"/>
              <a:gd name="connsiteY98" fmla="*/ 2897913 h 10612860"/>
              <a:gd name="connsiteX99" fmla="*/ 54452 w 3195530"/>
              <a:gd name="connsiteY99" fmla="*/ 2538400 h 10612860"/>
              <a:gd name="connsiteX100" fmla="*/ 9303 w 3195530"/>
              <a:gd name="connsiteY100" fmla="*/ 2186090 h 10612860"/>
              <a:gd name="connsiteX101" fmla="*/ 81583 w 3195530"/>
              <a:gd name="connsiteY101" fmla="*/ 1743638 h 10612860"/>
              <a:gd name="connsiteX102" fmla="*/ 649543 w 3195530"/>
              <a:gd name="connsiteY102" fmla="*/ 1494582 h 10612860"/>
              <a:gd name="connsiteX103" fmla="*/ 945925 w 3195530"/>
              <a:gd name="connsiteY103" fmla="*/ 1232699 h 10612860"/>
              <a:gd name="connsiteX104" fmla="*/ 952102 w 3195530"/>
              <a:gd name="connsiteY104" fmla="*/ 1238129 h 10612860"/>
              <a:gd name="connsiteX105" fmla="*/ 1453685 w 3195530"/>
              <a:gd name="connsiteY105" fmla="*/ 1885887 h 10612860"/>
              <a:gd name="connsiteX106" fmla="*/ 1302916 w 3195530"/>
              <a:gd name="connsiteY106" fmla="*/ 1712325 h 10612860"/>
              <a:gd name="connsiteX107" fmla="*/ 1505401 w 3195530"/>
              <a:gd name="connsiteY107" fmla="*/ 1530023 h 10612860"/>
              <a:gd name="connsiteX108" fmla="*/ 1518343 w 3195530"/>
              <a:gd name="connsiteY108" fmla="*/ 1530185 h 10612860"/>
              <a:gd name="connsiteX109" fmla="*/ 1411743 w 3195530"/>
              <a:gd name="connsiteY109" fmla="*/ 1476618 h 10612860"/>
              <a:gd name="connsiteX110" fmla="*/ 1132853 w 3195530"/>
              <a:gd name="connsiteY110" fmla="*/ 1356460 h 10612860"/>
              <a:gd name="connsiteX111" fmla="*/ 987224 w 3195530"/>
              <a:gd name="connsiteY111" fmla="*/ 1196250 h 10612860"/>
              <a:gd name="connsiteX112" fmla="*/ 888169 w 3195530"/>
              <a:gd name="connsiteY112" fmla="*/ 929232 h 10612860"/>
              <a:gd name="connsiteX113" fmla="*/ 827953 w 3195530"/>
              <a:gd name="connsiteY113" fmla="*/ 971350 h 10612860"/>
              <a:gd name="connsiteX114" fmla="*/ 713322 w 3195530"/>
              <a:gd name="connsiteY114" fmla="*/ 695928 h 10612860"/>
              <a:gd name="connsiteX115" fmla="*/ 783974 w 3195530"/>
              <a:gd name="connsiteY115" fmla="*/ 630038 h 10612860"/>
              <a:gd name="connsiteX116" fmla="*/ 1290800 w 3195530"/>
              <a:gd name="connsiteY116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45357 w 3195530"/>
              <a:gd name="connsiteY38" fmla="*/ 3964866 h 10612860"/>
              <a:gd name="connsiteX39" fmla="*/ 2469021 w 3195530"/>
              <a:gd name="connsiteY39" fmla="*/ 4013875 h 10612860"/>
              <a:gd name="connsiteX40" fmla="*/ 2974950 w 3195530"/>
              <a:gd name="connsiteY40" fmla="*/ 5593332 h 10612860"/>
              <a:gd name="connsiteX41" fmla="*/ 2708419 w 3195530"/>
              <a:gd name="connsiteY41" fmla="*/ 5730659 h 10612860"/>
              <a:gd name="connsiteX42" fmla="*/ 2736752 w 3195530"/>
              <a:gd name="connsiteY42" fmla="*/ 6385004 h 10612860"/>
              <a:gd name="connsiteX43" fmla="*/ 2718427 w 3195530"/>
              <a:gd name="connsiteY43" fmla="*/ 7009774 h 10612860"/>
              <a:gd name="connsiteX44" fmla="*/ 2690545 w 3195530"/>
              <a:gd name="connsiteY44" fmla="*/ 7429203 h 10612860"/>
              <a:gd name="connsiteX45" fmla="*/ 2595054 w 3195530"/>
              <a:gd name="connsiteY45" fmla="*/ 7760350 h 10612860"/>
              <a:gd name="connsiteX46" fmla="*/ 2500175 w 3195530"/>
              <a:gd name="connsiteY46" fmla="*/ 7873515 h 10612860"/>
              <a:gd name="connsiteX47" fmla="*/ 2483431 w 3195530"/>
              <a:gd name="connsiteY47" fmla="*/ 8113645 h 10612860"/>
              <a:gd name="connsiteX48" fmla="*/ 2412136 w 3195530"/>
              <a:gd name="connsiteY48" fmla="*/ 8776730 h 10612860"/>
              <a:gd name="connsiteX49" fmla="*/ 2380366 w 3195530"/>
              <a:gd name="connsiteY49" fmla="*/ 9173347 h 10612860"/>
              <a:gd name="connsiteX50" fmla="*/ 2396889 w 3195530"/>
              <a:gd name="connsiteY50" fmla="*/ 9467957 h 10612860"/>
              <a:gd name="connsiteX51" fmla="*/ 2454833 w 3195530"/>
              <a:gd name="connsiteY51" fmla="*/ 9613145 h 10612860"/>
              <a:gd name="connsiteX52" fmla="*/ 2424209 w 3195530"/>
              <a:gd name="connsiteY52" fmla="*/ 9804339 h 10612860"/>
              <a:gd name="connsiteX53" fmla="*/ 3134866 w 3195530"/>
              <a:gd name="connsiteY53" fmla="*/ 10341562 h 10612860"/>
              <a:gd name="connsiteX54" fmla="*/ 3160024 w 3195530"/>
              <a:gd name="connsiteY54" fmla="*/ 10564964 h 10612860"/>
              <a:gd name="connsiteX55" fmla="*/ 2531417 w 3195530"/>
              <a:gd name="connsiteY55" fmla="*/ 10550290 h 10612860"/>
              <a:gd name="connsiteX56" fmla="*/ 1876236 w 3195530"/>
              <a:gd name="connsiteY56" fmla="*/ 10303490 h 10612860"/>
              <a:gd name="connsiteX57" fmla="*/ 1861870 w 3195530"/>
              <a:gd name="connsiteY57" fmla="*/ 10020777 h 10612860"/>
              <a:gd name="connsiteX58" fmla="*/ 1835213 w 3195530"/>
              <a:gd name="connsiteY58" fmla="*/ 9894183 h 10612860"/>
              <a:gd name="connsiteX59" fmla="*/ 1882681 w 3195530"/>
              <a:gd name="connsiteY59" fmla="*/ 9589781 h 10612860"/>
              <a:gd name="connsiteX60" fmla="*/ 1802386 w 3195530"/>
              <a:gd name="connsiteY60" fmla="*/ 9334796 h 10612860"/>
              <a:gd name="connsiteX61" fmla="*/ 1800887 w 3195530"/>
              <a:gd name="connsiteY61" fmla="*/ 8152789 h 10612860"/>
              <a:gd name="connsiteX62" fmla="*/ 1935942 w 3195530"/>
              <a:gd name="connsiteY62" fmla="*/ 7506024 h 10612860"/>
              <a:gd name="connsiteX63" fmla="*/ 1876110 w 3195530"/>
              <a:gd name="connsiteY63" fmla="*/ 7319701 h 10612860"/>
              <a:gd name="connsiteX64" fmla="*/ 1916465 w 3195530"/>
              <a:gd name="connsiteY64" fmla="*/ 7164091 h 10612860"/>
              <a:gd name="connsiteX65" fmla="*/ 1910193 w 3195530"/>
              <a:gd name="connsiteY65" fmla="*/ 6839348 h 10612860"/>
              <a:gd name="connsiteX66" fmla="*/ 1707813 w 3195530"/>
              <a:gd name="connsiteY66" fmla="*/ 6238651 h 10612860"/>
              <a:gd name="connsiteX67" fmla="*/ 1377613 w 3195530"/>
              <a:gd name="connsiteY67" fmla="*/ 7441295 h 10612860"/>
              <a:gd name="connsiteX68" fmla="*/ 1374660 w 3195530"/>
              <a:gd name="connsiteY68" fmla="*/ 7650818 h 10612860"/>
              <a:gd name="connsiteX69" fmla="*/ 1267540 w 3195530"/>
              <a:gd name="connsiteY69" fmla="*/ 7793055 h 10612860"/>
              <a:gd name="connsiteX70" fmla="*/ 1278558 w 3195530"/>
              <a:gd name="connsiteY70" fmla="*/ 7897618 h 10612860"/>
              <a:gd name="connsiteX71" fmla="*/ 1205942 w 3195530"/>
              <a:gd name="connsiteY71" fmla="*/ 8057305 h 10612860"/>
              <a:gd name="connsiteX72" fmla="*/ 1033520 w 3195530"/>
              <a:gd name="connsiteY72" fmla="*/ 9173347 h 10612860"/>
              <a:gd name="connsiteX73" fmla="*/ 1054274 w 3195530"/>
              <a:gd name="connsiteY73" fmla="*/ 9656724 h 10612860"/>
              <a:gd name="connsiteX74" fmla="*/ 990267 w 3195530"/>
              <a:gd name="connsiteY74" fmla="*/ 10063276 h 10612860"/>
              <a:gd name="connsiteX75" fmla="*/ 1368683 w 3195530"/>
              <a:gd name="connsiteY75" fmla="*/ 10442252 h 10612860"/>
              <a:gd name="connsiteX76" fmla="*/ 918876 w 3195530"/>
              <a:gd name="connsiteY76" fmla="*/ 10600044 h 10612860"/>
              <a:gd name="connsiteX77" fmla="*/ 474779 w 3195530"/>
              <a:gd name="connsiteY77" fmla="*/ 10287718 h 10612860"/>
              <a:gd name="connsiteX78" fmla="*/ 566182 w 3195530"/>
              <a:gd name="connsiteY78" fmla="*/ 10019896 h 10612860"/>
              <a:gd name="connsiteX79" fmla="*/ 460825 w 3195530"/>
              <a:gd name="connsiteY79" fmla="*/ 9692724 h 10612860"/>
              <a:gd name="connsiteX80" fmla="*/ 511587 w 3195530"/>
              <a:gd name="connsiteY80" fmla="*/ 9032388 h 10612860"/>
              <a:gd name="connsiteX81" fmla="*/ 622935 w 3195530"/>
              <a:gd name="connsiteY81" fmla="*/ 7525502 h 10612860"/>
              <a:gd name="connsiteX82" fmla="*/ 669466 w 3195530"/>
              <a:gd name="connsiteY82" fmla="*/ 7311969 h 10612860"/>
              <a:gd name="connsiteX83" fmla="*/ 689870 w 3195530"/>
              <a:gd name="connsiteY83" fmla="*/ 7037851 h 10612860"/>
              <a:gd name="connsiteX84" fmla="*/ 677180 w 3195530"/>
              <a:gd name="connsiteY84" fmla="*/ 6796735 h 10612860"/>
              <a:gd name="connsiteX85" fmla="*/ 587421 w 3195530"/>
              <a:gd name="connsiteY85" fmla="*/ 6210025 h 10612860"/>
              <a:gd name="connsiteX86" fmla="*/ 503127 w 3195530"/>
              <a:gd name="connsiteY86" fmla="*/ 5850688 h 10612860"/>
              <a:gd name="connsiteX87" fmla="*/ 304621 w 3195530"/>
              <a:gd name="connsiteY87" fmla="*/ 5601332 h 10612860"/>
              <a:gd name="connsiteX88" fmla="*/ 461987 w 3195530"/>
              <a:gd name="connsiteY88" fmla="*/ 4201579 h 10612860"/>
              <a:gd name="connsiteX89" fmla="*/ 480370 w 3195530"/>
              <a:gd name="connsiteY89" fmla="*/ 4073429 h 10612860"/>
              <a:gd name="connsiteX90" fmla="*/ 480370 w 3195530"/>
              <a:gd name="connsiteY90" fmla="*/ 4037882 h 10612860"/>
              <a:gd name="connsiteX91" fmla="*/ 430481 w 3195530"/>
              <a:gd name="connsiteY91" fmla="*/ 3966665 h 10612860"/>
              <a:gd name="connsiteX92" fmla="*/ 480370 w 3195530"/>
              <a:gd name="connsiteY92" fmla="*/ 3731366 h 10612860"/>
              <a:gd name="connsiteX93" fmla="*/ 357520 w 3195530"/>
              <a:gd name="connsiteY93" fmla="*/ 3489579 h 10612860"/>
              <a:gd name="connsiteX94" fmla="*/ 296032 w 3195530"/>
              <a:gd name="connsiteY94" fmla="*/ 3332537 h 10612860"/>
              <a:gd name="connsiteX95" fmla="*/ 312879 w 3195530"/>
              <a:gd name="connsiteY95" fmla="*/ 3170839 h 10612860"/>
              <a:gd name="connsiteX96" fmla="*/ 258721 w 3195530"/>
              <a:gd name="connsiteY96" fmla="*/ 3134915 h 10612860"/>
              <a:gd name="connsiteX97" fmla="*/ 207412 w 3195530"/>
              <a:gd name="connsiteY97" fmla="*/ 2897913 h 10612860"/>
              <a:gd name="connsiteX98" fmla="*/ 54452 w 3195530"/>
              <a:gd name="connsiteY98" fmla="*/ 2538400 h 10612860"/>
              <a:gd name="connsiteX99" fmla="*/ 9303 w 3195530"/>
              <a:gd name="connsiteY99" fmla="*/ 2186090 h 10612860"/>
              <a:gd name="connsiteX100" fmla="*/ 81583 w 3195530"/>
              <a:gd name="connsiteY100" fmla="*/ 1743638 h 10612860"/>
              <a:gd name="connsiteX101" fmla="*/ 649543 w 3195530"/>
              <a:gd name="connsiteY101" fmla="*/ 1494582 h 10612860"/>
              <a:gd name="connsiteX102" fmla="*/ 945925 w 3195530"/>
              <a:gd name="connsiteY102" fmla="*/ 1232699 h 10612860"/>
              <a:gd name="connsiteX103" fmla="*/ 952102 w 3195530"/>
              <a:gd name="connsiteY103" fmla="*/ 1238129 h 10612860"/>
              <a:gd name="connsiteX104" fmla="*/ 1453685 w 3195530"/>
              <a:gd name="connsiteY104" fmla="*/ 1885887 h 10612860"/>
              <a:gd name="connsiteX105" fmla="*/ 1302916 w 3195530"/>
              <a:gd name="connsiteY105" fmla="*/ 1712325 h 10612860"/>
              <a:gd name="connsiteX106" fmla="*/ 1505401 w 3195530"/>
              <a:gd name="connsiteY106" fmla="*/ 1530023 h 10612860"/>
              <a:gd name="connsiteX107" fmla="*/ 1518343 w 3195530"/>
              <a:gd name="connsiteY107" fmla="*/ 1530185 h 10612860"/>
              <a:gd name="connsiteX108" fmla="*/ 1411743 w 3195530"/>
              <a:gd name="connsiteY108" fmla="*/ 1476618 h 10612860"/>
              <a:gd name="connsiteX109" fmla="*/ 1132853 w 3195530"/>
              <a:gd name="connsiteY109" fmla="*/ 1356460 h 10612860"/>
              <a:gd name="connsiteX110" fmla="*/ 987224 w 3195530"/>
              <a:gd name="connsiteY110" fmla="*/ 1196250 h 10612860"/>
              <a:gd name="connsiteX111" fmla="*/ 888169 w 3195530"/>
              <a:gd name="connsiteY111" fmla="*/ 929232 h 10612860"/>
              <a:gd name="connsiteX112" fmla="*/ 827953 w 3195530"/>
              <a:gd name="connsiteY112" fmla="*/ 971350 h 10612860"/>
              <a:gd name="connsiteX113" fmla="*/ 713322 w 3195530"/>
              <a:gd name="connsiteY113" fmla="*/ 695928 h 10612860"/>
              <a:gd name="connsiteX114" fmla="*/ 783974 w 3195530"/>
              <a:gd name="connsiteY114" fmla="*/ 630038 h 10612860"/>
              <a:gd name="connsiteX115" fmla="*/ 1290800 w 3195530"/>
              <a:gd name="connsiteY115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503020 w 3195530"/>
              <a:gd name="connsiteY36" fmla="*/ 3730889 h 10612860"/>
              <a:gd name="connsiteX37" fmla="*/ 2445357 w 3195530"/>
              <a:gd name="connsiteY37" fmla="*/ 3730903 h 10612860"/>
              <a:gd name="connsiteX38" fmla="*/ 2469021 w 3195530"/>
              <a:gd name="connsiteY38" fmla="*/ 4013875 h 10612860"/>
              <a:gd name="connsiteX39" fmla="*/ 2974950 w 3195530"/>
              <a:gd name="connsiteY39" fmla="*/ 5593332 h 10612860"/>
              <a:gd name="connsiteX40" fmla="*/ 2708419 w 3195530"/>
              <a:gd name="connsiteY40" fmla="*/ 5730659 h 10612860"/>
              <a:gd name="connsiteX41" fmla="*/ 2736752 w 3195530"/>
              <a:gd name="connsiteY41" fmla="*/ 6385004 h 10612860"/>
              <a:gd name="connsiteX42" fmla="*/ 2718427 w 3195530"/>
              <a:gd name="connsiteY42" fmla="*/ 7009774 h 10612860"/>
              <a:gd name="connsiteX43" fmla="*/ 2690545 w 3195530"/>
              <a:gd name="connsiteY43" fmla="*/ 7429203 h 10612860"/>
              <a:gd name="connsiteX44" fmla="*/ 2595054 w 3195530"/>
              <a:gd name="connsiteY44" fmla="*/ 7760350 h 10612860"/>
              <a:gd name="connsiteX45" fmla="*/ 2500175 w 3195530"/>
              <a:gd name="connsiteY45" fmla="*/ 7873515 h 10612860"/>
              <a:gd name="connsiteX46" fmla="*/ 2483431 w 3195530"/>
              <a:gd name="connsiteY46" fmla="*/ 8113645 h 10612860"/>
              <a:gd name="connsiteX47" fmla="*/ 2412136 w 3195530"/>
              <a:gd name="connsiteY47" fmla="*/ 8776730 h 10612860"/>
              <a:gd name="connsiteX48" fmla="*/ 2380366 w 3195530"/>
              <a:gd name="connsiteY48" fmla="*/ 9173347 h 10612860"/>
              <a:gd name="connsiteX49" fmla="*/ 2396889 w 3195530"/>
              <a:gd name="connsiteY49" fmla="*/ 9467957 h 10612860"/>
              <a:gd name="connsiteX50" fmla="*/ 2454833 w 3195530"/>
              <a:gd name="connsiteY50" fmla="*/ 9613145 h 10612860"/>
              <a:gd name="connsiteX51" fmla="*/ 2424209 w 3195530"/>
              <a:gd name="connsiteY51" fmla="*/ 9804339 h 10612860"/>
              <a:gd name="connsiteX52" fmla="*/ 3134866 w 3195530"/>
              <a:gd name="connsiteY52" fmla="*/ 10341562 h 10612860"/>
              <a:gd name="connsiteX53" fmla="*/ 3160024 w 3195530"/>
              <a:gd name="connsiteY53" fmla="*/ 10564964 h 10612860"/>
              <a:gd name="connsiteX54" fmla="*/ 2531417 w 3195530"/>
              <a:gd name="connsiteY54" fmla="*/ 10550290 h 10612860"/>
              <a:gd name="connsiteX55" fmla="*/ 1876236 w 3195530"/>
              <a:gd name="connsiteY55" fmla="*/ 10303490 h 10612860"/>
              <a:gd name="connsiteX56" fmla="*/ 1861870 w 3195530"/>
              <a:gd name="connsiteY56" fmla="*/ 10020777 h 10612860"/>
              <a:gd name="connsiteX57" fmla="*/ 1835213 w 3195530"/>
              <a:gd name="connsiteY57" fmla="*/ 9894183 h 10612860"/>
              <a:gd name="connsiteX58" fmla="*/ 1882681 w 3195530"/>
              <a:gd name="connsiteY58" fmla="*/ 9589781 h 10612860"/>
              <a:gd name="connsiteX59" fmla="*/ 1802386 w 3195530"/>
              <a:gd name="connsiteY59" fmla="*/ 9334796 h 10612860"/>
              <a:gd name="connsiteX60" fmla="*/ 1800887 w 3195530"/>
              <a:gd name="connsiteY60" fmla="*/ 8152789 h 10612860"/>
              <a:gd name="connsiteX61" fmla="*/ 1935942 w 3195530"/>
              <a:gd name="connsiteY61" fmla="*/ 7506024 h 10612860"/>
              <a:gd name="connsiteX62" fmla="*/ 1876110 w 3195530"/>
              <a:gd name="connsiteY62" fmla="*/ 7319701 h 10612860"/>
              <a:gd name="connsiteX63" fmla="*/ 1916465 w 3195530"/>
              <a:gd name="connsiteY63" fmla="*/ 7164091 h 10612860"/>
              <a:gd name="connsiteX64" fmla="*/ 1910193 w 3195530"/>
              <a:gd name="connsiteY64" fmla="*/ 6839348 h 10612860"/>
              <a:gd name="connsiteX65" fmla="*/ 1707813 w 3195530"/>
              <a:gd name="connsiteY65" fmla="*/ 6238651 h 10612860"/>
              <a:gd name="connsiteX66" fmla="*/ 1377613 w 3195530"/>
              <a:gd name="connsiteY66" fmla="*/ 7441295 h 10612860"/>
              <a:gd name="connsiteX67" fmla="*/ 1374660 w 3195530"/>
              <a:gd name="connsiteY67" fmla="*/ 7650818 h 10612860"/>
              <a:gd name="connsiteX68" fmla="*/ 1267540 w 3195530"/>
              <a:gd name="connsiteY68" fmla="*/ 7793055 h 10612860"/>
              <a:gd name="connsiteX69" fmla="*/ 1278558 w 3195530"/>
              <a:gd name="connsiteY69" fmla="*/ 7897618 h 10612860"/>
              <a:gd name="connsiteX70" fmla="*/ 1205942 w 3195530"/>
              <a:gd name="connsiteY70" fmla="*/ 8057305 h 10612860"/>
              <a:gd name="connsiteX71" fmla="*/ 1033520 w 3195530"/>
              <a:gd name="connsiteY71" fmla="*/ 9173347 h 10612860"/>
              <a:gd name="connsiteX72" fmla="*/ 1054274 w 3195530"/>
              <a:gd name="connsiteY72" fmla="*/ 9656724 h 10612860"/>
              <a:gd name="connsiteX73" fmla="*/ 990267 w 3195530"/>
              <a:gd name="connsiteY73" fmla="*/ 10063276 h 10612860"/>
              <a:gd name="connsiteX74" fmla="*/ 1368683 w 3195530"/>
              <a:gd name="connsiteY74" fmla="*/ 10442252 h 10612860"/>
              <a:gd name="connsiteX75" fmla="*/ 918876 w 3195530"/>
              <a:gd name="connsiteY75" fmla="*/ 10600044 h 10612860"/>
              <a:gd name="connsiteX76" fmla="*/ 474779 w 3195530"/>
              <a:gd name="connsiteY76" fmla="*/ 10287718 h 10612860"/>
              <a:gd name="connsiteX77" fmla="*/ 566182 w 3195530"/>
              <a:gd name="connsiteY77" fmla="*/ 10019896 h 10612860"/>
              <a:gd name="connsiteX78" fmla="*/ 460825 w 3195530"/>
              <a:gd name="connsiteY78" fmla="*/ 9692724 h 10612860"/>
              <a:gd name="connsiteX79" fmla="*/ 511587 w 3195530"/>
              <a:gd name="connsiteY79" fmla="*/ 9032388 h 10612860"/>
              <a:gd name="connsiteX80" fmla="*/ 622935 w 3195530"/>
              <a:gd name="connsiteY80" fmla="*/ 7525502 h 10612860"/>
              <a:gd name="connsiteX81" fmla="*/ 669466 w 3195530"/>
              <a:gd name="connsiteY81" fmla="*/ 7311969 h 10612860"/>
              <a:gd name="connsiteX82" fmla="*/ 689870 w 3195530"/>
              <a:gd name="connsiteY82" fmla="*/ 7037851 h 10612860"/>
              <a:gd name="connsiteX83" fmla="*/ 677180 w 3195530"/>
              <a:gd name="connsiteY83" fmla="*/ 6796735 h 10612860"/>
              <a:gd name="connsiteX84" fmla="*/ 587421 w 3195530"/>
              <a:gd name="connsiteY84" fmla="*/ 6210025 h 10612860"/>
              <a:gd name="connsiteX85" fmla="*/ 503127 w 3195530"/>
              <a:gd name="connsiteY85" fmla="*/ 5850688 h 10612860"/>
              <a:gd name="connsiteX86" fmla="*/ 304621 w 3195530"/>
              <a:gd name="connsiteY86" fmla="*/ 5601332 h 10612860"/>
              <a:gd name="connsiteX87" fmla="*/ 461987 w 3195530"/>
              <a:gd name="connsiteY87" fmla="*/ 4201579 h 10612860"/>
              <a:gd name="connsiteX88" fmla="*/ 480370 w 3195530"/>
              <a:gd name="connsiteY88" fmla="*/ 4073429 h 10612860"/>
              <a:gd name="connsiteX89" fmla="*/ 480370 w 3195530"/>
              <a:gd name="connsiteY89" fmla="*/ 4037882 h 10612860"/>
              <a:gd name="connsiteX90" fmla="*/ 430481 w 3195530"/>
              <a:gd name="connsiteY90" fmla="*/ 3966665 h 10612860"/>
              <a:gd name="connsiteX91" fmla="*/ 480370 w 3195530"/>
              <a:gd name="connsiteY91" fmla="*/ 3731366 h 10612860"/>
              <a:gd name="connsiteX92" fmla="*/ 357520 w 3195530"/>
              <a:gd name="connsiteY92" fmla="*/ 3489579 h 10612860"/>
              <a:gd name="connsiteX93" fmla="*/ 296032 w 3195530"/>
              <a:gd name="connsiteY93" fmla="*/ 3332537 h 10612860"/>
              <a:gd name="connsiteX94" fmla="*/ 312879 w 3195530"/>
              <a:gd name="connsiteY94" fmla="*/ 3170839 h 10612860"/>
              <a:gd name="connsiteX95" fmla="*/ 258721 w 3195530"/>
              <a:gd name="connsiteY95" fmla="*/ 3134915 h 10612860"/>
              <a:gd name="connsiteX96" fmla="*/ 207412 w 3195530"/>
              <a:gd name="connsiteY96" fmla="*/ 2897913 h 10612860"/>
              <a:gd name="connsiteX97" fmla="*/ 54452 w 3195530"/>
              <a:gd name="connsiteY97" fmla="*/ 2538400 h 10612860"/>
              <a:gd name="connsiteX98" fmla="*/ 9303 w 3195530"/>
              <a:gd name="connsiteY98" fmla="*/ 2186090 h 10612860"/>
              <a:gd name="connsiteX99" fmla="*/ 81583 w 3195530"/>
              <a:gd name="connsiteY99" fmla="*/ 1743638 h 10612860"/>
              <a:gd name="connsiteX100" fmla="*/ 649543 w 3195530"/>
              <a:gd name="connsiteY100" fmla="*/ 1494582 h 10612860"/>
              <a:gd name="connsiteX101" fmla="*/ 945925 w 3195530"/>
              <a:gd name="connsiteY101" fmla="*/ 1232699 h 10612860"/>
              <a:gd name="connsiteX102" fmla="*/ 952102 w 3195530"/>
              <a:gd name="connsiteY102" fmla="*/ 1238129 h 10612860"/>
              <a:gd name="connsiteX103" fmla="*/ 1453685 w 3195530"/>
              <a:gd name="connsiteY103" fmla="*/ 1885887 h 10612860"/>
              <a:gd name="connsiteX104" fmla="*/ 1302916 w 3195530"/>
              <a:gd name="connsiteY104" fmla="*/ 1712325 h 10612860"/>
              <a:gd name="connsiteX105" fmla="*/ 1505401 w 3195530"/>
              <a:gd name="connsiteY105" fmla="*/ 1530023 h 10612860"/>
              <a:gd name="connsiteX106" fmla="*/ 1518343 w 3195530"/>
              <a:gd name="connsiteY106" fmla="*/ 1530185 h 10612860"/>
              <a:gd name="connsiteX107" fmla="*/ 1411743 w 3195530"/>
              <a:gd name="connsiteY107" fmla="*/ 1476618 h 10612860"/>
              <a:gd name="connsiteX108" fmla="*/ 1132853 w 3195530"/>
              <a:gd name="connsiteY108" fmla="*/ 1356460 h 10612860"/>
              <a:gd name="connsiteX109" fmla="*/ 987224 w 3195530"/>
              <a:gd name="connsiteY109" fmla="*/ 1196250 h 10612860"/>
              <a:gd name="connsiteX110" fmla="*/ 888169 w 3195530"/>
              <a:gd name="connsiteY110" fmla="*/ 929232 h 10612860"/>
              <a:gd name="connsiteX111" fmla="*/ 827953 w 3195530"/>
              <a:gd name="connsiteY111" fmla="*/ 971350 h 10612860"/>
              <a:gd name="connsiteX112" fmla="*/ 713322 w 3195530"/>
              <a:gd name="connsiteY112" fmla="*/ 695928 h 10612860"/>
              <a:gd name="connsiteX113" fmla="*/ 783974 w 3195530"/>
              <a:gd name="connsiteY113" fmla="*/ 630038 h 10612860"/>
              <a:gd name="connsiteX114" fmla="*/ 1290800 w 3195530"/>
              <a:gd name="connsiteY114" fmla="*/ 0 h 10612860"/>
              <a:gd name="connsiteX0" fmla="*/ 1763037 w 3195530"/>
              <a:gd name="connsiteY0" fmla="*/ 2903008 h 10612860"/>
              <a:gd name="connsiteX1" fmla="*/ 1850995 w 3195530"/>
              <a:gd name="connsiteY1" fmla="*/ 3156579 h 10612860"/>
              <a:gd name="connsiteX2" fmla="*/ 1868097 w 3195530"/>
              <a:gd name="connsiteY2" fmla="*/ 2960638 h 10612860"/>
              <a:gd name="connsiteX3" fmla="*/ 1763037 w 3195530"/>
              <a:gd name="connsiteY3" fmla="*/ 2903008 h 10612860"/>
              <a:gd name="connsiteX4" fmla="*/ 1290800 w 3195530"/>
              <a:gd name="connsiteY4" fmla="*/ 0 h 10612860"/>
              <a:gd name="connsiteX5" fmla="*/ 1852755 w 3195530"/>
              <a:gd name="connsiteY5" fmla="*/ 556368 h 10612860"/>
              <a:gd name="connsiteX6" fmla="*/ 1880139 w 3195530"/>
              <a:gd name="connsiteY6" fmla="*/ 826219 h 10612860"/>
              <a:gd name="connsiteX7" fmla="*/ 1800885 w 3195530"/>
              <a:gd name="connsiteY7" fmla="*/ 889179 h 10612860"/>
              <a:gd name="connsiteX8" fmla="*/ 1665029 w 3195530"/>
              <a:gd name="connsiteY8" fmla="*/ 1234718 h 10612860"/>
              <a:gd name="connsiteX9" fmla="*/ 1649096 w 3195530"/>
              <a:gd name="connsiteY9" fmla="*/ 1339123 h 10612860"/>
              <a:gd name="connsiteX10" fmla="*/ 1534696 w 3195530"/>
              <a:gd name="connsiteY10" fmla="*/ 1530388 h 10612860"/>
              <a:gd name="connsiteX11" fmla="*/ 1721540 w 3195530"/>
              <a:gd name="connsiteY11" fmla="*/ 1740863 h 10612860"/>
              <a:gd name="connsiteX12" fmla="*/ 1724957 w 3195530"/>
              <a:gd name="connsiteY12" fmla="*/ 1755132 h 10612860"/>
              <a:gd name="connsiteX13" fmla="*/ 1652304 w 3195530"/>
              <a:gd name="connsiteY13" fmla="*/ 1750313 h 10612860"/>
              <a:gd name="connsiteX14" fmla="*/ 1751358 w 3195530"/>
              <a:gd name="connsiteY14" fmla="*/ 1930550 h 10612860"/>
              <a:gd name="connsiteX15" fmla="*/ 1724957 w 3195530"/>
              <a:gd name="connsiteY15" fmla="*/ 1755132 h 10612860"/>
              <a:gd name="connsiteX16" fmla="*/ 1736291 w 3195530"/>
              <a:gd name="connsiteY16" fmla="*/ 1755884 h 10612860"/>
              <a:gd name="connsiteX17" fmla="*/ 1721540 w 3195530"/>
              <a:gd name="connsiteY17" fmla="*/ 1740863 h 10612860"/>
              <a:gd name="connsiteX18" fmla="*/ 1667880 w 3195530"/>
              <a:gd name="connsiteY18" fmla="*/ 1609649 h 10612860"/>
              <a:gd name="connsiteX19" fmla="*/ 1658106 w 3195530"/>
              <a:gd name="connsiteY19" fmla="*/ 1372022 h 10612860"/>
              <a:gd name="connsiteX20" fmla="*/ 1734509 w 3195530"/>
              <a:gd name="connsiteY20" fmla="*/ 1541309 h 10612860"/>
              <a:gd name="connsiteX21" fmla="*/ 2326647 w 3195530"/>
              <a:gd name="connsiteY21" fmla="*/ 1715111 h 10612860"/>
              <a:gd name="connsiteX22" fmla="*/ 2509435 w 3195530"/>
              <a:gd name="connsiteY22" fmla="*/ 1794736 h 10612860"/>
              <a:gd name="connsiteX23" fmla="*/ 2606453 w 3195530"/>
              <a:gd name="connsiteY23" fmla="*/ 2095611 h 10612860"/>
              <a:gd name="connsiteX24" fmla="*/ 2672829 w 3195530"/>
              <a:gd name="connsiteY24" fmla="*/ 2178119 h 10612860"/>
              <a:gd name="connsiteX25" fmla="*/ 2670233 w 3195530"/>
              <a:gd name="connsiteY25" fmla="*/ 2302646 h 10612860"/>
              <a:gd name="connsiteX26" fmla="*/ 2712685 w 3195530"/>
              <a:gd name="connsiteY26" fmla="*/ 2352064 h 10612860"/>
              <a:gd name="connsiteX27" fmla="*/ 2702149 w 3195530"/>
              <a:gd name="connsiteY27" fmla="*/ 2404747 h 10612860"/>
              <a:gd name="connsiteX28" fmla="*/ 2763128 w 3195530"/>
              <a:gd name="connsiteY28" fmla="*/ 2436539 h 10612860"/>
              <a:gd name="connsiteX29" fmla="*/ 2757987 w 3195530"/>
              <a:gd name="connsiteY29" fmla="*/ 2539216 h 10612860"/>
              <a:gd name="connsiteX30" fmla="*/ 3024915 w 3195530"/>
              <a:gd name="connsiteY30" fmla="*/ 2938542 h 10612860"/>
              <a:gd name="connsiteX31" fmla="*/ 3138120 w 3195530"/>
              <a:gd name="connsiteY31" fmla="*/ 3005297 h 10612860"/>
              <a:gd name="connsiteX32" fmla="*/ 3194723 w 3195530"/>
              <a:gd name="connsiteY32" fmla="*/ 3333739 h 10612860"/>
              <a:gd name="connsiteX33" fmla="*/ 2857806 w 3195530"/>
              <a:gd name="connsiteY33" fmla="*/ 3656225 h 10612860"/>
              <a:gd name="connsiteX34" fmla="*/ 2542420 w 3195530"/>
              <a:gd name="connsiteY34" fmla="*/ 3660305 h 10612860"/>
              <a:gd name="connsiteX35" fmla="*/ 2461079 w 3195530"/>
              <a:gd name="connsiteY35" fmla="*/ 3610217 h 10612860"/>
              <a:gd name="connsiteX36" fmla="*/ 2445357 w 3195530"/>
              <a:gd name="connsiteY36" fmla="*/ 3730903 h 10612860"/>
              <a:gd name="connsiteX37" fmla="*/ 2469021 w 3195530"/>
              <a:gd name="connsiteY37" fmla="*/ 4013875 h 10612860"/>
              <a:gd name="connsiteX38" fmla="*/ 2974950 w 3195530"/>
              <a:gd name="connsiteY38" fmla="*/ 5593332 h 10612860"/>
              <a:gd name="connsiteX39" fmla="*/ 2708419 w 3195530"/>
              <a:gd name="connsiteY39" fmla="*/ 5730659 h 10612860"/>
              <a:gd name="connsiteX40" fmla="*/ 2736752 w 3195530"/>
              <a:gd name="connsiteY40" fmla="*/ 6385004 h 10612860"/>
              <a:gd name="connsiteX41" fmla="*/ 2718427 w 3195530"/>
              <a:gd name="connsiteY41" fmla="*/ 7009774 h 10612860"/>
              <a:gd name="connsiteX42" fmla="*/ 2690545 w 3195530"/>
              <a:gd name="connsiteY42" fmla="*/ 7429203 h 10612860"/>
              <a:gd name="connsiteX43" fmla="*/ 2595054 w 3195530"/>
              <a:gd name="connsiteY43" fmla="*/ 7760350 h 10612860"/>
              <a:gd name="connsiteX44" fmla="*/ 2500175 w 3195530"/>
              <a:gd name="connsiteY44" fmla="*/ 7873515 h 10612860"/>
              <a:gd name="connsiteX45" fmla="*/ 2483431 w 3195530"/>
              <a:gd name="connsiteY45" fmla="*/ 8113645 h 10612860"/>
              <a:gd name="connsiteX46" fmla="*/ 2412136 w 3195530"/>
              <a:gd name="connsiteY46" fmla="*/ 8776730 h 10612860"/>
              <a:gd name="connsiteX47" fmla="*/ 2380366 w 3195530"/>
              <a:gd name="connsiteY47" fmla="*/ 9173347 h 10612860"/>
              <a:gd name="connsiteX48" fmla="*/ 2396889 w 3195530"/>
              <a:gd name="connsiteY48" fmla="*/ 9467957 h 10612860"/>
              <a:gd name="connsiteX49" fmla="*/ 2454833 w 3195530"/>
              <a:gd name="connsiteY49" fmla="*/ 9613145 h 10612860"/>
              <a:gd name="connsiteX50" fmla="*/ 2424209 w 3195530"/>
              <a:gd name="connsiteY50" fmla="*/ 9804339 h 10612860"/>
              <a:gd name="connsiteX51" fmla="*/ 3134866 w 3195530"/>
              <a:gd name="connsiteY51" fmla="*/ 10341562 h 10612860"/>
              <a:gd name="connsiteX52" fmla="*/ 3160024 w 3195530"/>
              <a:gd name="connsiteY52" fmla="*/ 10564964 h 10612860"/>
              <a:gd name="connsiteX53" fmla="*/ 2531417 w 3195530"/>
              <a:gd name="connsiteY53" fmla="*/ 10550290 h 10612860"/>
              <a:gd name="connsiteX54" fmla="*/ 1876236 w 3195530"/>
              <a:gd name="connsiteY54" fmla="*/ 10303490 h 10612860"/>
              <a:gd name="connsiteX55" fmla="*/ 1861870 w 3195530"/>
              <a:gd name="connsiteY55" fmla="*/ 10020777 h 10612860"/>
              <a:gd name="connsiteX56" fmla="*/ 1835213 w 3195530"/>
              <a:gd name="connsiteY56" fmla="*/ 9894183 h 10612860"/>
              <a:gd name="connsiteX57" fmla="*/ 1882681 w 3195530"/>
              <a:gd name="connsiteY57" fmla="*/ 9589781 h 10612860"/>
              <a:gd name="connsiteX58" fmla="*/ 1802386 w 3195530"/>
              <a:gd name="connsiteY58" fmla="*/ 9334796 h 10612860"/>
              <a:gd name="connsiteX59" fmla="*/ 1800887 w 3195530"/>
              <a:gd name="connsiteY59" fmla="*/ 8152789 h 10612860"/>
              <a:gd name="connsiteX60" fmla="*/ 1935942 w 3195530"/>
              <a:gd name="connsiteY60" fmla="*/ 7506024 h 10612860"/>
              <a:gd name="connsiteX61" fmla="*/ 1876110 w 3195530"/>
              <a:gd name="connsiteY61" fmla="*/ 7319701 h 10612860"/>
              <a:gd name="connsiteX62" fmla="*/ 1916465 w 3195530"/>
              <a:gd name="connsiteY62" fmla="*/ 7164091 h 10612860"/>
              <a:gd name="connsiteX63" fmla="*/ 1910193 w 3195530"/>
              <a:gd name="connsiteY63" fmla="*/ 6839348 h 10612860"/>
              <a:gd name="connsiteX64" fmla="*/ 1707813 w 3195530"/>
              <a:gd name="connsiteY64" fmla="*/ 6238651 h 10612860"/>
              <a:gd name="connsiteX65" fmla="*/ 1377613 w 3195530"/>
              <a:gd name="connsiteY65" fmla="*/ 7441295 h 10612860"/>
              <a:gd name="connsiteX66" fmla="*/ 1374660 w 3195530"/>
              <a:gd name="connsiteY66" fmla="*/ 7650818 h 10612860"/>
              <a:gd name="connsiteX67" fmla="*/ 1267540 w 3195530"/>
              <a:gd name="connsiteY67" fmla="*/ 7793055 h 10612860"/>
              <a:gd name="connsiteX68" fmla="*/ 1278558 w 3195530"/>
              <a:gd name="connsiteY68" fmla="*/ 7897618 h 10612860"/>
              <a:gd name="connsiteX69" fmla="*/ 1205942 w 3195530"/>
              <a:gd name="connsiteY69" fmla="*/ 8057305 h 10612860"/>
              <a:gd name="connsiteX70" fmla="*/ 1033520 w 3195530"/>
              <a:gd name="connsiteY70" fmla="*/ 9173347 h 10612860"/>
              <a:gd name="connsiteX71" fmla="*/ 1054274 w 3195530"/>
              <a:gd name="connsiteY71" fmla="*/ 9656724 h 10612860"/>
              <a:gd name="connsiteX72" fmla="*/ 990267 w 3195530"/>
              <a:gd name="connsiteY72" fmla="*/ 10063276 h 10612860"/>
              <a:gd name="connsiteX73" fmla="*/ 1368683 w 3195530"/>
              <a:gd name="connsiteY73" fmla="*/ 10442252 h 10612860"/>
              <a:gd name="connsiteX74" fmla="*/ 918876 w 3195530"/>
              <a:gd name="connsiteY74" fmla="*/ 10600044 h 10612860"/>
              <a:gd name="connsiteX75" fmla="*/ 474779 w 3195530"/>
              <a:gd name="connsiteY75" fmla="*/ 10287718 h 10612860"/>
              <a:gd name="connsiteX76" fmla="*/ 566182 w 3195530"/>
              <a:gd name="connsiteY76" fmla="*/ 10019896 h 10612860"/>
              <a:gd name="connsiteX77" fmla="*/ 460825 w 3195530"/>
              <a:gd name="connsiteY77" fmla="*/ 9692724 h 10612860"/>
              <a:gd name="connsiteX78" fmla="*/ 511587 w 3195530"/>
              <a:gd name="connsiteY78" fmla="*/ 9032388 h 10612860"/>
              <a:gd name="connsiteX79" fmla="*/ 622935 w 3195530"/>
              <a:gd name="connsiteY79" fmla="*/ 7525502 h 10612860"/>
              <a:gd name="connsiteX80" fmla="*/ 669466 w 3195530"/>
              <a:gd name="connsiteY80" fmla="*/ 7311969 h 10612860"/>
              <a:gd name="connsiteX81" fmla="*/ 689870 w 3195530"/>
              <a:gd name="connsiteY81" fmla="*/ 7037851 h 10612860"/>
              <a:gd name="connsiteX82" fmla="*/ 677180 w 3195530"/>
              <a:gd name="connsiteY82" fmla="*/ 6796735 h 10612860"/>
              <a:gd name="connsiteX83" fmla="*/ 587421 w 3195530"/>
              <a:gd name="connsiteY83" fmla="*/ 6210025 h 10612860"/>
              <a:gd name="connsiteX84" fmla="*/ 503127 w 3195530"/>
              <a:gd name="connsiteY84" fmla="*/ 5850688 h 10612860"/>
              <a:gd name="connsiteX85" fmla="*/ 304621 w 3195530"/>
              <a:gd name="connsiteY85" fmla="*/ 5601332 h 10612860"/>
              <a:gd name="connsiteX86" fmla="*/ 461987 w 3195530"/>
              <a:gd name="connsiteY86" fmla="*/ 4201579 h 10612860"/>
              <a:gd name="connsiteX87" fmla="*/ 480370 w 3195530"/>
              <a:gd name="connsiteY87" fmla="*/ 4073429 h 10612860"/>
              <a:gd name="connsiteX88" fmla="*/ 480370 w 3195530"/>
              <a:gd name="connsiteY88" fmla="*/ 4037882 h 10612860"/>
              <a:gd name="connsiteX89" fmla="*/ 430481 w 3195530"/>
              <a:gd name="connsiteY89" fmla="*/ 3966665 h 10612860"/>
              <a:gd name="connsiteX90" fmla="*/ 480370 w 3195530"/>
              <a:gd name="connsiteY90" fmla="*/ 3731366 h 10612860"/>
              <a:gd name="connsiteX91" fmla="*/ 357520 w 3195530"/>
              <a:gd name="connsiteY91" fmla="*/ 3489579 h 10612860"/>
              <a:gd name="connsiteX92" fmla="*/ 296032 w 3195530"/>
              <a:gd name="connsiteY92" fmla="*/ 3332537 h 10612860"/>
              <a:gd name="connsiteX93" fmla="*/ 312879 w 3195530"/>
              <a:gd name="connsiteY93" fmla="*/ 3170839 h 10612860"/>
              <a:gd name="connsiteX94" fmla="*/ 258721 w 3195530"/>
              <a:gd name="connsiteY94" fmla="*/ 3134915 h 10612860"/>
              <a:gd name="connsiteX95" fmla="*/ 207412 w 3195530"/>
              <a:gd name="connsiteY95" fmla="*/ 2897913 h 10612860"/>
              <a:gd name="connsiteX96" fmla="*/ 54452 w 3195530"/>
              <a:gd name="connsiteY96" fmla="*/ 2538400 h 10612860"/>
              <a:gd name="connsiteX97" fmla="*/ 9303 w 3195530"/>
              <a:gd name="connsiteY97" fmla="*/ 2186090 h 10612860"/>
              <a:gd name="connsiteX98" fmla="*/ 81583 w 3195530"/>
              <a:gd name="connsiteY98" fmla="*/ 1743638 h 10612860"/>
              <a:gd name="connsiteX99" fmla="*/ 649543 w 3195530"/>
              <a:gd name="connsiteY99" fmla="*/ 1494582 h 10612860"/>
              <a:gd name="connsiteX100" fmla="*/ 945925 w 3195530"/>
              <a:gd name="connsiteY100" fmla="*/ 1232699 h 10612860"/>
              <a:gd name="connsiteX101" fmla="*/ 952102 w 3195530"/>
              <a:gd name="connsiteY101" fmla="*/ 1238129 h 10612860"/>
              <a:gd name="connsiteX102" fmla="*/ 1453685 w 3195530"/>
              <a:gd name="connsiteY102" fmla="*/ 1885887 h 10612860"/>
              <a:gd name="connsiteX103" fmla="*/ 1302916 w 3195530"/>
              <a:gd name="connsiteY103" fmla="*/ 1712325 h 10612860"/>
              <a:gd name="connsiteX104" fmla="*/ 1505401 w 3195530"/>
              <a:gd name="connsiteY104" fmla="*/ 1530023 h 10612860"/>
              <a:gd name="connsiteX105" fmla="*/ 1518343 w 3195530"/>
              <a:gd name="connsiteY105" fmla="*/ 1530185 h 10612860"/>
              <a:gd name="connsiteX106" fmla="*/ 1411743 w 3195530"/>
              <a:gd name="connsiteY106" fmla="*/ 1476618 h 10612860"/>
              <a:gd name="connsiteX107" fmla="*/ 1132853 w 3195530"/>
              <a:gd name="connsiteY107" fmla="*/ 1356460 h 10612860"/>
              <a:gd name="connsiteX108" fmla="*/ 987224 w 3195530"/>
              <a:gd name="connsiteY108" fmla="*/ 1196250 h 10612860"/>
              <a:gd name="connsiteX109" fmla="*/ 888169 w 3195530"/>
              <a:gd name="connsiteY109" fmla="*/ 929232 h 10612860"/>
              <a:gd name="connsiteX110" fmla="*/ 827953 w 3195530"/>
              <a:gd name="connsiteY110" fmla="*/ 971350 h 10612860"/>
              <a:gd name="connsiteX111" fmla="*/ 713322 w 3195530"/>
              <a:gd name="connsiteY111" fmla="*/ 695928 h 10612860"/>
              <a:gd name="connsiteX112" fmla="*/ 783974 w 3195530"/>
              <a:gd name="connsiteY112" fmla="*/ 630038 h 10612860"/>
              <a:gd name="connsiteX113" fmla="*/ 1290800 w 3195530"/>
              <a:gd name="connsiteY113" fmla="*/ 0 h 1061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3195530" h="10612860">
                <a:moveTo>
                  <a:pt x="1763037" y="2903008"/>
                </a:moveTo>
                <a:cubicBezTo>
                  <a:pt x="1885202" y="3033635"/>
                  <a:pt x="1872984" y="3065139"/>
                  <a:pt x="1850995" y="3156579"/>
                </a:cubicBezTo>
                <a:cubicBezTo>
                  <a:pt x="1916962" y="3145053"/>
                  <a:pt x="1941396" y="3013657"/>
                  <a:pt x="1868097" y="2960638"/>
                </a:cubicBezTo>
                <a:lnTo>
                  <a:pt x="1763037" y="2903008"/>
                </a:lnTo>
                <a:close/>
                <a:moveTo>
                  <a:pt x="1290800" y="0"/>
                </a:moveTo>
                <a:cubicBezTo>
                  <a:pt x="1801445" y="7956"/>
                  <a:pt x="1808775" y="336334"/>
                  <a:pt x="1852755" y="556368"/>
                </a:cubicBezTo>
                <a:cubicBezTo>
                  <a:pt x="1963687" y="508007"/>
                  <a:pt x="1888928" y="775456"/>
                  <a:pt x="1880139" y="826219"/>
                </a:cubicBezTo>
                <a:cubicBezTo>
                  <a:pt x="1853721" y="920973"/>
                  <a:pt x="1832190" y="902771"/>
                  <a:pt x="1800885" y="889179"/>
                </a:cubicBezTo>
                <a:cubicBezTo>
                  <a:pt x="1794692" y="1052768"/>
                  <a:pt x="1749407" y="1133370"/>
                  <a:pt x="1665029" y="1234718"/>
                </a:cubicBezTo>
                <a:cubicBezTo>
                  <a:pt x="1652388" y="1274130"/>
                  <a:pt x="1654407" y="1304321"/>
                  <a:pt x="1649096" y="1339123"/>
                </a:cubicBezTo>
                <a:cubicBezTo>
                  <a:pt x="1649324" y="1430088"/>
                  <a:pt x="1591182" y="1487163"/>
                  <a:pt x="1534696" y="1530388"/>
                </a:cubicBezTo>
                <a:cubicBezTo>
                  <a:pt x="1631138" y="1537326"/>
                  <a:pt x="1656218" y="1674523"/>
                  <a:pt x="1721540" y="1740863"/>
                </a:cubicBezTo>
                <a:cubicBezTo>
                  <a:pt x="1723080" y="1745641"/>
                  <a:pt x="1724169" y="1750405"/>
                  <a:pt x="1724957" y="1755132"/>
                </a:cubicBezTo>
                <a:lnTo>
                  <a:pt x="1652304" y="1750313"/>
                </a:lnTo>
                <a:lnTo>
                  <a:pt x="1751358" y="1930550"/>
                </a:lnTo>
                <a:cubicBezTo>
                  <a:pt x="1734495" y="1865727"/>
                  <a:pt x="1738270" y="1816989"/>
                  <a:pt x="1724957" y="1755132"/>
                </a:cubicBezTo>
                <a:lnTo>
                  <a:pt x="1736291" y="1755884"/>
                </a:lnTo>
                <a:lnTo>
                  <a:pt x="1721540" y="1740863"/>
                </a:lnTo>
                <a:cubicBezTo>
                  <a:pt x="1712755" y="1703995"/>
                  <a:pt x="1697127" y="1662129"/>
                  <a:pt x="1667880" y="1609649"/>
                </a:cubicBezTo>
                <a:lnTo>
                  <a:pt x="1658106" y="1372022"/>
                </a:lnTo>
                <a:cubicBezTo>
                  <a:pt x="1691718" y="1475323"/>
                  <a:pt x="1705784" y="1525605"/>
                  <a:pt x="1734509" y="1541309"/>
                </a:cubicBezTo>
                <a:cubicBezTo>
                  <a:pt x="1938405" y="1625368"/>
                  <a:pt x="2120309" y="1644883"/>
                  <a:pt x="2326647" y="1715111"/>
                </a:cubicBezTo>
                <a:cubicBezTo>
                  <a:pt x="2387577" y="1741653"/>
                  <a:pt x="2468052" y="1735922"/>
                  <a:pt x="2509435" y="1794736"/>
                </a:cubicBezTo>
                <a:cubicBezTo>
                  <a:pt x="2578423" y="1861987"/>
                  <a:pt x="2583886" y="2028360"/>
                  <a:pt x="2606453" y="2095611"/>
                </a:cubicBezTo>
                <a:cubicBezTo>
                  <a:pt x="2645682" y="2153081"/>
                  <a:pt x="2650703" y="2150616"/>
                  <a:pt x="2672829" y="2178119"/>
                </a:cubicBezTo>
                <a:cubicBezTo>
                  <a:pt x="2671964" y="2219628"/>
                  <a:pt x="2671098" y="2261137"/>
                  <a:pt x="2670233" y="2302646"/>
                </a:cubicBezTo>
                <a:cubicBezTo>
                  <a:pt x="2698229" y="2345244"/>
                  <a:pt x="2677359" y="2320992"/>
                  <a:pt x="2712685" y="2352064"/>
                </a:cubicBezTo>
                <a:lnTo>
                  <a:pt x="2702149" y="2404747"/>
                </a:lnTo>
                <a:cubicBezTo>
                  <a:pt x="2725733" y="2417650"/>
                  <a:pt x="2734657" y="2405196"/>
                  <a:pt x="2763128" y="2436539"/>
                </a:cubicBezTo>
                <a:cubicBezTo>
                  <a:pt x="2783404" y="2468460"/>
                  <a:pt x="2759701" y="2504990"/>
                  <a:pt x="2757987" y="2539216"/>
                </a:cubicBezTo>
                <a:cubicBezTo>
                  <a:pt x="2830675" y="2570897"/>
                  <a:pt x="2952228" y="2786992"/>
                  <a:pt x="3024915" y="2938542"/>
                </a:cubicBezTo>
                <a:lnTo>
                  <a:pt x="3138120" y="3005297"/>
                </a:lnTo>
                <a:cubicBezTo>
                  <a:pt x="3176534" y="3119388"/>
                  <a:pt x="3200288" y="3168933"/>
                  <a:pt x="3194723" y="3333739"/>
                </a:cubicBezTo>
                <a:cubicBezTo>
                  <a:pt x="3121510" y="3499632"/>
                  <a:pt x="3109378" y="3603286"/>
                  <a:pt x="2857806" y="3656225"/>
                </a:cubicBezTo>
                <a:lnTo>
                  <a:pt x="2542420" y="3660305"/>
                </a:lnTo>
                <a:cubicBezTo>
                  <a:pt x="2487616" y="3649756"/>
                  <a:pt x="2506110" y="3650733"/>
                  <a:pt x="2461079" y="3610217"/>
                </a:cubicBezTo>
                <a:lnTo>
                  <a:pt x="2445357" y="3730903"/>
                </a:lnTo>
                <a:lnTo>
                  <a:pt x="2469021" y="4013875"/>
                </a:lnTo>
                <a:cubicBezTo>
                  <a:pt x="2533134" y="4303569"/>
                  <a:pt x="2824378" y="5106399"/>
                  <a:pt x="2974950" y="5593332"/>
                </a:cubicBezTo>
                <a:cubicBezTo>
                  <a:pt x="3011367" y="5707926"/>
                  <a:pt x="2843607" y="5642497"/>
                  <a:pt x="2708419" y="5730659"/>
                </a:cubicBezTo>
                <a:cubicBezTo>
                  <a:pt x="2757344" y="5999535"/>
                  <a:pt x="2737509" y="6102898"/>
                  <a:pt x="2736752" y="6385004"/>
                </a:cubicBezTo>
                <a:cubicBezTo>
                  <a:pt x="2736620" y="6633185"/>
                  <a:pt x="2747845" y="6839701"/>
                  <a:pt x="2718427" y="7009774"/>
                </a:cubicBezTo>
                <a:cubicBezTo>
                  <a:pt x="2666595" y="7086786"/>
                  <a:pt x="2735962" y="7280136"/>
                  <a:pt x="2690545" y="7429203"/>
                </a:cubicBezTo>
                <a:cubicBezTo>
                  <a:pt x="2634529" y="7582454"/>
                  <a:pt x="2615963" y="7594947"/>
                  <a:pt x="2595054" y="7760350"/>
                </a:cubicBezTo>
                <a:cubicBezTo>
                  <a:pt x="2588928" y="7805572"/>
                  <a:pt x="2483805" y="7828293"/>
                  <a:pt x="2500175" y="7873515"/>
                </a:cubicBezTo>
                <a:cubicBezTo>
                  <a:pt x="2579762" y="8026219"/>
                  <a:pt x="2466379" y="8049122"/>
                  <a:pt x="2483431" y="8113645"/>
                </a:cubicBezTo>
                <a:cubicBezTo>
                  <a:pt x="2517403" y="8288153"/>
                  <a:pt x="2436363" y="8606939"/>
                  <a:pt x="2412136" y="8776730"/>
                </a:cubicBezTo>
                <a:cubicBezTo>
                  <a:pt x="2369240" y="8959967"/>
                  <a:pt x="2353609" y="9066251"/>
                  <a:pt x="2380366" y="9173347"/>
                </a:cubicBezTo>
                <a:cubicBezTo>
                  <a:pt x="2432405" y="9284240"/>
                  <a:pt x="2442141" y="9369753"/>
                  <a:pt x="2396889" y="9467957"/>
                </a:cubicBezTo>
                <a:cubicBezTo>
                  <a:pt x="2363285" y="9537774"/>
                  <a:pt x="2376298" y="9577438"/>
                  <a:pt x="2454833" y="9613145"/>
                </a:cubicBezTo>
                <a:cubicBezTo>
                  <a:pt x="2491303" y="9642018"/>
                  <a:pt x="2530300" y="9658824"/>
                  <a:pt x="2424209" y="9804339"/>
                </a:cubicBezTo>
                <a:cubicBezTo>
                  <a:pt x="2356358" y="9899657"/>
                  <a:pt x="2771113" y="10115384"/>
                  <a:pt x="3134866" y="10341562"/>
                </a:cubicBezTo>
                <a:cubicBezTo>
                  <a:pt x="3198279" y="10390076"/>
                  <a:pt x="3220414" y="10515372"/>
                  <a:pt x="3160024" y="10564964"/>
                </a:cubicBezTo>
                <a:cubicBezTo>
                  <a:pt x="3063292" y="10600964"/>
                  <a:pt x="2776202" y="10577739"/>
                  <a:pt x="2531417" y="10550290"/>
                </a:cubicBezTo>
                <a:cubicBezTo>
                  <a:pt x="2270722" y="10510324"/>
                  <a:pt x="2132699" y="10411138"/>
                  <a:pt x="1876236" y="10303490"/>
                </a:cubicBezTo>
                <a:cubicBezTo>
                  <a:pt x="1796716" y="10260760"/>
                  <a:pt x="1856789" y="10099505"/>
                  <a:pt x="1861870" y="10020777"/>
                </a:cubicBezTo>
                <a:cubicBezTo>
                  <a:pt x="1875485" y="9978580"/>
                  <a:pt x="1808100" y="9931880"/>
                  <a:pt x="1835213" y="9894183"/>
                </a:cubicBezTo>
                <a:cubicBezTo>
                  <a:pt x="1921808" y="9780870"/>
                  <a:pt x="1753517" y="9679787"/>
                  <a:pt x="1882681" y="9589781"/>
                </a:cubicBezTo>
                <a:cubicBezTo>
                  <a:pt x="1923556" y="9549469"/>
                  <a:pt x="1807828" y="9495425"/>
                  <a:pt x="1802386" y="9334796"/>
                </a:cubicBezTo>
                <a:cubicBezTo>
                  <a:pt x="1822325" y="9064188"/>
                  <a:pt x="1759591" y="8373565"/>
                  <a:pt x="1800887" y="8152789"/>
                </a:cubicBezTo>
                <a:cubicBezTo>
                  <a:pt x="1845905" y="7937201"/>
                  <a:pt x="1869773" y="7666622"/>
                  <a:pt x="1935942" y="7506024"/>
                </a:cubicBezTo>
                <a:cubicBezTo>
                  <a:pt x="1956496" y="7425915"/>
                  <a:pt x="1882555" y="7399809"/>
                  <a:pt x="1876110" y="7319701"/>
                </a:cubicBezTo>
                <a:cubicBezTo>
                  <a:pt x="1873064" y="7251333"/>
                  <a:pt x="1978010" y="7223460"/>
                  <a:pt x="1916465" y="7164091"/>
                </a:cubicBezTo>
                <a:cubicBezTo>
                  <a:pt x="1851017" y="7064316"/>
                  <a:pt x="1962768" y="6911047"/>
                  <a:pt x="1910193" y="6839348"/>
                </a:cubicBezTo>
                <a:cubicBezTo>
                  <a:pt x="1788088" y="6651715"/>
                  <a:pt x="1879283" y="6224771"/>
                  <a:pt x="1707813" y="6238651"/>
                </a:cubicBezTo>
                <a:cubicBezTo>
                  <a:pt x="1596229" y="6246332"/>
                  <a:pt x="1573799" y="6862550"/>
                  <a:pt x="1377613" y="7441295"/>
                </a:cubicBezTo>
                <a:cubicBezTo>
                  <a:pt x="1339968" y="7523826"/>
                  <a:pt x="1391155" y="7574319"/>
                  <a:pt x="1374660" y="7650818"/>
                </a:cubicBezTo>
                <a:cubicBezTo>
                  <a:pt x="1338208" y="7728919"/>
                  <a:pt x="1281496" y="7732414"/>
                  <a:pt x="1267540" y="7793055"/>
                </a:cubicBezTo>
                <a:cubicBezTo>
                  <a:pt x="1244423" y="7826500"/>
                  <a:pt x="1255144" y="7847253"/>
                  <a:pt x="1278558" y="7897618"/>
                </a:cubicBezTo>
                <a:cubicBezTo>
                  <a:pt x="1292967" y="7951528"/>
                  <a:pt x="1192496" y="7984277"/>
                  <a:pt x="1205942" y="8057305"/>
                </a:cubicBezTo>
                <a:cubicBezTo>
                  <a:pt x="1236310" y="8316457"/>
                  <a:pt x="1126150" y="8888629"/>
                  <a:pt x="1033520" y="9173347"/>
                </a:cubicBezTo>
                <a:cubicBezTo>
                  <a:pt x="1002075" y="9250656"/>
                  <a:pt x="1090137" y="9496528"/>
                  <a:pt x="1054274" y="9656724"/>
                </a:cubicBezTo>
                <a:cubicBezTo>
                  <a:pt x="981217" y="9804572"/>
                  <a:pt x="969453" y="9963578"/>
                  <a:pt x="990267" y="10063276"/>
                </a:cubicBezTo>
                <a:cubicBezTo>
                  <a:pt x="1143347" y="10247861"/>
                  <a:pt x="1168717" y="10274048"/>
                  <a:pt x="1368683" y="10442252"/>
                </a:cubicBezTo>
                <a:cubicBezTo>
                  <a:pt x="1524599" y="10561929"/>
                  <a:pt x="1338067" y="10646149"/>
                  <a:pt x="918876" y="10600044"/>
                </a:cubicBezTo>
                <a:cubicBezTo>
                  <a:pt x="716747" y="10529872"/>
                  <a:pt x="523630" y="10469407"/>
                  <a:pt x="474779" y="10287718"/>
                </a:cubicBezTo>
                <a:cubicBezTo>
                  <a:pt x="460994" y="10214163"/>
                  <a:pt x="590583" y="10089490"/>
                  <a:pt x="566182" y="10019896"/>
                </a:cubicBezTo>
                <a:cubicBezTo>
                  <a:pt x="514350" y="9901569"/>
                  <a:pt x="513736" y="9833548"/>
                  <a:pt x="460825" y="9692724"/>
                </a:cubicBezTo>
                <a:cubicBezTo>
                  <a:pt x="428186" y="9545332"/>
                  <a:pt x="547918" y="9172668"/>
                  <a:pt x="511587" y="9032388"/>
                </a:cubicBezTo>
                <a:cubicBezTo>
                  <a:pt x="417570" y="8647125"/>
                  <a:pt x="441994" y="7931915"/>
                  <a:pt x="622935" y="7525502"/>
                </a:cubicBezTo>
                <a:cubicBezTo>
                  <a:pt x="660944" y="7463322"/>
                  <a:pt x="586275" y="7374687"/>
                  <a:pt x="669466" y="7311969"/>
                </a:cubicBezTo>
                <a:cubicBezTo>
                  <a:pt x="731364" y="7273515"/>
                  <a:pt x="604138" y="7146071"/>
                  <a:pt x="689870" y="7037851"/>
                </a:cubicBezTo>
                <a:cubicBezTo>
                  <a:pt x="719938" y="7010042"/>
                  <a:pt x="607537" y="6942878"/>
                  <a:pt x="677180" y="6796735"/>
                </a:cubicBezTo>
                <a:cubicBezTo>
                  <a:pt x="694258" y="6708282"/>
                  <a:pt x="529714" y="6543249"/>
                  <a:pt x="587421" y="6210025"/>
                </a:cubicBezTo>
                <a:cubicBezTo>
                  <a:pt x="599552" y="6134828"/>
                  <a:pt x="413486" y="6131917"/>
                  <a:pt x="503127" y="5850688"/>
                </a:cubicBezTo>
                <a:cubicBezTo>
                  <a:pt x="536354" y="5706433"/>
                  <a:pt x="319271" y="5761965"/>
                  <a:pt x="304621" y="5601332"/>
                </a:cubicBezTo>
                <a:cubicBezTo>
                  <a:pt x="320313" y="5340683"/>
                  <a:pt x="403834" y="4624329"/>
                  <a:pt x="461987" y="4201579"/>
                </a:cubicBezTo>
                <a:lnTo>
                  <a:pt x="480370" y="4073429"/>
                </a:lnTo>
                <a:lnTo>
                  <a:pt x="480370" y="4037882"/>
                </a:lnTo>
                <a:lnTo>
                  <a:pt x="430481" y="3966665"/>
                </a:lnTo>
                <a:lnTo>
                  <a:pt x="480370" y="3731366"/>
                </a:lnTo>
                <a:lnTo>
                  <a:pt x="357520" y="3489579"/>
                </a:lnTo>
                <a:cubicBezTo>
                  <a:pt x="337024" y="3429548"/>
                  <a:pt x="331188" y="3411010"/>
                  <a:pt x="296032" y="3332537"/>
                </a:cubicBezTo>
                <a:cubicBezTo>
                  <a:pt x="300019" y="3258660"/>
                  <a:pt x="289345" y="3260853"/>
                  <a:pt x="312879" y="3170839"/>
                </a:cubicBezTo>
                <a:lnTo>
                  <a:pt x="258721" y="3134915"/>
                </a:lnTo>
                <a:cubicBezTo>
                  <a:pt x="244061" y="3061294"/>
                  <a:pt x="263608" y="3033775"/>
                  <a:pt x="207412" y="2897913"/>
                </a:cubicBezTo>
                <a:cubicBezTo>
                  <a:pt x="161312" y="2801896"/>
                  <a:pt x="102996" y="2715099"/>
                  <a:pt x="54452" y="2538400"/>
                </a:cubicBezTo>
                <a:cubicBezTo>
                  <a:pt x="18227" y="2400985"/>
                  <a:pt x="52858" y="2339642"/>
                  <a:pt x="9303" y="2186090"/>
                </a:cubicBezTo>
                <a:cubicBezTo>
                  <a:pt x="8963" y="1985587"/>
                  <a:pt x="-37798" y="1978719"/>
                  <a:pt x="81583" y="1743638"/>
                </a:cubicBezTo>
                <a:cubicBezTo>
                  <a:pt x="192719" y="1639872"/>
                  <a:pt x="438234" y="1552243"/>
                  <a:pt x="649543" y="1494582"/>
                </a:cubicBezTo>
                <a:cubicBezTo>
                  <a:pt x="811283" y="1452620"/>
                  <a:pt x="910748" y="1222236"/>
                  <a:pt x="945925" y="1232699"/>
                </a:cubicBezTo>
                <a:cubicBezTo>
                  <a:pt x="948270" y="1233396"/>
                  <a:pt x="950329" y="1235164"/>
                  <a:pt x="952102" y="1238129"/>
                </a:cubicBezTo>
                <a:cubicBezTo>
                  <a:pt x="927905" y="1306516"/>
                  <a:pt x="1245770" y="1656136"/>
                  <a:pt x="1453685" y="1885887"/>
                </a:cubicBezTo>
                <a:cubicBezTo>
                  <a:pt x="1429491" y="1820348"/>
                  <a:pt x="1429728" y="1805525"/>
                  <a:pt x="1302916" y="1712325"/>
                </a:cubicBezTo>
                <a:lnTo>
                  <a:pt x="1505401" y="1530023"/>
                </a:lnTo>
                <a:lnTo>
                  <a:pt x="1518343" y="1530185"/>
                </a:lnTo>
                <a:cubicBezTo>
                  <a:pt x="1483021" y="1505424"/>
                  <a:pt x="1447382" y="1494945"/>
                  <a:pt x="1411743" y="1476618"/>
                </a:cubicBezTo>
                <a:cubicBezTo>
                  <a:pt x="1330996" y="1480364"/>
                  <a:pt x="1291785" y="1520994"/>
                  <a:pt x="1132853" y="1356460"/>
                </a:cubicBezTo>
                <a:cubicBezTo>
                  <a:pt x="1078609" y="1303057"/>
                  <a:pt x="1031695" y="1265790"/>
                  <a:pt x="987224" y="1196250"/>
                </a:cubicBezTo>
                <a:cubicBezTo>
                  <a:pt x="929773" y="1116465"/>
                  <a:pt x="921187" y="1018238"/>
                  <a:pt x="888169" y="929232"/>
                </a:cubicBezTo>
                <a:cubicBezTo>
                  <a:pt x="868097" y="943271"/>
                  <a:pt x="852911" y="966532"/>
                  <a:pt x="827953" y="971350"/>
                </a:cubicBezTo>
                <a:cubicBezTo>
                  <a:pt x="788114" y="976360"/>
                  <a:pt x="721398" y="813092"/>
                  <a:pt x="713322" y="695928"/>
                </a:cubicBezTo>
                <a:cubicBezTo>
                  <a:pt x="710811" y="610956"/>
                  <a:pt x="744950" y="629718"/>
                  <a:pt x="783974" y="630038"/>
                </a:cubicBezTo>
                <a:cubicBezTo>
                  <a:pt x="714289" y="279409"/>
                  <a:pt x="896262" y="16377"/>
                  <a:pt x="1290800" y="0"/>
                </a:cubicBezTo>
                <a:close/>
              </a:path>
            </a:pathLst>
          </a:custGeom>
          <a:solidFill>
            <a:srgbClr val="66248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701"/>
          </a:p>
        </p:txBody>
      </p:sp>
      <p:sp>
        <p:nvSpPr>
          <p:cNvPr id="49" name="Graphic 11">
            <a:extLst>
              <a:ext uri="{FF2B5EF4-FFF2-40B4-BE49-F238E27FC236}">
                <a16:creationId xmlns:a16="http://schemas.microsoft.com/office/drawing/2014/main" xmlns="" id="{63B5945E-8D97-49BE-9F0E-00AB1863898F}"/>
              </a:ext>
            </a:extLst>
          </p:cNvPr>
          <p:cNvSpPr/>
          <p:nvPr/>
        </p:nvSpPr>
        <p:spPr>
          <a:xfrm>
            <a:off x="9877725" y="1550164"/>
            <a:ext cx="1818923" cy="4691429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rgbClr val="66248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Graphic 12">
            <a:extLst>
              <a:ext uri="{FF2B5EF4-FFF2-40B4-BE49-F238E27FC236}">
                <a16:creationId xmlns:a16="http://schemas.microsoft.com/office/drawing/2014/main" xmlns="" id="{41D833B4-9E9F-459A-A99B-986E91A82133}"/>
              </a:ext>
            </a:extLst>
          </p:cNvPr>
          <p:cNvSpPr/>
          <p:nvPr/>
        </p:nvSpPr>
        <p:spPr>
          <a:xfrm>
            <a:off x="8385015" y="1589436"/>
            <a:ext cx="1888498" cy="4661610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rgbClr val="FFE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1" name="Graphic 14">
            <a:extLst>
              <a:ext uri="{FF2B5EF4-FFF2-40B4-BE49-F238E27FC236}">
                <a16:creationId xmlns:a16="http://schemas.microsoft.com/office/drawing/2014/main" xmlns="" id="{46946DD1-4DE9-4011-ACEA-EA5AF2F7FC16}"/>
              </a:ext>
            </a:extLst>
          </p:cNvPr>
          <p:cNvGrpSpPr/>
          <p:nvPr/>
        </p:nvGrpSpPr>
        <p:grpSpPr>
          <a:xfrm>
            <a:off x="497897" y="3941381"/>
            <a:ext cx="3505199" cy="2756899"/>
            <a:chOff x="2444748" y="555045"/>
            <a:chExt cx="7282048" cy="5727454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F0B805AA-F90C-4E0B-BCB6-A3A955008E7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A208009C-27A5-45DB-AE62-0FE0D37D100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CD41E5DB-E355-4D23-9B80-1BF0C2CD3B6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39373967-8D7B-482D-8907-81FD146F0F3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6E2779DE-A798-495C-9AF8-112CB8CB31BA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F143BD1D-EA27-41E5-87A8-1AD603E7343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DA068689-7F88-4EBC-9571-F9563155B18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F121CAC-035A-4C07-A89B-B2573C99B67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DD56DCC7-743A-4F31-B6F1-BB2692781AEB}"/>
              </a:ext>
            </a:extLst>
          </p:cNvPr>
          <p:cNvGrpSpPr/>
          <p:nvPr/>
        </p:nvGrpSpPr>
        <p:grpSpPr>
          <a:xfrm>
            <a:off x="4348271" y="4192423"/>
            <a:ext cx="2823937" cy="2224977"/>
            <a:chOff x="2862987" y="1731312"/>
            <a:chExt cx="3418025" cy="2693058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xmlns="" id="{5938B5B2-29F5-4169-9D3F-0CC306549257}"/>
                </a:ext>
              </a:extLst>
            </p:cNvPr>
            <p:cNvGrpSpPr/>
            <p:nvPr/>
          </p:nvGrpSpPr>
          <p:grpSpPr>
            <a:xfrm>
              <a:off x="4863456" y="1894632"/>
              <a:ext cx="1417556" cy="2448506"/>
              <a:chOff x="4863456" y="1894632"/>
              <a:chExt cx="1417556" cy="2448506"/>
            </a:xfrm>
          </p:grpSpPr>
          <p:sp>
            <p:nvSpPr>
              <p:cNvPr id="76" name="Rounded Rectangle 21">
                <a:extLst>
                  <a:ext uri="{FF2B5EF4-FFF2-40B4-BE49-F238E27FC236}">
                    <a16:creationId xmlns:a16="http://schemas.microsoft.com/office/drawing/2014/main" xmlns="" id="{79EBD3D6-8B39-48C0-A5A5-24F717882B86}"/>
                  </a:ext>
                </a:extLst>
              </p:cNvPr>
              <p:cNvSpPr/>
              <p:nvPr userDrawn="1"/>
            </p:nvSpPr>
            <p:spPr>
              <a:xfrm>
                <a:off x="4863456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xmlns="" id="{1DE10699-1C3B-4320-B007-2842DC3B7C41}"/>
                  </a:ext>
                </a:extLst>
              </p:cNvPr>
              <p:cNvSpPr/>
              <p:nvPr userDrawn="1"/>
            </p:nvSpPr>
            <p:spPr>
              <a:xfrm>
                <a:off x="5479028" y="20000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xmlns="" id="{F82FADF3-8EDD-40C2-8E9D-1142AB3E6DCB}"/>
                  </a:ext>
                </a:extLst>
              </p:cNvPr>
              <p:cNvGrpSpPr/>
              <p:nvPr userDrawn="1"/>
            </p:nvGrpSpPr>
            <p:grpSpPr>
              <a:xfrm>
                <a:off x="5503568" y="4128564"/>
                <a:ext cx="137331" cy="151064"/>
                <a:chOff x="2453209" y="5151638"/>
                <a:chExt cx="191820" cy="211002"/>
              </a:xfrm>
            </p:grpSpPr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xmlns="" id="{4BAFF666-5189-449E-B22D-E77514D37BE4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81" name="Rounded Rectangle 35">
                  <a:extLst>
                    <a:ext uri="{FF2B5EF4-FFF2-40B4-BE49-F238E27FC236}">
                      <a16:creationId xmlns:a16="http://schemas.microsoft.com/office/drawing/2014/main" xmlns="" id="{0BCAA4E1-299F-476B-8991-E1F87F8614E2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xmlns="" id="{B005F478-6AB6-4AF4-BC1E-3F07C822323A}"/>
                  </a:ext>
                </a:extLst>
              </p:cNvPr>
              <p:cNvSpPr/>
              <p:nvPr/>
            </p:nvSpPr>
            <p:spPr>
              <a:xfrm>
                <a:off x="5361788" y="2104137"/>
                <a:ext cx="839496" cy="196777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xmlns="" id="{D4BCAF51-4157-4FE2-AB7D-9BFB5280FEE6}"/>
                </a:ext>
              </a:extLst>
            </p:cNvPr>
            <p:cNvGrpSpPr/>
            <p:nvPr/>
          </p:nvGrpSpPr>
          <p:grpSpPr>
            <a:xfrm>
              <a:off x="2862987" y="1894632"/>
              <a:ext cx="1417556" cy="2448506"/>
              <a:chOff x="2862987" y="1894632"/>
              <a:chExt cx="1417556" cy="2448506"/>
            </a:xfrm>
          </p:grpSpPr>
          <p:sp>
            <p:nvSpPr>
              <p:cNvPr id="70" name="Rounded Rectangle 24">
                <a:extLst>
                  <a:ext uri="{FF2B5EF4-FFF2-40B4-BE49-F238E27FC236}">
                    <a16:creationId xmlns:a16="http://schemas.microsoft.com/office/drawing/2014/main" xmlns="" id="{9339D2B0-93E9-44DE-B02E-334CBC10808F}"/>
                  </a:ext>
                </a:extLst>
              </p:cNvPr>
              <p:cNvSpPr/>
              <p:nvPr userDrawn="1"/>
            </p:nvSpPr>
            <p:spPr>
              <a:xfrm>
                <a:off x="2862987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xmlns="" id="{3FD5493F-F2E6-4E30-B37C-6F51B4D02E89}"/>
                  </a:ext>
                </a:extLst>
              </p:cNvPr>
              <p:cNvSpPr/>
              <p:nvPr userDrawn="1"/>
            </p:nvSpPr>
            <p:spPr>
              <a:xfrm>
                <a:off x="3478559" y="2015923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xmlns="" id="{FC924FE7-37E3-4C59-B2CA-0C8C57E8A0C5}"/>
                  </a:ext>
                </a:extLst>
              </p:cNvPr>
              <p:cNvGrpSpPr/>
              <p:nvPr userDrawn="1"/>
            </p:nvGrpSpPr>
            <p:grpSpPr>
              <a:xfrm>
                <a:off x="3503099" y="4128565"/>
                <a:ext cx="137331" cy="151064"/>
                <a:chOff x="2453209" y="5151638"/>
                <a:chExt cx="191820" cy="211002"/>
              </a:xfrm>
            </p:grpSpPr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xmlns="" id="{203F8051-6D98-4661-B01B-820ABB6C15AA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5" name="Rounded Rectangle 33">
                  <a:extLst>
                    <a:ext uri="{FF2B5EF4-FFF2-40B4-BE49-F238E27FC236}">
                      <a16:creationId xmlns:a16="http://schemas.microsoft.com/office/drawing/2014/main" xmlns="" id="{E884937E-BDCB-420A-A2F0-52E13B4E4F55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xmlns="" id="{6FA47080-CC12-41BD-B102-1228FC6AD7B9}"/>
                  </a:ext>
                </a:extLst>
              </p:cNvPr>
              <p:cNvSpPr/>
              <p:nvPr/>
            </p:nvSpPr>
            <p:spPr>
              <a:xfrm>
                <a:off x="2958987" y="2104137"/>
                <a:ext cx="839496" cy="196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xmlns="" id="{23898CE6-6C1A-4E24-970F-E8AF62811CE1}"/>
                </a:ext>
              </a:extLst>
            </p:cNvPr>
            <p:cNvGrpSpPr/>
            <p:nvPr/>
          </p:nvGrpSpPr>
          <p:grpSpPr>
            <a:xfrm>
              <a:off x="3789598" y="1731312"/>
              <a:ext cx="1559139" cy="2693058"/>
              <a:chOff x="3789598" y="1731312"/>
              <a:chExt cx="1559139" cy="2693058"/>
            </a:xfrm>
          </p:grpSpPr>
          <p:sp>
            <p:nvSpPr>
              <p:cNvPr id="64" name="Rounded Rectangle 27">
                <a:extLst>
                  <a:ext uri="{FF2B5EF4-FFF2-40B4-BE49-F238E27FC236}">
                    <a16:creationId xmlns:a16="http://schemas.microsoft.com/office/drawing/2014/main" xmlns="" id="{E606A966-F42E-474F-8E07-711A82B5CFCE}"/>
                  </a:ext>
                </a:extLst>
              </p:cNvPr>
              <p:cNvSpPr/>
              <p:nvPr userDrawn="1"/>
            </p:nvSpPr>
            <p:spPr>
              <a:xfrm>
                <a:off x="3789598" y="1731312"/>
                <a:ext cx="1559139" cy="2693058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xmlns="" id="{FE7AED40-5E0D-41D5-A62B-2791230EC7FF}"/>
                  </a:ext>
                </a:extLst>
              </p:cNvPr>
              <p:cNvSpPr/>
              <p:nvPr userDrawn="1"/>
            </p:nvSpPr>
            <p:spPr>
              <a:xfrm>
                <a:off x="4475963" y="18586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xmlns="" id="{D20B5506-C7F7-4904-90A2-0858A1286115}"/>
                  </a:ext>
                </a:extLst>
              </p:cNvPr>
              <p:cNvGrpSpPr/>
              <p:nvPr userDrawn="1"/>
            </p:nvGrpSpPr>
            <p:grpSpPr>
              <a:xfrm>
                <a:off x="4493644" y="4176986"/>
                <a:ext cx="151047" cy="166152"/>
                <a:chOff x="2453209" y="5151638"/>
                <a:chExt cx="191820" cy="211002"/>
              </a:xfrm>
            </p:grpSpPr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xmlns="" id="{A93DEB7A-89D0-4580-8C41-18D030A72ED6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9" name="Rounded Rectangle 31">
                  <a:extLst>
                    <a:ext uri="{FF2B5EF4-FFF2-40B4-BE49-F238E27FC236}">
                      <a16:creationId xmlns:a16="http://schemas.microsoft.com/office/drawing/2014/main" xmlns="" id="{F045D984-6283-496F-BBBC-A38C54AE0385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57C13086-886E-4602-8350-B283C8D25B50}"/>
                  </a:ext>
                </a:extLst>
              </p:cNvPr>
              <p:cNvSpPr/>
              <p:nvPr/>
            </p:nvSpPr>
            <p:spPr>
              <a:xfrm>
                <a:off x="3888524" y="1953447"/>
                <a:ext cx="1370057" cy="21625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860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55B143A5-C0B8-4825-AEA5-97D5345BBB1E}"/>
              </a:ext>
            </a:extLst>
          </p:cNvPr>
          <p:cNvSpPr txBox="1"/>
          <p:nvPr/>
        </p:nvSpPr>
        <p:spPr>
          <a:xfrm>
            <a:off x="5775651" y="4749111"/>
            <a:ext cx="5644630" cy="95410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2EC8A497-A56A-4D37-A1CF-0AE543A464E8}"/>
              </a:ext>
            </a:extLst>
          </p:cNvPr>
          <p:cNvSpPr txBox="1"/>
          <p:nvPr/>
        </p:nvSpPr>
        <p:spPr>
          <a:xfrm>
            <a:off x="906469" y="3962763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28AC2F80-650D-4513-968C-C496A4538589}"/>
              </a:ext>
            </a:extLst>
          </p:cNvPr>
          <p:cNvSpPr txBox="1"/>
          <p:nvPr/>
        </p:nvSpPr>
        <p:spPr>
          <a:xfrm>
            <a:off x="2376568" y="5743384"/>
            <a:ext cx="1235187" cy="307777"/>
          </a:xfrm>
          <a:prstGeom prst="rect">
            <a:avLst/>
          </a:prstGeom>
          <a:solidFill>
            <a:srgbClr val="66248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81B96332-4E6E-44F1-8C2E-85C612B8FD30}"/>
              </a:ext>
            </a:extLst>
          </p:cNvPr>
          <p:cNvSpPr txBox="1"/>
          <p:nvPr/>
        </p:nvSpPr>
        <p:spPr>
          <a:xfrm>
            <a:off x="906469" y="4611822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2DB2ABEC-A980-4242-946A-F3B386FAEBBD}"/>
              </a:ext>
            </a:extLst>
          </p:cNvPr>
          <p:cNvSpPr txBox="1"/>
          <p:nvPr/>
        </p:nvSpPr>
        <p:spPr>
          <a:xfrm>
            <a:off x="924977" y="5743384"/>
            <a:ext cx="1130489" cy="307777"/>
          </a:xfrm>
          <a:prstGeom prst="rect">
            <a:avLst/>
          </a:prstGeom>
          <a:solidFill>
            <a:srgbClr val="FFE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412107B4-9556-4542-91D8-B61050C105C2}"/>
              </a:ext>
            </a:extLst>
          </p:cNvPr>
          <p:cNvSpPr txBox="1"/>
          <p:nvPr/>
        </p:nvSpPr>
        <p:spPr>
          <a:xfrm>
            <a:off x="3932858" y="5743384"/>
            <a:ext cx="1130489" cy="307777"/>
          </a:xfrm>
          <a:prstGeom prst="rect">
            <a:avLst/>
          </a:prstGeom>
          <a:solidFill>
            <a:srgbClr val="FFE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919A7EA-BEAA-418F-8EFE-6363227EE64B}"/>
              </a:ext>
            </a:extLst>
          </p:cNvPr>
          <p:cNvSpPr txBox="1"/>
          <p:nvPr/>
        </p:nvSpPr>
        <p:spPr>
          <a:xfrm>
            <a:off x="924976" y="520872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429C097-0A7B-426D-8A68-D03CA47C5BA6}"/>
              </a:ext>
            </a:extLst>
          </p:cNvPr>
          <p:cNvSpPr txBox="1"/>
          <p:nvPr/>
        </p:nvSpPr>
        <p:spPr>
          <a:xfrm>
            <a:off x="924976" y="1168034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493C2EE-E831-43C5-AC3F-FB939AF06939}"/>
              </a:ext>
            </a:extLst>
          </p:cNvPr>
          <p:cNvSpPr txBox="1"/>
          <p:nvPr/>
        </p:nvSpPr>
        <p:spPr>
          <a:xfrm>
            <a:off x="924976" y="1732502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651" y="161389"/>
            <a:ext cx="6096000" cy="406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Arrow Connector 133">
            <a:extLst>
              <a:ext uri="{FF2B5EF4-FFF2-40B4-BE49-F238E27FC236}">
                <a16:creationId xmlns:a16="http://schemas.microsoft.com/office/drawing/2014/main" xmlns="" id="{1F3FFDDA-56D9-4F78-996E-F8EB56AD64D9}"/>
              </a:ext>
            </a:extLst>
          </p:cNvPr>
          <p:cNvCxnSpPr>
            <a:cxnSpLocks/>
          </p:cNvCxnSpPr>
          <p:nvPr/>
        </p:nvCxnSpPr>
        <p:spPr>
          <a:xfrm flipV="1">
            <a:off x="3021894" y="2941709"/>
            <a:ext cx="0" cy="1371600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158">
            <a:extLst>
              <a:ext uri="{FF2B5EF4-FFF2-40B4-BE49-F238E27FC236}">
                <a16:creationId xmlns:a16="http://schemas.microsoft.com/office/drawing/2014/main" xmlns="" id="{3013CF37-13D8-4226-AC88-43D47A4D108D}"/>
              </a:ext>
            </a:extLst>
          </p:cNvPr>
          <p:cNvCxnSpPr>
            <a:cxnSpLocks/>
          </p:cNvCxnSpPr>
          <p:nvPr/>
        </p:nvCxnSpPr>
        <p:spPr>
          <a:xfrm flipH="1" flipV="1">
            <a:off x="9158026" y="2941709"/>
            <a:ext cx="2288" cy="1371600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Timeline Infographic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2F13A143-FABB-4419-8242-942D0B28963F}"/>
              </a:ext>
            </a:extLst>
          </p:cNvPr>
          <p:cNvGrpSpPr/>
          <p:nvPr/>
        </p:nvGrpSpPr>
        <p:grpSpPr>
          <a:xfrm>
            <a:off x="1297545" y="2488476"/>
            <a:ext cx="419949" cy="419949"/>
            <a:chOff x="2037500" y="3040187"/>
            <a:chExt cx="419949" cy="419949"/>
          </a:xfrm>
          <a:solidFill>
            <a:srgbClr val="FFDE00"/>
          </a:solidFill>
        </p:grpSpPr>
        <p:sp>
          <p:nvSpPr>
            <p:cNvPr id="3" name="Circle: Hollow 2">
              <a:extLst>
                <a:ext uri="{FF2B5EF4-FFF2-40B4-BE49-F238E27FC236}">
                  <a16:creationId xmlns:a16="http://schemas.microsoft.com/office/drawing/2014/main" xmlns="" id="{EEB31F12-24DE-47BD-96A4-4772956DE499}"/>
                </a:ext>
              </a:extLst>
            </p:cNvPr>
            <p:cNvSpPr/>
            <p:nvPr/>
          </p:nvSpPr>
          <p:spPr>
            <a:xfrm>
              <a:off x="2037500" y="3040187"/>
              <a:ext cx="419949" cy="419949"/>
            </a:xfrm>
            <a:prstGeom prst="donut">
              <a:avLst>
                <a:gd name="adj" fmla="val 11391"/>
              </a:avLst>
            </a:prstGeom>
            <a:grp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68E69175-0207-4400-9307-16A395CEF473}"/>
                </a:ext>
              </a:extLst>
            </p:cNvPr>
            <p:cNvSpPr/>
            <p:nvPr/>
          </p:nvSpPr>
          <p:spPr>
            <a:xfrm>
              <a:off x="2133174" y="3135861"/>
              <a:ext cx="228600" cy="228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75BF166-7072-4AA4-8069-95FD145B99C4}"/>
              </a:ext>
            </a:extLst>
          </p:cNvPr>
          <p:cNvSpPr/>
          <p:nvPr/>
        </p:nvSpPr>
        <p:spPr>
          <a:xfrm>
            <a:off x="1518285" y="2488476"/>
            <a:ext cx="9189720" cy="47625"/>
          </a:xfrm>
          <a:prstGeom prst="rect">
            <a:avLst/>
          </a:prstGeom>
          <a:solidFill>
            <a:srgbClr val="FFD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C6FBDA3-ED66-49D2-BEF6-9F5587F30E48}"/>
              </a:ext>
            </a:extLst>
          </p:cNvPr>
          <p:cNvSpPr/>
          <p:nvPr/>
        </p:nvSpPr>
        <p:spPr>
          <a:xfrm>
            <a:off x="1518285" y="2860800"/>
            <a:ext cx="9189720" cy="47625"/>
          </a:xfrm>
          <a:prstGeom prst="rect">
            <a:avLst/>
          </a:prstGeom>
          <a:solidFill>
            <a:srgbClr val="FFD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B5B7656-A25F-4708-B7CC-F3B88884B984}"/>
              </a:ext>
            </a:extLst>
          </p:cNvPr>
          <p:cNvGrpSpPr/>
          <p:nvPr/>
        </p:nvGrpSpPr>
        <p:grpSpPr>
          <a:xfrm>
            <a:off x="10474506" y="2497225"/>
            <a:ext cx="419949" cy="419949"/>
            <a:chOff x="2037500" y="3040187"/>
            <a:chExt cx="419949" cy="419949"/>
          </a:xfrm>
          <a:solidFill>
            <a:srgbClr val="FFDE00"/>
          </a:solidFill>
        </p:grpSpPr>
        <p:sp>
          <p:nvSpPr>
            <p:cNvPr id="10" name="Circle: Hollow 9">
              <a:extLst>
                <a:ext uri="{FF2B5EF4-FFF2-40B4-BE49-F238E27FC236}">
                  <a16:creationId xmlns:a16="http://schemas.microsoft.com/office/drawing/2014/main" xmlns="" id="{6F3EA9AC-33DD-4240-9690-1E53E7BBA878}"/>
                </a:ext>
              </a:extLst>
            </p:cNvPr>
            <p:cNvSpPr/>
            <p:nvPr/>
          </p:nvSpPr>
          <p:spPr>
            <a:xfrm>
              <a:off x="2037500" y="3040187"/>
              <a:ext cx="419949" cy="419949"/>
            </a:xfrm>
            <a:prstGeom prst="donut">
              <a:avLst>
                <a:gd name="adj" fmla="val 11391"/>
              </a:avLst>
            </a:prstGeom>
            <a:grpFill/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DA451C7B-2039-4F27-B6CE-30082BCC35D5}"/>
                </a:ext>
              </a:extLst>
            </p:cNvPr>
            <p:cNvSpPr/>
            <p:nvPr/>
          </p:nvSpPr>
          <p:spPr>
            <a:xfrm>
              <a:off x="2133174" y="3135861"/>
              <a:ext cx="228600" cy="2286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Oval 7">
            <a:extLst>
              <a:ext uri="{FF2B5EF4-FFF2-40B4-BE49-F238E27FC236}">
                <a16:creationId xmlns:a16="http://schemas.microsoft.com/office/drawing/2014/main" xmlns="" id="{12070E40-9F06-44F8-A2E8-ACA21E52F4E7}"/>
              </a:ext>
            </a:extLst>
          </p:cNvPr>
          <p:cNvSpPr/>
          <p:nvPr/>
        </p:nvSpPr>
        <p:spPr>
          <a:xfrm>
            <a:off x="5946532" y="2562828"/>
            <a:ext cx="288000" cy="288032"/>
          </a:xfrm>
          <a:prstGeom prst="ellipse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Oval 8">
            <a:extLst>
              <a:ext uri="{FF2B5EF4-FFF2-40B4-BE49-F238E27FC236}">
                <a16:creationId xmlns:a16="http://schemas.microsoft.com/office/drawing/2014/main" xmlns="" id="{0369B48D-185D-43CE-A13D-9909D1C397DF}"/>
              </a:ext>
            </a:extLst>
          </p:cNvPr>
          <p:cNvSpPr/>
          <p:nvPr/>
        </p:nvSpPr>
        <p:spPr>
          <a:xfrm>
            <a:off x="7480851" y="2562828"/>
            <a:ext cx="288000" cy="288032"/>
          </a:xfrm>
          <a:prstGeom prst="ellipse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9">
            <a:extLst>
              <a:ext uri="{FF2B5EF4-FFF2-40B4-BE49-F238E27FC236}">
                <a16:creationId xmlns:a16="http://schemas.microsoft.com/office/drawing/2014/main" xmlns="" id="{C6436BBC-A00D-493C-B710-ADA6F3F520F5}"/>
              </a:ext>
            </a:extLst>
          </p:cNvPr>
          <p:cNvSpPr/>
          <p:nvPr/>
        </p:nvSpPr>
        <p:spPr>
          <a:xfrm>
            <a:off x="9015170" y="2562828"/>
            <a:ext cx="288000" cy="2880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Oval 12">
            <a:extLst>
              <a:ext uri="{FF2B5EF4-FFF2-40B4-BE49-F238E27FC236}">
                <a16:creationId xmlns:a16="http://schemas.microsoft.com/office/drawing/2014/main" xmlns="" id="{97084A4E-2D1B-4271-8572-653178BF0EF3}"/>
              </a:ext>
            </a:extLst>
          </p:cNvPr>
          <p:cNvSpPr/>
          <p:nvPr/>
        </p:nvSpPr>
        <p:spPr>
          <a:xfrm>
            <a:off x="2877894" y="2562828"/>
            <a:ext cx="288000" cy="28803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xmlns="" id="{A0240128-0CEF-4E48-A50F-6587512F0713}"/>
              </a:ext>
            </a:extLst>
          </p:cNvPr>
          <p:cNvSpPr/>
          <p:nvPr/>
        </p:nvSpPr>
        <p:spPr>
          <a:xfrm>
            <a:off x="4412213" y="2562828"/>
            <a:ext cx="288000" cy="288032"/>
          </a:xfrm>
          <a:prstGeom prst="ellipse">
            <a:avLst/>
          </a:prstGeom>
          <a:solidFill>
            <a:srgbClr val="FBA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Oval 113">
            <a:extLst>
              <a:ext uri="{FF2B5EF4-FFF2-40B4-BE49-F238E27FC236}">
                <a16:creationId xmlns:a16="http://schemas.microsoft.com/office/drawing/2014/main" xmlns="" id="{3E890389-F6B7-4E7F-873B-DC5920EE3ACF}"/>
              </a:ext>
            </a:extLst>
          </p:cNvPr>
          <p:cNvSpPr/>
          <p:nvPr/>
        </p:nvSpPr>
        <p:spPr>
          <a:xfrm>
            <a:off x="4214213" y="3235606"/>
            <a:ext cx="684000" cy="68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9" name="Group 5">
            <a:extLst>
              <a:ext uri="{FF2B5EF4-FFF2-40B4-BE49-F238E27FC236}">
                <a16:creationId xmlns:a16="http://schemas.microsoft.com/office/drawing/2014/main" xmlns="" id="{68DB03E9-E73C-4931-B713-AE590DD1FEE9}"/>
              </a:ext>
            </a:extLst>
          </p:cNvPr>
          <p:cNvGrpSpPr/>
          <p:nvPr/>
        </p:nvGrpSpPr>
        <p:grpSpPr>
          <a:xfrm>
            <a:off x="3781080" y="3962463"/>
            <a:ext cx="1550267" cy="1086471"/>
            <a:chOff x="2676933" y="3348115"/>
            <a:chExt cx="1550267" cy="108647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977C9AC5-BDD4-4F68-B24D-5489F038CA81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D11778EE-ECBA-44D6-9C55-EDAECFEABB39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2" name="Straight Arrow Connector 115">
            <a:extLst>
              <a:ext uri="{FF2B5EF4-FFF2-40B4-BE49-F238E27FC236}">
                <a16:creationId xmlns:a16="http://schemas.microsoft.com/office/drawing/2014/main" xmlns="" id="{952D92D8-6A16-489C-81DB-48A1BD9AD74A}"/>
              </a:ext>
            </a:extLst>
          </p:cNvPr>
          <p:cNvCxnSpPr>
            <a:cxnSpLocks/>
          </p:cNvCxnSpPr>
          <p:nvPr/>
        </p:nvCxnSpPr>
        <p:spPr>
          <a:xfrm flipV="1">
            <a:off x="4556213" y="2941709"/>
            <a:ext cx="0" cy="293898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119">
            <a:extLst>
              <a:ext uri="{FF2B5EF4-FFF2-40B4-BE49-F238E27FC236}">
                <a16:creationId xmlns:a16="http://schemas.microsoft.com/office/drawing/2014/main" xmlns="" id="{EC428F3E-86E5-4C7E-8BB6-C19481FC476A}"/>
              </a:ext>
            </a:extLst>
          </p:cNvPr>
          <p:cNvSpPr/>
          <p:nvPr/>
        </p:nvSpPr>
        <p:spPr>
          <a:xfrm>
            <a:off x="7282851" y="3236765"/>
            <a:ext cx="684000" cy="68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4" name="Group 15">
            <a:extLst>
              <a:ext uri="{FF2B5EF4-FFF2-40B4-BE49-F238E27FC236}">
                <a16:creationId xmlns:a16="http://schemas.microsoft.com/office/drawing/2014/main" xmlns="" id="{2A5BB4C8-E69F-45C8-A663-C258CC19F233}"/>
              </a:ext>
            </a:extLst>
          </p:cNvPr>
          <p:cNvGrpSpPr/>
          <p:nvPr/>
        </p:nvGrpSpPr>
        <p:grpSpPr>
          <a:xfrm>
            <a:off x="6849718" y="3963622"/>
            <a:ext cx="1550267" cy="1086471"/>
            <a:chOff x="4898136" y="3349274"/>
            <a:chExt cx="1550267" cy="108647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078EF781-76A1-4B0F-A911-4E1AEBF5122C}"/>
                </a:ext>
              </a:extLst>
            </p:cNvPr>
            <p:cNvSpPr txBox="1"/>
            <p:nvPr/>
          </p:nvSpPr>
          <p:spPr>
            <a:xfrm>
              <a:off x="4898136" y="3349274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789098CB-95E4-43CE-84B8-A26CABB013A6}"/>
                </a:ext>
              </a:extLst>
            </p:cNvPr>
            <p:cNvSpPr txBox="1"/>
            <p:nvPr/>
          </p:nvSpPr>
          <p:spPr>
            <a:xfrm>
              <a:off x="4898136" y="3604748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7" name="Straight Arrow Connector 121">
            <a:extLst>
              <a:ext uri="{FF2B5EF4-FFF2-40B4-BE49-F238E27FC236}">
                <a16:creationId xmlns:a16="http://schemas.microsoft.com/office/drawing/2014/main" xmlns="" id="{B524CF61-D42C-433C-89AF-6FBD0B552EAF}"/>
              </a:ext>
            </a:extLst>
          </p:cNvPr>
          <p:cNvCxnSpPr>
            <a:cxnSpLocks/>
          </p:cNvCxnSpPr>
          <p:nvPr/>
        </p:nvCxnSpPr>
        <p:spPr>
          <a:xfrm flipV="1">
            <a:off x="7624851" y="2884260"/>
            <a:ext cx="0" cy="352505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125">
            <a:extLst>
              <a:ext uri="{FF2B5EF4-FFF2-40B4-BE49-F238E27FC236}">
                <a16:creationId xmlns:a16="http://schemas.microsoft.com/office/drawing/2014/main" xmlns="" id="{7585456F-2EE4-427D-A3D5-E7B386C6EB30}"/>
              </a:ext>
            </a:extLst>
          </p:cNvPr>
          <p:cNvSpPr/>
          <p:nvPr/>
        </p:nvSpPr>
        <p:spPr>
          <a:xfrm>
            <a:off x="10351486" y="3237923"/>
            <a:ext cx="684000" cy="68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" name="Group 17">
            <a:extLst>
              <a:ext uri="{FF2B5EF4-FFF2-40B4-BE49-F238E27FC236}">
                <a16:creationId xmlns:a16="http://schemas.microsoft.com/office/drawing/2014/main" xmlns="" id="{7F621EA8-D715-4A52-AE06-08AE772E3D30}"/>
              </a:ext>
            </a:extLst>
          </p:cNvPr>
          <p:cNvGrpSpPr/>
          <p:nvPr/>
        </p:nvGrpSpPr>
        <p:grpSpPr>
          <a:xfrm>
            <a:off x="9918353" y="3964780"/>
            <a:ext cx="1550267" cy="1086471"/>
            <a:chOff x="7119339" y="3350432"/>
            <a:chExt cx="1550267" cy="108647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A27560A5-EAB1-46B5-B774-8809BFA4015B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79F278A3-5E58-41C4-AE56-2E037BD27C3B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2" name="Straight Arrow Connector 127">
            <a:extLst>
              <a:ext uri="{FF2B5EF4-FFF2-40B4-BE49-F238E27FC236}">
                <a16:creationId xmlns:a16="http://schemas.microsoft.com/office/drawing/2014/main" xmlns="" id="{869B45C0-81CA-4CEB-9E38-633FCC891DE2}"/>
              </a:ext>
            </a:extLst>
          </p:cNvPr>
          <p:cNvCxnSpPr/>
          <p:nvPr/>
        </p:nvCxnSpPr>
        <p:spPr>
          <a:xfrm flipH="1" flipV="1">
            <a:off x="10691196" y="2956813"/>
            <a:ext cx="4580" cy="281110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131">
            <a:extLst>
              <a:ext uri="{FF2B5EF4-FFF2-40B4-BE49-F238E27FC236}">
                <a16:creationId xmlns:a16="http://schemas.microsoft.com/office/drawing/2014/main" xmlns="" id="{B5ED1EAB-01FD-47C7-AA3B-BC5755E35DC6}"/>
              </a:ext>
            </a:extLst>
          </p:cNvPr>
          <p:cNvSpPr/>
          <p:nvPr/>
        </p:nvSpPr>
        <p:spPr>
          <a:xfrm>
            <a:off x="2679894" y="4245472"/>
            <a:ext cx="684000" cy="68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4" name="Group 4">
            <a:extLst>
              <a:ext uri="{FF2B5EF4-FFF2-40B4-BE49-F238E27FC236}">
                <a16:creationId xmlns:a16="http://schemas.microsoft.com/office/drawing/2014/main" xmlns="" id="{DF9EDD2A-3426-4A3E-BB5A-3D266B5A5919}"/>
              </a:ext>
            </a:extLst>
          </p:cNvPr>
          <p:cNvGrpSpPr/>
          <p:nvPr/>
        </p:nvGrpSpPr>
        <p:grpSpPr>
          <a:xfrm>
            <a:off x="2246761" y="4965380"/>
            <a:ext cx="1550267" cy="1086471"/>
            <a:chOff x="1570525" y="4862808"/>
            <a:chExt cx="1550267" cy="108647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444999C8-0638-49CF-B338-BEB18702EE2E}"/>
                </a:ext>
              </a:extLst>
            </p:cNvPr>
            <p:cNvSpPr txBox="1"/>
            <p:nvPr/>
          </p:nvSpPr>
          <p:spPr>
            <a:xfrm>
              <a:off x="1570525" y="4862808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DD9846EC-9F76-4479-BAAE-5C74EE4A5693}"/>
                </a:ext>
              </a:extLst>
            </p:cNvPr>
            <p:cNvSpPr txBox="1"/>
            <p:nvPr/>
          </p:nvSpPr>
          <p:spPr>
            <a:xfrm>
              <a:off x="1570525" y="5118282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Oval 150">
            <a:extLst>
              <a:ext uri="{FF2B5EF4-FFF2-40B4-BE49-F238E27FC236}">
                <a16:creationId xmlns:a16="http://schemas.microsoft.com/office/drawing/2014/main" xmlns="" id="{0124CCED-A3FA-4017-835F-69C76A39EF4E}"/>
              </a:ext>
            </a:extLst>
          </p:cNvPr>
          <p:cNvSpPr/>
          <p:nvPr/>
        </p:nvSpPr>
        <p:spPr>
          <a:xfrm>
            <a:off x="5748532" y="4241996"/>
            <a:ext cx="684000" cy="68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9" name="Group 14">
            <a:extLst>
              <a:ext uri="{FF2B5EF4-FFF2-40B4-BE49-F238E27FC236}">
                <a16:creationId xmlns:a16="http://schemas.microsoft.com/office/drawing/2014/main" xmlns="" id="{2A4385A5-1B53-43D8-B873-59F91B8A145F}"/>
              </a:ext>
            </a:extLst>
          </p:cNvPr>
          <p:cNvGrpSpPr/>
          <p:nvPr/>
        </p:nvGrpSpPr>
        <p:grpSpPr>
          <a:xfrm>
            <a:off x="5315399" y="4965380"/>
            <a:ext cx="1550267" cy="1086471"/>
            <a:chOff x="3790962" y="4859332"/>
            <a:chExt cx="1550267" cy="108647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36FFF08B-405C-4CBB-8233-B43406C1174D}"/>
                </a:ext>
              </a:extLst>
            </p:cNvPr>
            <p:cNvSpPr txBox="1"/>
            <p:nvPr/>
          </p:nvSpPr>
          <p:spPr>
            <a:xfrm>
              <a:off x="3790962" y="48593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6119C86A-1B94-4F2E-A507-60F2524EA1BD}"/>
                </a:ext>
              </a:extLst>
            </p:cNvPr>
            <p:cNvSpPr txBox="1"/>
            <p:nvPr/>
          </p:nvSpPr>
          <p:spPr>
            <a:xfrm>
              <a:off x="3790962" y="51148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2" name="Straight Arrow Connector 152">
            <a:extLst>
              <a:ext uri="{FF2B5EF4-FFF2-40B4-BE49-F238E27FC236}">
                <a16:creationId xmlns:a16="http://schemas.microsoft.com/office/drawing/2014/main" xmlns="" id="{3BD7EB61-FC9A-46D2-91EA-CF68F7E5CB48}"/>
              </a:ext>
            </a:extLst>
          </p:cNvPr>
          <p:cNvCxnSpPr/>
          <p:nvPr/>
        </p:nvCxnSpPr>
        <p:spPr>
          <a:xfrm flipV="1">
            <a:off x="6085281" y="2916599"/>
            <a:ext cx="10503" cy="1371600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156">
            <a:extLst>
              <a:ext uri="{FF2B5EF4-FFF2-40B4-BE49-F238E27FC236}">
                <a16:creationId xmlns:a16="http://schemas.microsoft.com/office/drawing/2014/main" xmlns="" id="{21B204EF-0F31-4D48-A1CB-38E1DC38A240}"/>
              </a:ext>
            </a:extLst>
          </p:cNvPr>
          <p:cNvSpPr/>
          <p:nvPr/>
        </p:nvSpPr>
        <p:spPr>
          <a:xfrm>
            <a:off x="8817170" y="4238520"/>
            <a:ext cx="684000" cy="68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4" name="Group 16">
            <a:extLst>
              <a:ext uri="{FF2B5EF4-FFF2-40B4-BE49-F238E27FC236}">
                <a16:creationId xmlns:a16="http://schemas.microsoft.com/office/drawing/2014/main" xmlns="" id="{CB32DB25-DE8B-428F-81E4-F4D42E744759}"/>
              </a:ext>
            </a:extLst>
          </p:cNvPr>
          <p:cNvGrpSpPr/>
          <p:nvPr/>
        </p:nvGrpSpPr>
        <p:grpSpPr>
          <a:xfrm>
            <a:off x="8384037" y="4965380"/>
            <a:ext cx="1550267" cy="1086471"/>
            <a:chOff x="6011399" y="4855856"/>
            <a:chExt cx="1550267" cy="108647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8CA9AF05-6744-4C4B-8B06-87B3EBDE4839}"/>
                </a:ext>
              </a:extLst>
            </p:cNvPr>
            <p:cNvSpPr txBox="1"/>
            <p:nvPr/>
          </p:nvSpPr>
          <p:spPr>
            <a:xfrm>
              <a:off x="6011399" y="48558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C664B452-3EEA-4E30-B079-F0F1A5EC1326}"/>
                </a:ext>
              </a:extLst>
            </p:cNvPr>
            <p:cNvSpPr txBox="1"/>
            <p:nvPr/>
          </p:nvSpPr>
          <p:spPr>
            <a:xfrm>
              <a:off x="6011399" y="51113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E5020811-3675-4699-9BEC-BF3FF46B4D6E}"/>
              </a:ext>
            </a:extLst>
          </p:cNvPr>
          <p:cNvSpPr txBox="1"/>
          <p:nvPr/>
        </p:nvSpPr>
        <p:spPr>
          <a:xfrm>
            <a:off x="10227147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2C63DBE5-49DB-4424-B2AE-F0EB5268B9D9}"/>
              </a:ext>
            </a:extLst>
          </p:cNvPr>
          <p:cNvSpPr txBox="1"/>
          <p:nvPr/>
        </p:nvSpPr>
        <p:spPr>
          <a:xfrm>
            <a:off x="8692831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EFF35ACB-0426-4778-AE2E-D206CDC17397}"/>
              </a:ext>
            </a:extLst>
          </p:cNvPr>
          <p:cNvSpPr txBox="1"/>
          <p:nvPr/>
        </p:nvSpPr>
        <p:spPr>
          <a:xfrm>
            <a:off x="7158512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A37C30B9-71E7-429C-87DB-DCB17808D950}"/>
              </a:ext>
            </a:extLst>
          </p:cNvPr>
          <p:cNvSpPr txBox="1"/>
          <p:nvPr/>
        </p:nvSpPr>
        <p:spPr>
          <a:xfrm>
            <a:off x="5624193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2C44BB62-FCF4-42C9-AB39-6764E5A9A687}"/>
              </a:ext>
            </a:extLst>
          </p:cNvPr>
          <p:cNvSpPr txBox="1"/>
          <p:nvPr/>
        </p:nvSpPr>
        <p:spPr>
          <a:xfrm>
            <a:off x="4089874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86928A80-3668-45FE-879A-7F828F293C9F}"/>
              </a:ext>
            </a:extLst>
          </p:cNvPr>
          <p:cNvSpPr txBox="1"/>
          <p:nvPr/>
        </p:nvSpPr>
        <p:spPr>
          <a:xfrm>
            <a:off x="2555555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Rectangle 7">
            <a:extLst>
              <a:ext uri="{FF2B5EF4-FFF2-40B4-BE49-F238E27FC236}">
                <a16:creationId xmlns:a16="http://schemas.microsoft.com/office/drawing/2014/main" xmlns="" id="{C9E00C0B-1AD0-4DEC-8569-C1B4C4906912}"/>
              </a:ext>
            </a:extLst>
          </p:cNvPr>
          <p:cNvSpPr/>
          <p:nvPr/>
        </p:nvSpPr>
        <p:spPr>
          <a:xfrm>
            <a:off x="2860874" y="4419498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Oval 7">
            <a:extLst>
              <a:ext uri="{FF2B5EF4-FFF2-40B4-BE49-F238E27FC236}">
                <a16:creationId xmlns:a16="http://schemas.microsoft.com/office/drawing/2014/main" xmlns="" id="{2F829467-DEB6-4AC9-B56D-F92A4B040F58}"/>
              </a:ext>
            </a:extLst>
          </p:cNvPr>
          <p:cNvSpPr/>
          <p:nvPr/>
        </p:nvSpPr>
        <p:spPr>
          <a:xfrm>
            <a:off x="10520926" y="3399259"/>
            <a:ext cx="345121" cy="34512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27">
            <a:extLst>
              <a:ext uri="{FF2B5EF4-FFF2-40B4-BE49-F238E27FC236}">
                <a16:creationId xmlns:a16="http://schemas.microsoft.com/office/drawing/2014/main" xmlns="" id="{70F4ED28-041B-4162-8304-24DC4110682B}"/>
              </a:ext>
            </a:extLst>
          </p:cNvPr>
          <p:cNvSpPr/>
          <p:nvPr/>
        </p:nvSpPr>
        <p:spPr>
          <a:xfrm>
            <a:off x="5906868" y="4441822"/>
            <a:ext cx="367329" cy="28215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7">
            <a:extLst>
              <a:ext uri="{FF2B5EF4-FFF2-40B4-BE49-F238E27FC236}">
                <a16:creationId xmlns:a16="http://schemas.microsoft.com/office/drawing/2014/main" xmlns="" id="{D66415AA-C1E4-4C40-A935-D9B09B6255FD}"/>
              </a:ext>
            </a:extLst>
          </p:cNvPr>
          <p:cNvSpPr/>
          <p:nvPr/>
        </p:nvSpPr>
        <p:spPr>
          <a:xfrm>
            <a:off x="7438122" y="3405095"/>
            <a:ext cx="373459" cy="3222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Block Arc 25">
            <a:extLst>
              <a:ext uri="{FF2B5EF4-FFF2-40B4-BE49-F238E27FC236}">
                <a16:creationId xmlns:a16="http://schemas.microsoft.com/office/drawing/2014/main" xmlns="" id="{20E0B708-6837-4DD8-A292-CD1B202226C0}"/>
              </a:ext>
            </a:extLst>
          </p:cNvPr>
          <p:cNvSpPr/>
          <p:nvPr/>
        </p:nvSpPr>
        <p:spPr>
          <a:xfrm>
            <a:off x="4433516" y="3389859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9" name="Round Same Side Corner Rectangle 36">
            <a:extLst>
              <a:ext uri="{FF2B5EF4-FFF2-40B4-BE49-F238E27FC236}">
                <a16:creationId xmlns:a16="http://schemas.microsoft.com/office/drawing/2014/main" xmlns="" id="{E760882E-6FCD-4508-8880-6A2ABF02867B}"/>
              </a:ext>
            </a:extLst>
          </p:cNvPr>
          <p:cNvSpPr/>
          <p:nvPr/>
        </p:nvSpPr>
        <p:spPr>
          <a:xfrm>
            <a:off x="8983397" y="4446042"/>
            <a:ext cx="351546" cy="27793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Oval 113">
            <a:extLst>
              <a:ext uri="{FF2B5EF4-FFF2-40B4-BE49-F238E27FC236}">
                <a16:creationId xmlns:a16="http://schemas.microsoft.com/office/drawing/2014/main" xmlns="" id="{69C733C2-2FA8-4516-A1B5-C4E1702701EE}"/>
              </a:ext>
            </a:extLst>
          </p:cNvPr>
          <p:cNvSpPr/>
          <p:nvPr/>
        </p:nvSpPr>
        <p:spPr>
          <a:xfrm>
            <a:off x="1145574" y="3235606"/>
            <a:ext cx="684000" cy="684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3" name="Group 5">
            <a:extLst>
              <a:ext uri="{FF2B5EF4-FFF2-40B4-BE49-F238E27FC236}">
                <a16:creationId xmlns:a16="http://schemas.microsoft.com/office/drawing/2014/main" xmlns="" id="{F2B4ABED-A1BD-4C16-8B53-0818FC1DD935}"/>
              </a:ext>
            </a:extLst>
          </p:cNvPr>
          <p:cNvGrpSpPr/>
          <p:nvPr/>
        </p:nvGrpSpPr>
        <p:grpSpPr>
          <a:xfrm>
            <a:off x="712442" y="3962463"/>
            <a:ext cx="1550267" cy="1086471"/>
            <a:chOff x="2676933" y="3348115"/>
            <a:chExt cx="1550267" cy="1086471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D6358BDD-DD7B-40E5-A7E6-B120D037861D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3111809C-4391-44F7-98BD-E061958DD2E1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6" name="Straight Arrow Connector 115">
            <a:extLst>
              <a:ext uri="{FF2B5EF4-FFF2-40B4-BE49-F238E27FC236}">
                <a16:creationId xmlns:a16="http://schemas.microsoft.com/office/drawing/2014/main" xmlns="" id="{81CFEAB3-B3DC-4E5B-8FB1-E08A7E453F47}"/>
              </a:ext>
            </a:extLst>
          </p:cNvPr>
          <p:cNvCxnSpPr>
            <a:cxnSpLocks/>
          </p:cNvCxnSpPr>
          <p:nvPr/>
        </p:nvCxnSpPr>
        <p:spPr>
          <a:xfrm flipV="1">
            <a:off x="1487574" y="2941709"/>
            <a:ext cx="0" cy="293898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D5423D9B-8F85-492A-B36F-7886CAF47ECF}"/>
              </a:ext>
            </a:extLst>
          </p:cNvPr>
          <p:cNvSpPr txBox="1"/>
          <p:nvPr/>
        </p:nvSpPr>
        <p:spPr>
          <a:xfrm>
            <a:off x="1041180" y="198723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2013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Rectangle 9">
            <a:extLst>
              <a:ext uri="{FF2B5EF4-FFF2-40B4-BE49-F238E27FC236}">
                <a16:creationId xmlns:a16="http://schemas.microsoft.com/office/drawing/2014/main" xmlns="" id="{438AFCCA-4CBE-468E-B03A-38DC9C25DF0B}"/>
              </a:ext>
            </a:extLst>
          </p:cNvPr>
          <p:cNvSpPr/>
          <p:nvPr/>
        </p:nvSpPr>
        <p:spPr>
          <a:xfrm>
            <a:off x="1297545" y="3398104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79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271991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sz="4000" dirty="0">
                <a:solidFill>
                  <a:srgbClr val="7030A0"/>
                </a:solidFill>
              </a:rPr>
              <a:t>Our Team Infographic</a:t>
            </a:r>
          </a:p>
        </p:txBody>
      </p:sp>
      <p:graphicFrame>
        <p:nvGraphicFramePr>
          <p:cNvPr id="4" name="Chart 21">
            <a:extLst>
              <a:ext uri="{FF2B5EF4-FFF2-40B4-BE49-F238E27FC236}">
                <a16:creationId xmlns:a16="http://schemas.microsoft.com/office/drawing/2014/main" xmlns="" id="{C867EB83-67EC-4070-806B-2467F87C66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8754609"/>
              </p:ext>
            </p:extLst>
          </p:nvPr>
        </p:nvGraphicFramePr>
        <p:xfrm>
          <a:off x="7916158" y="3808564"/>
          <a:ext cx="2218782" cy="200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22">
            <a:extLst>
              <a:ext uri="{FF2B5EF4-FFF2-40B4-BE49-F238E27FC236}">
                <a16:creationId xmlns:a16="http://schemas.microsoft.com/office/drawing/2014/main" xmlns="" id="{844B4387-223C-4C42-9AF5-1F06483D7D65}"/>
              </a:ext>
            </a:extLst>
          </p:cNvPr>
          <p:cNvSpPr/>
          <p:nvPr/>
        </p:nvSpPr>
        <p:spPr>
          <a:xfrm>
            <a:off x="10386686" y="4842381"/>
            <a:ext cx="144000" cy="14401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xmlns="" id="{25335F9E-4772-4A47-8847-CF7C1D931308}"/>
              </a:ext>
            </a:extLst>
          </p:cNvPr>
          <p:cNvSpPr/>
          <p:nvPr/>
        </p:nvSpPr>
        <p:spPr>
          <a:xfrm>
            <a:off x="10386686" y="5058405"/>
            <a:ext cx="144000" cy="14401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xmlns="" id="{3E34BC68-8CEF-4D5D-91F2-B2E1079BD677}"/>
              </a:ext>
            </a:extLst>
          </p:cNvPr>
          <p:cNvSpPr/>
          <p:nvPr/>
        </p:nvSpPr>
        <p:spPr>
          <a:xfrm>
            <a:off x="10386686" y="5274429"/>
            <a:ext cx="144000" cy="14401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xmlns="" id="{15C85C7F-47C1-4C1F-B2BC-79F6ED0E3209}"/>
              </a:ext>
            </a:extLst>
          </p:cNvPr>
          <p:cNvSpPr/>
          <p:nvPr/>
        </p:nvSpPr>
        <p:spPr>
          <a:xfrm>
            <a:off x="10386686" y="5490453"/>
            <a:ext cx="144000" cy="14401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BC259B0-4A1F-4C1D-99A2-0A4076648C79}"/>
              </a:ext>
            </a:extLst>
          </p:cNvPr>
          <p:cNvSpPr txBox="1"/>
          <p:nvPr/>
        </p:nvSpPr>
        <p:spPr>
          <a:xfrm>
            <a:off x="10611844" y="4779039"/>
            <a:ext cx="104320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172A96B-C041-42A3-9995-96DD7A673C8E}"/>
              </a:ext>
            </a:extLst>
          </p:cNvPr>
          <p:cNvSpPr txBox="1"/>
          <p:nvPr/>
        </p:nvSpPr>
        <p:spPr>
          <a:xfrm>
            <a:off x="10611844" y="4993585"/>
            <a:ext cx="104320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AD238D1-3543-4D4C-A137-6C907883648D}"/>
              </a:ext>
            </a:extLst>
          </p:cNvPr>
          <p:cNvSpPr txBox="1"/>
          <p:nvPr/>
        </p:nvSpPr>
        <p:spPr>
          <a:xfrm>
            <a:off x="10611844" y="5208131"/>
            <a:ext cx="104320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4897A81-23C2-4D8D-939F-0911ACC83130}"/>
              </a:ext>
            </a:extLst>
          </p:cNvPr>
          <p:cNvSpPr txBox="1"/>
          <p:nvPr/>
        </p:nvSpPr>
        <p:spPr>
          <a:xfrm>
            <a:off x="10611844" y="5422677"/>
            <a:ext cx="104320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xmlns="" id="{34274854-A74B-4738-ABA0-47BC4F7604DE}"/>
              </a:ext>
            </a:extLst>
          </p:cNvPr>
          <p:cNvSpPr txBox="1">
            <a:spLocks/>
          </p:cNvSpPr>
          <p:nvPr/>
        </p:nvSpPr>
        <p:spPr>
          <a:xfrm>
            <a:off x="916143" y="5341312"/>
            <a:ext cx="2955610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dirty="0">
                <a:solidFill>
                  <a:schemeClr val="bg1">
                    <a:lumMod val="50000"/>
                  </a:schemeClr>
                </a:solidFill>
              </a:rPr>
              <a:t>MICHAEL DOE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xmlns="" id="{C08A53CC-A87B-436E-9C6E-B6E0332F55C5}"/>
              </a:ext>
            </a:extLst>
          </p:cNvPr>
          <p:cNvSpPr txBox="1">
            <a:spLocks/>
          </p:cNvSpPr>
          <p:nvPr/>
        </p:nvSpPr>
        <p:spPr>
          <a:xfrm>
            <a:off x="4467216" y="3439382"/>
            <a:ext cx="2520280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rgbClr val="EC6E3D"/>
                </a:solidFill>
              </a:rPr>
              <a:t>Work Experience</a:t>
            </a:r>
          </a:p>
        </p:txBody>
      </p:sp>
      <p:sp>
        <p:nvSpPr>
          <p:cNvPr id="16" name="텍스트 개체 틀 37">
            <a:extLst>
              <a:ext uri="{FF2B5EF4-FFF2-40B4-BE49-F238E27FC236}">
                <a16:creationId xmlns:a16="http://schemas.microsoft.com/office/drawing/2014/main" xmlns="" id="{C605B190-E8FF-4684-B673-A205901FA4B2}"/>
              </a:ext>
            </a:extLst>
          </p:cNvPr>
          <p:cNvSpPr txBox="1">
            <a:spLocks/>
          </p:cNvSpPr>
          <p:nvPr/>
        </p:nvSpPr>
        <p:spPr>
          <a:xfrm>
            <a:off x="7977702" y="3439382"/>
            <a:ext cx="2408984" cy="2880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b="1" dirty="0">
                <a:solidFill>
                  <a:srgbClr val="FF900A"/>
                </a:solidFill>
              </a:rPr>
              <a:t>Progress Company</a:t>
            </a:r>
          </a:p>
        </p:txBody>
      </p:sp>
      <p:sp>
        <p:nvSpPr>
          <p:cNvPr id="17" name="직사각형 1">
            <a:extLst>
              <a:ext uri="{FF2B5EF4-FFF2-40B4-BE49-F238E27FC236}">
                <a16:creationId xmlns:a16="http://schemas.microsoft.com/office/drawing/2014/main" xmlns="" id="{F9FB7E50-D9F2-4AD2-9841-6E5D7F065103}"/>
              </a:ext>
            </a:extLst>
          </p:cNvPr>
          <p:cNvSpPr/>
          <p:nvPr/>
        </p:nvSpPr>
        <p:spPr>
          <a:xfrm>
            <a:off x="4467216" y="2124400"/>
            <a:ext cx="68700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</a:t>
            </a:r>
            <a:r>
              <a:rPr lang="en-US" altLang="ko-KR" sz="1200" dirty="0">
                <a:solidFill>
                  <a:srgbClr val="EC6E3D"/>
                </a:solidFill>
              </a:rPr>
              <a:t>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rgbClr val="EC6E3D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rgbClr val="EC6E3D"/>
              </a:solidFill>
            </a:endParaRPr>
          </a:p>
        </p:txBody>
      </p:sp>
      <p:sp>
        <p:nvSpPr>
          <p:cNvPr id="18" name="직사각형 22">
            <a:extLst>
              <a:ext uri="{FF2B5EF4-FFF2-40B4-BE49-F238E27FC236}">
                <a16:creationId xmlns:a16="http://schemas.microsoft.com/office/drawing/2014/main" xmlns="" id="{E5E1DE78-BE42-4CEC-A429-4AF1E6731396}"/>
              </a:ext>
            </a:extLst>
          </p:cNvPr>
          <p:cNvSpPr/>
          <p:nvPr/>
        </p:nvSpPr>
        <p:spPr>
          <a:xfrm>
            <a:off x="4467217" y="3768479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9" name="직사각형 5">
            <a:extLst>
              <a:ext uri="{FF2B5EF4-FFF2-40B4-BE49-F238E27FC236}">
                <a16:creationId xmlns:a16="http://schemas.microsoft.com/office/drawing/2014/main" xmlns="" id="{694A1AB0-3E00-4400-93FE-4A7E4CC82F9C}"/>
              </a:ext>
            </a:extLst>
          </p:cNvPr>
          <p:cNvSpPr/>
          <p:nvPr/>
        </p:nvSpPr>
        <p:spPr>
          <a:xfrm>
            <a:off x="4467217" y="4455874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20" name="직사각형 24">
            <a:extLst>
              <a:ext uri="{FF2B5EF4-FFF2-40B4-BE49-F238E27FC236}">
                <a16:creationId xmlns:a16="http://schemas.microsoft.com/office/drawing/2014/main" xmlns="" id="{5F7ABEEF-8CF5-4E8A-82FE-1669C074E07F}"/>
              </a:ext>
            </a:extLst>
          </p:cNvPr>
          <p:cNvSpPr/>
          <p:nvPr/>
        </p:nvSpPr>
        <p:spPr>
          <a:xfrm>
            <a:off x="4467217" y="5143270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2019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6BD70B8-B7EC-4B8B-8315-69D8115178CD}"/>
              </a:ext>
            </a:extLst>
          </p:cNvPr>
          <p:cNvSpPr txBox="1"/>
          <p:nvPr/>
        </p:nvSpPr>
        <p:spPr>
          <a:xfrm>
            <a:off x="4500907" y="1278694"/>
            <a:ext cx="5319004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400" dirty="0">
                <a:solidFill>
                  <a:srgbClr val="FBA200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rgbClr val="FBA200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400" dirty="0">
              <a:solidFill>
                <a:srgbClr val="FBA20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0" t="17181" r="32464"/>
          <a:stretch/>
        </p:blipFill>
        <p:spPr>
          <a:xfrm>
            <a:off x="964430" y="973429"/>
            <a:ext cx="3041374" cy="428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4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orma libre 30"/>
          <p:cNvSpPr/>
          <p:nvPr/>
        </p:nvSpPr>
        <p:spPr>
          <a:xfrm>
            <a:off x="1120160" y="1666821"/>
            <a:ext cx="2128887" cy="3483662"/>
          </a:xfrm>
          <a:custGeom>
            <a:avLst/>
            <a:gdLst>
              <a:gd name="connsiteX0" fmla="*/ 354885 w 3483661"/>
              <a:gd name="connsiteY0" fmla="*/ 0 h 2128886"/>
              <a:gd name="connsiteX1" fmla="*/ 3128776 w 3483661"/>
              <a:gd name="connsiteY1" fmla="*/ 0 h 2128886"/>
              <a:gd name="connsiteX2" fmla="*/ 3483661 w 3483661"/>
              <a:gd name="connsiteY2" fmla="*/ 354885 h 2128886"/>
              <a:gd name="connsiteX3" fmla="*/ 3483661 w 3483661"/>
              <a:gd name="connsiteY3" fmla="*/ 2128886 h 2128886"/>
              <a:gd name="connsiteX4" fmla="*/ 3483661 w 3483661"/>
              <a:gd name="connsiteY4" fmla="*/ 2128886 h 2128886"/>
              <a:gd name="connsiteX5" fmla="*/ 0 w 3483661"/>
              <a:gd name="connsiteY5" fmla="*/ 2128886 h 2128886"/>
              <a:gd name="connsiteX6" fmla="*/ 0 w 3483661"/>
              <a:gd name="connsiteY6" fmla="*/ 2128886 h 2128886"/>
              <a:gd name="connsiteX7" fmla="*/ 0 w 3483661"/>
              <a:gd name="connsiteY7" fmla="*/ 354885 h 2128886"/>
              <a:gd name="connsiteX8" fmla="*/ 354885 w 3483661"/>
              <a:gd name="connsiteY8" fmla="*/ 0 h 2128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3661" h="2128886">
                <a:moveTo>
                  <a:pt x="1" y="1912013"/>
                </a:moveTo>
                <a:lnTo>
                  <a:pt x="1" y="216873"/>
                </a:lnTo>
                <a:cubicBezTo>
                  <a:pt x="1" y="97097"/>
                  <a:pt x="260000" y="0"/>
                  <a:pt x="580726" y="0"/>
                </a:cubicBezTo>
                <a:lnTo>
                  <a:pt x="3483660" y="0"/>
                </a:lnTo>
                <a:lnTo>
                  <a:pt x="3483660" y="0"/>
                </a:lnTo>
                <a:lnTo>
                  <a:pt x="3483660" y="2128886"/>
                </a:lnTo>
                <a:lnTo>
                  <a:pt x="3483660" y="2128886"/>
                </a:lnTo>
                <a:lnTo>
                  <a:pt x="580726" y="2128886"/>
                </a:lnTo>
                <a:cubicBezTo>
                  <a:pt x="260000" y="2128886"/>
                  <a:pt x="1" y="2031789"/>
                  <a:pt x="1" y="1912013"/>
                </a:cubicBezTo>
                <a:close/>
              </a:path>
            </a:pathLst>
          </a:custGeom>
          <a:solidFill>
            <a:srgbClr val="EDC23C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67772" tIns="376993" rIns="245746" bIns="376992" numCol="1" spcCol="1270" anchor="t" anchorCtr="0">
            <a:noAutofit/>
          </a:bodyPr>
          <a:lstStyle/>
          <a:p>
            <a:pPr lvl="0" algn="l" defTabSz="1911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PE" sz="4300" kern="12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15557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3D6B3A42-7A73-4839-B087-1ED41F0410E1}"/>
              </a:ext>
            </a:extLst>
          </p:cNvPr>
          <p:cNvGrpSpPr/>
          <p:nvPr/>
        </p:nvGrpSpPr>
        <p:grpSpPr>
          <a:xfrm>
            <a:off x="6373372" y="2923489"/>
            <a:ext cx="5130744" cy="946557"/>
            <a:chOff x="611559" y="2708920"/>
            <a:chExt cx="2675111" cy="946557"/>
          </a:xfrm>
        </p:grpSpPr>
        <p:sp>
          <p:nvSpPr>
            <p:cNvPr id="37" name="Rounded Rectangle 58">
              <a:extLst>
                <a:ext uri="{FF2B5EF4-FFF2-40B4-BE49-F238E27FC236}">
                  <a16:creationId xmlns:a16="http://schemas.microsoft.com/office/drawing/2014/main" xmlns="" id="{38BC4B03-DEE4-4394-BE14-577BA81D6CA1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rgbClr val="EDC23C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99B9FFEE-5740-47F7-9275-063717E3C247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E9661971-F0C0-4314-8CE1-CE6CD4EAE420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1622319E-62B8-40DD-A2E7-4A1D33A84825}"/>
              </a:ext>
            </a:extLst>
          </p:cNvPr>
          <p:cNvGrpSpPr/>
          <p:nvPr/>
        </p:nvGrpSpPr>
        <p:grpSpPr>
          <a:xfrm>
            <a:off x="6373372" y="4038667"/>
            <a:ext cx="5130744" cy="946557"/>
            <a:chOff x="611559" y="2708920"/>
            <a:chExt cx="2675111" cy="946557"/>
          </a:xfrm>
        </p:grpSpPr>
        <p:sp>
          <p:nvSpPr>
            <p:cNvPr id="41" name="Rounded Rectangle 64">
              <a:extLst>
                <a:ext uri="{FF2B5EF4-FFF2-40B4-BE49-F238E27FC236}">
                  <a16:creationId xmlns:a16="http://schemas.microsoft.com/office/drawing/2014/main" xmlns="" id="{BCC66D0D-7351-4839-B06F-388BA76A862F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rgbClr val="EC6E3D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BEAAC7A1-F2AE-4CC2-AB7A-F80BB0AE6D51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3F78CA2E-E7E4-40CC-93E1-3F8D99D7CAAF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7EC4FA91-1440-4EE4-9D9E-461AA8288FB3}"/>
              </a:ext>
            </a:extLst>
          </p:cNvPr>
          <p:cNvGrpSpPr/>
          <p:nvPr/>
        </p:nvGrpSpPr>
        <p:grpSpPr>
          <a:xfrm>
            <a:off x="6373372" y="5153845"/>
            <a:ext cx="5130744" cy="946557"/>
            <a:chOff x="611559" y="2708920"/>
            <a:chExt cx="2675111" cy="946557"/>
          </a:xfrm>
        </p:grpSpPr>
        <p:sp>
          <p:nvSpPr>
            <p:cNvPr id="45" name="Rounded Rectangle 68">
              <a:extLst>
                <a:ext uri="{FF2B5EF4-FFF2-40B4-BE49-F238E27FC236}">
                  <a16:creationId xmlns:a16="http://schemas.microsoft.com/office/drawing/2014/main" xmlns="" id="{0A390A04-6EFA-4D4B-AC76-BF81BF31BB02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B2EF9F39-35B6-425D-BD0E-C58034064D9D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263906D9-7489-4B64-9BE6-8E18FD685DED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8F5BAF96-2804-4C55-AFB4-9DD05DBFDBA7}"/>
              </a:ext>
            </a:extLst>
          </p:cNvPr>
          <p:cNvSpPr txBox="1"/>
          <p:nvPr/>
        </p:nvSpPr>
        <p:spPr>
          <a:xfrm>
            <a:off x="6373372" y="1782657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80AD41F8-D669-4BE0-B128-984F99FA696D}"/>
              </a:ext>
            </a:extLst>
          </p:cNvPr>
          <p:cNvSpPr txBox="1"/>
          <p:nvPr/>
        </p:nvSpPr>
        <p:spPr>
          <a:xfrm>
            <a:off x="6392412" y="409817"/>
            <a:ext cx="5092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662483"/>
                </a:solidFill>
                <a:cs typeface="Arial" pitchFamily="34" charset="0"/>
              </a:rPr>
              <a:t>Modern  PowerPoint  Presentation</a:t>
            </a:r>
            <a:endParaRPr lang="ko-KR" altLang="en-US" sz="3600" b="1" dirty="0">
              <a:solidFill>
                <a:srgbClr val="662483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FDC365E9-E4B1-47BB-B7A1-094C3A3004A0}"/>
              </a:ext>
            </a:extLst>
          </p:cNvPr>
          <p:cNvSpPr txBox="1"/>
          <p:nvPr/>
        </p:nvSpPr>
        <p:spPr>
          <a:xfrm>
            <a:off x="6373372" y="2268630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53" name="Flecha circular 52"/>
          <p:cNvSpPr/>
          <p:nvPr/>
        </p:nvSpPr>
        <p:spPr>
          <a:xfrm rot="10800000">
            <a:off x="2184385" y="3892268"/>
            <a:ext cx="2225554" cy="2225446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2500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1" name="Forma libre 50"/>
          <p:cNvSpPr/>
          <p:nvPr/>
        </p:nvSpPr>
        <p:spPr>
          <a:xfrm>
            <a:off x="3345714" y="1666821"/>
            <a:ext cx="2128887" cy="3483662"/>
          </a:xfrm>
          <a:custGeom>
            <a:avLst/>
            <a:gdLst>
              <a:gd name="connsiteX0" fmla="*/ 354885 w 3483661"/>
              <a:gd name="connsiteY0" fmla="*/ 0 h 2128886"/>
              <a:gd name="connsiteX1" fmla="*/ 3128776 w 3483661"/>
              <a:gd name="connsiteY1" fmla="*/ 0 h 2128886"/>
              <a:gd name="connsiteX2" fmla="*/ 3483661 w 3483661"/>
              <a:gd name="connsiteY2" fmla="*/ 354885 h 2128886"/>
              <a:gd name="connsiteX3" fmla="*/ 3483661 w 3483661"/>
              <a:gd name="connsiteY3" fmla="*/ 2128886 h 2128886"/>
              <a:gd name="connsiteX4" fmla="*/ 3483661 w 3483661"/>
              <a:gd name="connsiteY4" fmla="*/ 2128886 h 2128886"/>
              <a:gd name="connsiteX5" fmla="*/ 0 w 3483661"/>
              <a:gd name="connsiteY5" fmla="*/ 2128886 h 2128886"/>
              <a:gd name="connsiteX6" fmla="*/ 0 w 3483661"/>
              <a:gd name="connsiteY6" fmla="*/ 2128886 h 2128886"/>
              <a:gd name="connsiteX7" fmla="*/ 0 w 3483661"/>
              <a:gd name="connsiteY7" fmla="*/ 354885 h 2128886"/>
              <a:gd name="connsiteX8" fmla="*/ 354885 w 3483661"/>
              <a:gd name="connsiteY8" fmla="*/ 0 h 2128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83661" h="2128886">
                <a:moveTo>
                  <a:pt x="3483660" y="216873"/>
                </a:moveTo>
                <a:lnTo>
                  <a:pt x="3483660" y="1912013"/>
                </a:lnTo>
                <a:cubicBezTo>
                  <a:pt x="3483660" y="2031789"/>
                  <a:pt x="3223661" y="2128886"/>
                  <a:pt x="2902935" y="2128886"/>
                </a:cubicBezTo>
                <a:lnTo>
                  <a:pt x="1" y="2128886"/>
                </a:lnTo>
                <a:lnTo>
                  <a:pt x="1" y="2128886"/>
                </a:lnTo>
                <a:lnTo>
                  <a:pt x="1" y="0"/>
                </a:lnTo>
                <a:lnTo>
                  <a:pt x="1" y="0"/>
                </a:lnTo>
                <a:lnTo>
                  <a:pt x="2902935" y="0"/>
                </a:lnTo>
                <a:cubicBezTo>
                  <a:pt x="3223661" y="0"/>
                  <a:pt x="3483660" y="97097"/>
                  <a:pt x="3483660" y="216873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5745" tIns="376993" rIns="267773" bIns="376992" numCol="1" spcCol="1270" anchor="t" anchorCtr="0">
            <a:noAutofit/>
          </a:bodyPr>
          <a:lstStyle/>
          <a:p>
            <a:pPr lvl="0" algn="l" defTabSz="1911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PE" sz="4300" kern="1200"/>
          </a:p>
        </p:txBody>
      </p:sp>
      <p:sp>
        <p:nvSpPr>
          <p:cNvPr id="52" name="Flecha circular 51"/>
          <p:cNvSpPr/>
          <p:nvPr/>
        </p:nvSpPr>
        <p:spPr>
          <a:xfrm>
            <a:off x="2184385" y="699048"/>
            <a:ext cx="2225554" cy="2225446"/>
          </a:xfrm>
          <a:prstGeom prst="circularArrow">
            <a:avLst>
              <a:gd name="adj1" fmla="val 12500"/>
              <a:gd name="adj2" fmla="val 1142322"/>
              <a:gd name="adj3" fmla="val 20457678"/>
              <a:gd name="adj4" fmla="val 10800000"/>
              <a:gd name="adj5" fmla="val 12500"/>
            </a:avLst>
          </a:prstGeom>
          <a:solidFill>
            <a:srgbClr val="EDC23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4" name="TextBox 49">
            <a:extLst>
              <a:ext uri="{FF2B5EF4-FFF2-40B4-BE49-F238E27FC236}">
                <a16:creationId xmlns:a16="http://schemas.microsoft.com/office/drawing/2014/main" xmlns="" id="{FDC365E9-E4B1-47BB-B7A1-094C3A3004A0}"/>
              </a:ext>
            </a:extLst>
          </p:cNvPr>
          <p:cNvSpPr txBox="1"/>
          <p:nvPr/>
        </p:nvSpPr>
        <p:spPr>
          <a:xfrm>
            <a:off x="1561368" y="2499462"/>
            <a:ext cx="13685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55" name="TextBox 49">
            <a:extLst>
              <a:ext uri="{FF2B5EF4-FFF2-40B4-BE49-F238E27FC236}">
                <a16:creationId xmlns:a16="http://schemas.microsoft.com/office/drawing/2014/main" xmlns="" id="{FDC365E9-E4B1-47BB-B7A1-094C3A3004A0}"/>
              </a:ext>
            </a:extLst>
          </p:cNvPr>
          <p:cNvSpPr txBox="1"/>
          <p:nvPr/>
        </p:nvSpPr>
        <p:spPr>
          <a:xfrm>
            <a:off x="3725653" y="2513677"/>
            <a:ext cx="13685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8097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4518</TotalTime>
  <Words>5228</Words>
  <Application>Microsoft Office PowerPoint</Application>
  <PresentationFormat>Panorámica</PresentationFormat>
  <Paragraphs>527</Paragraphs>
  <Slides>58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58</vt:i4>
      </vt:variant>
    </vt:vector>
  </HeadingPairs>
  <TitlesOfParts>
    <vt:vector size="70" baseType="lpstr">
      <vt:lpstr>Arial Unicode MS</vt:lpstr>
      <vt:lpstr>FZShuTi</vt:lpstr>
      <vt:lpstr>Adobe Song Std L</vt:lpstr>
      <vt:lpstr>Aharoni</vt:lpstr>
      <vt:lpstr>Arial</vt:lpstr>
      <vt:lpstr>Arial Black</vt:lpstr>
      <vt:lpstr>Arial Rounded MT Bold</vt:lpstr>
      <vt:lpstr>Calibri</vt:lpstr>
      <vt:lpstr>Heavitas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ADMIN</cp:lastModifiedBy>
  <cp:revision>248</cp:revision>
  <dcterms:created xsi:type="dcterms:W3CDTF">2019-01-14T06:35:35Z</dcterms:created>
  <dcterms:modified xsi:type="dcterms:W3CDTF">2021-10-28T20:05:10Z</dcterms:modified>
</cp:coreProperties>
</file>