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DB00E6-F787-459D-921A-F3B74869B1F6}" v="7358" dt="2025-06-16T11:57:56.1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6716D-3421-2DC0-D14B-695EF6EC4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C46CD28-BB02-385D-D16B-01FB1B02BE90}"/>
              </a:ext>
            </a:extLst>
          </p:cNvPr>
          <p:cNvCxnSpPr>
            <a:cxnSpLocks/>
          </p:cNvCxnSpPr>
          <p:nvPr/>
        </p:nvCxnSpPr>
        <p:spPr>
          <a:xfrm>
            <a:off x="609600" y="5226224"/>
            <a:ext cx="10972800" cy="0"/>
          </a:xfrm>
          <a:prstGeom prst="line">
            <a:avLst/>
          </a:prstGeom>
          <a:ln w="25400">
            <a:gradFill flip="none" rotWithShape="1">
              <a:gsLst>
                <a:gs pos="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F0F4068E-927A-395D-05E8-114CFFEA3CFA}"/>
              </a:ext>
            </a:extLst>
          </p:cNvPr>
          <p:cNvGrpSpPr/>
          <p:nvPr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9B0F6961-9EA6-D75A-CCA0-2BB82291FDCB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ED9603E2-D71B-B6A3-4E28-90E84E8C7F2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5D5C51F-5B1A-4942-D8EB-6A9922BE3E2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CF62F86-DC04-262E-C6F6-7E268B6CDF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/>
          <a:lstStyle/>
          <a:p>
            <a:r>
              <a:rPr lang="en-US" dirty="0"/>
              <a:t>Digital Transformation: 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0903E26-B185-4879-8A5B-31C2DE930B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/>
          <a:lstStyle/>
          <a:p>
            <a:r>
              <a:rPr lang="en-US" dirty="0"/>
              <a:t>From Buzzword to Business Value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8C75A98E-6066-E651-5E4B-26AFCF2EC2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/>
          <a:lstStyle/>
          <a:p>
            <a:r>
              <a:rPr lang="en-US" dirty="0"/>
              <a:t>Empowering Agility and Change in the Future of Work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5DF1F2-41AB-E727-03CC-FB1668FAC8E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256363" y="799827"/>
            <a:ext cx="1326037" cy="190893"/>
          </a:xfrm>
        </p:spPr>
        <p:txBody>
          <a:bodyPr/>
          <a:lstStyle/>
          <a:p>
            <a:r>
              <a:rPr lang="en-US" dirty="0"/>
              <a:t>03/21/25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612243AC-B7D9-4833-8735-3C7C3BEC8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94F7E3-3625-40F1-897C-DFFB67D50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82000"/>
                  </a:prstClr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82000"/>
                </a:prstClr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68034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8716</TotalTime>
  <Words>19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57</cp:revision>
  <dcterms:created xsi:type="dcterms:W3CDTF">2025-04-10T11:11:23Z</dcterms:created>
  <dcterms:modified xsi:type="dcterms:W3CDTF">2025-10-16T09:44:43Z</dcterms:modified>
  <cp:category/>
</cp:coreProperties>
</file>