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Lato"/>
      <p:regular r:id="rId31"/>
      <p:bold r:id="rId32"/>
      <p:italic r:id="rId33"/>
      <p:boldItalic r:id="rId34"/>
    </p:embeddedFont>
    <p:embeddedFont>
      <p:font typeface="Vast Shadow"/>
      <p:regular r:id="rId35"/>
    </p:embeddedFont>
    <p:embeddedFont>
      <p:font typeface="DM Sans"/>
      <p:bold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hTRCFNFXZ88kYLtHze9ziaJsAf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regular.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ato-italic.fntdata"/><Relationship Id="rId10" Type="http://schemas.openxmlformats.org/officeDocument/2006/relationships/slide" Target="slides/slide6.xml"/><Relationship Id="rId32" Type="http://schemas.openxmlformats.org/officeDocument/2006/relationships/font" Target="fonts/Lato-bold.fntdata"/><Relationship Id="rId13" Type="http://schemas.openxmlformats.org/officeDocument/2006/relationships/slide" Target="slides/slide9.xml"/><Relationship Id="rId35" Type="http://schemas.openxmlformats.org/officeDocument/2006/relationships/font" Target="fonts/VastShadow-regular.fntdata"/><Relationship Id="rId12" Type="http://schemas.openxmlformats.org/officeDocument/2006/relationships/slide" Target="slides/slide8.xml"/><Relationship Id="rId34" Type="http://schemas.openxmlformats.org/officeDocument/2006/relationships/font" Target="fonts/Lato-boldItalic.fntdata"/><Relationship Id="rId15" Type="http://schemas.openxmlformats.org/officeDocument/2006/relationships/slide" Target="slides/slide11.xml"/><Relationship Id="rId37" Type="http://schemas.openxmlformats.org/officeDocument/2006/relationships/font" Target="fonts/DMSans-boldItalic.fntdata"/><Relationship Id="rId14" Type="http://schemas.openxmlformats.org/officeDocument/2006/relationships/slide" Target="slides/slide10.xml"/><Relationship Id="rId36" Type="http://schemas.openxmlformats.org/officeDocument/2006/relationships/font" Target="fonts/DMSans-bold.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71be5417f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71be5417f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71be5417f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71be5417f7_0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371be5417f7_0_1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g371be5417f7_0_1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71be5417f7_0_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371be5417f7_0_2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g371be5417f7_0_2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71be5417f7_0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371be5417f7_0_2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371be5417f7_0_2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71be5417f7_0_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371be5417f7_0_2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371be5417f7_0_2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71be5417f7_0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371be5417f7_0_3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371be5417f7_0_3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71be5417f7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371be5417f7_0_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g371be5417f7_0_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71be5417f7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371be5417f7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g371be5417f7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71be5417f7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371be5417f7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371be5417f7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71be5417f7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371be5417f7_0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371be5417f7_0_4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71be5417f7_0_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371be5417f7_0_4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371be5417f7_0_4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371be5417f7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371be5417f7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371be5417f7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71be5417f7_0_4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371be5417f7_0_4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g371be5417f7_0_4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71be5417f7_0_4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g371be5417f7_0_4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g371be5417f7_0_4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71be5417f7_0_5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g371be5417f7_0_5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g371be5417f7_0_5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71be5417f7_0_5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g371be5417f7_0_5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g371be5417f7_0_5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71be5417f7_0_5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371be5417f7_0_5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g371be5417f7_0_5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71be5417f7_0_6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g371be5417f7_0_6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g371be5417f7_0_6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371be5417f7_0_6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g371be5417f7_0_6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g371be5417f7_0_6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371be5417f7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371be5417f7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371be5417f7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71be5417f7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371be5417f7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g371be5417f7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71be5417f7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371be5417f7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371be5417f7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71be5417f7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371be5417f7_0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371be5417f7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71be5417f7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371be5417f7_0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g371be5417f7_0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71be5417f7_0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371be5417f7_0_1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g371be5417f7_0_1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71be5417f7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371be5417f7_0_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371be5417f7_0_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7.png"/><Relationship Id="rId13" Type="http://schemas.openxmlformats.org/officeDocument/2006/relationships/image" Target="../media/image66.png"/><Relationship Id="rId12"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52.png"/><Relationship Id="rId5" Type="http://schemas.openxmlformats.org/officeDocument/2006/relationships/image" Target="../media/image3.png"/><Relationship Id="rId6" Type="http://schemas.openxmlformats.org/officeDocument/2006/relationships/image" Target="../media/image49.png"/><Relationship Id="rId7" Type="http://schemas.openxmlformats.org/officeDocument/2006/relationships/image" Target="../media/image51.png"/><Relationship Id="rId8"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3.png"/><Relationship Id="rId6" Type="http://schemas.openxmlformats.org/officeDocument/2006/relationships/image" Target="../media/image6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20" Type="http://schemas.openxmlformats.org/officeDocument/2006/relationships/image" Target="../media/image85.png"/><Relationship Id="rId22" Type="http://schemas.openxmlformats.org/officeDocument/2006/relationships/image" Target="../media/image86.png"/><Relationship Id="rId21" Type="http://schemas.openxmlformats.org/officeDocument/2006/relationships/image" Target="../media/image88.png"/><Relationship Id="rId24" Type="http://schemas.openxmlformats.org/officeDocument/2006/relationships/image" Target="../media/image95.png"/><Relationship Id="rId23"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image" Target="../media/image73.png"/><Relationship Id="rId26" Type="http://schemas.openxmlformats.org/officeDocument/2006/relationships/image" Target="../media/image94.png"/><Relationship Id="rId25" Type="http://schemas.openxmlformats.org/officeDocument/2006/relationships/image" Target="../media/image93.png"/><Relationship Id="rId28" Type="http://schemas.openxmlformats.org/officeDocument/2006/relationships/image" Target="../media/image96.png"/><Relationship Id="rId27" Type="http://schemas.openxmlformats.org/officeDocument/2006/relationships/image" Target="../media/image98.png"/><Relationship Id="rId5" Type="http://schemas.openxmlformats.org/officeDocument/2006/relationships/image" Target="../media/image3.png"/><Relationship Id="rId6" Type="http://schemas.openxmlformats.org/officeDocument/2006/relationships/image" Target="../media/image76.png"/><Relationship Id="rId29" Type="http://schemas.openxmlformats.org/officeDocument/2006/relationships/image" Target="../media/image101.png"/><Relationship Id="rId7" Type="http://schemas.openxmlformats.org/officeDocument/2006/relationships/image" Target="../media/image75.png"/><Relationship Id="rId8" Type="http://schemas.openxmlformats.org/officeDocument/2006/relationships/image" Target="../media/image72.png"/><Relationship Id="rId11" Type="http://schemas.openxmlformats.org/officeDocument/2006/relationships/image" Target="../media/image74.png"/><Relationship Id="rId10" Type="http://schemas.openxmlformats.org/officeDocument/2006/relationships/image" Target="../media/image78.png"/><Relationship Id="rId13" Type="http://schemas.openxmlformats.org/officeDocument/2006/relationships/image" Target="../media/image77.png"/><Relationship Id="rId12" Type="http://schemas.openxmlformats.org/officeDocument/2006/relationships/image" Target="../media/image82.png"/><Relationship Id="rId15" Type="http://schemas.openxmlformats.org/officeDocument/2006/relationships/image" Target="../media/image79.png"/><Relationship Id="rId14" Type="http://schemas.openxmlformats.org/officeDocument/2006/relationships/image" Target="../media/image80.png"/><Relationship Id="rId17" Type="http://schemas.openxmlformats.org/officeDocument/2006/relationships/image" Target="../media/image84.png"/><Relationship Id="rId16" Type="http://schemas.openxmlformats.org/officeDocument/2006/relationships/image" Target="../media/image81.png"/><Relationship Id="rId19" Type="http://schemas.openxmlformats.org/officeDocument/2006/relationships/image" Target="../media/image87.png"/><Relationship Id="rId18" Type="http://schemas.openxmlformats.org/officeDocument/2006/relationships/image" Target="../media/image8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103.png"/><Relationship Id="rId7" Type="http://schemas.openxmlformats.org/officeDocument/2006/relationships/image" Target="../media/image10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07.png"/><Relationship Id="rId7" Type="http://schemas.openxmlformats.org/officeDocument/2006/relationships/image" Target="../media/image1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3.png"/><Relationship Id="rId6" Type="http://schemas.openxmlformats.org/officeDocument/2006/relationships/image" Target="../media/image111.png"/><Relationship Id="rId7" Type="http://schemas.openxmlformats.org/officeDocument/2006/relationships/image" Target="../media/image1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123.png"/><Relationship Id="rId7" Type="http://schemas.openxmlformats.org/officeDocument/2006/relationships/image" Target="../media/image1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image" Target="../media/image141.png"/><Relationship Id="rId5" Type="http://schemas.openxmlformats.org/officeDocument/2006/relationships/image" Target="../media/image3.png"/><Relationship Id="rId6" Type="http://schemas.openxmlformats.org/officeDocument/2006/relationships/image" Target="../media/image124.png"/><Relationship Id="rId7" Type="http://schemas.openxmlformats.org/officeDocument/2006/relationships/image" Target="../media/image132.png"/><Relationship Id="rId8" Type="http://schemas.openxmlformats.org/officeDocument/2006/relationships/image" Target="../media/image134.png"/><Relationship Id="rId10" Type="http://schemas.openxmlformats.org/officeDocument/2006/relationships/image" Target="../media/image1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143.png"/><Relationship Id="rId7" Type="http://schemas.openxmlformats.org/officeDocument/2006/relationships/image" Target="../media/image149.png"/><Relationship Id="rId8" Type="http://schemas.openxmlformats.org/officeDocument/2006/relationships/image" Target="../media/image1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147.png"/><Relationship Id="rId5" Type="http://schemas.openxmlformats.org/officeDocument/2006/relationships/image" Target="../media/image145.png"/><Relationship Id="rId6" Type="http://schemas.openxmlformats.org/officeDocument/2006/relationships/image" Target="../media/image3.png"/><Relationship Id="rId7" Type="http://schemas.openxmlformats.org/officeDocument/2006/relationships/image" Target="../media/image144.png"/><Relationship Id="rId8" Type="http://schemas.openxmlformats.org/officeDocument/2006/relationships/image" Target="../media/image151.png"/><Relationship Id="rId11" Type="http://schemas.openxmlformats.org/officeDocument/2006/relationships/image" Target="../media/image152.png"/><Relationship Id="rId10" Type="http://schemas.openxmlformats.org/officeDocument/2006/relationships/image" Target="../media/image1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3.png"/></Relationships>
</file>

<file path=ppt/slides/_rels/slide25.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png"/><Relationship Id="rId4" Type="http://schemas.openxmlformats.org/officeDocument/2006/relationships/image" Target="../media/image19.png"/><Relationship Id="rId9" Type="http://schemas.openxmlformats.org/officeDocument/2006/relationships/image" Target="../media/image156.png"/><Relationship Id="rId5" Type="http://schemas.openxmlformats.org/officeDocument/2006/relationships/image" Target="../media/image3.png"/><Relationship Id="rId6" Type="http://schemas.openxmlformats.org/officeDocument/2006/relationships/image" Target="../media/image155.png"/><Relationship Id="rId7" Type="http://schemas.openxmlformats.org/officeDocument/2006/relationships/image" Target="../media/image162.png"/><Relationship Id="rId8" Type="http://schemas.openxmlformats.org/officeDocument/2006/relationships/image" Target="../media/image158.png"/><Relationship Id="rId11" Type="http://schemas.openxmlformats.org/officeDocument/2006/relationships/image" Target="../media/image160.png"/><Relationship Id="rId10" Type="http://schemas.openxmlformats.org/officeDocument/2006/relationships/image" Target="../media/image159.png"/><Relationship Id="rId13" Type="http://schemas.openxmlformats.org/officeDocument/2006/relationships/image" Target="../media/image161.png"/><Relationship Id="rId12" Type="http://schemas.openxmlformats.org/officeDocument/2006/relationships/image" Target="../media/image171.png"/><Relationship Id="rId15" Type="http://schemas.openxmlformats.org/officeDocument/2006/relationships/image" Target="../media/image154.png"/><Relationship Id="rId14" Type="http://schemas.openxmlformats.org/officeDocument/2006/relationships/image" Target="../media/image172.png"/><Relationship Id="rId17" Type="http://schemas.openxmlformats.org/officeDocument/2006/relationships/image" Target="../media/image166.png"/><Relationship Id="rId16" Type="http://schemas.openxmlformats.org/officeDocument/2006/relationships/image" Target="../media/image168.png"/><Relationship Id="rId19" Type="http://schemas.openxmlformats.org/officeDocument/2006/relationships/image" Target="../media/image165.png"/><Relationship Id="rId18" Type="http://schemas.openxmlformats.org/officeDocument/2006/relationships/image" Target="../media/image16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3.png"/><Relationship Id="rId6"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31.png"/><Relationship Id="rId7" Type="http://schemas.openxmlformats.org/officeDocument/2006/relationships/image" Target="../media/image22.png"/><Relationship Id="rId8"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3.png"/><Relationship Id="rId6"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38.png"/><Relationship Id="rId6" Type="http://schemas.openxmlformats.org/officeDocument/2006/relationships/image" Target="../media/image34.png"/><Relationship Id="rId7" Type="http://schemas.openxmlformats.org/officeDocument/2006/relationships/image" Target="../media/image37.png"/><Relationship Id="rId8"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3.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15" name="Shape 15"/>
        <p:cNvGrpSpPr/>
        <p:nvPr/>
      </p:nvGrpSpPr>
      <p:grpSpPr>
        <a:xfrm>
          <a:off x="0" y="0"/>
          <a:ext cx="0" cy="0"/>
          <a:chOff x="0" y="0"/>
          <a:chExt cx="0" cy="0"/>
        </a:xfrm>
      </p:grpSpPr>
      <p:pic>
        <p:nvPicPr>
          <p:cNvPr descr=" " id="16" name="Google Shape;16;g371be5417f7_0_0"/>
          <p:cNvPicPr preferRelativeResize="0"/>
          <p:nvPr/>
        </p:nvPicPr>
        <p:blipFill rotWithShape="1">
          <a:blip r:embed="rId3">
            <a:alphaModFix/>
          </a:blip>
          <a:srcRect b="0" l="0" r="0" t="0"/>
          <a:stretch/>
        </p:blipFill>
        <p:spPr>
          <a:xfrm>
            <a:off x="0" y="0"/>
            <a:ext cx="24387048" cy="2019300"/>
          </a:xfrm>
          <a:prstGeom prst="rect">
            <a:avLst/>
          </a:prstGeom>
          <a:noFill/>
          <a:ln>
            <a:noFill/>
          </a:ln>
        </p:spPr>
      </p:pic>
      <p:pic>
        <p:nvPicPr>
          <p:cNvPr descr=" " id="17" name="Google Shape;17;g371be5417f7_0_0"/>
          <p:cNvPicPr preferRelativeResize="0"/>
          <p:nvPr/>
        </p:nvPicPr>
        <p:blipFill rotWithShape="1">
          <a:blip r:embed="rId4">
            <a:alphaModFix/>
          </a:blip>
          <a:srcRect b="0" l="0" r="0" t="0"/>
          <a:stretch/>
        </p:blipFill>
        <p:spPr>
          <a:xfrm>
            <a:off x="0" y="11544300"/>
            <a:ext cx="24387048" cy="2171700"/>
          </a:xfrm>
          <a:prstGeom prst="rect">
            <a:avLst/>
          </a:prstGeom>
          <a:noFill/>
          <a:ln>
            <a:noFill/>
          </a:ln>
        </p:spPr>
      </p:pic>
      <p:pic>
        <p:nvPicPr>
          <p:cNvPr descr=" " id="18" name="Google Shape;18;g371be5417f7_0_0"/>
          <p:cNvPicPr preferRelativeResize="0"/>
          <p:nvPr/>
        </p:nvPicPr>
        <p:blipFill rotWithShape="1">
          <a:blip r:embed="rId5">
            <a:alphaModFix/>
          </a:blip>
          <a:srcRect b="0" l="0" r="0" t="0"/>
          <a:stretch/>
        </p:blipFill>
        <p:spPr>
          <a:xfrm>
            <a:off x="6007851" y="2197100"/>
            <a:ext cx="12384048" cy="10668000"/>
          </a:xfrm>
          <a:prstGeom prst="rect">
            <a:avLst/>
          </a:prstGeom>
          <a:noFill/>
          <a:ln>
            <a:noFill/>
          </a:ln>
        </p:spPr>
      </p:pic>
      <p:sp>
        <p:nvSpPr>
          <p:cNvPr id="19" name="Google Shape;19;g371be5417f7_0_0"/>
          <p:cNvSpPr/>
          <p:nvPr/>
        </p:nvSpPr>
        <p:spPr>
          <a:xfrm>
            <a:off x="-334475" y="711200"/>
            <a:ext cx="25056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Vast Shadow"/>
              <a:buNone/>
            </a:pPr>
            <a:r>
              <a:rPr b="0" i="0" lang="en-US" sz="12800" u="none" cap="none" strike="noStrike">
                <a:solidFill>
                  <a:srgbClr val="272727"/>
                </a:solidFill>
                <a:latin typeface="Vast Shadow"/>
                <a:ea typeface="Vast Shadow"/>
                <a:cs typeface="Vast Shadow"/>
                <a:sym typeface="Vast Shadow"/>
              </a:rPr>
              <a:t>The Great Depression</a:t>
            </a:r>
            <a:endParaRPr b="0" i="0" sz="12800" u="none" cap="none" strike="noStrike">
              <a:solidFill>
                <a:schemeClr val="dk1"/>
              </a:solidFill>
              <a:latin typeface="Calibri"/>
              <a:ea typeface="Calibri"/>
              <a:cs typeface="Calibri"/>
              <a:sym typeface="Calibri"/>
            </a:endParaRPr>
          </a:p>
        </p:txBody>
      </p:sp>
      <p:sp>
        <p:nvSpPr>
          <p:cNvPr id="20" name="Google Shape;20;g371be5417f7_0_0"/>
          <p:cNvSpPr/>
          <p:nvPr/>
        </p:nvSpPr>
        <p:spPr>
          <a:xfrm>
            <a:off x="3264308" y="12522200"/>
            <a:ext cx="181548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E7E7E"/>
              </a:buClr>
              <a:buSzPts val="6400"/>
              <a:buFont typeface="DM Sans"/>
              <a:buNone/>
            </a:pPr>
            <a:r>
              <a:rPr b="1" i="0" lang="en-US" sz="6400" u="none" cap="none" strike="noStrike">
                <a:solidFill>
                  <a:srgbClr val="7E7E7E"/>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21" name="Google Shape;21;g371be5417f7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371be5417f7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213" name="Shape 213"/>
        <p:cNvGrpSpPr/>
        <p:nvPr/>
      </p:nvGrpSpPr>
      <p:grpSpPr>
        <a:xfrm>
          <a:off x="0" y="0"/>
          <a:ext cx="0" cy="0"/>
          <a:chOff x="0" y="0"/>
          <a:chExt cx="0" cy="0"/>
        </a:xfrm>
      </p:grpSpPr>
      <p:pic>
        <p:nvPicPr>
          <p:cNvPr descr=" " id="214" name="Google Shape;214;g371be5417f7_0_189"/>
          <p:cNvPicPr preferRelativeResize="0"/>
          <p:nvPr/>
        </p:nvPicPr>
        <p:blipFill rotWithShape="1">
          <a:blip r:embed="rId3">
            <a:alphaModFix/>
          </a:blip>
          <a:srcRect b="0" l="0" r="0" t="0"/>
          <a:stretch/>
        </p:blipFill>
        <p:spPr>
          <a:xfrm>
            <a:off x="0" y="0"/>
            <a:ext cx="3442130" cy="13716000"/>
          </a:xfrm>
          <a:prstGeom prst="rect">
            <a:avLst/>
          </a:prstGeom>
          <a:noFill/>
          <a:ln>
            <a:noFill/>
          </a:ln>
        </p:spPr>
      </p:pic>
      <p:pic>
        <p:nvPicPr>
          <p:cNvPr descr=" " id="215" name="Google Shape;215;g371be5417f7_0_189"/>
          <p:cNvPicPr preferRelativeResize="0"/>
          <p:nvPr/>
        </p:nvPicPr>
        <p:blipFill rotWithShape="1">
          <a:blip r:embed="rId4">
            <a:alphaModFix/>
          </a:blip>
          <a:srcRect b="0" l="0" r="0" t="0"/>
          <a:stretch/>
        </p:blipFill>
        <p:spPr>
          <a:xfrm>
            <a:off x="18125165" y="124"/>
            <a:ext cx="6261883" cy="13715876"/>
          </a:xfrm>
          <a:prstGeom prst="rect">
            <a:avLst/>
          </a:prstGeom>
          <a:noFill/>
          <a:ln>
            <a:noFill/>
          </a:ln>
        </p:spPr>
      </p:pic>
      <p:sp>
        <p:nvSpPr>
          <p:cNvPr id="216" name="Google Shape;216;g371be5417f7_0_1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371be5417f7_0_18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18" name="Google Shape;218;g371be5417f7_0_189"/>
          <p:cNvPicPr preferRelativeResize="0"/>
          <p:nvPr/>
        </p:nvPicPr>
        <p:blipFill rotWithShape="1">
          <a:blip r:embed="rId6">
            <a:alphaModFix/>
          </a:blip>
          <a:srcRect b="0" l="0" r="0" t="0"/>
          <a:stretch/>
        </p:blipFill>
        <p:spPr>
          <a:xfrm>
            <a:off x="990724" y="1574800"/>
            <a:ext cx="22418302" cy="10579100"/>
          </a:xfrm>
          <a:prstGeom prst="rect">
            <a:avLst/>
          </a:prstGeom>
          <a:noFill/>
          <a:ln>
            <a:noFill/>
          </a:ln>
        </p:spPr>
      </p:pic>
      <p:sp>
        <p:nvSpPr>
          <p:cNvPr id="219" name="Google Shape;219;g371be5417f7_0_189"/>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g371be5417f7_0_189"/>
          <p:cNvPicPr preferRelativeResize="0"/>
          <p:nvPr/>
        </p:nvPicPr>
        <p:blipFill rotWithShape="1">
          <a:blip r:embed="rId7">
            <a:alphaModFix/>
          </a:blip>
          <a:srcRect b="0" l="0" r="0" t="0"/>
          <a:stretch/>
        </p:blipFill>
        <p:spPr>
          <a:xfrm>
            <a:off x="1270159" y="1574800"/>
            <a:ext cx="5639505" cy="5638800"/>
          </a:xfrm>
          <a:prstGeom prst="rect">
            <a:avLst/>
          </a:prstGeom>
          <a:noFill/>
          <a:ln>
            <a:noFill/>
          </a:ln>
        </p:spPr>
      </p:pic>
      <p:pic>
        <p:nvPicPr>
          <p:cNvPr descr=" " id="221" name="Google Shape;221;g371be5417f7_0_189"/>
          <p:cNvPicPr preferRelativeResize="0"/>
          <p:nvPr/>
        </p:nvPicPr>
        <p:blipFill rotWithShape="1">
          <a:blip r:embed="rId8">
            <a:alphaModFix/>
          </a:blip>
          <a:srcRect b="0" l="0" r="0" t="0"/>
          <a:stretch/>
        </p:blipFill>
        <p:spPr>
          <a:xfrm>
            <a:off x="3361700" y="3666083"/>
            <a:ext cx="1456422" cy="1456246"/>
          </a:xfrm>
          <a:prstGeom prst="rect">
            <a:avLst/>
          </a:prstGeom>
          <a:noFill/>
          <a:ln>
            <a:noFill/>
          </a:ln>
        </p:spPr>
      </p:pic>
      <p:pic>
        <p:nvPicPr>
          <p:cNvPr descr=" " id="222" name="Google Shape;222;g371be5417f7_0_189"/>
          <p:cNvPicPr preferRelativeResize="0"/>
          <p:nvPr/>
        </p:nvPicPr>
        <p:blipFill rotWithShape="1">
          <a:blip r:embed="rId9">
            <a:alphaModFix/>
          </a:blip>
          <a:srcRect b="0" l="0" r="0" t="0"/>
          <a:stretch/>
        </p:blipFill>
        <p:spPr>
          <a:xfrm>
            <a:off x="6769946" y="1574800"/>
            <a:ext cx="5639505" cy="5638800"/>
          </a:xfrm>
          <a:prstGeom prst="rect">
            <a:avLst/>
          </a:prstGeom>
          <a:noFill/>
          <a:ln>
            <a:noFill/>
          </a:ln>
        </p:spPr>
      </p:pic>
      <p:pic>
        <p:nvPicPr>
          <p:cNvPr descr=" " id="223" name="Google Shape;223;g371be5417f7_0_189"/>
          <p:cNvPicPr preferRelativeResize="0"/>
          <p:nvPr/>
        </p:nvPicPr>
        <p:blipFill rotWithShape="1">
          <a:blip r:embed="rId10">
            <a:alphaModFix/>
          </a:blip>
          <a:srcRect b="0" l="0" r="0" t="0"/>
          <a:stretch/>
        </p:blipFill>
        <p:spPr>
          <a:xfrm>
            <a:off x="8776797" y="3581400"/>
            <a:ext cx="1625803" cy="1625600"/>
          </a:xfrm>
          <a:prstGeom prst="rect">
            <a:avLst/>
          </a:prstGeom>
          <a:noFill/>
          <a:ln>
            <a:noFill/>
          </a:ln>
        </p:spPr>
      </p:pic>
      <p:pic>
        <p:nvPicPr>
          <p:cNvPr descr=" " id="224" name="Google Shape;224;g371be5417f7_0_189"/>
          <p:cNvPicPr preferRelativeResize="0"/>
          <p:nvPr/>
        </p:nvPicPr>
        <p:blipFill rotWithShape="1">
          <a:blip r:embed="rId11">
            <a:alphaModFix/>
          </a:blip>
          <a:srcRect b="0" l="0" r="0" t="0"/>
          <a:stretch/>
        </p:blipFill>
        <p:spPr>
          <a:xfrm>
            <a:off x="8980022" y="3784600"/>
            <a:ext cx="1192256" cy="1190414"/>
          </a:xfrm>
          <a:prstGeom prst="rect">
            <a:avLst/>
          </a:prstGeom>
          <a:noFill/>
          <a:ln>
            <a:noFill/>
          </a:ln>
        </p:spPr>
      </p:pic>
      <p:pic>
        <p:nvPicPr>
          <p:cNvPr descr=" " id="225" name="Google Shape;225;g371be5417f7_0_189"/>
          <p:cNvPicPr preferRelativeResize="0"/>
          <p:nvPr/>
        </p:nvPicPr>
        <p:blipFill rotWithShape="1">
          <a:blip r:embed="rId7">
            <a:alphaModFix/>
          </a:blip>
          <a:srcRect b="0" l="0" r="0" t="0"/>
          <a:stretch/>
        </p:blipFill>
        <p:spPr>
          <a:xfrm>
            <a:off x="12269734" y="1574800"/>
            <a:ext cx="5639505" cy="5638800"/>
          </a:xfrm>
          <a:prstGeom prst="rect">
            <a:avLst/>
          </a:prstGeom>
          <a:noFill/>
          <a:ln>
            <a:noFill/>
          </a:ln>
        </p:spPr>
      </p:pic>
      <p:pic>
        <p:nvPicPr>
          <p:cNvPr descr=" " id="226" name="Google Shape;226;g371be5417f7_0_189"/>
          <p:cNvPicPr preferRelativeResize="0"/>
          <p:nvPr/>
        </p:nvPicPr>
        <p:blipFill rotWithShape="1">
          <a:blip r:embed="rId10">
            <a:alphaModFix/>
          </a:blip>
          <a:srcRect b="0" l="0" r="0" t="0"/>
          <a:stretch/>
        </p:blipFill>
        <p:spPr>
          <a:xfrm>
            <a:off x="14276584" y="3581400"/>
            <a:ext cx="1625803" cy="1625600"/>
          </a:xfrm>
          <a:prstGeom prst="rect">
            <a:avLst/>
          </a:prstGeom>
          <a:noFill/>
          <a:ln>
            <a:noFill/>
          </a:ln>
        </p:spPr>
      </p:pic>
      <p:pic>
        <p:nvPicPr>
          <p:cNvPr descr=" " id="227" name="Google Shape;227;g371be5417f7_0_189"/>
          <p:cNvPicPr preferRelativeResize="0"/>
          <p:nvPr/>
        </p:nvPicPr>
        <p:blipFill rotWithShape="1">
          <a:blip r:embed="rId12">
            <a:alphaModFix/>
          </a:blip>
          <a:srcRect b="0" l="0" r="0" t="0"/>
          <a:stretch/>
        </p:blipFill>
        <p:spPr>
          <a:xfrm>
            <a:off x="14378172" y="3586163"/>
            <a:ext cx="1519452" cy="1519262"/>
          </a:xfrm>
          <a:prstGeom prst="rect">
            <a:avLst/>
          </a:prstGeom>
          <a:noFill/>
          <a:ln>
            <a:noFill/>
          </a:ln>
        </p:spPr>
      </p:pic>
      <p:pic>
        <p:nvPicPr>
          <p:cNvPr descr=" " id="228" name="Google Shape;228;g371be5417f7_0_189"/>
          <p:cNvPicPr preferRelativeResize="0"/>
          <p:nvPr/>
        </p:nvPicPr>
        <p:blipFill rotWithShape="1">
          <a:blip r:embed="rId7">
            <a:alphaModFix/>
          </a:blip>
          <a:srcRect b="0" l="0" r="0" t="0"/>
          <a:stretch/>
        </p:blipFill>
        <p:spPr>
          <a:xfrm>
            <a:off x="17769521" y="1574800"/>
            <a:ext cx="5639505" cy="5638800"/>
          </a:xfrm>
          <a:prstGeom prst="rect">
            <a:avLst/>
          </a:prstGeom>
          <a:noFill/>
          <a:ln>
            <a:noFill/>
          </a:ln>
        </p:spPr>
      </p:pic>
      <p:pic>
        <p:nvPicPr>
          <p:cNvPr descr=" " id="229" name="Google Shape;229;g371be5417f7_0_189"/>
          <p:cNvPicPr preferRelativeResize="0"/>
          <p:nvPr/>
        </p:nvPicPr>
        <p:blipFill rotWithShape="1">
          <a:blip r:embed="rId10">
            <a:alphaModFix/>
          </a:blip>
          <a:srcRect b="0" l="0" r="0" t="0"/>
          <a:stretch/>
        </p:blipFill>
        <p:spPr>
          <a:xfrm>
            <a:off x="19776372" y="3581400"/>
            <a:ext cx="1625803" cy="1625600"/>
          </a:xfrm>
          <a:prstGeom prst="rect">
            <a:avLst/>
          </a:prstGeom>
          <a:noFill/>
          <a:ln>
            <a:noFill/>
          </a:ln>
        </p:spPr>
      </p:pic>
      <p:pic>
        <p:nvPicPr>
          <p:cNvPr descr=" " id="230" name="Google Shape;230;g371be5417f7_0_189"/>
          <p:cNvPicPr preferRelativeResize="0"/>
          <p:nvPr/>
        </p:nvPicPr>
        <p:blipFill rotWithShape="1">
          <a:blip r:embed="rId13">
            <a:alphaModFix/>
          </a:blip>
          <a:srcRect b="0" l="0" r="0" t="0"/>
          <a:stretch/>
        </p:blipFill>
        <p:spPr>
          <a:xfrm>
            <a:off x="19844116" y="3581400"/>
            <a:ext cx="1490319" cy="1625600"/>
          </a:xfrm>
          <a:prstGeom prst="rect">
            <a:avLst/>
          </a:prstGeom>
          <a:noFill/>
          <a:ln>
            <a:noFill/>
          </a:ln>
        </p:spPr>
      </p:pic>
      <p:sp>
        <p:nvSpPr>
          <p:cNvPr id="231" name="Google Shape;231;g371be5417f7_0_189"/>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371be5417f7_0_189"/>
          <p:cNvSpPr/>
          <p:nvPr/>
        </p:nvSpPr>
        <p:spPr>
          <a:xfrm>
            <a:off x="990724" y="3835400"/>
            <a:ext cx="1117800" cy="1117500"/>
          </a:xfrm>
          <a:prstGeom prst="roundRect">
            <a:avLst>
              <a:gd fmla="val 378818" name="adj"/>
            </a:avLst>
          </a:prstGeom>
          <a:solidFill>
            <a:srgbClr val="3F3F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371be5417f7_0_189"/>
          <p:cNvSpPr/>
          <p:nvPr/>
        </p:nvSpPr>
        <p:spPr>
          <a:xfrm>
            <a:off x="1098687" y="3759200"/>
            <a:ext cx="1240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Vast Shadow"/>
              <a:buNone/>
            </a:pPr>
            <a:r>
              <a:rPr b="0" i="0" lang="en-US" sz="8000" u="none" cap="none" strike="noStrike">
                <a:solidFill>
                  <a:srgbClr val="FFFFFF"/>
                </a:solidFill>
                <a:latin typeface="Vast Shadow"/>
                <a:ea typeface="Vast Shadow"/>
                <a:cs typeface="Vast Shadow"/>
                <a:sym typeface="Vast Shadow"/>
              </a:rPr>
              <a:t>S</a:t>
            </a:r>
            <a:endParaRPr b="0" i="0" sz="8000" u="none" cap="none" strike="noStrike">
              <a:solidFill>
                <a:schemeClr val="dk1"/>
              </a:solidFill>
              <a:latin typeface="Calibri"/>
              <a:ea typeface="Calibri"/>
              <a:cs typeface="Calibri"/>
              <a:sym typeface="Calibri"/>
            </a:endParaRPr>
          </a:p>
        </p:txBody>
      </p:sp>
      <p:sp>
        <p:nvSpPr>
          <p:cNvPr id="234" name="Google Shape;234;g371be5417f7_0_189"/>
          <p:cNvSpPr/>
          <p:nvPr/>
        </p:nvSpPr>
        <p:spPr>
          <a:xfrm>
            <a:off x="6427003" y="3835400"/>
            <a:ext cx="1117800" cy="1117500"/>
          </a:xfrm>
          <a:prstGeom prst="roundRect">
            <a:avLst>
              <a:gd fmla="val 378818" name="adj"/>
            </a:avLst>
          </a:prstGeom>
          <a:solidFill>
            <a:srgbClr val="3F3F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371be5417f7_0_189"/>
          <p:cNvSpPr/>
          <p:nvPr/>
        </p:nvSpPr>
        <p:spPr>
          <a:xfrm>
            <a:off x="6293637" y="3759200"/>
            <a:ext cx="1723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Vast Shadow"/>
              <a:buNone/>
            </a:pPr>
            <a:r>
              <a:rPr b="0" i="0" lang="en-US" sz="8000" u="none" cap="none" strike="noStrike">
                <a:solidFill>
                  <a:srgbClr val="FFFFFF"/>
                </a:solidFill>
                <a:latin typeface="Vast Shadow"/>
                <a:ea typeface="Vast Shadow"/>
                <a:cs typeface="Vast Shadow"/>
                <a:sym typeface="Vast Shadow"/>
              </a:rPr>
              <a:t>W</a:t>
            </a:r>
            <a:endParaRPr b="0" i="0" sz="8000" u="none" cap="none" strike="noStrike">
              <a:solidFill>
                <a:schemeClr val="dk1"/>
              </a:solidFill>
              <a:latin typeface="Calibri"/>
              <a:ea typeface="Calibri"/>
              <a:cs typeface="Calibri"/>
              <a:sym typeface="Calibri"/>
            </a:endParaRPr>
          </a:p>
        </p:txBody>
      </p:sp>
      <p:sp>
        <p:nvSpPr>
          <p:cNvPr id="236" name="Google Shape;236;g371be5417f7_0_189"/>
          <p:cNvSpPr/>
          <p:nvPr/>
        </p:nvSpPr>
        <p:spPr>
          <a:xfrm>
            <a:off x="11863283" y="3835400"/>
            <a:ext cx="1117800" cy="1117500"/>
          </a:xfrm>
          <a:prstGeom prst="roundRect">
            <a:avLst>
              <a:gd fmla="val 378818" name="adj"/>
            </a:avLst>
          </a:prstGeom>
          <a:solidFill>
            <a:srgbClr val="3F3F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371be5417f7_0_189"/>
          <p:cNvSpPr/>
          <p:nvPr/>
        </p:nvSpPr>
        <p:spPr>
          <a:xfrm>
            <a:off x="11945843" y="3759200"/>
            <a:ext cx="1291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Vast Shadow"/>
              <a:buNone/>
            </a:pPr>
            <a:r>
              <a:rPr b="0" i="0" lang="en-US" sz="8000" u="none" cap="none" strike="noStrike">
                <a:solidFill>
                  <a:srgbClr val="FFFFFF"/>
                </a:solidFill>
                <a:latin typeface="Vast Shadow"/>
                <a:ea typeface="Vast Shadow"/>
                <a:cs typeface="Vast Shadow"/>
                <a:sym typeface="Vast Shadow"/>
              </a:rPr>
              <a:t>O</a:t>
            </a:r>
            <a:endParaRPr b="0" i="0" sz="8000" u="none" cap="none" strike="noStrike">
              <a:solidFill>
                <a:schemeClr val="dk1"/>
              </a:solidFill>
              <a:latin typeface="Calibri"/>
              <a:ea typeface="Calibri"/>
              <a:cs typeface="Calibri"/>
              <a:sym typeface="Calibri"/>
            </a:endParaRPr>
          </a:p>
        </p:txBody>
      </p:sp>
      <p:sp>
        <p:nvSpPr>
          <p:cNvPr id="238" name="Google Shape;238;g371be5417f7_0_189"/>
          <p:cNvSpPr/>
          <p:nvPr/>
        </p:nvSpPr>
        <p:spPr>
          <a:xfrm>
            <a:off x="17299562" y="3835400"/>
            <a:ext cx="1117800" cy="1117500"/>
          </a:xfrm>
          <a:prstGeom prst="roundRect">
            <a:avLst>
              <a:gd fmla="val 378818" name="adj"/>
            </a:avLst>
          </a:prstGeom>
          <a:solidFill>
            <a:srgbClr val="3F3F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371be5417f7_0_189"/>
          <p:cNvSpPr/>
          <p:nvPr/>
        </p:nvSpPr>
        <p:spPr>
          <a:xfrm>
            <a:off x="17375772" y="3759200"/>
            <a:ext cx="1304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Vast Shadow"/>
              <a:buNone/>
            </a:pPr>
            <a:r>
              <a:rPr b="0" i="0" lang="en-US" sz="8000" u="none" cap="none" strike="noStrike">
                <a:solidFill>
                  <a:srgbClr val="FFFFFF"/>
                </a:solidFill>
                <a:latin typeface="Vast Shadow"/>
                <a:ea typeface="Vast Shadow"/>
                <a:cs typeface="Vast Shadow"/>
                <a:sym typeface="Vast Shadow"/>
              </a:rPr>
              <a:t>T</a:t>
            </a:r>
            <a:endParaRPr b="0" i="0" sz="8000" u="none" cap="none" strike="noStrike">
              <a:solidFill>
                <a:schemeClr val="dk1"/>
              </a:solidFill>
              <a:latin typeface="Calibri"/>
              <a:ea typeface="Calibri"/>
              <a:cs typeface="Calibri"/>
              <a:sym typeface="Calibri"/>
            </a:endParaRPr>
          </a:p>
        </p:txBody>
      </p:sp>
      <p:sp>
        <p:nvSpPr>
          <p:cNvPr id="240" name="Google Shape;240;g371be5417f7_0_189"/>
          <p:cNvSpPr/>
          <p:nvPr/>
        </p:nvSpPr>
        <p:spPr>
          <a:xfrm>
            <a:off x="1270159"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371be5417f7_0_189"/>
          <p:cNvSpPr/>
          <p:nvPr/>
        </p:nvSpPr>
        <p:spPr>
          <a:xfrm>
            <a:off x="1270159"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371be5417f7_0_189"/>
          <p:cNvSpPr/>
          <p:nvPr/>
        </p:nvSpPr>
        <p:spPr>
          <a:xfrm>
            <a:off x="1270159"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371be5417f7_0_189"/>
          <p:cNvSpPr/>
          <p:nvPr/>
        </p:nvSpPr>
        <p:spPr>
          <a:xfrm>
            <a:off x="1270159"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Eclipse</a:t>
            </a:r>
            <a:endParaRPr b="0" i="0" sz="3600" u="none" cap="none" strike="noStrike">
              <a:solidFill>
                <a:schemeClr val="dk1"/>
              </a:solidFill>
              <a:latin typeface="Calibri"/>
              <a:ea typeface="Calibri"/>
              <a:cs typeface="Calibri"/>
              <a:sym typeface="Calibri"/>
            </a:endParaRPr>
          </a:p>
        </p:txBody>
      </p:sp>
      <p:sp>
        <p:nvSpPr>
          <p:cNvPr id="244" name="Google Shape;244;g371be5417f7_0_189"/>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5" name="Google Shape;245;g371be5417f7_0_189"/>
          <p:cNvSpPr/>
          <p:nvPr/>
        </p:nvSpPr>
        <p:spPr>
          <a:xfrm>
            <a:off x="1270159"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371be5417f7_0_189"/>
          <p:cNvSpPr/>
          <p:nvPr/>
        </p:nvSpPr>
        <p:spPr>
          <a:xfrm>
            <a:off x="1270159"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371be5417f7_0_189"/>
          <p:cNvSpPr/>
          <p:nvPr/>
        </p:nvSpPr>
        <p:spPr>
          <a:xfrm>
            <a:off x="1270159"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Quest</a:t>
            </a:r>
            <a:endParaRPr b="0" i="0" sz="3600" u="none" cap="none" strike="noStrike">
              <a:solidFill>
                <a:schemeClr val="dk1"/>
              </a:solidFill>
              <a:latin typeface="Calibri"/>
              <a:ea typeface="Calibri"/>
              <a:cs typeface="Calibri"/>
              <a:sym typeface="Calibri"/>
            </a:endParaRPr>
          </a:p>
        </p:txBody>
      </p:sp>
      <p:sp>
        <p:nvSpPr>
          <p:cNvPr id="248" name="Google Shape;248;g371be5417f7_0_189"/>
          <p:cNvSpPr/>
          <p:nvPr/>
        </p:nvSpPr>
        <p:spPr>
          <a:xfrm>
            <a:off x="1270159"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49" name="Google Shape;249;g371be5417f7_0_189"/>
          <p:cNvSpPr/>
          <p:nvPr/>
        </p:nvSpPr>
        <p:spPr>
          <a:xfrm>
            <a:off x="6769946"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371be5417f7_0_189"/>
          <p:cNvSpPr/>
          <p:nvPr/>
        </p:nvSpPr>
        <p:spPr>
          <a:xfrm>
            <a:off x="6769946"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371be5417f7_0_189"/>
          <p:cNvSpPr/>
          <p:nvPr/>
        </p:nvSpPr>
        <p:spPr>
          <a:xfrm>
            <a:off x="6769946"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371be5417f7_0_189"/>
          <p:cNvSpPr/>
          <p:nvPr/>
        </p:nvSpPr>
        <p:spPr>
          <a:xfrm>
            <a:off x="6769946"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Eclipse</a:t>
            </a:r>
            <a:endParaRPr b="0" i="0" sz="3600" u="none" cap="none" strike="noStrike">
              <a:solidFill>
                <a:schemeClr val="dk1"/>
              </a:solidFill>
              <a:latin typeface="Calibri"/>
              <a:ea typeface="Calibri"/>
              <a:cs typeface="Calibri"/>
              <a:sym typeface="Calibri"/>
            </a:endParaRPr>
          </a:p>
        </p:txBody>
      </p:sp>
      <p:sp>
        <p:nvSpPr>
          <p:cNvPr id="253" name="Google Shape;253;g371be5417f7_0_189"/>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4" name="Google Shape;254;g371be5417f7_0_189"/>
          <p:cNvSpPr/>
          <p:nvPr/>
        </p:nvSpPr>
        <p:spPr>
          <a:xfrm>
            <a:off x="6769946"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371be5417f7_0_189"/>
          <p:cNvSpPr/>
          <p:nvPr/>
        </p:nvSpPr>
        <p:spPr>
          <a:xfrm>
            <a:off x="6769946"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371be5417f7_0_189"/>
          <p:cNvSpPr/>
          <p:nvPr/>
        </p:nvSpPr>
        <p:spPr>
          <a:xfrm>
            <a:off x="6769946"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Quest</a:t>
            </a:r>
            <a:endParaRPr b="0" i="0" sz="3600" u="none" cap="none" strike="noStrike">
              <a:solidFill>
                <a:schemeClr val="dk1"/>
              </a:solidFill>
              <a:latin typeface="Calibri"/>
              <a:ea typeface="Calibri"/>
              <a:cs typeface="Calibri"/>
              <a:sym typeface="Calibri"/>
            </a:endParaRPr>
          </a:p>
        </p:txBody>
      </p:sp>
      <p:sp>
        <p:nvSpPr>
          <p:cNvPr id="257" name="Google Shape;257;g371be5417f7_0_189"/>
          <p:cNvSpPr/>
          <p:nvPr/>
        </p:nvSpPr>
        <p:spPr>
          <a:xfrm>
            <a:off x="6769946"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58" name="Google Shape;258;g371be5417f7_0_189"/>
          <p:cNvSpPr/>
          <p:nvPr/>
        </p:nvSpPr>
        <p:spPr>
          <a:xfrm>
            <a:off x="12269734"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371be5417f7_0_189"/>
          <p:cNvSpPr/>
          <p:nvPr/>
        </p:nvSpPr>
        <p:spPr>
          <a:xfrm>
            <a:off x="12269734"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371be5417f7_0_189"/>
          <p:cNvSpPr/>
          <p:nvPr/>
        </p:nvSpPr>
        <p:spPr>
          <a:xfrm>
            <a:off x="12269734"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371be5417f7_0_189"/>
          <p:cNvSpPr/>
          <p:nvPr/>
        </p:nvSpPr>
        <p:spPr>
          <a:xfrm>
            <a:off x="12269734"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Eclipse</a:t>
            </a:r>
            <a:endParaRPr b="0" i="0" sz="3600" u="none" cap="none" strike="noStrike">
              <a:solidFill>
                <a:schemeClr val="dk1"/>
              </a:solidFill>
              <a:latin typeface="Calibri"/>
              <a:ea typeface="Calibri"/>
              <a:cs typeface="Calibri"/>
              <a:sym typeface="Calibri"/>
            </a:endParaRPr>
          </a:p>
        </p:txBody>
      </p:sp>
      <p:sp>
        <p:nvSpPr>
          <p:cNvPr id="262" name="Google Shape;262;g371be5417f7_0_189"/>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3" name="Google Shape;263;g371be5417f7_0_189"/>
          <p:cNvSpPr/>
          <p:nvPr/>
        </p:nvSpPr>
        <p:spPr>
          <a:xfrm>
            <a:off x="12269734"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371be5417f7_0_189"/>
          <p:cNvSpPr/>
          <p:nvPr/>
        </p:nvSpPr>
        <p:spPr>
          <a:xfrm>
            <a:off x="12269734"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371be5417f7_0_189"/>
          <p:cNvSpPr/>
          <p:nvPr/>
        </p:nvSpPr>
        <p:spPr>
          <a:xfrm>
            <a:off x="12269734"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Quest</a:t>
            </a:r>
            <a:endParaRPr b="0" i="0" sz="3600" u="none" cap="none" strike="noStrike">
              <a:solidFill>
                <a:schemeClr val="dk1"/>
              </a:solidFill>
              <a:latin typeface="Calibri"/>
              <a:ea typeface="Calibri"/>
              <a:cs typeface="Calibri"/>
              <a:sym typeface="Calibri"/>
            </a:endParaRPr>
          </a:p>
        </p:txBody>
      </p:sp>
      <p:sp>
        <p:nvSpPr>
          <p:cNvPr id="266" name="Google Shape;266;g371be5417f7_0_189"/>
          <p:cNvSpPr/>
          <p:nvPr/>
        </p:nvSpPr>
        <p:spPr>
          <a:xfrm>
            <a:off x="12269734"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67" name="Google Shape;267;g371be5417f7_0_189"/>
          <p:cNvSpPr/>
          <p:nvPr/>
        </p:nvSpPr>
        <p:spPr>
          <a:xfrm>
            <a:off x="17769521" y="7797800"/>
            <a:ext cx="4737600" cy="408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371be5417f7_0_189"/>
          <p:cNvSpPr/>
          <p:nvPr/>
        </p:nvSpPr>
        <p:spPr>
          <a:xfrm>
            <a:off x="17769521"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371be5417f7_0_189"/>
          <p:cNvSpPr/>
          <p:nvPr/>
        </p:nvSpPr>
        <p:spPr>
          <a:xfrm>
            <a:off x="17769521" y="77978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371be5417f7_0_189"/>
          <p:cNvSpPr/>
          <p:nvPr/>
        </p:nvSpPr>
        <p:spPr>
          <a:xfrm>
            <a:off x="17769521" y="77978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Eclipse</a:t>
            </a:r>
            <a:endParaRPr b="0" i="0" sz="3600" u="none" cap="none" strike="noStrike">
              <a:solidFill>
                <a:schemeClr val="dk1"/>
              </a:solidFill>
              <a:latin typeface="Calibri"/>
              <a:ea typeface="Calibri"/>
              <a:cs typeface="Calibri"/>
              <a:sym typeface="Calibri"/>
            </a:endParaRPr>
          </a:p>
        </p:txBody>
      </p:sp>
      <p:sp>
        <p:nvSpPr>
          <p:cNvPr id="271" name="Google Shape;271;g371be5417f7_0_189"/>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2" name="Google Shape;272;g371be5417f7_0_189"/>
          <p:cNvSpPr/>
          <p:nvPr/>
        </p:nvSpPr>
        <p:spPr>
          <a:xfrm>
            <a:off x="17769521"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371be5417f7_0_189"/>
          <p:cNvSpPr/>
          <p:nvPr/>
        </p:nvSpPr>
        <p:spPr>
          <a:xfrm>
            <a:off x="17769521" y="100457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371be5417f7_0_189"/>
          <p:cNvSpPr/>
          <p:nvPr/>
        </p:nvSpPr>
        <p:spPr>
          <a:xfrm>
            <a:off x="17769521" y="10045700"/>
            <a:ext cx="4890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Quest</a:t>
            </a:r>
            <a:endParaRPr b="0" i="0" sz="3600" u="none" cap="none" strike="noStrike">
              <a:solidFill>
                <a:schemeClr val="dk1"/>
              </a:solidFill>
              <a:latin typeface="Calibri"/>
              <a:ea typeface="Calibri"/>
              <a:cs typeface="Calibri"/>
              <a:sym typeface="Calibri"/>
            </a:endParaRPr>
          </a:p>
        </p:txBody>
      </p:sp>
      <p:sp>
        <p:nvSpPr>
          <p:cNvPr id="275" name="Google Shape;275;g371be5417f7_0_189"/>
          <p:cNvSpPr/>
          <p:nvPr/>
        </p:nvSpPr>
        <p:spPr>
          <a:xfrm>
            <a:off x="17769521" y="108204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280" name="Shape 280"/>
        <p:cNvGrpSpPr/>
        <p:nvPr/>
      </p:nvGrpSpPr>
      <p:grpSpPr>
        <a:xfrm>
          <a:off x="0" y="0"/>
          <a:ext cx="0" cy="0"/>
          <a:chOff x="0" y="0"/>
          <a:chExt cx="0" cy="0"/>
        </a:xfrm>
      </p:grpSpPr>
      <p:pic>
        <p:nvPicPr>
          <p:cNvPr descr=" " id="281" name="Google Shape;281;g371be5417f7_0_255"/>
          <p:cNvPicPr preferRelativeResize="0"/>
          <p:nvPr/>
        </p:nvPicPr>
        <p:blipFill rotWithShape="1">
          <a:blip r:embed="rId3">
            <a:alphaModFix/>
          </a:blip>
          <a:srcRect b="0" l="0" r="0" t="0"/>
          <a:stretch/>
        </p:blipFill>
        <p:spPr>
          <a:xfrm>
            <a:off x="0" y="0"/>
            <a:ext cx="16689183" cy="9255125"/>
          </a:xfrm>
          <a:prstGeom prst="rect">
            <a:avLst/>
          </a:prstGeom>
          <a:noFill/>
          <a:ln>
            <a:noFill/>
          </a:ln>
        </p:spPr>
      </p:pic>
      <p:pic>
        <p:nvPicPr>
          <p:cNvPr descr=" " id="282" name="Google Shape;282;g371be5417f7_0_255"/>
          <p:cNvPicPr preferRelativeResize="0"/>
          <p:nvPr/>
        </p:nvPicPr>
        <p:blipFill rotWithShape="1">
          <a:blip r:embed="rId4">
            <a:alphaModFix/>
          </a:blip>
          <a:srcRect b="0" l="0" r="0" t="0"/>
          <a:stretch/>
        </p:blipFill>
        <p:spPr>
          <a:xfrm>
            <a:off x="6625276" y="7853846"/>
            <a:ext cx="17761770" cy="5862154"/>
          </a:xfrm>
          <a:prstGeom prst="rect">
            <a:avLst/>
          </a:prstGeom>
          <a:noFill/>
          <a:ln>
            <a:noFill/>
          </a:ln>
        </p:spPr>
      </p:pic>
      <p:sp>
        <p:nvSpPr>
          <p:cNvPr id="283" name="Google Shape;283;g371be5417f7_0_2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4" name="Google Shape;284;g371be5417f7_0_25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85" name="Google Shape;285;g371be5417f7_0_255"/>
          <p:cNvSpPr/>
          <p:nvPr/>
        </p:nvSpPr>
        <p:spPr>
          <a:xfrm>
            <a:off x="14543318" y="1651000"/>
            <a:ext cx="9166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Vast Shadow"/>
              <a:buNone/>
            </a:pPr>
            <a:r>
              <a:rPr b="0" i="0" lang="en-US" sz="8000" u="none" cap="none" strike="noStrike">
                <a:solidFill>
                  <a:srgbClr val="0E0E0E"/>
                </a:solidFill>
                <a:latin typeface="Vast Shadow"/>
                <a:ea typeface="Vast Shadow"/>
                <a:cs typeface="Vast Shadow"/>
                <a:sym typeface="Vast Shadow"/>
              </a:rPr>
              <a:t>Some Data</a:t>
            </a:r>
            <a:endParaRPr b="0" i="0" sz="8000" u="none" cap="none" strike="noStrike">
              <a:solidFill>
                <a:schemeClr val="dk1"/>
              </a:solidFill>
              <a:latin typeface="Calibri"/>
              <a:ea typeface="Calibri"/>
              <a:cs typeface="Calibri"/>
              <a:sym typeface="Calibri"/>
            </a:endParaRPr>
          </a:p>
        </p:txBody>
      </p:sp>
      <p:sp>
        <p:nvSpPr>
          <p:cNvPr id="286" name="Google Shape;286;g371be5417f7_0_255"/>
          <p:cNvSpPr/>
          <p:nvPr/>
        </p:nvSpPr>
        <p:spPr>
          <a:xfrm>
            <a:off x="14543318" y="3543300"/>
            <a:ext cx="7875000" cy="826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371be5417f7_0_255"/>
          <p:cNvSpPr/>
          <p:nvPr/>
        </p:nvSpPr>
        <p:spPr>
          <a:xfrm>
            <a:off x="14543318" y="3543300"/>
            <a:ext cx="7875000" cy="354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371be5417f7_0_255"/>
          <p:cNvSpPr/>
          <p:nvPr/>
        </p:nvSpPr>
        <p:spPr>
          <a:xfrm>
            <a:off x="14543318" y="3543300"/>
            <a:ext cx="4394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371be5417f7_0_255"/>
          <p:cNvSpPr/>
          <p:nvPr/>
        </p:nvSpPr>
        <p:spPr>
          <a:xfrm>
            <a:off x="14543318" y="3543300"/>
            <a:ext cx="4936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Vast Shadow"/>
              <a:buNone/>
            </a:pPr>
            <a:r>
              <a:rPr b="0" i="0" lang="en-US" sz="12800" u="none" cap="none" strike="noStrike">
                <a:solidFill>
                  <a:srgbClr val="272727"/>
                </a:solidFill>
                <a:latin typeface="Vast Shadow"/>
                <a:ea typeface="Vast Shadow"/>
                <a:cs typeface="Vast Shadow"/>
                <a:sym typeface="Vast Shadow"/>
              </a:rPr>
              <a:t>75%</a:t>
            </a:r>
            <a:endParaRPr b="0" i="0" sz="12800" u="none" cap="none" strike="noStrike">
              <a:solidFill>
                <a:schemeClr val="dk1"/>
              </a:solidFill>
              <a:latin typeface="Calibri"/>
              <a:ea typeface="Calibri"/>
              <a:cs typeface="Calibri"/>
              <a:sym typeface="Calibri"/>
            </a:endParaRPr>
          </a:p>
        </p:txBody>
      </p:sp>
      <p:sp>
        <p:nvSpPr>
          <p:cNvPr id="290" name="Google Shape;290;g371be5417f7_0_255"/>
          <p:cNvSpPr/>
          <p:nvPr/>
        </p:nvSpPr>
        <p:spPr>
          <a:xfrm>
            <a:off x="14543318" y="5880100"/>
            <a:ext cx="78750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371be5417f7_0_255"/>
          <p:cNvSpPr/>
          <p:nvPr/>
        </p:nvSpPr>
        <p:spPr>
          <a:xfrm>
            <a:off x="14543318" y="5880100"/>
            <a:ext cx="8027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Enchanted Creatures</a:t>
            </a:r>
            <a:endParaRPr b="0" i="0" sz="3600" u="none" cap="none" strike="noStrike">
              <a:solidFill>
                <a:schemeClr val="dk1"/>
              </a:solidFill>
              <a:latin typeface="Calibri"/>
              <a:ea typeface="Calibri"/>
              <a:cs typeface="Calibri"/>
              <a:sym typeface="Calibri"/>
            </a:endParaRPr>
          </a:p>
        </p:txBody>
      </p:sp>
      <p:sp>
        <p:nvSpPr>
          <p:cNvPr id="292" name="Google Shape;292;g371be5417f7_0_255"/>
          <p:cNvSpPr/>
          <p:nvPr/>
        </p:nvSpPr>
        <p:spPr>
          <a:xfrm>
            <a:off x="14543318" y="65532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293" name="Google Shape;293;g371be5417f7_0_255"/>
          <p:cNvSpPr/>
          <p:nvPr/>
        </p:nvSpPr>
        <p:spPr>
          <a:xfrm>
            <a:off x="14543318" y="7696200"/>
            <a:ext cx="78750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371be5417f7_0_255"/>
          <p:cNvSpPr/>
          <p:nvPr/>
        </p:nvSpPr>
        <p:spPr>
          <a:xfrm>
            <a:off x="14543318" y="7696200"/>
            <a:ext cx="45345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371be5417f7_0_255"/>
          <p:cNvSpPr/>
          <p:nvPr/>
        </p:nvSpPr>
        <p:spPr>
          <a:xfrm>
            <a:off x="14543318" y="7696200"/>
            <a:ext cx="5076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Vast Shadow"/>
              <a:buNone/>
            </a:pPr>
            <a:r>
              <a:rPr b="0" i="0" lang="en-US" sz="12800" u="none" cap="none" strike="noStrike">
                <a:solidFill>
                  <a:srgbClr val="272727"/>
                </a:solidFill>
                <a:latin typeface="Vast Shadow"/>
                <a:ea typeface="Vast Shadow"/>
                <a:cs typeface="Vast Shadow"/>
                <a:sym typeface="Vast Shadow"/>
              </a:rPr>
              <a:t>60%</a:t>
            </a:r>
            <a:endParaRPr b="0" i="0" sz="12800" u="none" cap="none" strike="noStrike">
              <a:solidFill>
                <a:schemeClr val="dk1"/>
              </a:solidFill>
              <a:latin typeface="Calibri"/>
              <a:ea typeface="Calibri"/>
              <a:cs typeface="Calibri"/>
              <a:sym typeface="Calibri"/>
            </a:endParaRPr>
          </a:p>
        </p:txBody>
      </p:sp>
      <p:sp>
        <p:nvSpPr>
          <p:cNvPr id="296" name="Google Shape;296;g371be5417f7_0_255"/>
          <p:cNvSpPr/>
          <p:nvPr/>
        </p:nvSpPr>
        <p:spPr>
          <a:xfrm>
            <a:off x="14543318" y="10033000"/>
            <a:ext cx="78750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371be5417f7_0_255"/>
          <p:cNvSpPr/>
          <p:nvPr/>
        </p:nvSpPr>
        <p:spPr>
          <a:xfrm>
            <a:off x="14543318" y="10033000"/>
            <a:ext cx="8027400"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Magic-Wielding Individuals</a:t>
            </a:r>
            <a:endParaRPr b="0" i="0" sz="3600" u="none" cap="none" strike="noStrike">
              <a:solidFill>
                <a:schemeClr val="dk1"/>
              </a:solidFill>
              <a:latin typeface="Calibri"/>
              <a:ea typeface="Calibri"/>
              <a:cs typeface="Calibri"/>
              <a:sym typeface="Calibri"/>
            </a:endParaRPr>
          </a:p>
        </p:txBody>
      </p:sp>
      <p:sp>
        <p:nvSpPr>
          <p:cNvPr id="298" name="Google Shape;298;g371be5417f7_0_255"/>
          <p:cNvSpPr/>
          <p:nvPr/>
        </p:nvSpPr>
        <p:spPr>
          <a:xfrm>
            <a:off x="14543318" y="112776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pic>
        <p:nvPicPr>
          <p:cNvPr descr=" " id="299" name="Google Shape;299;g371be5417f7_0_255"/>
          <p:cNvPicPr preferRelativeResize="0"/>
          <p:nvPr/>
        </p:nvPicPr>
        <p:blipFill rotWithShape="1">
          <a:blip r:embed="rId6">
            <a:alphaModFix/>
          </a:blip>
          <a:srcRect b="0" l="0" r="0" t="0"/>
          <a:stretch/>
        </p:blipFill>
        <p:spPr>
          <a:xfrm>
            <a:off x="749394" y="1041400"/>
            <a:ext cx="12676184" cy="11633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304" name="Shape 304"/>
        <p:cNvGrpSpPr/>
        <p:nvPr/>
      </p:nvGrpSpPr>
      <p:grpSpPr>
        <a:xfrm>
          <a:off x="0" y="0"/>
          <a:ext cx="0" cy="0"/>
          <a:chOff x="0" y="0"/>
          <a:chExt cx="0" cy="0"/>
        </a:xfrm>
      </p:grpSpPr>
      <p:sp>
        <p:nvSpPr>
          <p:cNvPr id="305" name="Google Shape;305;g371be5417f7_0_278"/>
          <p:cNvSpPr/>
          <p:nvPr/>
        </p:nvSpPr>
        <p:spPr>
          <a:xfrm>
            <a:off x="0" y="0"/>
            <a:ext cx="24387000" cy="13716000"/>
          </a:xfrm>
          <a:prstGeom prst="rect">
            <a:avLst/>
          </a:prstGeom>
          <a:solidFill>
            <a:srgbClr val="BCBC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6" name="Google Shape;306;g371be5417f7_0_278"/>
          <p:cNvPicPr preferRelativeResize="0"/>
          <p:nvPr/>
        </p:nvPicPr>
        <p:blipFill rotWithShape="1">
          <a:blip r:embed="rId3">
            <a:alphaModFix/>
          </a:blip>
          <a:srcRect b="0" l="0" r="0" t="0"/>
          <a:stretch/>
        </p:blipFill>
        <p:spPr>
          <a:xfrm>
            <a:off x="3200800" y="76200"/>
            <a:ext cx="17985451" cy="13563600"/>
          </a:xfrm>
          <a:prstGeom prst="rect">
            <a:avLst/>
          </a:prstGeom>
          <a:noFill/>
          <a:ln>
            <a:noFill/>
          </a:ln>
        </p:spPr>
      </p:pic>
      <p:sp>
        <p:nvSpPr>
          <p:cNvPr id="307" name="Google Shape;307;g371be5417f7_0_2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8" name="Google Shape;308;g371be5417f7_0_27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9" name="Google Shape;309;g371be5417f7_0_278"/>
          <p:cNvSpPr/>
          <p:nvPr/>
        </p:nvSpPr>
        <p:spPr>
          <a:xfrm>
            <a:off x="4305838" y="3403600"/>
            <a:ext cx="15762600" cy="654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371be5417f7_0_278"/>
          <p:cNvSpPr/>
          <p:nvPr/>
        </p:nvSpPr>
        <p:spPr>
          <a:xfrm>
            <a:off x="4305838" y="3403600"/>
            <a:ext cx="15762600" cy="50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371be5417f7_0_278"/>
          <p:cNvSpPr/>
          <p:nvPr/>
        </p:nvSpPr>
        <p:spPr>
          <a:xfrm>
            <a:off x="3810476" y="3403600"/>
            <a:ext cx="16753500" cy="482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Vast Shadow"/>
              <a:buNone/>
            </a:pPr>
            <a:r>
              <a:rPr b="0" i="0" lang="en-US" sz="24000" u="none" cap="none" strike="noStrike">
                <a:solidFill>
                  <a:srgbClr val="272727"/>
                </a:solidFill>
                <a:latin typeface="Vast Shadow"/>
                <a:ea typeface="Vast Shadow"/>
                <a:cs typeface="Vast Shadow"/>
                <a:sym typeface="Vast Shadow"/>
              </a:rPr>
              <a:t>234,567</a:t>
            </a:r>
            <a:endParaRPr b="0" i="0" sz="24000" u="none" cap="none" strike="noStrike">
              <a:solidFill>
                <a:schemeClr val="dk1"/>
              </a:solidFill>
              <a:latin typeface="Calibri"/>
              <a:ea typeface="Calibri"/>
              <a:cs typeface="Calibri"/>
              <a:sym typeface="Calibri"/>
            </a:endParaRPr>
          </a:p>
        </p:txBody>
      </p:sp>
      <p:sp>
        <p:nvSpPr>
          <p:cNvPr id="312" name="Google Shape;312;g371be5417f7_0_278"/>
          <p:cNvSpPr/>
          <p:nvPr/>
        </p:nvSpPr>
        <p:spPr>
          <a:xfrm>
            <a:off x="4170355" y="74168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13" name="Google Shape;313;g371be5417f7_0_278"/>
          <p:cNvSpPr/>
          <p:nvPr/>
        </p:nvSpPr>
        <p:spPr>
          <a:xfrm>
            <a:off x="7483352" y="88773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318" name="Shape 318"/>
        <p:cNvGrpSpPr/>
        <p:nvPr/>
      </p:nvGrpSpPr>
      <p:grpSpPr>
        <a:xfrm>
          <a:off x="0" y="0"/>
          <a:ext cx="0" cy="0"/>
          <a:chOff x="0" y="0"/>
          <a:chExt cx="0" cy="0"/>
        </a:xfrm>
      </p:grpSpPr>
      <p:pic>
        <p:nvPicPr>
          <p:cNvPr descr=" " id="319" name="Google Shape;319;g371be5417f7_0_291"/>
          <p:cNvPicPr preferRelativeResize="0"/>
          <p:nvPr/>
        </p:nvPicPr>
        <p:blipFill rotWithShape="1">
          <a:blip r:embed="rId3">
            <a:alphaModFix/>
          </a:blip>
          <a:srcRect b="0" l="0" r="0" t="0"/>
          <a:stretch/>
        </p:blipFill>
        <p:spPr>
          <a:xfrm>
            <a:off x="0" y="0"/>
            <a:ext cx="3442130" cy="13716000"/>
          </a:xfrm>
          <a:prstGeom prst="rect">
            <a:avLst/>
          </a:prstGeom>
          <a:noFill/>
          <a:ln>
            <a:noFill/>
          </a:ln>
        </p:spPr>
      </p:pic>
      <p:pic>
        <p:nvPicPr>
          <p:cNvPr descr=" " id="320" name="Google Shape;320;g371be5417f7_0_291"/>
          <p:cNvPicPr preferRelativeResize="0"/>
          <p:nvPr/>
        </p:nvPicPr>
        <p:blipFill rotWithShape="1">
          <a:blip r:embed="rId4">
            <a:alphaModFix/>
          </a:blip>
          <a:srcRect b="0" l="0" r="0" t="0"/>
          <a:stretch/>
        </p:blipFill>
        <p:spPr>
          <a:xfrm>
            <a:off x="18125165" y="124"/>
            <a:ext cx="6261883" cy="13715876"/>
          </a:xfrm>
          <a:prstGeom prst="rect">
            <a:avLst/>
          </a:prstGeom>
          <a:noFill/>
          <a:ln>
            <a:noFill/>
          </a:ln>
        </p:spPr>
      </p:pic>
      <p:sp>
        <p:nvSpPr>
          <p:cNvPr id="321" name="Google Shape;321;g371be5417f7_0_2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2" name="Google Shape;322;g371be5417f7_0_29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3" name="Google Shape;323;g371be5417f7_0_291"/>
          <p:cNvSpPr/>
          <p:nvPr/>
        </p:nvSpPr>
        <p:spPr>
          <a:xfrm>
            <a:off x="3391324"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371be5417f7_0_291"/>
          <p:cNvSpPr/>
          <p:nvPr/>
        </p:nvSpPr>
        <p:spPr>
          <a:xfrm>
            <a:off x="2051306" y="3263900"/>
            <a:ext cx="10554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371be5417f7_0_291"/>
          <p:cNvSpPr/>
          <p:nvPr/>
        </p:nvSpPr>
        <p:spPr>
          <a:xfrm>
            <a:off x="2051306" y="3263900"/>
            <a:ext cx="11097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Vast Shadow"/>
              <a:buNone/>
            </a:pPr>
            <a:r>
              <a:rPr b="0" i="0" lang="en-US" sz="12800" u="none" cap="none" strike="noStrike">
                <a:solidFill>
                  <a:srgbClr val="272727"/>
                </a:solidFill>
                <a:latin typeface="Vast Shadow"/>
                <a:ea typeface="Vast Shadow"/>
                <a:cs typeface="Vast Shadow"/>
                <a:sym typeface="Vast Shadow"/>
              </a:rPr>
              <a:t>233 Coins</a:t>
            </a:r>
            <a:endParaRPr b="0" i="0" sz="12800" u="none" cap="none" strike="noStrike">
              <a:solidFill>
                <a:schemeClr val="dk1"/>
              </a:solidFill>
              <a:latin typeface="Calibri"/>
              <a:ea typeface="Calibri"/>
              <a:cs typeface="Calibri"/>
              <a:sym typeface="Calibri"/>
            </a:endParaRPr>
          </a:p>
        </p:txBody>
      </p:sp>
      <p:sp>
        <p:nvSpPr>
          <p:cNvPr id="326" name="Google Shape;326;g371be5417f7_0_291"/>
          <p:cNvSpPr/>
          <p:nvPr/>
        </p:nvSpPr>
        <p:spPr>
          <a:xfrm>
            <a:off x="3391324" y="5295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371be5417f7_0_291"/>
          <p:cNvSpPr/>
          <p:nvPr/>
        </p:nvSpPr>
        <p:spPr>
          <a:xfrm>
            <a:off x="3323582" y="5295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28" name="Google Shape;328;g371be5417f7_0_291"/>
          <p:cNvSpPr/>
          <p:nvPr/>
        </p:nvSpPr>
        <p:spPr>
          <a:xfrm>
            <a:off x="3391324"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371be5417f7_0_291"/>
          <p:cNvSpPr/>
          <p:nvPr/>
        </p:nvSpPr>
        <p:spPr>
          <a:xfrm>
            <a:off x="1708364" y="6985000"/>
            <a:ext cx="11241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371be5417f7_0_291"/>
          <p:cNvSpPr/>
          <p:nvPr/>
        </p:nvSpPr>
        <p:spPr>
          <a:xfrm>
            <a:off x="1708364" y="6985000"/>
            <a:ext cx="11782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Vast Shadow"/>
              <a:buNone/>
            </a:pPr>
            <a:r>
              <a:rPr b="0" i="0" lang="en-US" sz="12800" u="none" cap="none" strike="noStrike">
                <a:solidFill>
                  <a:srgbClr val="272727"/>
                </a:solidFill>
                <a:latin typeface="Vast Shadow"/>
                <a:ea typeface="Vast Shadow"/>
                <a:cs typeface="Vast Shadow"/>
                <a:sym typeface="Vast Shadow"/>
              </a:rPr>
              <a:t>456 Hours</a:t>
            </a:r>
            <a:endParaRPr b="0" i="0" sz="12800" u="none" cap="none" strike="noStrike">
              <a:solidFill>
                <a:schemeClr val="dk1"/>
              </a:solidFill>
              <a:latin typeface="Calibri"/>
              <a:ea typeface="Calibri"/>
              <a:cs typeface="Calibri"/>
              <a:sym typeface="Calibri"/>
            </a:endParaRPr>
          </a:p>
        </p:txBody>
      </p:sp>
      <p:sp>
        <p:nvSpPr>
          <p:cNvPr id="331" name="Google Shape;331;g371be5417f7_0_291"/>
          <p:cNvSpPr/>
          <p:nvPr/>
        </p:nvSpPr>
        <p:spPr>
          <a:xfrm>
            <a:off x="3391324" y="90170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371be5417f7_0_291"/>
          <p:cNvSpPr/>
          <p:nvPr/>
        </p:nvSpPr>
        <p:spPr>
          <a:xfrm>
            <a:off x="3323582" y="90170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33" name="Google Shape;333;g371be5417f7_0_291"/>
          <p:cNvSpPr/>
          <p:nvPr/>
        </p:nvSpPr>
        <p:spPr>
          <a:xfrm>
            <a:off x="14187673" y="32639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371be5417f7_0_291"/>
          <p:cNvSpPr/>
          <p:nvPr/>
        </p:nvSpPr>
        <p:spPr>
          <a:xfrm>
            <a:off x="15876984" y="3263900"/>
            <a:ext cx="44964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371be5417f7_0_291"/>
          <p:cNvSpPr/>
          <p:nvPr/>
        </p:nvSpPr>
        <p:spPr>
          <a:xfrm>
            <a:off x="15876984" y="3263900"/>
            <a:ext cx="5038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Vast Shadow"/>
              <a:buNone/>
            </a:pPr>
            <a:r>
              <a:rPr b="0" i="0" lang="en-US" sz="12800" u="none" cap="none" strike="noStrike">
                <a:solidFill>
                  <a:srgbClr val="272727"/>
                </a:solidFill>
                <a:latin typeface="Vast Shadow"/>
                <a:ea typeface="Vast Shadow"/>
                <a:cs typeface="Vast Shadow"/>
                <a:sym typeface="Vast Shadow"/>
              </a:rPr>
              <a:t>85%</a:t>
            </a:r>
            <a:endParaRPr b="0" i="0" sz="12800" u="none" cap="none" strike="noStrike">
              <a:solidFill>
                <a:schemeClr val="dk1"/>
              </a:solidFill>
              <a:latin typeface="Calibri"/>
              <a:ea typeface="Calibri"/>
              <a:cs typeface="Calibri"/>
              <a:sym typeface="Calibri"/>
            </a:endParaRPr>
          </a:p>
        </p:txBody>
      </p:sp>
      <p:sp>
        <p:nvSpPr>
          <p:cNvPr id="336" name="Google Shape;336;g371be5417f7_0_291"/>
          <p:cNvSpPr/>
          <p:nvPr/>
        </p:nvSpPr>
        <p:spPr>
          <a:xfrm>
            <a:off x="14187673" y="5295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371be5417f7_0_291"/>
          <p:cNvSpPr/>
          <p:nvPr/>
        </p:nvSpPr>
        <p:spPr>
          <a:xfrm>
            <a:off x="14119931" y="5295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38" name="Google Shape;338;g371be5417f7_0_291"/>
          <p:cNvSpPr/>
          <p:nvPr/>
        </p:nvSpPr>
        <p:spPr>
          <a:xfrm>
            <a:off x="14187673" y="6985000"/>
            <a:ext cx="7875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371be5417f7_0_291"/>
          <p:cNvSpPr/>
          <p:nvPr/>
        </p:nvSpPr>
        <p:spPr>
          <a:xfrm>
            <a:off x="13997149" y="6985000"/>
            <a:ext cx="8256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371be5417f7_0_291"/>
          <p:cNvSpPr/>
          <p:nvPr/>
        </p:nvSpPr>
        <p:spPr>
          <a:xfrm>
            <a:off x="13997149" y="6985000"/>
            <a:ext cx="8798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Vast Shadow"/>
              <a:buNone/>
            </a:pPr>
            <a:r>
              <a:rPr b="0" i="0" lang="en-US" sz="12800" u="none" cap="none" strike="noStrike">
                <a:solidFill>
                  <a:srgbClr val="272727"/>
                </a:solidFill>
                <a:latin typeface="Vast Shadow"/>
                <a:ea typeface="Vast Shadow"/>
                <a:cs typeface="Vast Shadow"/>
                <a:sym typeface="Vast Shadow"/>
              </a:rPr>
              <a:t>323 Km</a:t>
            </a:r>
            <a:endParaRPr b="0" i="0" sz="12800" u="none" cap="none" strike="noStrike">
              <a:solidFill>
                <a:schemeClr val="dk1"/>
              </a:solidFill>
              <a:latin typeface="Calibri"/>
              <a:ea typeface="Calibri"/>
              <a:cs typeface="Calibri"/>
              <a:sym typeface="Calibri"/>
            </a:endParaRPr>
          </a:p>
        </p:txBody>
      </p:sp>
      <p:sp>
        <p:nvSpPr>
          <p:cNvPr id="341" name="Google Shape;341;g371be5417f7_0_291"/>
          <p:cNvSpPr/>
          <p:nvPr/>
        </p:nvSpPr>
        <p:spPr>
          <a:xfrm>
            <a:off x="14187673" y="90170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371be5417f7_0_291"/>
          <p:cNvSpPr/>
          <p:nvPr/>
        </p:nvSpPr>
        <p:spPr>
          <a:xfrm>
            <a:off x="14119931" y="90170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347" name="Shape 347"/>
        <p:cNvGrpSpPr/>
        <p:nvPr/>
      </p:nvGrpSpPr>
      <p:grpSpPr>
        <a:xfrm>
          <a:off x="0" y="0"/>
          <a:ext cx="0" cy="0"/>
          <a:chOff x="0" y="0"/>
          <a:chExt cx="0" cy="0"/>
        </a:xfrm>
      </p:grpSpPr>
      <p:pic>
        <p:nvPicPr>
          <p:cNvPr descr=" " id="348" name="Google Shape;348;g371be5417f7_0_319"/>
          <p:cNvPicPr preferRelativeResize="0"/>
          <p:nvPr/>
        </p:nvPicPr>
        <p:blipFill rotWithShape="1">
          <a:blip r:embed="rId3">
            <a:alphaModFix/>
          </a:blip>
          <a:srcRect b="0" l="0" r="0" t="0"/>
          <a:stretch/>
        </p:blipFill>
        <p:spPr>
          <a:xfrm>
            <a:off x="0" y="0"/>
            <a:ext cx="16689183" cy="9255125"/>
          </a:xfrm>
          <a:prstGeom prst="rect">
            <a:avLst/>
          </a:prstGeom>
          <a:noFill/>
          <a:ln>
            <a:noFill/>
          </a:ln>
        </p:spPr>
      </p:pic>
      <p:pic>
        <p:nvPicPr>
          <p:cNvPr descr=" " id="349" name="Google Shape;349;g371be5417f7_0_319"/>
          <p:cNvPicPr preferRelativeResize="0"/>
          <p:nvPr/>
        </p:nvPicPr>
        <p:blipFill rotWithShape="1">
          <a:blip r:embed="rId4">
            <a:alphaModFix/>
          </a:blip>
          <a:srcRect b="0" l="0" r="0" t="0"/>
          <a:stretch/>
        </p:blipFill>
        <p:spPr>
          <a:xfrm>
            <a:off x="6625276" y="7853859"/>
            <a:ext cx="17761770" cy="5862141"/>
          </a:xfrm>
          <a:prstGeom prst="rect">
            <a:avLst/>
          </a:prstGeom>
          <a:noFill/>
          <a:ln>
            <a:noFill/>
          </a:ln>
        </p:spPr>
      </p:pic>
      <p:sp>
        <p:nvSpPr>
          <p:cNvPr id="350" name="Google Shape;350;g371be5417f7_0_3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1" name="Google Shape;351;g371be5417f7_0_3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2" name="Google Shape;352;g371be5417f7_0_319"/>
          <p:cNvSpPr/>
          <p:nvPr/>
        </p:nvSpPr>
        <p:spPr>
          <a:xfrm>
            <a:off x="6841922" y="11430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Vast Shadow"/>
              <a:buNone/>
            </a:pPr>
            <a:r>
              <a:rPr b="0" i="0" lang="en-US" sz="8000" u="none" cap="none" strike="noStrike">
                <a:solidFill>
                  <a:srgbClr val="272727"/>
                </a:solidFill>
                <a:latin typeface="Vast Shadow"/>
                <a:ea typeface="Vast Shadow"/>
                <a:cs typeface="Vast Shadow"/>
                <a:sym typeface="Vast Shadow"/>
              </a:rPr>
              <a:t>Some Graph</a:t>
            </a:r>
            <a:endParaRPr b="0" i="0" sz="8000" u="none" cap="none" strike="noStrike">
              <a:solidFill>
                <a:schemeClr val="dk1"/>
              </a:solidFill>
              <a:latin typeface="Calibri"/>
              <a:ea typeface="Calibri"/>
              <a:cs typeface="Calibri"/>
              <a:sym typeface="Calibri"/>
            </a:endParaRPr>
          </a:p>
        </p:txBody>
      </p:sp>
      <p:sp>
        <p:nvSpPr>
          <p:cNvPr id="353" name="Google Shape;353;g371be5417f7_0_31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371be5417f7_0_31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1820"/>
              <a:buFont typeface="Lato"/>
              <a:buNone/>
            </a:pPr>
            <a:r>
              <a:rPr b="0" i="0" lang="en-US" sz="1820" u="none" cap="none" strike="noStrike">
                <a:solidFill>
                  <a:srgbClr val="3F3F3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5" name="Google Shape;355;g371be5417f7_0_31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2185"/>
              <a:buFont typeface="Lato"/>
              <a:buNone/>
            </a:pPr>
            <a:r>
              <a:rPr b="0" i="0" lang="en-US" sz="2185" u="none" cap="none" strike="noStrike">
                <a:solidFill>
                  <a:srgbClr val="3F3F3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6" name="Google Shape;356;g371be5417f7_0_31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2185"/>
              <a:buFont typeface="Lato"/>
              <a:buNone/>
            </a:pPr>
            <a:r>
              <a:rPr b="0" i="0" lang="en-US" sz="2185" u="none" cap="none" strike="noStrike">
                <a:solidFill>
                  <a:srgbClr val="3F3F3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7" name="Google Shape;357;g371be5417f7_0_31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2185"/>
              <a:buFont typeface="Lato"/>
              <a:buNone/>
            </a:pPr>
            <a:r>
              <a:rPr b="0" i="0" lang="en-US" sz="2185" u="none" cap="none" strike="noStrike">
                <a:solidFill>
                  <a:srgbClr val="3F3F3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8" name="Google Shape;358;g371be5417f7_0_31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2185"/>
              <a:buFont typeface="Lato"/>
              <a:buNone/>
            </a:pPr>
            <a:r>
              <a:rPr b="0" i="0" lang="en-US" sz="2185" u="none" cap="none" strike="noStrike">
                <a:solidFill>
                  <a:srgbClr val="3F3F3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9" name="Google Shape;359;g371be5417f7_0_31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2185"/>
              <a:buFont typeface="Lato"/>
              <a:buNone/>
            </a:pPr>
            <a:r>
              <a:rPr b="0" i="0" lang="en-US" sz="2185" u="none" cap="none" strike="noStrike">
                <a:solidFill>
                  <a:srgbClr val="3F3F3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0" name="Google Shape;360;g371be5417f7_0_31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2185"/>
              <a:buFont typeface="Lato"/>
              <a:buNone/>
            </a:pPr>
            <a:r>
              <a:rPr b="0" i="0" lang="en-US" sz="2185" u="none" cap="none" strike="noStrike">
                <a:solidFill>
                  <a:srgbClr val="3F3F3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1" name="Google Shape;361;g371be5417f7_0_31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2185"/>
              <a:buFont typeface="Lato"/>
              <a:buNone/>
            </a:pPr>
            <a:r>
              <a:rPr b="0" i="0" lang="en-US" sz="2185" u="none" cap="none" strike="noStrike">
                <a:solidFill>
                  <a:srgbClr val="3F3F3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2" name="Google Shape;362;g371be5417f7_0_31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2185"/>
              <a:buFont typeface="Lato"/>
              <a:buNone/>
            </a:pPr>
            <a:r>
              <a:rPr b="0" i="0" lang="en-US" sz="2185" u="none" cap="none" strike="noStrike">
                <a:solidFill>
                  <a:srgbClr val="3F3F3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3" name="Google Shape;363;g371be5417f7_0_31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1820"/>
              <a:buFont typeface="Lato"/>
              <a:buNone/>
            </a:pPr>
            <a:r>
              <a:rPr b="0" i="0" lang="en-US" sz="1820" u="none" cap="none" strike="noStrike">
                <a:solidFill>
                  <a:srgbClr val="3F3F3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4" name="Google Shape;364;g371be5417f7_0_31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1820"/>
              <a:buFont typeface="Lato"/>
              <a:buNone/>
            </a:pPr>
            <a:r>
              <a:rPr b="0" i="0" lang="en-US" sz="1820" u="none" cap="none" strike="noStrike">
                <a:solidFill>
                  <a:srgbClr val="3F3F3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5" name="Google Shape;365;g371be5417f7_0_31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1820"/>
              <a:buFont typeface="Lato"/>
              <a:buNone/>
            </a:pPr>
            <a:r>
              <a:rPr b="0" i="0" lang="en-US" sz="1820" u="none" cap="none" strike="noStrike">
                <a:solidFill>
                  <a:srgbClr val="3F3F3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6" name="Google Shape;366;g371be5417f7_0_31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1820"/>
              <a:buFont typeface="Lato"/>
              <a:buNone/>
            </a:pPr>
            <a:r>
              <a:rPr b="0" i="0" lang="en-US" sz="1820" u="none" cap="none" strike="noStrike">
                <a:solidFill>
                  <a:srgbClr val="3F3F3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7" name="Google Shape;367;g371be5417f7_0_31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1820"/>
              <a:buFont typeface="Lato"/>
              <a:buNone/>
            </a:pPr>
            <a:r>
              <a:rPr b="0" i="0" lang="en-US" sz="1820" u="none" cap="none" strike="noStrike">
                <a:solidFill>
                  <a:srgbClr val="3F3F3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8" name="Google Shape;368;g371be5417f7_0_31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1820"/>
              <a:buFont typeface="Lato"/>
              <a:buNone/>
            </a:pPr>
            <a:r>
              <a:rPr b="0" i="0" lang="en-US" sz="1820" u="none" cap="none" strike="noStrike">
                <a:solidFill>
                  <a:srgbClr val="3F3F3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9" name="Google Shape;369;g371be5417f7_0_31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1820"/>
              <a:buFont typeface="Lato"/>
              <a:buNone/>
            </a:pPr>
            <a:r>
              <a:rPr b="0" i="0" lang="en-US" sz="1820" u="none" cap="none" strike="noStrike">
                <a:solidFill>
                  <a:srgbClr val="3F3F3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0" name="Google Shape;370;g371be5417f7_0_31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1820"/>
              <a:buFont typeface="Lato"/>
              <a:buNone/>
            </a:pPr>
            <a:r>
              <a:rPr b="0" i="0" lang="en-US" sz="1820" u="none" cap="none" strike="noStrike">
                <a:solidFill>
                  <a:srgbClr val="3F3F3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1" name="Google Shape;371;g371be5417f7_0_31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1820"/>
              <a:buFont typeface="Lato"/>
              <a:buNone/>
            </a:pPr>
            <a:r>
              <a:rPr b="0" i="0" lang="en-US" sz="1820" u="none" cap="none" strike="noStrike">
                <a:solidFill>
                  <a:srgbClr val="3F3F3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2" name="Google Shape;372;g371be5417f7_0_31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F3F3F"/>
              </a:buClr>
              <a:buSzPts val="1820"/>
              <a:buFont typeface="Lato"/>
              <a:buNone/>
            </a:pPr>
            <a:r>
              <a:rPr b="0" i="0" lang="en-US" sz="1820" u="none" cap="none" strike="noStrike">
                <a:solidFill>
                  <a:srgbClr val="3F3F3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3" name="Google Shape;373;g371be5417f7_0_319"/>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4" name="Google Shape;374;g371be5417f7_0_319"/>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5" name="Google Shape;375;g371be5417f7_0_319"/>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6" name="Google Shape;376;g371be5417f7_0_319"/>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7" name="Google Shape;377;g371be5417f7_0_319"/>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8" name="Google Shape;378;g371be5417f7_0_319"/>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79" name="Google Shape;379;g371be5417f7_0_319"/>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0" name="Google Shape;380;g371be5417f7_0_319"/>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1" name="Google Shape;381;g371be5417f7_0_319"/>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2" name="Google Shape;382;g371be5417f7_0_319"/>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3" name="Google Shape;383;g371be5417f7_0_319"/>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4" name="Google Shape;384;g371be5417f7_0_319"/>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5" name="Google Shape;385;g371be5417f7_0_319"/>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6" name="Google Shape;386;g371be5417f7_0_319"/>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7" name="Google Shape;387;g371be5417f7_0_319"/>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8" name="Google Shape;388;g371be5417f7_0_319"/>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89" name="Google Shape;389;g371be5417f7_0_319"/>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0" name="Google Shape;390;g371be5417f7_0_319"/>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1" name="Google Shape;391;g371be5417f7_0_319"/>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2" name="Google Shape;392;g371be5417f7_0_319"/>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3" name="Google Shape;393;g371be5417f7_0_319"/>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4" name="Google Shape;394;g371be5417f7_0_319"/>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5" name="Google Shape;395;g371be5417f7_0_31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371be5417f7_0_31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7" name="Google Shape;397;g371be5417f7_0_319"/>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8" name="Google Shape;398;g371be5417f7_0_319"/>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99" name="Google Shape;399;g371be5417f7_0_319"/>
          <p:cNvSpPr/>
          <p:nvPr/>
        </p:nvSpPr>
        <p:spPr>
          <a:xfrm>
            <a:off x="15864283" y="6365379"/>
            <a:ext cx="26673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371be5417f7_0_319"/>
          <p:cNvSpPr/>
          <p:nvPr/>
        </p:nvSpPr>
        <p:spPr>
          <a:xfrm>
            <a:off x="15864283" y="6330950"/>
            <a:ext cx="28707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34.574</a:t>
            </a:r>
            <a:endParaRPr b="0" i="0" sz="4800" u="none" cap="none" strike="noStrike">
              <a:solidFill>
                <a:schemeClr val="dk1"/>
              </a:solidFill>
              <a:latin typeface="Calibri"/>
              <a:ea typeface="Calibri"/>
              <a:cs typeface="Calibri"/>
              <a:sym typeface="Calibri"/>
            </a:endParaRPr>
          </a:p>
        </p:txBody>
      </p:sp>
      <p:sp>
        <p:nvSpPr>
          <p:cNvPr id="401" name="Google Shape;401;g371be5417f7_0_319"/>
          <p:cNvSpPr/>
          <p:nvPr/>
        </p:nvSpPr>
        <p:spPr>
          <a:xfrm>
            <a:off x="16747043" y="70929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02" name="Google Shape;402;g371be5417f7_0_319"/>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371be5417f7_0_319"/>
          <p:cNvSpPr/>
          <p:nvPr/>
        </p:nvSpPr>
        <p:spPr>
          <a:xfrm>
            <a:off x="13260457"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371be5417f7_0_319"/>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Treasure Found</a:t>
            </a:r>
            <a:endParaRPr b="0" i="0" sz="4800" u="none" cap="none" strike="noStrike">
              <a:solidFill>
                <a:schemeClr val="dk1"/>
              </a:solidFill>
              <a:latin typeface="Calibri"/>
              <a:ea typeface="Calibri"/>
              <a:cs typeface="Calibri"/>
              <a:sym typeface="Calibri"/>
            </a:endParaRPr>
          </a:p>
        </p:txBody>
      </p:sp>
      <p:sp>
        <p:nvSpPr>
          <p:cNvPr id="405" name="Google Shape;405;g371be5417f7_0_319"/>
          <p:cNvSpPr/>
          <p:nvPr/>
        </p:nvSpPr>
        <p:spPr>
          <a:xfrm>
            <a:off x="13192716" y="11379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6" name="Google Shape;406;g371be5417f7_0_319"/>
          <p:cNvSpPr/>
          <p:nvPr/>
        </p:nvSpPr>
        <p:spPr>
          <a:xfrm>
            <a:off x="3251606"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371be5417f7_0_319"/>
          <p:cNvSpPr/>
          <p:nvPr/>
        </p:nvSpPr>
        <p:spPr>
          <a:xfrm>
            <a:off x="3251606" y="10515600"/>
            <a:ext cx="78750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371be5417f7_0_319"/>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Spellcasting</a:t>
            </a:r>
            <a:endParaRPr b="0" i="0" sz="4800" u="none" cap="none" strike="noStrike">
              <a:solidFill>
                <a:schemeClr val="dk1"/>
              </a:solidFill>
              <a:latin typeface="Calibri"/>
              <a:ea typeface="Calibri"/>
              <a:cs typeface="Calibri"/>
              <a:sym typeface="Calibri"/>
            </a:endParaRPr>
          </a:p>
        </p:txBody>
      </p:sp>
      <p:sp>
        <p:nvSpPr>
          <p:cNvPr id="409" name="Google Shape;409;g371be5417f7_0_319"/>
          <p:cNvSpPr/>
          <p:nvPr/>
        </p:nvSpPr>
        <p:spPr>
          <a:xfrm>
            <a:off x="3183865" y="113792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414" name="Shape 414"/>
        <p:cNvGrpSpPr/>
        <p:nvPr/>
      </p:nvGrpSpPr>
      <p:grpSpPr>
        <a:xfrm>
          <a:off x="0" y="0"/>
          <a:ext cx="0" cy="0"/>
          <a:chOff x="0" y="0"/>
          <a:chExt cx="0" cy="0"/>
        </a:xfrm>
      </p:grpSpPr>
      <p:pic>
        <p:nvPicPr>
          <p:cNvPr descr=" " id="415" name="Google Shape;415;g371be5417f7_0_385"/>
          <p:cNvPicPr preferRelativeResize="0"/>
          <p:nvPr/>
        </p:nvPicPr>
        <p:blipFill rotWithShape="1">
          <a:blip r:embed="rId3">
            <a:alphaModFix/>
          </a:blip>
          <a:srcRect b="0" l="0" r="0" t="0"/>
          <a:stretch/>
        </p:blipFill>
        <p:spPr>
          <a:xfrm>
            <a:off x="0" y="0"/>
            <a:ext cx="24387048" cy="2019300"/>
          </a:xfrm>
          <a:prstGeom prst="rect">
            <a:avLst/>
          </a:prstGeom>
          <a:noFill/>
          <a:ln>
            <a:noFill/>
          </a:ln>
        </p:spPr>
      </p:pic>
      <p:pic>
        <p:nvPicPr>
          <p:cNvPr descr=" " id="416" name="Google Shape;416;g371be5417f7_0_385"/>
          <p:cNvPicPr preferRelativeResize="0"/>
          <p:nvPr/>
        </p:nvPicPr>
        <p:blipFill rotWithShape="1">
          <a:blip r:embed="rId4">
            <a:alphaModFix/>
          </a:blip>
          <a:srcRect b="0" l="0" r="0" t="0"/>
          <a:stretch/>
        </p:blipFill>
        <p:spPr>
          <a:xfrm>
            <a:off x="0" y="11544300"/>
            <a:ext cx="24387048" cy="2171700"/>
          </a:xfrm>
          <a:prstGeom prst="rect">
            <a:avLst/>
          </a:prstGeom>
          <a:noFill/>
          <a:ln>
            <a:noFill/>
          </a:ln>
        </p:spPr>
      </p:pic>
      <p:sp>
        <p:nvSpPr>
          <p:cNvPr id="417" name="Google Shape;417;g371be5417f7_0_3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8" name="Google Shape;418;g371be5417f7_0_3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9" name="Google Shape;419;g371be5417f7_0_385"/>
          <p:cNvSpPr/>
          <p:nvPr/>
        </p:nvSpPr>
        <p:spPr>
          <a:xfrm>
            <a:off x="13450981" y="6870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371be5417f7_0_385"/>
          <p:cNvSpPr/>
          <p:nvPr/>
        </p:nvSpPr>
        <p:spPr>
          <a:xfrm>
            <a:off x="13450981" y="68707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371be5417f7_0_385"/>
          <p:cNvSpPr/>
          <p:nvPr/>
        </p:nvSpPr>
        <p:spPr>
          <a:xfrm>
            <a:off x="13450981" y="68707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A web application</a:t>
            </a:r>
            <a:endParaRPr b="0" i="0" sz="4800" u="none" cap="none" strike="noStrike">
              <a:solidFill>
                <a:schemeClr val="dk1"/>
              </a:solidFill>
              <a:latin typeface="Calibri"/>
              <a:ea typeface="Calibri"/>
              <a:cs typeface="Calibri"/>
              <a:sym typeface="Calibri"/>
            </a:endParaRPr>
          </a:p>
        </p:txBody>
      </p:sp>
      <p:sp>
        <p:nvSpPr>
          <p:cNvPr id="422" name="Google Shape;422;g371be5417f7_0_385"/>
          <p:cNvSpPr/>
          <p:nvPr/>
        </p:nvSpPr>
        <p:spPr>
          <a:xfrm>
            <a:off x="13450981" y="78359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3" name="Google Shape;423;g371be5417f7_0_385"/>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24" name="Google Shape;424;g371be5417f7_0_385"/>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25" name="Google Shape;425;g371be5417f7_0_385"/>
          <p:cNvSpPr/>
          <p:nvPr/>
        </p:nvSpPr>
        <p:spPr>
          <a:xfrm>
            <a:off x="13374772" y="3924300"/>
            <a:ext cx="106905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Vast Shadow"/>
              <a:buNone/>
            </a:pPr>
            <a:r>
              <a:rPr b="0" i="0" lang="en-US" sz="8000" u="none" cap="none" strike="noStrike">
                <a:solidFill>
                  <a:srgbClr val="272727"/>
                </a:solidFill>
                <a:latin typeface="Vast Shadow"/>
                <a:ea typeface="Vast Shadow"/>
                <a:cs typeface="Vast Shadow"/>
                <a:sym typeface="Vast Shadow"/>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430" name="Shape 430"/>
        <p:cNvGrpSpPr/>
        <p:nvPr/>
      </p:nvGrpSpPr>
      <p:grpSpPr>
        <a:xfrm>
          <a:off x="0" y="0"/>
          <a:ext cx="0" cy="0"/>
          <a:chOff x="0" y="0"/>
          <a:chExt cx="0" cy="0"/>
        </a:xfrm>
      </p:grpSpPr>
      <p:pic>
        <p:nvPicPr>
          <p:cNvPr descr=" " id="431" name="Google Shape;431;g371be5417f7_0_400"/>
          <p:cNvPicPr preferRelativeResize="0"/>
          <p:nvPr/>
        </p:nvPicPr>
        <p:blipFill rotWithShape="1">
          <a:blip r:embed="rId3">
            <a:alphaModFix/>
          </a:blip>
          <a:srcRect b="0" l="0" r="0" t="0"/>
          <a:stretch/>
        </p:blipFill>
        <p:spPr>
          <a:xfrm>
            <a:off x="0" y="0"/>
            <a:ext cx="3442130" cy="13716000"/>
          </a:xfrm>
          <a:prstGeom prst="rect">
            <a:avLst/>
          </a:prstGeom>
          <a:noFill/>
          <a:ln>
            <a:noFill/>
          </a:ln>
        </p:spPr>
      </p:pic>
      <p:pic>
        <p:nvPicPr>
          <p:cNvPr descr=" " id="432" name="Google Shape;432;g371be5417f7_0_400"/>
          <p:cNvPicPr preferRelativeResize="0"/>
          <p:nvPr/>
        </p:nvPicPr>
        <p:blipFill rotWithShape="1">
          <a:blip r:embed="rId4">
            <a:alphaModFix/>
          </a:blip>
          <a:srcRect b="0" l="0" r="0" t="0"/>
          <a:stretch/>
        </p:blipFill>
        <p:spPr>
          <a:xfrm>
            <a:off x="18125165" y="124"/>
            <a:ext cx="6261883" cy="13715876"/>
          </a:xfrm>
          <a:prstGeom prst="rect">
            <a:avLst/>
          </a:prstGeom>
          <a:noFill/>
          <a:ln>
            <a:noFill/>
          </a:ln>
        </p:spPr>
      </p:pic>
      <p:sp>
        <p:nvSpPr>
          <p:cNvPr id="433" name="Google Shape;433;g371be5417f7_0_4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371be5417f7_0_40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5" name="Google Shape;435;g371be5417f7_0_400"/>
          <p:cNvSpPr/>
          <p:nvPr/>
        </p:nvSpPr>
        <p:spPr>
          <a:xfrm>
            <a:off x="2946768" y="48260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371be5417f7_0_400"/>
          <p:cNvSpPr/>
          <p:nvPr/>
        </p:nvSpPr>
        <p:spPr>
          <a:xfrm>
            <a:off x="2946768" y="4826000"/>
            <a:ext cx="8738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371be5417f7_0_400"/>
          <p:cNvSpPr/>
          <p:nvPr/>
        </p:nvSpPr>
        <p:spPr>
          <a:xfrm>
            <a:off x="2946768" y="48260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An mobile app</a:t>
            </a:r>
            <a:endParaRPr b="0" i="0" sz="4800" u="none" cap="none" strike="noStrike">
              <a:solidFill>
                <a:schemeClr val="dk1"/>
              </a:solidFill>
              <a:latin typeface="Calibri"/>
              <a:ea typeface="Calibri"/>
              <a:cs typeface="Calibri"/>
              <a:sym typeface="Calibri"/>
            </a:endParaRPr>
          </a:p>
        </p:txBody>
      </p:sp>
      <p:sp>
        <p:nvSpPr>
          <p:cNvPr id="438" name="Google Shape;438;g371be5417f7_0_400"/>
          <p:cNvSpPr/>
          <p:nvPr/>
        </p:nvSpPr>
        <p:spPr>
          <a:xfrm>
            <a:off x="2946768" y="57912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9" name="Google Shape;439;g371be5417f7_0_400"/>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40" name="Google Shape;440;g371be5417f7_0_400"/>
          <p:cNvSpPr/>
          <p:nvPr/>
        </p:nvSpPr>
        <p:spPr>
          <a:xfrm>
            <a:off x="2895962" y="1854200"/>
            <a:ext cx="129006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Vast Shadow"/>
              <a:buNone/>
            </a:pPr>
            <a:r>
              <a:rPr b="0" i="0" lang="en-US" sz="8000" u="none" cap="none" strike="noStrike">
                <a:solidFill>
                  <a:srgbClr val="272727"/>
                </a:solidFill>
                <a:latin typeface="Vast Shadow"/>
                <a:ea typeface="Vast Shadow"/>
                <a:cs typeface="Vast Shadow"/>
                <a:sym typeface="Vast Shadow"/>
              </a:rPr>
              <a:t>The Future of Fantasy</a:t>
            </a:r>
            <a:endParaRPr b="0" i="0" sz="8000" u="none" cap="none" strike="noStrike">
              <a:solidFill>
                <a:schemeClr val="dk1"/>
              </a:solidFill>
              <a:latin typeface="Calibri"/>
              <a:ea typeface="Calibri"/>
              <a:cs typeface="Calibri"/>
              <a:sym typeface="Calibri"/>
            </a:endParaRPr>
          </a:p>
        </p:txBody>
      </p:sp>
      <p:pic>
        <p:nvPicPr>
          <p:cNvPr descr=" " id="441" name="Google Shape;441;g371be5417f7_0_400"/>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42" name="Google Shape;442;g371be5417f7_0_400"/>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447" name="Shape 447"/>
        <p:cNvGrpSpPr/>
        <p:nvPr/>
      </p:nvGrpSpPr>
      <p:grpSpPr>
        <a:xfrm>
          <a:off x="0" y="0"/>
          <a:ext cx="0" cy="0"/>
          <a:chOff x="0" y="0"/>
          <a:chExt cx="0" cy="0"/>
        </a:xfrm>
      </p:grpSpPr>
      <p:pic>
        <p:nvPicPr>
          <p:cNvPr descr=" " id="448" name="Google Shape;448;g371be5417f7_0_416"/>
          <p:cNvPicPr preferRelativeResize="0"/>
          <p:nvPr/>
        </p:nvPicPr>
        <p:blipFill rotWithShape="1">
          <a:blip r:embed="rId3">
            <a:alphaModFix/>
          </a:blip>
          <a:srcRect b="0" l="0" r="0" t="0"/>
          <a:stretch/>
        </p:blipFill>
        <p:spPr>
          <a:xfrm>
            <a:off x="0" y="0"/>
            <a:ext cx="16689183" cy="9255125"/>
          </a:xfrm>
          <a:prstGeom prst="rect">
            <a:avLst/>
          </a:prstGeom>
          <a:noFill/>
          <a:ln>
            <a:noFill/>
          </a:ln>
        </p:spPr>
      </p:pic>
      <p:pic>
        <p:nvPicPr>
          <p:cNvPr descr=" " id="449" name="Google Shape;449;g371be5417f7_0_416"/>
          <p:cNvPicPr preferRelativeResize="0"/>
          <p:nvPr/>
        </p:nvPicPr>
        <p:blipFill rotWithShape="1">
          <a:blip r:embed="rId4">
            <a:alphaModFix/>
          </a:blip>
          <a:srcRect b="0" l="0" r="0" t="0"/>
          <a:stretch/>
        </p:blipFill>
        <p:spPr>
          <a:xfrm>
            <a:off x="6625276" y="7853859"/>
            <a:ext cx="17761770" cy="5862141"/>
          </a:xfrm>
          <a:prstGeom prst="rect">
            <a:avLst/>
          </a:prstGeom>
          <a:noFill/>
          <a:ln>
            <a:noFill/>
          </a:ln>
        </p:spPr>
      </p:pic>
      <p:sp>
        <p:nvSpPr>
          <p:cNvPr id="450" name="Google Shape;450;g371be5417f7_0_4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371be5417f7_0_41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2" name="Google Shape;452;g371be5417f7_0_416"/>
          <p:cNvSpPr/>
          <p:nvPr/>
        </p:nvSpPr>
        <p:spPr>
          <a:xfrm>
            <a:off x="825603" y="2413000"/>
            <a:ext cx="7007100" cy="922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Vast Shadow"/>
              <a:buNone/>
            </a:pPr>
            <a:r>
              <a:rPr b="0" i="0" lang="en-US" sz="8000" u="none" cap="none" strike="noStrike">
                <a:solidFill>
                  <a:srgbClr val="272727"/>
                </a:solidFill>
                <a:latin typeface="Vast Shadow"/>
                <a:ea typeface="Vast Shadow"/>
                <a:cs typeface="Vast Shadow"/>
                <a:sym typeface="Vast Shadow"/>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3" name="Google Shape;453;g371be5417f7_0_416"/>
          <p:cNvSpPr/>
          <p:nvPr/>
        </p:nvSpPr>
        <p:spPr>
          <a:xfrm>
            <a:off x="16880410" y="2565400"/>
            <a:ext cx="66174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371be5417f7_0_416"/>
          <p:cNvSpPr/>
          <p:nvPr/>
        </p:nvSpPr>
        <p:spPr>
          <a:xfrm>
            <a:off x="16880410" y="2565400"/>
            <a:ext cx="66174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371be5417f7_0_416"/>
          <p:cNvSpPr/>
          <p:nvPr/>
        </p:nvSpPr>
        <p:spPr>
          <a:xfrm>
            <a:off x="16880410" y="2565400"/>
            <a:ext cx="68208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A web application</a:t>
            </a:r>
            <a:endParaRPr b="0" i="0" sz="4800" u="none" cap="none" strike="noStrike">
              <a:solidFill>
                <a:schemeClr val="dk1"/>
              </a:solidFill>
              <a:latin typeface="Calibri"/>
              <a:ea typeface="Calibri"/>
              <a:cs typeface="Calibri"/>
              <a:sym typeface="Calibri"/>
            </a:endParaRPr>
          </a:p>
        </p:txBody>
      </p:sp>
      <p:sp>
        <p:nvSpPr>
          <p:cNvPr id="456" name="Google Shape;456;g371be5417f7_0_416"/>
          <p:cNvSpPr/>
          <p:nvPr/>
        </p:nvSpPr>
        <p:spPr>
          <a:xfrm>
            <a:off x="16880410" y="4292600"/>
            <a:ext cx="67530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7" name="Google Shape;457;g371be5417f7_0_416"/>
          <p:cNvSpPr/>
          <p:nvPr/>
        </p:nvSpPr>
        <p:spPr>
          <a:xfrm>
            <a:off x="16766096" y="62738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58" name="Google Shape;458;g371be5417f7_0_416"/>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59" name="Google Shape;459;g371be5417f7_0_416"/>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464" name="Shape 464"/>
        <p:cNvGrpSpPr/>
        <p:nvPr/>
      </p:nvGrpSpPr>
      <p:grpSpPr>
        <a:xfrm>
          <a:off x="0" y="0"/>
          <a:ext cx="0" cy="0"/>
          <a:chOff x="0" y="0"/>
          <a:chExt cx="0" cy="0"/>
        </a:xfrm>
      </p:grpSpPr>
      <p:pic>
        <p:nvPicPr>
          <p:cNvPr descr=" " id="465" name="Google Shape;465;g371be5417f7_0_43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6" name="Google Shape;466;g371be5417f7_0_4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g371be5417f7_0_43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8" name="Google Shape;468;g371be5417f7_0_432"/>
          <p:cNvSpPr/>
          <p:nvPr/>
        </p:nvSpPr>
        <p:spPr>
          <a:xfrm>
            <a:off x="254032" y="10922000"/>
            <a:ext cx="74643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Vast Shadow"/>
              <a:buNone/>
            </a:pPr>
            <a:r>
              <a:rPr b="0" i="0" lang="en-US" sz="8000" u="none" cap="none" strike="noStrike">
                <a:solidFill>
                  <a:srgbClr val="272727"/>
                </a:solidFill>
                <a:latin typeface="Vast Shadow"/>
                <a:ea typeface="Vast Shadow"/>
                <a:cs typeface="Vast Shadow"/>
                <a:sym typeface="Vast Shadow"/>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473" name="Shape 473"/>
        <p:cNvGrpSpPr/>
        <p:nvPr/>
      </p:nvGrpSpPr>
      <p:grpSpPr>
        <a:xfrm>
          <a:off x="0" y="0"/>
          <a:ext cx="0" cy="0"/>
          <a:chOff x="0" y="0"/>
          <a:chExt cx="0" cy="0"/>
        </a:xfrm>
      </p:grpSpPr>
      <p:pic>
        <p:nvPicPr>
          <p:cNvPr descr=" " id="474" name="Google Shape;474;g371be5417f7_0_440"/>
          <p:cNvPicPr preferRelativeResize="0"/>
          <p:nvPr/>
        </p:nvPicPr>
        <p:blipFill rotWithShape="1">
          <a:blip r:embed="rId3">
            <a:alphaModFix/>
          </a:blip>
          <a:srcRect b="0" l="0" r="0" t="0"/>
          <a:stretch/>
        </p:blipFill>
        <p:spPr>
          <a:xfrm>
            <a:off x="0" y="0"/>
            <a:ext cx="24387048" cy="2019300"/>
          </a:xfrm>
          <a:prstGeom prst="rect">
            <a:avLst/>
          </a:prstGeom>
          <a:noFill/>
          <a:ln>
            <a:noFill/>
          </a:ln>
        </p:spPr>
      </p:pic>
      <p:pic>
        <p:nvPicPr>
          <p:cNvPr descr=" " id="475" name="Google Shape;475;g371be5417f7_0_440"/>
          <p:cNvPicPr preferRelativeResize="0"/>
          <p:nvPr/>
        </p:nvPicPr>
        <p:blipFill rotWithShape="1">
          <a:blip r:embed="rId4">
            <a:alphaModFix/>
          </a:blip>
          <a:srcRect b="0" l="0" r="0" t="0"/>
          <a:stretch/>
        </p:blipFill>
        <p:spPr>
          <a:xfrm>
            <a:off x="0" y="11544300"/>
            <a:ext cx="24387048" cy="2171700"/>
          </a:xfrm>
          <a:prstGeom prst="rect">
            <a:avLst/>
          </a:prstGeom>
          <a:noFill/>
          <a:ln>
            <a:noFill/>
          </a:ln>
        </p:spPr>
      </p:pic>
      <p:sp>
        <p:nvSpPr>
          <p:cNvPr id="476" name="Google Shape;476;g371be5417f7_0_4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g371be5417f7_0_44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8" name="Google Shape;478;g371be5417f7_0_440"/>
          <p:cNvPicPr preferRelativeResize="0"/>
          <p:nvPr/>
        </p:nvPicPr>
        <p:blipFill rotWithShape="1">
          <a:blip r:embed="rId6">
            <a:alphaModFix/>
          </a:blip>
          <a:srcRect b="0" l="0" r="0" t="0"/>
          <a:stretch/>
        </p:blipFill>
        <p:spPr>
          <a:xfrm>
            <a:off x="1079635" y="698500"/>
            <a:ext cx="6566721" cy="5473700"/>
          </a:xfrm>
          <a:prstGeom prst="rect">
            <a:avLst/>
          </a:prstGeom>
          <a:noFill/>
          <a:ln>
            <a:noFill/>
          </a:ln>
        </p:spPr>
      </p:pic>
      <p:pic>
        <p:nvPicPr>
          <p:cNvPr descr=" " id="479" name="Google Shape;479;g371be5417f7_0_440"/>
          <p:cNvPicPr preferRelativeResize="0"/>
          <p:nvPr/>
        </p:nvPicPr>
        <p:blipFill rotWithShape="1">
          <a:blip r:embed="rId7">
            <a:alphaModFix/>
          </a:blip>
          <a:srcRect b="0" l="0" r="0" t="0"/>
          <a:stretch/>
        </p:blipFill>
        <p:spPr>
          <a:xfrm>
            <a:off x="15991299" y="6756400"/>
            <a:ext cx="6566721" cy="5473700"/>
          </a:xfrm>
          <a:prstGeom prst="rect">
            <a:avLst/>
          </a:prstGeom>
          <a:noFill/>
          <a:ln>
            <a:noFill/>
          </a:ln>
        </p:spPr>
      </p:pic>
      <p:sp>
        <p:nvSpPr>
          <p:cNvPr id="480" name="Google Shape;480;g371be5417f7_0_440"/>
          <p:cNvSpPr/>
          <p:nvPr/>
        </p:nvSpPr>
        <p:spPr>
          <a:xfrm>
            <a:off x="8675184" y="2171700"/>
            <a:ext cx="66048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371be5417f7_0_440"/>
          <p:cNvSpPr/>
          <p:nvPr/>
        </p:nvSpPr>
        <p:spPr>
          <a:xfrm>
            <a:off x="8675184" y="2768600"/>
            <a:ext cx="8892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371be5417f7_0_440"/>
          <p:cNvSpPr/>
          <p:nvPr/>
        </p:nvSpPr>
        <p:spPr>
          <a:xfrm>
            <a:off x="8675184" y="2768600"/>
            <a:ext cx="1431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Vast Shadow"/>
              <a:buNone/>
            </a:pPr>
            <a:r>
              <a:rPr b="0" i="0" lang="en-US" sz="12800" u="none" cap="none" strike="noStrike">
                <a:solidFill>
                  <a:srgbClr val="272727"/>
                </a:solidFill>
                <a:latin typeface="Vast Shadow"/>
                <a:ea typeface="Vast Shadow"/>
                <a:cs typeface="Vast Shadow"/>
                <a:sym typeface="Vast Shadow"/>
              </a:rPr>
              <a:t>1</a:t>
            </a:r>
            <a:endParaRPr b="0" i="0" sz="12800" u="none" cap="none" strike="noStrike">
              <a:solidFill>
                <a:schemeClr val="dk1"/>
              </a:solidFill>
              <a:latin typeface="Calibri"/>
              <a:ea typeface="Calibri"/>
              <a:cs typeface="Calibri"/>
              <a:sym typeface="Calibri"/>
            </a:endParaRPr>
          </a:p>
        </p:txBody>
      </p:sp>
      <p:sp>
        <p:nvSpPr>
          <p:cNvPr id="483" name="Google Shape;483;g371be5417f7_0_440"/>
          <p:cNvSpPr/>
          <p:nvPr/>
        </p:nvSpPr>
        <p:spPr>
          <a:xfrm>
            <a:off x="9767521" y="2171700"/>
            <a:ext cx="55125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371be5417f7_0_440"/>
          <p:cNvSpPr/>
          <p:nvPr/>
        </p:nvSpPr>
        <p:spPr>
          <a:xfrm>
            <a:off x="9767521" y="2171700"/>
            <a:ext cx="57156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Discover the secrets</a:t>
            </a:r>
            <a:endParaRPr b="0" i="0" sz="4800" u="none" cap="none" strike="noStrike">
              <a:solidFill>
                <a:schemeClr val="dk1"/>
              </a:solidFill>
              <a:latin typeface="Calibri"/>
              <a:ea typeface="Calibri"/>
              <a:cs typeface="Calibri"/>
              <a:sym typeface="Calibri"/>
            </a:endParaRPr>
          </a:p>
        </p:txBody>
      </p:sp>
      <p:sp>
        <p:nvSpPr>
          <p:cNvPr id="485" name="Google Shape;485;g371be5417f7_0_440"/>
          <p:cNvSpPr/>
          <p:nvPr/>
        </p:nvSpPr>
        <p:spPr>
          <a:xfrm>
            <a:off x="9767521" y="3797300"/>
            <a:ext cx="5648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86" name="Google Shape;486;g371be5417f7_0_440"/>
          <p:cNvSpPr/>
          <p:nvPr/>
        </p:nvSpPr>
        <p:spPr>
          <a:xfrm>
            <a:off x="1079635" y="7962900"/>
            <a:ext cx="6604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371be5417f7_0_440"/>
          <p:cNvSpPr/>
          <p:nvPr/>
        </p:nvSpPr>
        <p:spPr>
          <a:xfrm>
            <a:off x="1079635" y="8826500"/>
            <a:ext cx="1320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371be5417f7_0_440"/>
          <p:cNvSpPr/>
          <p:nvPr/>
        </p:nvSpPr>
        <p:spPr>
          <a:xfrm>
            <a:off x="1079635" y="8826500"/>
            <a:ext cx="1863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Vast Shadow"/>
              <a:buNone/>
            </a:pPr>
            <a:r>
              <a:rPr b="0" i="0" lang="en-US" sz="12800" u="none" cap="none" strike="noStrike">
                <a:solidFill>
                  <a:srgbClr val="272727"/>
                </a:solidFill>
                <a:latin typeface="Vast Shadow"/>
                <a:ea typeface="Vast Shadow"/>
                <a:cs typeface="Vast Shadow"/>
                <a:sym typeface="Vast Shadow"/>
              </a:rPr>
              <a:t>3</a:t>
            </a:r>
            <a:endParaRPr b="0" i="0" sz="12800" u="none" cap="none" strike="noStrike">
              <a:solidFill>
                <a:schemeClr val="dk1"/>
              </a:solidFill>
              <a:latin typeface="Calibri"/>
              <a:ea typeface="Calibri"/>
              <a:cs typeface="Calibri"/>
              <a:sym typeface="Calibri"/>
            </a:endParaRPr>
          </a:p>
        </p:txBody>
      </p:sp>
      <p:sp>
        <p:nvSpPr>
          <p:cNvPr id="489" name="Google Shape;489;g371be5417f7_0_440"/>
          <p:cNvSpPr/>
          <p:nvPr/>
        </p:nvSpPr>
        <p:spPr>
          <a:xfrm>
            <a:off x="2603825" y="7962900"/>
            <a:ext cx="50805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371be5417f7_0_440"/>
          <p:cNvSpPr/>
          <p:nvPr/>
        </p:nvSpPr>
        <p:spPr>
          <a:xfrm>
            <a:off x="2603825" y="7962900"/>
            <a:ext cx="52839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Meet the creatures</a:t>
            </a:r>
            <a:endParaRPr b="0" i="0" sz="4800" u="none" cap="none" strike="noStrike">
              <a:solidFill>
                <a:schemeClr val="dk1"/>
              </a:solidFill>
              <a:latin typeface="Calibri"/>
              <a:ea typeface="Calibri"/>
              <a:cs typeface="Calibri"/>
              <a:sym typeface="Calibri"/>
            </a:endParaRPr>
          </a:p>
        </p:txBody>
      </p:sp>
      <p:sp>
        <p:nvSpPr>
          <p:cNvPr id="491" name="Google Shape;491;g371be5417f7_0_440"/>
          <p:cNvSpPr/>
          <p:nvPr/>
        </p:nvSpPr>
        <p:spPr>
          <a:xfrm>
            <a:off x="2603825" y="9588500"/>
            <a:ext cx="52161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92" name="Google Shape;492;g371be5417f7_0_440"/>
          <p:cNvSpPr/>
          <p:nvPr/>
        </p:nvSpPr>
        <p:spPr>
          <a:xfrm>
            <a:off x="8586273" y="7962900"/>
            <a:ext cx="6604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371be5417f7_0_440"/>
          <p:cNvSpPr/>
          <p:nvPr/>
        </p:nvSpPr>
        <p:spPr>
          <a:xfrm>
            <a:off x="8586273" y="8826500"/>
            <a:ext cx="13464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371be5417f7_0_440"/>
          <p:cNvSpPr/>
          <p:nvPr/>
        </p:nvSpPr>
        <p:spPr>
          <a:xfrm>
            <a:off x="8586273" y="8826500"/>
            <a:ext cx="1888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Vast Shadow"/>
              <a:buNone/>
            </a:pPr>
            <a:r>
              <a:rPr b="0" i="0" lang="en-US" sz="12800" u="none" cap="none" strike="noStrike">
                <a:solidFill>
                  <a:srgbClr val="272727"/>
                </a:solidFill>
                <a:latin typeface="Vast Shadow"/>
                <a:ea typeface="Vast Shadow"/>
                <a:cs typeface="Vast Shadow"/>
                <a:sym typeface="Vast Shadow"/>
              </a:rPr>
              <a:t>4</a:t>
            </a:r>
            <a:endParaRPr b="0" i="0" sz="12800" u="none" cap="none" strike="noStrike">
              <a:solidFill>
                <a:schemeClr val="dk1"/>
              </a:solidFill>
              <a:latin typeface="Calibri"/>
              <a:ea typeface="Calibri"/>
              <a:cs typeface="Calibri"/>
              <a:sym typeface="Calibri"/>
            </a:endParaRPr>
          </a:p>
        </p:txBody>
      </p:sp>
      <p:sp>
        <p:nvSpPr>
          <p:cNvPr id="495" name="Google Shape;495;g371be5417f7_0_440"/>
          <p:cNvSpPr/>
          <p:nvPr/>
        </p:nvSpPr>
        <p:spPr>
          <a:xfrm>
            <a:off x="10135867" y="7962900"/>
            <a:ext cx="50553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371be5417f7_0_440"/>
          <p:cNvSpPr/>
          <p:nvPr/>
        </p:nvSpPr>
        <p:spPr>
          <a:xfrm>
            <a:off x="10135867" y="7962900"/>
            <a:ext cx="52584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Uncover the magic</a:t>
            </a:r>
            <a:endParaRPr b="0" i="0" sz="4800" u="none" cap="none" strike="noStrike">
              <a:solidFill>
                <a:schemeClr val="dk1"/>
              </a:solidFill>
              <a:latin typeface="Calibri"/>
              <a:ea typeface="Calibri"/>
              <a:cs typeface="Calibri"/>
              <a:sym typeface="Calibri"/>
            </a:endParaRPr>
          </a:p>
        </p:txBody>
      </p:sp>
      <p:sp>
        <p:nvSpPr>
          <p:cNvPr id="497" name="Google Shape;497;g371be5417f7_0_440"/>
          <p:cNvSpPr/>
          <p:nvPr/>
        </p:nvSpPr>
        <p:spPr>
          <a:xfrm>
            <a:off x="10135867" y="9588500"/>
            <a:ext cx="51906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98" name="Google Shape;498;g371be5417f7_0_440"/>
          <p:cNvSpPr/>
          <p:nvPr/>
        </p:nvSpPr>
        <p:spPr>
          <a:xfrm>
            <a:off x="16181822" y="2171700"/>
            <a:ext cx="66048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371be5417f7_0_440"/>
          <p:cNvSpPr/>
          <p:nvPr/>
        </p:nvSpPr>
        <p:spPr>
          <a:xfrm>
            <a:off x="16181822" y="2768600"/>
            <a:ext cx="12828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371be5417f7_0_440"/>
          <p:cNvSpPr/>
          <p:nvPr/>
        </p:nvSpPr>
        <p:spPr>
          <a:xfrm>
            <a:off x="16181822" y="2768600"/>
            <a:ext cx="1824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Vast Shadow"/>
              <a:buNone/>
            </a:pPr>
            <a:r>
              <a:rPr b="0" i="0" lang="en-US" sz="12800" u="none" cap="none" strike="noStrike">
                <a:solidFill>
                  <a:srgbClr val="272727"/>
                </a:solidFill>
                <a:latin typeface="Vast Shadow"/>
                <a:ea typeface="Vast Shadow"/>
                <a:cs typeface="Vast Shadow"/>
                <a:sym typeface="Vast Shadow"/>
              </a:rPr>
              <a:t>2</a:t>
            </a:r>
            <a:endParaRPr b="0" i="0" sz="12800" u="none" cap="none" strike="noStrike">
              <a:solidFill>
                <a:schemeClr val="dk1"/>
              </a:solidFill>
              <a:latin typeface="Calibri"/>
              <a:ea typeface="Calibri"/>
              <a:cs typeface="Calibri"/>
              <a:sym typeface="Calibri"/>
            </a:endParaRPr>
          </a:p>
        </p:txBody>
      </p:sp>
      <p:sp>
        <p:nvSpPr>
          <p:cNvPr id="501" name="Google Shape;501;g371be5417f7_0_440"/>
          <p:cNvSpPr/>
          <p:nvPr/>
        </p:nvSpPr>
        <p:spPr>
          <a:xfrm>
            <a:off x="17667908" y="2171700"/>
            <a:ext cx="5118600" cy="322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371be5417f7_0_440"/>
          <p:cNvSpPr/>
          <p:nvPr/>
        </p:nvSpPr>
        <p:spPr>
          <a:xfrm>
            <a:off x="17667908" y="2171700"/>
            <a:ext cx="53220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Find your own path</a:t>
            </a:r>
            <a:endParaRPr b="0" i="0" sz="4800" u="none" cap="none" strike="noStrike">
              <a:solidFill>
                <a:schemeClr val="dk1"/>
              </a:solidFill>
              <a:latin typeface="Calibri"/>
              <a:ea typeface="Calibri"/>
              <a:cs typeface="Calibri"/>
              <a:sym typeface="Calibri"/>
            </a:endParaRPr>
          </a:p>
        </p:txBody>
      </p:sp>
      <p:sp>
        <p:nvSpPr>
          <p:cNvPr id="503" name="Google Shape;503;g371be5417f7_0_440"/>
          <p:cNvSpPr/>
          <p:nvPr/>
        </p:nvSpPr>
        <p:spPr>
          <a:xfrm>
            <a:off x="17667908" y="3797300"/>
            <a:ext cx="5254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27" name="Shape 27"/>
        <p:cNvGrpSpPr/>
        <p:nvPr/>
      </p:nvGrpSpPr>
      <p:grpSpPr>
        <a:xfrm>
          <a:off x="0" y="0"/>
          <a:ext cx="0" cy="0"/>
          <a:chOff x="0" y="0"/>
          <a:chExt cx="0" cy="0"/>
        </a:xfrm>
      </p:grpSpPr>
      <p:sp>
        <p:nvSpPr>
          <p:cNvPr id="28" name="Google Shape;28;g371be5417f7_0_11"/>
          <p:cNvSpPr/>
          <p:nvPr/>
        </p:nvSpPr>
        <p:spPr>
          <a:xfrm>
            <a:off x="0" y="0"/>
            <a:ext cx="24387000" cy="13716000"/>
          </a:xfrm>
          <a:prstGeom prst="rect">
            <a:avLst/>
          </a:prstGeom>
          <a:solidFill>
            <a:srgbClr val="BCBC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371be5417f7_0_11"/>
          <p:cNvPicPr preferRelativeResize="0"/>
          <p:nvPr/>
        </p:nvPicPr>
        <p:blipFill rotWithShape="1">
          <a:blip r:embed="rId3">
            <a:alphaModFix/>
          </a:blip>
          <a:srcRect b="0" l="0" r="0" t="0"/>
          <a:stretch/>
        </p:blipFill>
        <p:spPr>
          <a:xfrm>
            <a:off x="3200800" y="76200"/>
            <a:ext cx="17985451" cy="13563603"/>
          </a:xfrm>
          <a:prstGeom prst="rect">
            <a:avLst/>
          </a:prstGeom>
          <a:noFill/>
          <a:ln>
            <a:noFill/>
          </a:ln>
        </p:spPr>
      </p:pic>
      <p:sp>
        <p:nvSpPr>
          <p:cNvPr id="30" name="Google Shape;30;g371be5417f7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371be5417f7_0_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 name="Google Shape;32;g371be5417f7_0_11"/>
          <p:cNvSpPr/>
          <p:nvPr/>
        </p:nvSpPr>
        <p:spPr>
          <a:xfrm>
            <a:off x="6867325" y="4394200"/>
            <a:ext cx="1066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Vast Shadow"/>
              <a:buNone/>
            </a:pPr>
            <a:r>
              <a:rPr b="0" i="0" lang="en-US" sz="12800" u="none" cap="none" strike="noStrike">
                <a:solidFill>
                  <a:srgbClr val="272727"/>
                </a:solidFill>
                <a:latin typeface="Vast Shadow"/>
                <a:ea typeface="Vast Shadow"/>
                <a:cs typeface="Vast Shadow"/>
                <a:sym typeface="Vast Shadow"/>
              </a:rPr>
              <a:t>Welcome</a:t>
            </a:r>
            <a:endParaRPr b="0" i="0" sz="12800" u="none" cap="none" strike="noStrike">
              <a:solidFill>
                <a:schemeClr val="dk1"/>
              </a:solidFill>
              <a:latin typeface="Calibri"/>
              <a:ea typeface="Calibri"/>
              <a:cs typeface="Calibri"/>
              <a:sym typeface="Calibri"/>
            </a:endParaRPr>
          </a:p>
        </p:txBody>
      </p:sp>
      <p:sp>
        <p:nvSpPr>
          <p:cNvPr id="33" name="Google Shape;33;g371be5417f7_0_11"/>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508" name="Shape 508"/>
        <p:cNvGrpSpPr/>
        <p:nvPr/>
      </p:nvGrpSpPr>
      <p:grpSpPr>
        <a:xfrm>
          <a:off x="0" y="0"/>
          <a:ext cx="0" cy="0"/>
          <a:chOff x="0" y="0"/>
          <a:chExt cx="0" cy="0"/>
        </a:xfrm>
      </p:grpSpPr>
      <p:pic>
        <p:nvPicPr>
          <p:cNvPr descr=" " id="509" name="Google Shape;509;g371be5417f7_0_474"/>
          <p:cNvPicPr preferRelativeResize="0"/>
          <p:nvPr/>
        </p:nvPicPr>
        <p:blipFill rotWithShape="1">
          <a:blip r:embed="rId3">
            <a:alphaModFix/>
          </a:blip>
          <a:srcRect b="0" l="0" r="0" t="0"/>
          <a:stretch/>
        </p:blipFill>
        <p:spPr>
          <a:xfrm>
            <a:off x="0" y="0"/>
            <a:ext cx="3442130" cy="13716000"/>
          </a:xfrm>
          <a:prstGeom prst="rect">
            <a:avLst/>
          </a:prstGeom>
          <a:noFill/>
          <a:ln>
            <a:noFill/>
          </a:ln>
        </p:spPr>
      </p:pic>
      <p:pic>
        <p:nvPicPr>
          <p:cNvPr descr=" " id="510" name="Google Shape;510;g371be5417f7_0_474"/>
          <p:cNvPicPr preferRelativeResize="0"/>
          <p:nvPr/>
        </p:nvPicPr>
        <p:blipFill rotWithShape="1">
          <a:blip r:embed="rId4">
            <a:alphaModFix/>
          </a:blip>
          <a:srcRect b="0" l="0" r="0" t="0"/>
          <a:stretch/>
        </p:blipFill>
        <p:spPr>
          <a:xfrm>
            <a:off x="18125165" y="124"/>
            <a:ext cx="6261883" cy="13715876"/>
          </a:xfrm>
          <a:prstGeom prst="rect">
            <a:avLst/>
          </a:prstGeom>
          <a:noFill/>
          <a:ln>
            <a:noFill/>
          </a:ln>
        </p:spPr>
      </p:pic>
      <p:sp>
        <p:nvSpPr>
          <p:cNvPr id="511" name="Google Shape;511;g371be5417f7_0_4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2" name="Google Shape;512;g371be5417f7_0_4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3" name="Google Shape;513;g371be5417f7_0_474"/>
          <p:cNvPicPr preferRelativeResize="0"/>
          <p:nvPr/>
        </p:nvPicPr>
        <p:blipFill rotWithShape="1">
          <a:blip r:embed="rId6">
            <a:alphaModFix/>
          </a:blip>
          <a:srcRect b="0" l="0" r="0" t="0"/>
          <a:stretch/>
        </p:blipFill>
        <p:spPr>
          <a:xfrm>
            <a:off x="8522765" y="3810000"/>
            <a:ext cx="14479810" cy="7861300"/>
          </a:xfrm>
          <a:prstGeom prst="rect">
            <a:avLst/>
          </a:prstGeom>
          <a:noFill/>
          <a:ln>
            <a:noFill/>
          </a:ln>
        </p:spPr>
      </p:pic>
      <p:sp>
        <p:nvSpPr>
          <p:cNvPr id="514" name="Google Shape;514;g371be5417f7_0_474"/>
          <p:cNvSpPr/>
          <p:nvPr/>
        </p:nvSpPr>
        <p:spPr>
          <a:xfrm>
            <a:off x="2434471" y="1104900"/>
            <a:ext cx="195309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Vast Shadow"/>
              <a:buNone/>
            </a:pPr>
            <a:r>
              <a:rPr b="0" i="0" lang="en-US" sz="8000" u="none" cap="none" strike="noStrike">
                <a:solidFill>
                  <a:srgbClr val="272727"/>
                </a:solidFill>
                <a:latin typeface="Vast Shadow"/>
                <a:ea typeface="Vast Shadow"/>
                <a:cs typeface="Vast Shadow"/>
                <a:sym typeface="Vast Shadow"/>
              </a:rPr>
              <a:t>Fantasy Realm at a Glance</a:t>
            </a:r>
            <a:endParaRPr b="0" i="0" sz="8000" u="none" cap="none" strike="noStrike">
              <a:solidFill>
                <a:schemeClr val="dk1"/>
              </a:solidFill>
              <a:latin typeface="Calibri"/>
              <a:ea typeface="Calibri"/>
              <a:cs typeface="Calibri"/>
              <a:sym typeface="Calibri"/>
            </a:endParaRPr>
          </a:p>
        </p:txBody>
      </p:sp>
      <p:sp>
        <p:nvSpPr>
          <p:cNvPr id="515" name="Google Shape;515;g371be5417f7_0_474"/>
          <p:cNvSpPr/>
          <p:nvPr/>
        </p:nvSpPr>
        <p:spPr>
          <a:xfrm>
            <a:off x="1714714" y="34290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371be5417f7_0_474"/>
          <p:cNvSpPr/>
          <p:nvPr/>
        </p:nvSpPr>
        <p:spPr>
          <a:xfrm>
            <a:off x="1714714" y="34290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371be5417f7_0_474"/>
          <p:cNvSpPr/>
          <p:nvPr/>
        </p:nvSpPr>
        <p:spPr>
          <a:xfrm>
            <a:off x="1714714" y="34290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The Forest</a:t>
            </a:r>
            <a:endParaRPr b="0" i="0" sz="4800" u="none" cap="none" strike="noStrike">
              <a:solidFill>
                <a:schemeClr val="dk1"/>
              </a:solidFill>
              <a:latin typeface="Calibri"/>
              <a:ea typeface="Calibri"/>
              <a:cs typeface="Calibri"/>
              <a:sym typeface="Calibri"/>
            </a:endParaRPr>
          </a:p>
        </p:txBody>
      </p:sp>
      <p:sp>
        <p:nvSpPr>
          <p:cNvPr id="518" name="Google Shape;518;g371be5417f7_0_474"/>
          <p:cNvSpPr/>
          <p:nvPr/>
        </p:nvSpPr>
        <p:spPr>
          <a:xfrm>
            <a:off x="1714714" y="42926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19" name="Google Shape;519;g371be5417f7_0_474"/>
          <p:cNvSpPr/>
          <p:nvPr/>
        </p:nvSpPr>
        <p:spPr>
          <a:xfrm>
            <a:off x="1714714" y="65913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371be5417f7_0_474"/>
          <p:cNvSpPr/>
          <p:nvPr/>
        </p:nvSpPr>
        <p:spPr>
          <a:xfrm>
            <a:off x="1714714" y="65913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371be5417f7_0_474"/>
          <p:cNvSpPr/>
          <p:nvPr/>
        </p:nvSpPr>
        <p:spPr>
          <a:xfrm>
            <a:off x="1714714" y="65913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The Caves</a:t>
            </a:r>
            <a:endParaRPr b="0" i="0" sz="4800" u="none" cap="none" strike="noStrike">
              <a:solidFill>
                <a:schemeClr val="dk1"/>
              </a:solidFill>
              <a:latin typeface="Calibri"/>
              <a:ea typeface="Calibri"/>
              <a:cs typeface="Calibri"/>
              <a:sym typeface="Calibri"/>
            </a:endParaRPr>
          </a:p>
        </p:txBody>
      </p:sp>
      <p:sp>
        <p:nvSpPr>
          <p:cNvPr id="522" name="Google Shape;522;g371be5417f7_0_474"/>
          <p:cNvSpPr/>
          <p:nvPr/>
        </p:nvSpPr>
        <p:spPr>
          <a:xfrm>
            <a:off x="1714714" y="74549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23" name="Google Shape;523;g371be5417f7_0_474"/>
          <p:cNvSpPr/>
          <p:nvPr/>
        </p:nvSpPr>
        <p:spPr>
          <a:xfrm>
            <a:off x="1714714" y="97536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371be5417f7_0_474"/>
          <p:cNvSpPr/>
          <p:nvPr/>
        </p:nvSpPr>
        <p:spPr>
          <a:xfrm>
            <a:off x="1714714" y="9753600"/>
            <a:ext cx="69351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371be5417f7_0_474"/>
          <p:cNvSpPr/>
          <p:nvPr/>
        </p:nvSpPr>
        <p:spPr>
          <a:xfrm>
            <a:off x="1714714" y="97536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The Lair</a:t>
            </a:r>
            <a:endParaRPr b="0" i="0" sz="4800" u="none" cap="none" strike="noStrike">
              <a:solidFill>
                <a:schemeClr val="dk1"/>
              </a:solidFill>
              <a:latin typeface="Calibri"/>
              <a:ea typeface="Calibri"/>
              <a:cs typeface="Calibri"/>
              <a:sym typeface="Calibri"/>
            </a:endParaRPr>
          </a:p>
        </p:txBody>
      </p:sp>
      <p:sp>
        <p:nvSpPr>
          <p:cNvPr id="526" name="Google Shape;526;g371be5417f7_0_474"/>
          <p:cNvSpPr/>
          <p:nvPr/>
        </p:nvSpPr>
        <p:spPr>
          <a:xfrm>
            <a:off x="1714714" y="106172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531" name="Shape 531"/>
        <p:cNvGrpSpPr/>
        <p:nvPr/>
      </p:nvGrpSpPr>
      <p:grpSpPr>
        <a:xfrm>
          <a:off x="0" y="0"/>
          <a:ext cx="0" cy="0"/>
          <a:chOff x="0" y="0"/>
          <a:chExt cx="0" cy="0"/>
        </a:xfrm>
      </p:grpSpPr>
      <p:pic>
        <p:nvPicPr>
          <p:cNvPr descr=" " id="532" name="Google Shape;532;g371be5417f7_0_496"/>
          <p:cNvPicPr preferRelativeResize="0"/>
          <p:nvPr/>
        </p:nvPicPr>
        <p:blipFill rotWithShape="1">
          <a:blip r:embed="rId3">
            <a:alphaModFix/>
          </a:blip>
          <a:srcRect b="0" l="0" r="0" t="0"/>
          <a:stretch/>
        </p:blipFill>
        <p:spPr>
          <a:xfrm>
            <a:off x="0" y="0"/>
            <a:ext cx="16689183" cy="9255125"/>
          </a:xfrm>
          <a:prstGeom prst="rect">
            <a:avLst/>
          </a:prstGeom>
          <a:noFill/>
          <a:ln>
            <a:noFill/>
          </a:ln>
        </p:spPr>
      </p:pic>
      <p:pic>
        <p:nvPicPr>
          <p:cNvPr descr=" " id="533" name="Google Shape;533;g371be5417f7_0_496"/>
          <p:cNvPicPr preferRelativeResize="0"/>
          <p:nvPr/>
        </p:nvPicPr>
        <p:blipFill rotWithShape="1">
          <a:blip r:embed="rId4">
            <a:alphaModFix/>
          </a:blip>
          <a:srcRect b="0" l="0" r="0" t="0"/>
          <a:stretch/>
        </p:blipFill>
        <p:spPr>
          <a:xfrm>
            <a:off x="6625276" y="7853859"/>
            <a:ext cx="17761770" cy="5862141"/>
          </a:xfrm>
          <a:prstGeom prst="rect">
            <a:avLst/>
          </a:prstGeom>
          <a:noFill/>
          <a:ln>
            <a:noFill/>
          </a:ln>
        </p:spPr>
      </p:pic>
      <p:sp>
        <p:nvSpPr>
          <p:cNvPr id="534" name="Google Shape;534;g371be5417f7_0_4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5" name="Google Shape;535;g371be5417f7_0_49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6" name="Google Shape;536;g371be5417f7_0_496"/>
          <p:cNvSpPr/>
          <p:nvPr/>
        </p:nvSpPr>
        <p:spPr>
          <a:xfrm>
            <a:off x="6054423" y="1104900"/>
            <a:ext cx="122781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Vast Shadow"/>
              <a:buNone/>
            </a:pPr>
            <a:r>
              <a:rPr b="0" i="0" lang="en-US" sz="8000" u="none" cap="none" strike="noStrike">
                <a:solidFill>
                  <a:srgbClr val="272727"/>
                </a:solidFill>
                <a:latin typeface="Vast Shadow"/>
                <a:ea typeface="Vast Shadow"/>
                <a:cs typeface="Vast Shadow"/>
                <a:sym typeface="Vast Shadow"/>
              </a:rPr>
              <a:t>The Timeline</a:t>
            </a:r>
            <a:endParaRPr b="0" i="0" sz="8000" u="none" cap="none" strike="noStrike">
              <a:solidFill>
                <a:schemeClr val="dk1"/>
              </a:solidFill>
              <a:latin typeface="Calibri"/>
              <a:ea typeface="Calibri"/>
              <a:cs typeface="Calibri"/>
              <a:sym typeface="Calibri"/>
            </a:endParaRPr>
          </a:p>
        </p:txBody>
      </p:sp>
      <p:sp>
        <p:nvSpPr>
          <p:cNvPr id="537" name="Google Shape;537;g371be5417f7_0_496"/>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371be5417f7_0_496"/>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g371be5417f7_0_496"/>
          <p:cNvPicPr preferRelativeResize="0"/>
          <p:nvPr/>
        </p:nvPicPr>
        <p:blipFill rotWithShape="1">
          <a:blip r:embed="rId6">
            <a:alphaModFix/>
          </a:blip>
          <a:srcRect b="0" l="0" r="0" t="0"/>
          <a:stretch/>
        </p:blipFill>
        <p:spPr>
          <a:xfrm>
            <a:off x="0" y="7912100"/>
            <a:ext cx="24387048" cy="12700"/>
          </a:xfrm>
          <a:prstGeom prst="rect">
            <a:avLst/>
          </a:prstGeom>
          <a:noFill/>
          <a:ln>
            <a:noFill/>
          </a:ln>
        </p:spPr>
      </p:pic>
      <p:pic>
        <p:nvPicPr>
          <p:cNvPr descr=" " id="540" name="Google Shape;540;g371be5417f7_0_496"/>
          <p:cNvPicPr preferRelativeResize="0"/>
          <p:nvPr/>
        </p:nvPicPr>
        <p:blipFill rotWithShape="1">
          <a:blip r:embed="rId7">
            <a:alphaModFix/>
          </a:blip>
          <a:srcRect b="0" l="0" r="0" t="0"/>
          <a:stretch/>
        </p:blipFill>
        <p:spPr>
          <a:xfrm>
            <a:off x="1244756" y="5016500"/>
            <a:ext cx="190524" cy="2908300"/>
          </a:xfrm>
          <a:prstGeom prst="rect">
            <a:avLst/>
          </a:prstGeom>
          <a:noFill/>
          <a:ln>
            <a:noFill/>
          </a:ln>
        </p:spPr>
      </p:pic>
      <p:pic>
        <p:nvPicPr>
          <p:cNvPr descr=" " id="541" name="Google Shape;541;g371be5417f7_0_496"/>
          <p:cNvPicPr preferRelativeResize="0"/>
          <p:nvPr/>
        </p:nvPicPr>
        <p:blipFill rotWithShape="1">
          <a:blip r:embed="rId8">
            <a:alphaModFix/>
          </a:blip>
          <a:srcRect b="0" l="0" r="0" t="0"/>
          <a:stretch/>
        </p:blipFill>
        <p:spPr>
          <a:xfrm>
            <a:off x="12561870" y="3505200"/>
            <a:ext cx="190524" cy="4419600"/>
          </a:xfrm>
          <a:prstGeom prst="rect">
            <a:avLst/>
          </a:prstGeom>
          <a:noFill/>
          <a:ln>
            <a:noFill/>
          </a:ln>
        </p:spPr>
      </p:pic>
      <p:pic>
        <p:nvPicPr>
          <p:cNvPr descr=" " id="542" name="Google Shape;542;g371be5417f7_0_496"/>
          <p:cNvPicPr preferRelativeResize="0"/>
          <p:nvPr/>
        </p:nvPicPr>
        <p:blipFill rotWithShape="1">
          <a:blip r:embed="rId9">
            <a:alphaModFix/>
          </a:blip>
          <a:srcRect b="0" l="0" r="0" t="0"/>
          <a:stretch/>
        </p:blipFill>
        <p:spPr>
          <a:xfrm>
            <a:off x="6884260" y="7924800"/>
            <a:ext cx="190524" cy="5029200"/>
          </a:xfrm>
          <a:prstGeom prst="rect">
            <a:avLst/>
          </a:prstGeom>
          <a:noFill/>
          <a:ln>
            <a:noFill/>
          </a:ln>
        </p:spPr>
      </p:pic>
      <p:pic>
        <p:nvPicPr>
          <p:cNvPr descr=" " id="543" name="Google Shape;543;g371be5417f7_0_496"/>
          <p:cNvPicPr preferRelativeResize="0"/>
          <p:nvPr/>
        </p:nvPicPr>
        <p:blipFill rotWithShape="1">
          <a:blip r:embed="rId10">
            <a:alphaModFix/>
          </a:blip>
          <a:srcRect b="0" l="0" r="0" t="0"/>
          <a:stretch/>
        </p:blipFill>
        <p:spPr>
          <a:xfrm>
            <a:off x="18214076" y="7924800"/>
            <a:ext cx="190524" cy="3048000"/>
          </a:xfrm>
          <a:prstGeom prst="rect">
            <a:avLst/>
          </a:prstGeom>
          <a:noFill/>
          <a:ln>
            <a:noFill/>
          </a:ln>
        </p:spPr>
      </p:pic>
      <p:sp>
        <p:nvSpPr>
          <p:cNvPr id="544" name="Google Shape;544;g371be5417f7_0_496"/>
          <p:cNvSpPr/>
          <p:nvPr/>
        </p:nvSpPr>
        <p:spPr>
          <a:xfrm>
            <a:off x="1740117" y="47752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371be5417f7_0_496"/>
          <p:cNvSpPr/>
          <p:nvPr/>
        </p:nvSpPr>
        <p:spPr>
          <a:xfrm>
            <a:off x="1740117" y="47752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371be5417f7_0_496"/>
          <p:cNvSpPr/>
          <p:nvPr/>
        </p:nvSpPr>
        <p:spPr>
          <a:xfrm>
            <a:off x="1740117" y="47752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War</a:t>
            </a:r>
            <a:endParaRPr b="0" i="0" sz="3600" u="none" cap="none" strike="noStrike">
              <a:solidFill>
                <a:schemeClr val="dk1"/>
              </a:solidFill>
              <a:latin typeface="Calibri"/>
              <a:ea typeface="Calibri"/>
              <a:cs typeface="Calibri"/>
              <a:sym typeface="Calibri"/>
            </a:endParaRPr>
          </a:p>
        </p:txBody>
      </p:sp>
      <p:sp>
        <p:nvSpPr>
          <p:cNvPr id="547" name="Google Shape;547;g371be5417f7_0_496"/>
          <p:cNvSpPr/>
          <p:nvPr/>
        </p:nvSpPr>
        <p:spPr>
          <a:xfrm>
            <a:off x="1740117" y="55499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48" name="Google Shape;548;g371be5417f7_0_496"/>
          <p:cNvSpPr/>
          <p:nvPr/>
        </p:nvSpPr>
        <p:spPr>
          <a:xfrm>
            <a:off x="13069934" y="32893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371be5417f7_0_496"/>
          <p:cNvSpPr/>
          <p:nvPr/>
        </p:nvSpPr>
        <p:spPr>
          <a:xfrm>
            <a:off x="13069934" y="32893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371be5417f7_0_496"/>
          <p:cNvSpPr/>
          <p:nvPr/>
        </p:nvSpPr>
        <p:spPr>
          <a:xfrm>
            <a:off x="13069934" y="32893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Transform</a:t>
            </a:r>
            <a:endParaRPr b="0" i="0" sz="3600" u="none" cap="none" strike="noStrike">
              <a:solidFill>
                <a:schemeClr val="dk1"/>
              </a:solidFill>
              <a:latin typeface="Calibri"/>
              <a:ea typeface="Calibri"/>
              <a:cs typeface="Calibri"/>
              <a:sym typeface="Calibri"/>
            </a:endParaRPr>
          </a:p>
        </p:txBody>
      </p:sp>
      <p:sp>
        <p:nvSpPr>
          <p:cNvPr id="551" name="Google Shape;551;g371be5417f7_0_496"/>
          <p:cNvSpPr/>
          <p:nvPr/>
        </p:nvSpPr>
        <p:spPr>
          <a:xfrm>
            <a:off x="13069934" y="40640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52" name="Google Shape;552;g371be5417f7_0_496"/>
          <p:cNvSpPr/>
          <p:nvPr/>
        </p:nvSpPr>
        <p:spPr>
          <a:xfrm>
            <a:off x="7417727" y="84328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371be5417f7_0_496"/>
          <p:cNvSpPr/>
          <p:nvPr/>
        </p:nvSpPr>
        <p:spPr>
          <a:xfrm>
            <a:off x="7417727" y="8432800"/>
            <a:ext cx="4572600" cy="438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371be5417f7_0_496"/>
          <p:cNvSpPr/>
          <p:nvPr/>
        </p:nvSpPr>
        <p:spPr>
          <a:xfrm>
            <a:off x="7417727" y="84328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Rise</a:t>
            </a:r>
            <a:endParaRPr b="0" i="0" sz="3600" u="none" cap="none" strike="noStrike">
              <a:solidFill>
                <a:schemeClr val="dk1"/>
              </a:solidFill>
              <a:latin typeface="Calibri"/>
              <a:ea typeface="Calibri"/>
              <a:cs typeface="Calibri"/>
              <a:sym typeface="Calibri"/>
            </a:endParaRPr>
          </a:p>
        </p:txBody>
      </p:sp>
      <p:sp>
        <p:nvSpPr>
          <p:cNvPr id="555" name="Google Shape;555;g371be5417f7_0_496"/>
          <p:cNvSpPr/>
          <p:nvPr/>
        </p:nvSpPr>
        <p:spPr>
          <a:xfrm>
            <a:off x="7417727" y="92075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56" name="Google Shape;556;g371be5417f7_0_496"/>
          <p:cNvSpPr/>
          <p:nvPr/>
        </p:nvSpPr>
        <p:spPr>
          <a:xfrm>
            <a:off x="18747543" y="84328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371be5417f7_0_496"/>
          <p:cNvSpPr/>
          <p:nvPr/>
        </p:nvSpPr>
        <p:spPr>
          <a:xfrm>
            <a:off x="18747543" y="8432800"/>
            <a:ext cx="45726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371be5417f7_0_496"/>
          <p:cNvSpPr/>
          <p:nvPr/>
        </p:nvSpPr>
        <p:spPr>
          <a:xfrm>
            <a:off x="18747543" y="843280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Invasion</a:t>
            </a:r>
            <a:endParaRPr b="0" i="0" sz="3600" u="none" cap="none" strike="noStrike">
              <a:solidFill>
                <a:schemeClr val="dk1"/>
              </a:solidFill>
              <a:latin typeface="Calibri"/>
              <a:ea typeface="Calibri"/>
              <a:cs typeface="Calibri"/>
              <a:sym typeface="Calibri"/>
            </a:endParaRPr>
          </a:p>
        </p:txBody>
      </p:sp>
      <p:sp>
        <p:nvSpPr>
          <p:cNvPr id="559" name="Google Shape;559;g371be5417f7_0_496"/>
          <p:cNvSpPr/>
          <p:nvPr/>
        </p:nvSpPr>
        <p:spPr>
          <a:xfrm>
            <a:off x="18747543" y="9207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60" name="Google Shape;560;g371be5417f7_0_496"/>
          <p:cNvSpPr/>
          <p:nvPr/>
        </p:nvSpPr>
        <p:spPr>
          <a:xfrm rot="-5400000">
            <a:off x="628209" y="8318230"/>
            <a:ext cx="1638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Vast Shadow"/>
              <a:buNone/>
            </a:pPr>
            <a:r>
              <a:rPr b="0" i="0" lang="en-US" sz="3600" u="none" cap="none" strike="noStrike">
                <a:solidFill>
                  <a:srgbClr val="000000"/>
                </a:solidFill>
                <a:latin typeface="Vast Shadow"/>
                <a:ea typeface="Vast Shadow"/>
                <a:cs typeface="Vast Shadow"/>
                <a:sym typeface="Vast Shadow"/>
              </a:rPr>
              <a:t>2020</a:t>
            </a:r>
            <a:endParaRPr b="0" i="0" sz="3600" u="none" cap="none" strike="noStrike">
              <a:solidFill>
                <a:schemeClr val="dk1"/>
              </a:solidFill>
              <a:latin typeface="Calibri"/>
              <a:ea typeface="Calibri"/>
              <a:cs typeface="Calibri"/>
              <a:sym typeface="Calibri"/>
            </a:endParaRPr>
          </a:p>
        </p:txBody>
      </p:sp>
      <p:sp>
        <p:nvSpPr>
          <p:cNvPr id="561" name="Google Shape;561;g371be5417f7_0_496"/>
          <p:cNvSpPr/>
          <p:nvPr/>
        </p:nvSpPr>
        <p:spPr>
          <a:xfrm rot="-5400000">
            <a:off x="11958074" y="8328882"/>
            <a:ext cx="16131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Vast Shadow"/>
              <a:buNone/>
            </a:pPr>
            <a:r>
              <a:rPr b="0" i="0" lang="en-US" sz="3600" u="none" cap="none" strike="noStrike">
                <a:solidFill>
                  <a:srgbClr val="000000"/>
                </a:solidFill>
                <a:latin typeface="Vast Shadow"/>
                <a:ea typeface="Vast Shadow"/>
                <a:cs typeface="Vast Shadow"/>
                <a:sym typeface="Vast Shadow"/>
              </a:rPr>
              <a:t>2022</a:t>
            </a:r>
            <a:endParaRPr b="0" i="0" sz="3600" u="none" cap="none" strike="noStrike">
              <a:solidFill>
                <a:schemeClr val="dk1"/>
              </a:solidFill>
              <a:latin typeface="Calibri"/>
              <a:ea typeface="Calibri"/>
              <a:cs typeface="Calibri"/>
              <a:sym typeface="Calibri"/>
            </a:endParaRPr>
          </a:p>
        </p:txBody>
      </p:sp>
      <p:sp>
        <p:nvSpPr>
          <p:cNvPr id="562" name="Google Shape;562;g371be5417f7_0_496"/>
          <p:cNvSpPr/>
          <p:nvPr/>
        </p:nvSpPr>
        <p:spPr>
          <a:xfrm rot="-5400000">
            <a:off x="6337615" y="6448146"/>
            <a:ext cx="14988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Vast Shadow"/>
              <a:buNone/>
            </a:pPr>
            <a:r>
              <a:rPr b="0" i="0" lang="en-US" sz="3600" u="none" cap="none" strike="noStrike">
                <a:solidFill>
                  <a:srgbClr val="000000"/>
                </a:solidFill>
                <a:latin typeface="Vast Shadow"/>
                <a:ea typeface="Vast Shadow"/>
                <a:cs typeface="Vast Shadow"/>
                <a:sym typeface="Vast Shadow"/>
              </a:rPr>
              <a:t>2021</a:t>
            </a:r>
            <a:endParaRPr b="0" i="0" sz="3600" u="none" cap="none" strike="noStrike">
              <a:solidFill>
                <a:schemeClr val="dk1"/>
              </a:solidFill>
              <a:latin typeface="Calibri"/>
              <a:ea typeface="Calibri"/>
              <a:cs typeface="Calibri"/>
              <a:sym typeface="Calibri"/>
            </a:endParaRPr>
          </a:p>
        </p:txBody>
      </p:sp>
      <p:sp>
        <p:nvSpPr>
          <p:cNvPr id="563" name="Google Shape;563;g371be5417f7_0_496"/>
          <p:cNvSpPr/>
          <p:nvPr/>
        </p:nvSpPr>
        <p:spPr>
          <a:xfrm rot="-5400000">
            <a:off x="17610281" y="6398482"/>
            <a:ext cx="16131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Vast Shadow"/>
              <a:buNone/>
            </a:pPr>
            <a:r>
              <a:rPr b="0" i="0" lang="en-US" sz="3600" u="none" cap="none" strike="noStrike">
                <a:solidFill>
                  <a:srgbClr val="000000"/>
                </a:solidFill>
                <a:latin typeface="Vast Shadow"/>
                <a:ea typeface="Vast Shadow"/>
                <a:cs typeface="Vast Shadow"/>
                <a:sym typeface="Vast Shadow"/>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568" name="Shape 568"/>
        <p:cNvGrpSpPr/>
        <p:nvPr/>
      </p:nvGrpSpPr>
      <p:grpSpPr>
        <a:xfrm>
          <a:off x="0" y="0"/>
          <a:ext cx="0" cy="0"/>
          <a:chOff x="0" y="0"/>
          <a:chExt cx="0" cy="0"/>
        </a:xfrm>
      </p:grpSpPr>
      <p:pic>
        <p:nvPicPr>
          <p:cNvPr descr=" " id="569" name="Google Shape;569;g371be5417f7_0_532"/>
          <p:cNvPicPr preferRelativeResize="0"/>
          <p:nvPr/>
        </p:nvPicPr>
        <p:blipFill rotWithShape="1">
          <a:blip r:embed="rId3">
            <a:alphaModFix/>
          </a:blip>
          <a:srcRect b="0" l="0" r="0" t="0"/>
          <a:stretch/>
        </p:blipFill>
        <p:spPr>
          <a:xfrm>
            <a:off x="0" y="0"/>
            <a:ext cx="24387048" cy="2019300"/>
          </a:xfrm>
          <a:prstGeom prst="rect">
            <a:avLst/>
          </a:prstGeom>
          <a:noFill/>
          <a:ln>
            <a:noFill/>
          </a:ln>
        </p:spPr>
      </p:pic>
      <p:pic>
        <p:nvPicPr>
          <p:cNvPr descr=" " id="570" name="Google Shape;570;g371be5417f7_0_532"/>
          <p:cNvPicPr preferRelativeResize="0"/>
          <p:nvPr/>
        </p:nvPicPr>
        <p:blipFill rotWithShape="1">
          <a:blip r:embed="rId4">
            <a:alphaModFix/>
          </a:blip>
          <a:srcRect b="0" l="0" r="0" t="0"/>
          <a:stretch/>
        </p:blipFill>
        <p:spPr>
          <a:xfrm>
            <a:off x="0" y="11544300"/>
            <a:ext cx="24387048" cy="2171700"/>
          </a:xfrm>
          <a:prstGeom prst="rect">
            <a:avLst/>
          </a:prstGeom>
          <a:noFill/>
          <a:ln>
            <a:noFill/>
          </a:ln>
        </p:spPr>
      </p:pic>
      <p:sp>
        <p:nvSpPr>
          <p:cNvPr id="571" name="Google Shape;571;g371be5417f7_0_5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g371be5417f7_0_53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73" name="Google Shape;573;g371be5417f7_0_532"/>
          <p:cNvSpPr/>
          <p:nvPr/>
        </p:nvSpPr>
        <p:spPr>
          <a:xfrm>
            <a:off x="9267925" y="1714500"/>
            <a:ext cx="5851200" cy="2878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Vast Shadow"/>
              <a:buNone/>
            </a:pPr>
            <a:r>
              <a:rPr b="0" i="0" lang="en-US" sz="8000" u="none" cap="none" strike="noStrike">
                <a:solidFill>
                  <a:srgbClr val="272727"/>
                </a:solidFill>
                <a:latin typeface="Vast Shadow"/>
                <a:ea typeface="Vast Shadow"/>
                <a:cs typeface="Vast Shadow"/>
                <a:sym typeface="Vast Shadow"/>
              </a:rPr>
              <a:t>Our Team</a:t>
            </a:r>
            <a:endParaRPr b="0" i="0" sz="8000" u="none" cap="none" strike="noStrike">
              <a:solidFill>
                <a:schemeClr val="dk1"/>
              </a:solidFill>
              <a:latin typeface="Calibri"/>
              <a:ea typeface="Calibri"/>
              <a:cs typeface="Calibri"/>
              <a:sym typeface="Calibri"/>
            </a:endParaRPr>
          </a:p>
        </p:txBody>
      </p:sp>
      <p:sp>
        <p:nvSpPr>
          <p:cNvPr id="574" name="Google Shape;574;g371be5417f7_0_532"/>
          <p:cNvSpPr/>
          <p:nvPr/>
        </p:nvSpPr>
        <p:spPr>
          <a:xfrm>
            <a:off x="2553019" y="29845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g371be5417f7_0_532"/>
          <p:cNvPicPr preferRelativeResize="0"/>
          <p:nvPr/>
        </p:nvPicPr>
        <p:blipFill rotWithShape="1">
          <a:blip r:embed="rId6">
            <a:alphaModFix/>
          </a:blip>
          <a:srcRect b="0" l="0" r="0" t="0"/>
          <a:stretch/>
        </p:blipFill>
        <p:spPr>
          <a:xfrm>
            <a:off x="2553019" y="2984500"/>
            <a:ext cx="6096762" cy="6096000"/>
          </a:xfrm>
          <a:prstGeom prst="rect">
            <a:avLst/>
          </a:prstGeom>
          <a:noFill/>
          <a:ln>
            <a:noFill/>
          </a:ln>
        </p:spPr>
      </p:pic>
      <p:sp>
        <p:nvSpPr>
          <p:cNvPr id="576" name="Google Shape;576;g371be5417f7_0_532"/>
          <p:cNvSpPr/>
          <p:nvPr/>
        </p:nvSpPr>
        <p:spPr>
          <a:xfrm>
            <a:off x="255301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371be5417f7_0_532"/>
          <p:cNvSpPr/>
          <p:nvPr/>
        </p:nvSpPr>
        <p:spPr>
          <a:xfrm>
            <a:off x="255301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371be5417f7_0_532"/>
          <p:cNvSpPr/>
          <p:nvPr/>
        </p:nvSpPr>
        <p:spPr>
          <a:xfrm>
            <a:off x="2451406" y="92837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Eldruin</a:t>
            </a:r>
            <a:endParaRPr b="0" i="0" sz="4800" u="none" cap="none" strike="noStrike">
              <a:solidFill>
                <a:schemeClr val="dk1"/>
              </a:solidFill>
              <a:latin typeface="Calibri"/>
              <a:ea typeface="Calibri"/>
              <a:cs typeface="Calibri"/>
              <a:sym typeface="Calibri"/>
            </a:endParaRPr>
          </a:p>
        </p:txBody>
      </p:sp>
      <p:sp>
        <p:nvSpPr>
          <p:cNvPr id="579" name="Google Shape;579;g371be5417f7_0_532"/>
          <p:cNvSpPr/>
          <p:nvPr/>
        </p:nvSpPr>
        <p:spPr>
          <a:xfrm>
            <a:off x="2485277" y="101981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80" name="Google Shape;580;g371be5417f7_0_532"/>
          <p:cNvSpPr/>
          <p:nvPr/>
        </p:nvSpPr>
        <p:spPr>
          <a:xfrm>
            <a:off x="9513489" y="54229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g371be5417f7_0_532"/>
          <p:cNvPicPr preferRelativeResize="0"/>
          <p:nvPr/>
        </p:nvPicPr>
        <p:blipFill rotWithShape="1">
          <a:blip r:embed="rId7">
            <a:alphaModFix/>
          </a:blip>
          <a:srcRect b="0" l="0" r="0" t="0"/>
          <a:stretch/>
        </p:blipFill>
        <p:spPr>
          <a:xfrm>
            <a:off x="9513489" y="5422900"/>
            <a:ext cx="6096762" cy="6096000"/>
          </a:xfrm>
          <a:prstGeom prst="rect">
            <a:avLst/>
          </a:prstGeom>
          <a:noFill/>
          <a:ln>
            <a:noFill/>
          </a:ln>
        </p:spPr>
      </p:pic>
      <p:sp>
        <p:nvSpPr>
          <p:cNvPr id="582" name="Google Shape;582;g371be5417f7_0_532"/>
          <p:cNvSpPr/>
          <p:nvPr/>
        </p:nvSpPr>
        <p:spPr>
          <a:xfrm>
            <a:off x="9513489" y="117221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371be5417f7_0_532"/>
          <p:cNvSpPr/>
          <p:nvPr/>
        </p:nvSpPr>
        <p:spPr>
          <a:xfrm>
            <a:off x="9513489" y="117221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371be5417f7_0_532"/>
          <p:cNvSpPr/>
          <p:nvPr/>
        </p:nvSpPr>
        <p:spPr>
          <a:xfrm>
            <a:off x="9411876" y="117221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Elementalen</a:t>
            </a:r>
            <a:endParaRPr b="0" i="0" sz="4800" u="none" cap="none" strike="noStrike">
              <a:solidFill>
                <a:schemeClr val="dk1"/>
              </a:solidFill>
              <a:latin typeface="Calibri"/>
              <a:ea typeface="Calibri"/>
              <a:cs typeface="Calibri"/>
              <a:sym typeface="Calibri"/>
            </a:endParaRPr>
          </a:p>
        </p:txBody>
      </p:sp>
      <p:sp>
        <p:nvSpPr>
          <p:cNvPr id="585" name="Google Shape;585;g371be5417f7_0_532"/>
          <p:cNvSpPr/>
          <p:nvPr/>
        </p:nvSpPr>
        <p:spPr>
          <a:xfrm>
            <a:off x="9445747" y="126365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86" name="Google Shape;586;g371be5417f7_0_532"/>
          <p:cNvSpPr/>
          <p:nvPr/>
        </p:nvSpPr>
        <p:spPr>
          <a:xfrm>
            <a:off x="16473959" y="2984500"/>
            <a:ext cx="6096900" cy="774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7" name="Google Shape;587;g371be5417f7_0_532"/>
          <p:cNvPicPr preferRelativeResize="0"/>
          <p:nvPr/>
        </p:nvPicPr>
        <p:blipFill rotWithShape="1">
          <a:blip r:embed="rId8">
            <a:alphaModFix/>
          </a:blip>
          <a:srcRect b="0" l="0" r="0" t="0"/>
          <a:stretch/>
        </p:blipFill>
        <p:spPr>
          <a:xfrm>
            <a:off x="16473959" y="2984500"/>
            <a:ext cx="6096762" cy="6096000"/>
          </a:xfrm>
          <a:prstGeom prst="rect">
            <a:avLst/>
          </a:prstGeom>
          <a:noFill/>
          <a:ln>
            <a:noFill/>
          </a:ln>
        </p:spPr>
      </p:pic>
      <p:sp>
        <p:nvSpPr>
          <p:cNvPr id="588" name="Google Shape;588;g371be5417f7_0_532"/>
          <p:cNvSpPr/>
          <p:nvPr/>
        </p:nvSpPr>
        <p:spPr>
          <a:xfrm>
            <a:off x="1647395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371be5417f7_0_532"/>
          <p:cNvSpPr/>
          <p:nvPr/>
        </p:nvSpPr>
        <p:spPr>
          <a:xfrm>
            <a:off x="16473959" y="9283700"/>
            <a:ext cx="60969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371be5417f7_0_532"/>
          <p:cNvSpPr/>
          <p:nvPr/>
        </p:nvSpPr>
        <p:spPr>
          <a:xfrm>
            <a:off x="16372346" y="92837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Lunaria</a:t>
            </a:r>
            <a:endParaRPr b="0" i="0" sz="4800" u="none" cap="none" strike="noStrike">
              <a:solidFill>
                <a:schemeClr val="dk1"/>
              </a:solidFill>
              <a:latin typeface="Calibri"/>
              <a:ea typeface="Calibri"/>
              <a:cs typeface="Calibri"/>
              <a:sym typeface="Calibri"/>
            </a:endParaRPr>
          </a:p>
        </p:txBody>
      </p:sp>
      <p:sp>
        <p:nvSpPr>
          <p:cNvPr id="591" name="Google Shape;591;g371be5417f7_0_532"/>
          <p:cNvSpPr/>
          <p:nvPr/>
        </p:nvSpPr>
        <p:spPr>
          <a:xfrm>
            <a:off x="16406217" y="101981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596" name="Shape 596"/>
        <p:cNvGrpSpPr/>
        <p:nvPr/>
      </p:nvGrpSpPr>
      <p:grpSpPr>
        <a:xfrm>
          <a:off x="0" y="0"/>
          <a:ext cx="0" cy="0"/>
          <a:chOff x="0" y="0"/>
          <a:chExt cx="0" cy="0"/>
        </a:xfrm>
      </p:grpSpPr>
      <p:pic>
        <p:nvPicPr>
          <p:cNvPr descr=" " id="597" name="Google Shape;597;g371be5417f7_0_559"/>
          <p:cNvPicPr preferRelativeResize="0"/>
          <p:nvPr/>
        </p:nvPicPr>
        <p:blipFill rotWithShape="1">
          <a:blip r:embed="rId3">
            <a:alphaModFix/>
          </a:blip>
          <a:srcRect b="0" l="0" r="0" t="0"/>
          <a:stretch/>
        </p:blipFill>
        <p:spPr>
          <a:xfrm>
            <a:off x="0" y="0"/>
            <a:ext cx="3442130" cy="13716000"/>
          </a:xfrm>
          <a:prstGeom prst="rect">
            <a:avLst/>
          </a:prstGeom>
          <a:noFill/>
          <a:ln>
            <a:noFill/>
          </a:ln>
        </p:spPr>
      </p:pic>
      <p:pic>
        <p:nvPicPr>
          <p:cNvPr descr=" " id="598" name="Google Shape;598;g371be5417f7_0_559"/>
          <p:cNvPicPr preferRelativeResize="0"/>
          <p:nvPr/>
        </p:nvPicPr>
        <p:blipFill rotWithShape="1">
          <a:blip r:embed="rId4">
            <a:alphaModFix/>
          </a:blip>
          <a:srcRect b="0" l="0" r="0" t="0"/>
          <a:stretch/>
        </p:blipFill>
        <p:spPr>
          <a:xfrm>
            <a:off x="18125165" y="124"/>
            <a:ext cx="6261883" cy="13715876"/>
          </a:xfrm>
          <a:prstGeom prst="rect">
            <a:avLst/>
          </a:prstGeom>
          <a:noFill/>
          <a:ln>
            <a:noFill/>
          </a:ln>
        </p:spPr>
      </p:pic>
      <p:pic>
        <p:nvPicPr>
          <p:cNvPr descr=" " id="599" name="Google Shape;599;g371be5417f7_0_559"/>
          <p:cNvPicPr preferRelativeResize="0"/>
          <p:nvPr/>
        </p:nvPicPr>
        <p:blipFill rotWithShape="1">
          <a:blip r:embed="rId5">
            <a:alphaModFix/>
          </a:blip>
          <a:srcRect b="0" l="0" r="0" t="0"/>
          <a:stretch/>
        </p:blipFill>
        <p:spPr>
          <a:xfrm>
            <a:off x="11914089" y="939800"/>
            <a:ext cx="12472959" cy="11849100"/>
          </a:xfrm>
          <a:prstGeom prst="rect">
            <a:avLst/>
          </a:prstGeom>
          <a:noFill/>
          <a:ln>
            <a:noFill/>
          </a:ln>
        </p:spPr>
      </p:pic>
      <p:sp>
        <p:nvSpPr>
          <p:cNvPr id="600" name="Google Shape;600;g371be5417f7_0_5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1" name="Google Shape;601;g371be5417f7_0_55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02" name="Google Shape;602;g371be5417f7_0_559"/>
          <p:cNvSpPr/>
          <p:nvPr/>
        </p:nvSpPr>
        <p:spPr>
          <a:xfrm>
            <a:off x="990724"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371be5417f7_0_559"/>
          <p:cNvSpPr/>
          <p:nvPr/>
        </p:nvSpPr>
        <p:spPr>
          <a:xfrm>
            <a:off x="990724"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g371be5417f7_0_559"/>
          <p:cNvPicPr preferRelativeResize="0"/>
          <p:nvPr/>
        </p:nvPicPr>
        <p:blipFill rotWithShape="1">
          <a:blip r:embed="rId7">
            <a:alphaModFix/>
          </a:blip>
          <a:srcRect b="0" l="0" r="0" t="0"/>
          <a:stretch/>
        </p:blipFill>
        <p:spPr>
          <a:xfrm>
            <a:off x="1105038" y="2057400"/>
            <a:ext cx="1397175" cy="1117600"/>
          </a:xfrm>
          <a:prstGeom prst="rect">
            <a:avLst/>
          </a:prstGeom>
          <a:noFill/>
          <a:ln>
            <a:noFill/>
          </a:ln>
        </p:spPr>
      </p:pic>
      <p:pic>
        <p:nvPicPr>
          <p:cNvPr descr=" " id="605" name="Google Shape;605;g371be5417f7_0_559"/>
          <p:cNvPicPr preferRelativeResize="0"/>
          <p:nvPr/>
        </p:nvPicPr>
        <p:blipFill rotWithShape="1">
          <a:blip r:embed="rId8">
            <a:alphaModFix/>
          </a:blip>
          <a:srcRect b="0" l="0" r="0" t="0"/>
          <a:stretch/>
        </p:blipFill>
        <p:spPr>
          <a:xfrm>
            <a:off x="1765521" y="3429000"/>
            <a:ext cx="38105" cy="1625600"/>
          </a:xfrm>
          <a:prstGeom prst="rect">
            <a:avLst/>
          </a:prstGeom>
          <a:noFill/>
          <a:ln>
            <a:noFill/>
          </a:ln>
        </p:spPr>
      </p:pic>
      <p:sp>
        <p:nvSpPr>
          <p:cNvPr id="606" name="Google Shape;606;g371be5417f7_0_559"/>
          <p:cNvSpPr/>
          <p:nvPr/>
        </p:nvSpPr>
        <p:spPr>
          <a:xfrm>
            <a:off x="990724"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g371be5417f7_0_559"/>
          <p:cNvPicPr preferRelativeResize="0"/>
          <p:nvPr/>
        </p:nvPicPr>
        <p:blipFill rotWithShape="1">
          <a:blip r:embed="rId9">
            <a:alphaModFix/>
          </a:blip>
          <a:srcRect b="0" l="0" r="0" t="0"/>
          <a:stretch/>
        </p:blipFill>
        <p:spPr>
          <a:xfrm>
            <a:off x="1314614" y="5308600"/>
            <a:ext cx="978022" cy="1117600"/>
          </a:xfrm>
          <a:prstGeom prst="rect">
            <a:avLst/>
          </a:prstGeom>
          <a:noFill/>
          <a:ln>
            <a:noFill/>
          </a:ln>
        </p:spPr>
      </p:pic>
      <p:pic>
        <p:nvPicPr>
          <p:cNvPr descr=" " id="608" name="Google Shape;608;g371be5417f7_0_559"/>
          <p:cNvPicPr preferRelativeResize="0"/>
          <p:nvPr/>
        </p:nvPicPr>
        <p:blipFill rotWithShape="1">
          <a:blip r:embed="rId8">
            <a:alphaModFix/>
          </a:blip>
          <a:srcRect b="0" l="0" r="0" t="0"/>
          <a:stretch/>
        </p:blipFill>
        <p:spPr>
          <a:xfrm>
            <a:off x="1765521" y="6680200"/>
            <a:ext cx="38105" cy="1625600"/>
          </a:xfrm>
          <a:prstGeom prst="rect">
            <a:avLst/>
          </a:prstGeom>
          <a:noFill/>
          <a:ln>
            <a:noFill/>
          </a:ln>
        </p:spPr>
      </p:pic>
      <p:sp>
        <p:nvSpPr>
          <p:cNvPr id="609" name="Google Shape;609;g371be5417f7_0_559"/>
          <p:cNvSpPr/>
          <p:nvPr/>
        </p:nvSpPr>
        <p:spPr>
          <a:xfrm>
            <a:off x="990724"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0" name="Google Shape;610;g371be5417f7_0_559"/>
          <p:cNvPicPr preferRelativeResize="0"/>
          <p:nvPr/>
        </p:nvPicPr>
        <p:blipFill rotWithShape="1">
          <a:blip r:embed="rId10">
            <a:alphaModFix/>
          </a:blip>
          <a:srcRect b="0" l="0" r="0" t="0"/>
          <a:stretch/>
        </p:blipFill>
        <p:spPr>
          <a:xfrm>
            <a:off x="1365421" y="8559800"/>
            <a:ext cx="876410" cy="1117600"/>
          </a:xfrm>
          <a:prstGeom prst="rect">
            <a:avLst/>
          </a:prstGeom>
          <a:noFill/>
          <a:ln>
            <a:noFill/>
          </a:ln>
        </p:spPr>
      </p:pic>
      <p:pic>
        <p:nvPicPr>
          <p:cNvPr descr=" " id="611" name="Google Shape;611;g371be5417f7_0_559"/>
          <p:cNvPicPr preferRelativeResize="0"/>
          <p:nvPr/>
        </p:nvPicPr>
        <p:blipFill rotWithShape="1">
          <a:blip r:embed="rId8">
            <a:alphaModFix/>
          </a:blip>
          <a:srcRect b="0" l="0" r="0" t="0"/>
          <a:stretch/>
        </p:blipFill>
        <p:spPr>
          <a:xfrm>
            <a:off x="1765521" y="9931400"/>
            <a:ext cx="38105" cy="1625600"/>
          </a:xfrm>
          <a:prstGeom prst="rect">
            <a:avLst/>
          </a:prstGeom>
          <a:noFill/>
          <a:ln>
            <a:noFill/>
          </a:ln>
        </p:spPr>
      </p:pic>
      <p:sp>
        <p:nvSpPr>
          <p:cNvPr id="612" name="Google Shape;612;g371be5417f7_0_559"/>
          <p:cNvSpPr/>
          <p:nvPr/>
        </p:nvSpPr>
        <p:spPr>
          <a:xfrm>
            <a:off x="990724"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3" name="Google Shape;613;g371be5417f7_0_559"/>
          <p:cNvPicPr preferRelativeResize="0"/>
          <p:nvPr/>
        </p:nvPicPr>
        <p:blipFill rotWithShape="1">
          <a:blip r:embed="rId11">
            <a:alphaModFix/>
          </a:blip>
          <a:srcRect b="0" l="0" r="0" t="0"/>
          <a:stretch/>
        </p:blipFill>
        <p:spPr>
          <a:xfrm>
            <a:off x="1143143" y="11811000"/>
            <a:ext cx="1320965" cy="1117600"/>
          </a:xfrm>
          <a:prstGeom prst="rect">
            <a:avLst/>
          </a:prstGeom>
          <a:noFill/>
          <a:ln>
            <a:noFill/>
          </a:ln>
        </p:spPr>
      </p:pic>
      <p:sp>
        <p:nvSpPr>
          <p:cNvPr id="614" name="Google Shape;614;g371be5417f7_0_559"/>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15" name="Google Shape;615;g371be5417f7_0_559"/>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16" name="Google Shape;616;g371be5417f7_0_559"/>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17" name="Google Shape;617;g371be5417f7_0_559"/>
          <p:cNvSpPr/>
          <p:nvPr/>
        </p:nvSpPr>
        <p:spPr>
          <a:xfrm>
            <a:off x="1460683" y="406400"/>
            <a:ext cx="10792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Vast Shadow"/>
              <a:buNone/>
            </a:pPr>
            <a:r>
              <a:rPr b="0" i="0" lang="en-US" sz="8000" u="none" cap="none" strike="noStrike">
                <a:solidFill>
                  <a:srgbClr val="272727"/>
                </a:solidFill>
                <a:latin typeface="Vast Shadow"/>
                <a:ea typeface="Vast Shadow"/>
                <a:cs typeface="Vast Shadow"/>
                <a:sym typeface="Vast Shadow"/>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622" name="Shape 622"/>
        <p:cNvGrpSpPr/>
        <p:nvPr/>
      </p:nvGrpSpPr>
      <p:grpSpPr>
        <a:xfrm>
          <a:off x="0" y="0"/>
          <a:ext cx="0" cy="0"/>
          <a:chOff x="0" y="0"/>
          <a:chExt cx="0" cy="0"/>
        </a:xfrm>
      </p:grpSpPr>
      <p:pic>
        <p:nvPicPr>
          <p:cNvPr descr=" " id="623" name="Google Shape;623;g371be5417f7_0_584"/>
          <p:cNvPicPr preferRelativeResize="0"/>
          <p:nvPr/>
        </p:nvPicPr>
        <p:blipFill rotWithShape="1">
          <a:blip r:embed="rId3">
            <a:alphaModFix/>
          </a:blip>
          <a:srcRect b="0" l="0" r="0" t="0"/>
          <a:stretch/>
        </p:blipFill>
        <p:spPr>
          <a:xfrm>
            <a:off x="0" y="0"/>
            <a:ext cx="24387048" cy="2019300"/>
          </a:xfrm>
          <a:prstGeom prst="rect">
            <a:avLst/>
          </a:prstGeom>
          <a:noFill/>
          <a:ln>
            <a:noFill/>
          </a:ln>
        </p:spPr>
      </p:pic>
      <p:pic>
        <p:nvPicPr>
          <p:cNvPr descr=" " id="624" name="Google Shape;624;g371be5417f7_0_584"/>
          <p:cNvPicPr preferRelativeResize="0"/>
          <p:nvPr/>
        </p:nvPicPr>
        <p:blipFill rotWithShape="1">
          <a:blip r:embed="rId4">
            <a:alphaModFix/>
          </a:blip>
          <a:srcRect b="0" l="0" r="0" t="0"/>
          <a:stretch/>
        </p:blipFill>
        <p:spPr>
          <a:xfrm>
            <a:off x="0" y="11544300"/>
            <a:ext cx="24387048" cy="2171700"/>
          </a:xfrm>
          <a:prstGeom prst="rect">
            <a:avLst/>
          </a:prstGeom>
          <a:noFill/>
          <a:ln>
            <a:noFill/>
          </a:ln>
        </p:spPr>
      </p:pic>
      <p:sp>
        <p:nvSpPr>
          <p:cNvPr id="625" name="Google Shape;625;g371be5417f7_0_5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g371be5417f7_0_5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27" name="Google Shape;627;g371be5417f7_0_584"/>
          <p:cNvSpPr/>
          <p:nvPr/>
        </p:nvSpPr>
        <p:spPr>
          <a:xfrm>
            <a:off x="7794541" y="2019300"/>
            <a:ext cx="8810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Vast Shadow"/>
              <a:buNone/>
            </a:pPr>
            <a:r>
              <a:rPr b="0" i="0" lang="en-US" sz="8000" u="none" cap="none" strike="noStrike">
                <a:solidFill>
                  <a:srgbClr val="272727"/>
                </a:solidFill>
                <a:latin typeface="Vast Shadow"/>
                <a:ea typeface="Vast Shadow"/>
                <a:cs typeface="Vast Shadow"/>
                <a:sym typeface="Vast Shadow"/>
              </a:rPr>
              <a:t>The List</a:t>
            </a:r>
            <a:endParaRPr b="0" i="0" sz="8000" u="none" cap="none" strike="noStrike">
              <a:solidFill>
                <a:schemeClr val="dk1"/>
              </a:solidFill>
              <a:latin typeface="Calibri"/>
              <a:ea typeface="Calibri"/>
              <a:cs typeface="Calibri"/>
              <a:sym typeface="Calibri"/>
            </a:endParaRPr>
          </a:p>
        </p:txBody>
      </p:sp>
      <p:sp>
        <p:nvSpPr>
          <p:cNvPr id="628" name="Google Shape;628;g371be5417f7_0_584"/>
          <p:cNvSpPr/>
          <p:nvPr/>
        </p:nvSpPr>
        <p:spPr>
          <a:xfrm>
            <a:off x="3670759" y="3556000"/>
            <a:ext cx="17032800" cy="754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371be5417f7_0_584"/>
          <p:cNvSpPr/>
          <p:nvPr/>
        </p:nvSpPr>
        <p:spPr>
          <a:xfrm>
            <a:off x="3670759" y="3556000"/>
            <a:ext cx="170328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371be5417f7_0_584"/>
          <p:cNvSpPr/>
          <p:nvPr/>
        </p:nvSpPr>
        <p:spPr>
          <a:xfrm>
            <a:off x="3670759" y="380365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Dragons</a:t>
            </a:r>
            <a:endParaRPr b="0" i="0" sz="3600" u="none" cap="none" strike="noStrike">
              <a:solidFill>
                <a:schemeClr val="dk1"/>
              </a:solidFill>
              <a:latin typeface="Calibri"/>
              <a:ea typeface="Calibri"/>
              <a:cs typeface="Calibri"/>
              <a:sym typeface="Calibri"/>
            </a:endParaRPr>
          </a:p>
        </p:txBody>
      </p:sp>
      <p:sp>
        <p:nvSpPr>
          <p:cNvPr id="631" name="Google Shape;631;g371be5417f7_0_584"/>
          <p:cNvSpPr/>
          <p:nvPr/>
        </p:nvSpPr>
        <p:spPr>
          <a:xfrm>
            <a:off x="10072359" y="3556000"/>
            <a:ext cx="10766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32" name="Google Shape;632;g371be5417f7_0_584"/>
          <p:cNvSpPr/>
          <p:nvPr/>
        </p:nvSpPr>
        <p:spPr>
          <a:xfrm>
            <a:off x="3670759" y="5232400"/>
            <a:ext cx="17032800" cy="114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371be5417f7_0_584"/>
          <p:cNvSpPr/>
          <p:nvPr/>
        </p:nvSpPr>
        <p:spPr>
          <a:xfrm>
            <a:off x="3670759" y="5232400"/>
            <a:ext cx="6249300" cy="129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Medieval-like Settings</a:t>
            </a:r>
            <a:endParaRPr b="0" i="0" sz="3600" u="none" cap="none" strike="noStrike">
              <a:solidFill>
                <a:schemeClr val="dk1"/>
              </a:solidFill>
              <a:latin typeface="Calibri"/>
              <a:ea typeface="Calibri"/>
              <a:cs typeface="Calibri"/>
              <a:sym typeface="Calibri"/>
            </a:endParaRPr>
          </a:p>
        </p:txBody>
      </p:sp>
      <p:sp>
        <p:nvSpPr>
          <p:cNvPr id="634" name="Google Shape;634;g371be5417f7_0_584"/>
          <p:cNvSpPr/>
          <p:nvPr/>
        </p:nvSpPr>
        <p:spPr>
          <a:xfrm>
            <a:off x="10072359" y="553720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35" name="Google Shape;635;g371be5417f7_0_584"/>
          <p:cNvSpPr/>
          <p:nvPr/>
        </p:nvSpPr>
        <p:spPr>
          <a:xfrm>
            <a:off x="3670759" y="6985000"/>
            <a:ext cx="170328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371be5417f7_0_584"/>
          <p:cNvSpPr/>
          <p:nvPr/>
        </p:nvSpPr>
        <p:spPr>
          <a:xfrm>
            <a:off x="3670759" y="698500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Chosen One Trope</a:t>
            </a:r>
            <a:endParaRPr b="0" i="0" sz="3600" u="none" cap="none" strike="noStrike">
              <a:solidFill>
                <a:schemeClr val="dk1"/>
              </a:solidFill>
              <a:latin typeface="Calibri"/>
              <a:ea typeface="Calibri"/>
              <a:cs typeface="Calibri"/>
              <a:sym typeface="Calibri"/>
            </a:endParaRPr>
          </a:p>
        </p:txBody>
      </p:sp>
      <p:sp>
        <p:nvSpPr>
          <p:cNvPr id="637" name="Google Shape;637;g371be5417f7_0_584"/>
          <p:cNvSpPr/>
          <p:nvPr/>
        </p:nvSpPr>
        <p:spPr>
          <a:xfrm>
            <a:off x="10072359" y="70040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38" name="Google Shape;638;g371be5417f7_0_584"/>
          <p:cNvSpPr/>
          <p:nvPr/>
        </p:nvSpPr>
        <p:spPr>
          <a:xfrm>
            <a:off x="3670759" y="8166100"/>
            <a:ext cx="170328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371be5417f7_0_584"/>
          <p:cNvSpPr/>
          <p:nvPr/>
        </p:nvSpPr>
        <p:spPr>
          <a:xfrm>
            <a:off x="3670759" y="816610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Magic</a:t>
            </a:r>
            <a:endParaRPr b="0" i="0" sz="3600" u="none" cap="none" strike="noStrike">
              <a:solidFill>
                <a:schemeClr val="dk1"/>
              </a:solidFill>
              <a:latin typeface="Calibri"/>
              <a:ea typeface="Calibri"/>
              <a:cs typeface="Calibri"/>
              <a:sym typeface="Calibri"/>
            </a:endParaRPr>
          </a:p>
        </p:txBody>
      </p:sp>
      <p:sp>
        <p:nvSpPr>
          <p:cNvPr id="640" name="Google Shape;640;g371be5417f7_0_584"/>
          <p:cNvSpPr/>
          <p:nvPr/>
        </p:nvSpPr>
        <p:spPr>
          <a:xfrm>
            <a:off x="10072359" y="81851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41" name="Google Shape;641;g371be5417f7_0_584"/>
          <p:cNvSpPr/>
          <p:nvPr/>
        </p:nvSpPr>
        <p:spPr>
          <a:xfrm>
            <a:off x="3670759" y="9347200"/>
            <a:ext cx="170328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371be5417f7_0_584"/>
          <p:cNvSpPr/>
          <p:nvPr/>
        </p:nvSpPr>
        <p:spPr>
          <a:xfrm>
            <a:off x="3670759" y="934720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The Best Curse</a:t>
            </a:r>
            <a:endParaRPr b="0" i="0" sz="3600" u="none" cap="none" strike="noStrike">
              <a:solidFill>
                <a:schemeClr val="dk1"/>
              </a:solidFill>
              <a:latin typeface="Calibri"/>
              <a:ea typeface="Calibri"/>
              <a:cs typeface="Calibri"/>
              <a:sym typeface="Calibri"/>
            </a:endParaRPr>
          </a:p>
        </p:txBody>
      </p:sp>
      <p:sp>
        <p:nvSpPr>
          <p:cNvPr id="643" name="Google Shape;643;g371be5417f7_0_584"/>
          <p:cNvSpPr/>
          <p:nvPr/>
        </p:nvSpPr>
        <p:spPr>
          <a:xfrm>
            <a:off x="10072359" y="93662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44" name="Google Shape;644;g371be5417f7_0_584"/>
          <p:cNvSpPr/>
          <p:nvPr/>
        </p:nvSpPr>
        <p:spPr>
          <a:xfrm>
            <a:off x="3670759" y="10528300"/>
            <a:ext cx="17032800" cy="57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371be5417f7_0_584"/>
          <p:cNvSpPr/>
          <p:nvPr/>
        </p:nvSpPr>
        <p:spPr>
          <a:xfrm>
            <a:off x="3670759" y="10528300"/>
            <a:ext cx="6249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Unique Creatures</a:t>
            </a:r>
            <a:endParaRPr b="0" i="0" sz="3600" u="none" cap="none" strike="noStrike">
              <a:solidFill>
                <a:schemeClr val="dk1"/>
              </a:solidFill>
              <a:latin typeface="Calibri"/>
              <a:ea typeface="Calibri"/>
              <a:cs typeface="Calibri"/>
              <a:sym typeface="Calibri"/>
            </a:endParaRPr>
          </a:p>
        </p:txBody>
      </p:sp>
      <p:sp>
        <p:nvSpPr>
          <p:cNvPr id="646" name="Google Shape;646;g371be5417f7_0_584"/>
          <p:cNvSpPr/>
          <p:nvPr/>
        </p:nvSpPr>
        <p:spPr>
          <a:xfrm>
            <a:off x="10072359" y="105473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651" name="Shape 651"/>
        <p:cNvGrpSpPr/>
        <p:nvPr/>
      </p:nvGrpSpPr>
      <p:grpSpPr>
        <a:xfrm>
          <a:off x="0" y="0"/>
          <a:ext cx="0" cy="0"/>
          <a:chOff x="0" y="0"/>
          <a:chExt cx="0" cy="0"/>
        </a:xfrm>
      </p:grpSpPr>
      <p:pic>
        <p:nvPicPr>
          <p:cNvPr descr=" " id="652" name="Google Shape;652;g371be5417f7_0_612"/>
          <p:cNvPicPr preferRelativeResize="0"/>
          <p:nvPr/>
        </p:nvPicPr>
        <p:blipFill rotWithShape="1">
          <a:blip r:embed="rId3">
            <a:alphaModFix/>
          </a:blip>
          <a:srcRect b="0" l="0" r="0" t="0"/>
          <a:stretch/>
        </p:blipFill>
        <p:spPr>
          <a:xfrm>
            <a:off x="0" y="0"/>
            <a:ext cx="16689183" cy="9255125"/>
          </a:xfrm>
          <a:prstGeom prst="rect">
            <a:avLst/>
          </a:prstGeom>
          <a:noFill/>
          <a:ln>
            <a:noFill/>
          </a:ln>
        </p:spPr>
      </p:pic>
      <p:pic>
        <p:nvPicPr>
          <p:cNvPr descr=" " id="653" name="Google Shape;653;g371be5417f7_0_612"/>
          <p:cNvPicPr preferRelativeResize="0"/>
          <p:nvPr/>
        </p:nvPicPr>
        <p:blipFill rotWithShape="1">
          <a:blip r:embed="rId4">
            <a:alphaModFix/>
          </a:blip>
          <a:srcRect b="0" l="0" r="0" t="0"/>
          <a:stretch/>
        </p:blipFill>
        <p:spPr>
          <a:xfrm>
            <a:off x="6625276" y="7853859"/>
            <a:ext cx="17761770" cy="5862141"/>
          </a:xfrm>
          <a:prstGeom prst="rect">
            <a:avLst/>
          </a:prstGeom>
          <a:noFill/>
          <a:ln>
            <a:noFill/>
          </a:ln>
        </p:spPr>
      </p:pic>
      <p:sp>
        <p:nvSpPr>
          <p:cNvPr id="654" name="Google Shape;654;g371be5417f7_0_6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5" name="Google Shape;655;g371be5417f7_0_6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56" name="Google Shape;656;g371be5417f7_0_612"/>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371be5417f7_0_612"/>
          <p:cNvSpPr/>
          <p:nvPr/>
        </p:nvSpPr>
        <p:spPr>
          <a:xfrm>
            <a:off x="10618527" y="571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8" name="Google Shape;658;g371be5417f7_0_612"/>
          <p:cNvPicPr preferRelativeResize="0"/>
          <p:nvPr/>
        </p:nvPicPr>
        <p:blipFill rotWithShape="1">
          <a:blip r:embed="rId6">
            <a:alphaModFix/>
          </a:blip>
          <a:srcRect b="0" l="0" r="0" t="0"/>
          <a:stretch/>
        </p:blipFill>
        <p:spPr>
          <a:xfrm>
            <a:off x="11685461" y="571500"/>
            <a:ext cx="2032254" cy="2032000"/>
          </a:xfrm>
          <a:prstGeom prst="rect">
            <a:avLst/>
          </a:prstGeom>
          <a:noFill/>
          <a:ln>
            <a:noFill/>
          </a:ln>
        </p:spPr>
      </p:pic>
      <p:sp>
        <p:nvSpPr>
          <p:cNvPr id="659" name="Google Shape;659;g371be5417f7_0_612"/>
          <p:cNvSpPr/>
          <p:nvPr/>
        </p:nvSpPr>
        <p:spPr>
          <a:xfrm>
            <a:off x="10923365" y="2806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371be5417f7_0_612"/>
          <p:cNvSpPr/>
          <p:nvPr/>
        </p:nvSpPr>
        <p:spPr>
          <a:xfrm>
            <a:off x="10847156" y="2806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Chloe Ng</a:t>
            </a:r>
            <a:endParaRPr b="0" i="0" sz="3600" u="none" cap="none" strike="noStrike">
              <a:solidFill>
                <a:schemeClr val="dk1"/>
              </a:solidFill>
              <a:latin typeface="Calibri"/>
              <a:ea typeface="Calibri"/>
              <a:cs typeface="Calibri"/>
              <a:sym typeface="Calibri"/>
            </a:endParaRPr>
          </a:p>
        </p:txBody>
      </p:sp>
      <p:sp>
        <p:nvSpPr>
          <p:cNvPr id="661" name="Google Shape;661;g371be5417f7_0_612"/>
          <p:cNvSpPr/>
          <p:nvPr/>
        </p:nvSpPr>
        <p:spPr>
          <a:xfrm>
            <a:off x="10855623" y="3479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62" name="Google Shape;662;g371be5417f7_0_612"/>
          <p:cNvSpPr/>
          <p:nvPr/>
        </p:nvSpPr>
        <p:spPr>
          <a:xfrm>
            <a:off x="2032254"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3" name="Google Shape;663;g371be5417f7_0_612"/>
          <p:cNvPicPr preferRelativeResize="0"/>
          <p:nvPr/>
        </p:nvPicPr>
        <p:blipFill rotWithShape="1">
          <a:blip r:embed="rId7">
            <a:alphaModFix/>
          </a:blip>
          <a:srcRect b="0" l="0" r="0" t="0"/>
          <a:stretch/>
        </p:blipFill>
        <p:spPr>
          <a:xfrm>
            <a:off x="3099187" y="8839200"/>
            <a:ext cx="2032254" cy="2032000"/>
          </a:xfrm>
          <a:prstGeom prst="rect">
            <a:avLst/>
          </a:prstGeom>
          <a:noFill/>
          <a:ln>
            <a:noFill/>
          </a:ln>
        </p:spPr>
      </p:pic>
      <p:sp>
        <p:nvSpPr>
          <p:cNvPr id="664" name="Google Shape;664;g371be5417f7_0_612"/>
          <p:cNvSpPr/>
          <p:nvPr/>
        </p:nvSpPr>
        <p:spPr>
          <a:xfrm>
            <a:off x="2337092"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g371be5417f7_0_612"/>
          <p:cNvSpPr/>
          <p:nvPr/>
        </p:nvSpPr>
        <p:spPr>
          <a:xfrm>
            <a:off x="2260883"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Lyrisa</a:t>
            </a:r>
            <a:endParaRPr b="0" i="0" sz="3600" u="none" cap="none" strike="noStrike">
              <a:solidFill>
                <a:schemeClr val="dk1"/>
              </a:solidFill>
              <a:latin typeface="Calibri"/>
              <a:ea typeface="Calibri"/>
              <a:cs typeface="Calibri"/>
              <a:sym typeface="Calibri"/>
            </a:endParaRPr>
          </a:p>
        </p:txBody>
      </p:sp>
      <p:sp>
        <p:nvSpPr>
          <p:cNvPr id="666" name="Google Shape;666;g371be5417f7_0_612"/>
          <p:cNvSpPr/>
          <p:nvPr/>
        </p:nvSpPr>
        <p:spPr>
          <a:xfrm>
            <a:off x="2269350"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67" name="Google Shape;667;g371be5417f7_0_612"/>
          <p:cNvSpPr/>
          <p:nvPr/>
        </p:nvSpPr>
        <p:spPr>
          <a:xfrm>
            <a:off x="6325391"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8" name="Google Shape;668;g371be5417f7_0_612"/>
          <p:cNvPicPr preferRelativeResize="0"/>
          <p:nvPr/>
        </p:nvPicPr>
        <p:blipFill rotWithShape="1">
          <a:blip r:embed="rId8">
            <a:alphaModFix/>
          </a:blip>
          <a:srcRect b="0" l="0" r="0" t="0"/>
          <a:stretch/>
        </p:blipFill>
        <p:spPr>
          <a:xfrm>
            <a:off x="7392324" y="8839200"/>
            <a:ext cx="2032254" cy="2032000"/>
          </a:xfrm>
          <a:prstGeom prst="rect">
            <a:avLst/>
          </a:prstGeom>
          <a:noFill/>
          <a:ln>
            <a:noFill/>
          </a:ln>
        </p:spPr>
      </p:pic>
      <p:sp>
        <p:nvSpPr>
          <p:cNvPr id="669" name="Google Shape;669;g371be5417f7_0_612"/>
          <p:cNvSpPr/>
          <p:nvPr/>
        </p:nvSpPr>
        <p:spPr>
          <a:xfrm>
            <a:off x="6630229"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g371be5417f7_0_612"/>
          <p:cNvSpPr/>
          <p:nvPr/>
        </p:nvSpPr>
        <p:spPr>
          <a:xfrm>
            <a:off x="6554019"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Lucian</a:t>
            </a:r>
            <a:endParaRPr b="0" i="0" sz="3600" u="none" cap="none" strike="noStrike">
              <a:solidFill>
                <a:schemeClr val="dk1"/>
              </a:solidFill>
              <a:latin typeface="Calibri"/>
              <a:ea typeface="Calibri"/>
              <a:cs typeface="Calibri"/>
              <a:sym typeface="Calibri"/>
            </a:endParaRPr>
          </a:p>
        </p:txBody>
      </p:sp>
      <p:sp>
        <p:nvSpPr>
          <p:cNvPr id="671" name="Google Shape;671;g371be5417f7_0_612"/>
          <p:cNvSpPr/>
          <p:nvPr/>
        </p:nvSpPr>
        <p:spPr>
          <a:xfrm>
            <a:off x="6562487"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72" name="Google Shape;672;g371be5417f7_0_612"/>
          <p:cNvSpPr/>
          <p:nvPr/>
        </p:nvSpPr>
        <p:spPr>
          <a:xfrm>
            <a:off x="10618527"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3" name="Google Shape;673;g371be5417f7_0_612"/>
          <p:cNvPicPr preferRelativeResize="0"/>
          <p:nvPr/>
        </p:nvPicPr>
        <p:blipFill rotWithShape="1">
          <a:blip r:embed="rId9">
            <a:alphaModFix/>
          </a:blip>
          <a:srcRect b="0" l="0" r="0" t="0"/>
          <a:stretch/>
        </p:blipFill>
        <p:spPr>
          <a:xfrm>
            <a:off x="11685461" y="8839200"/>
            <a:ext cx="2032254" cy="2032000"/>
          </a:xfrm>
          <a:prstGeom prst="rect">
            <a:avLst/>
          </a:prstGeom>
          <a:noFill/>
          <a:ln>
            <a:noFill/>
          </a:ln>
        </p:spPr>
      </p:pic>
      <p:sp>
        <p:nvSpPr>
          <p:cNvPr id="674" name="Google Shape;674;g371be5417f7_0_612"/>
          <p:cNvSpPr/>
          <p:nvPr/>
        </p:nvSpPr>
        <p:spPr>
          <a:xfrm>
            <a:off x="10923365"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371be5417f7_0_612"/>
          <p:cNvSpPr/>
          <p:nvPr/>
        </p:nvSpPr>
        <p:spPr>
          <a:xfrm>
            <a:off x="10847156"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Elvina</a:t>
            </a:r>
            <a:endParaRPr b="0" i="0" sz="3600" u="none" cap="none" strike="noStrike">
              <a:solidFill>
                <a:schemeClr val="dk1"/>
              </a:solidFill>
              <a:latin typeface="Calibri"/>
              <a:ea typeface="Calibri"/>
              <a:cs typeface="Calibri"/>
              <a:sym typeface="Calibri"/>
            </a:endParaRPr>
          </a:p>
        </p:txBody>
      </p:sp>
      <p:sp>
        <p:nvSpPr>
          <p:cNvPr id="676" name="Google Shape;676;g371be5417f7_0_612"/>
          <p:cNvSpPr/>
          <p:nvPr/>
        </p:nvSpPr>
        <p:spPr>
          <a:xfrm>
            <a:off x="10855623"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77" name="Google Shape;677;g371be5417f7_0_612"/>
          <p:cNvSpPr/>
          <p:nvPr/>
        </p:nvSpPr>
        <p:spPr>
          <a:xfrm>
            <a:off x="14911664"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8" name="Google Shape;678;g371be5417f7_0_612"/>
          <p:cNvPicPr preferRelativeResize="0"/>
          <p:nvPr/>
        </p:nvPicPr>
        <p:blipFill rotWithShape="1">
          <a:blip r:embed="rId10">
            <a:alphaModFix/>
          </a:blip>
          <a:srcRect b="0" l="0" r="0" t="0"/>
          <a:stretch/>
        </p:blipFill>
        <p:spPr>
          <a:xfrm>
            <a:off x="15978597" y="8839200"/>
            <a:ext cx="2032254" cy="2032000"/>
          </a:xfrm>
          <a:prstGeom prst="rect">
            <a:avLst/>
          </a:prstGeom>
          <a:noFill/>
          <a:ln>
            <a:noFill/>
          </a:ln>
        </p:spPr>
      </p:pic>
      <p:sp>
        <p:nvSpPr>
          <p:cNvPr id="679" name="Google Shape;679;g371be5417f7_0_612"/>
          <p:cNvSpPr/>
          <p:nvPr/>
        </p:nvSpPr>
        <p:spPr>
          <a:xfrm>
            <a:off x="15216502"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g371be5417f7_0_612"/>
          <p:cNvSpPr/>
          <p:nvPr/>
        </p:nvSpPr>
        <p:spPr>
          <a:xfrm>
            <a:off x="15140292"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Seraphina</a:t>
            </a:r>
            <a:endParaRPr b="0" i="0" sz="3600" u="none" cap="none" strike="noStrike">
              <a:solidFill>
                <a:schemeClr val="dk1"/>
              </a:solidFill>
              <a:latin typeface="Calibri"/>
              <a:ea typeface="Calibri"/>
              <a:cs typeface="Calibri"/>
              <a:sym typeface="Calibri"/>
            </a:endParaRPr>
          </a:p>
        </p:txBody>
      </p:sp>
      <p:sp>
        <p:nvSpPr>
          <p:cNvPr id="681" name="Google Shape;681;g371be5417f7_0_612"/>
          <p:cNvSpPr/>
          <p:nvPr/>
        </p:nvSpPr>
        <p:spPr>
          <a:xfrm>
            <a:off x="15148760"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82" name="Google Shape;682;g371be5417f7_0_612"/>
          <p:cNvSpPr/>
          <p:nvPr/>
        </p:nvSpPr>
        <p:spPr>
          <a:xfrm>
            <a:off x="19204800" y="88392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3" name="Google Shape;683;g371be5417f7_0_612"/>
          <p:cNvPicPr preferRelativeResize="0"/>
          <p:nvPr/>
        </p:nvPicPr>
        <p:blipFill rotWithShape="1">
          <a:blip r:embed="rId11">
            <a:alphaModFix/>
          </a:blip>
          <a:srcRect b="0" l="0" r="0" t="0"/>
          <a:stretch/>
        </p:blipFill>
        <p:spPr>
          <a:xfrm>
            <a:off x="20271734" y="8839200"/>
            <a:ext cx="2032254" cy="2032000"/>
          </a:xfrm>
          <a:prstGeom prst="rect">
            <a:avLst/>
          </a:prstGeom>
          <a:noFill/>
          <a:ln>
            <a:noFill/>
          </a:ln>
        </p:spPr>
      </p:pic>
      <p:sp>
        <p:nvSpPr>
          <p:cNvPr id="684" name="Google Shape;684;g371be5417f7_0_612"/>
          <p:cNvSpPr/>
          <p:nvPr/>
        </p:nvSpPr>
        <p:spPr>
          <a:xfrm>
            <a:off x="19509638" y="110744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371be5417f7_0_612"/>
          <p:cNvSpPr/>
          <p:nvPr/>
        </p:nvSpPr>
        <p:spPr>
          <a:xfrm>
            <a:off x="19433429" y="110744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Kaelen</a:t>
            </a:r>
            <a:endParaRPr b="0" i="0" sz="3600" u="none" cap="none" strike="noStrike">
              <a:solidFill>
                <a:schemeClr val="dk1"/>
              </a:solidFill>
              <a:latin typeface="Calibri"/>
              <a:ea typeface="Calibri"/>
              <a:cs typeface="Calibri"/>
              <a:sym typeface="Calibri"/>
            </a:endParaRPr>
          </a:p>
        </p:txBody>
      </p:sp>
      <p:sp>
        <p:nvSpPr>
          <p:cNvPr id="686" name="Google Shape;686;g371be5417f7_0_612"/>
          <p:cNvSpPr/>
          <p:nvPr/>
        </p:nvSpPr>
        <p:spPr>
          <a:xfrm>
            <a:off x="19441897" y="117475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87" name="Google Shape;687;g371be5417f7_0_612"/>
          <p:cNvSpPr/>
          <p:nvPr/>
        </p:nvSpPr>
        <p:spPr>
          <a:xfrm>
            <a:off x="4267733" y="4762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8" name="Google Shape;688;g371be5417f7_0_612"/>
          <p:cNvPicPr preferRelativeResize="0"/>
          <p:nvPr/>
        </p:nvPicPr>
        <p:blipFill rotWithShape="1">
          <a:blip r:embed="rId12">
            <a:alphaModFix/>
          </a:blip>
          <a:srcRect b="0" l="0" r="0" t="0"/>
          <a:stretch/>
        </p:blipFill>
        <p:spPr>
          <a:xfrm>
            <a:off x="5334667" y="4762500"/>
            <a:ext cx="2032254" cy="2032000"/>
          </a:xfrm>
          <a:prstGeom prst="rect">
            <a:avLst/>
          </a:prstGeom>
          <a:noFill/>
          <a:ln>
            <a:noFill/>
          </a:ln>
        </p:spPr>
      </p:pic>
      <p:sp>
        <p:nvSpPr>
          <p:cNvPr id="689" name="Google Shape;689;g371be5417f7_0_612"/>
          <p:cNvSpPr/>
          <p:nvPr/>
        </p:nvSpPr>
        <p:spPr>
          <a:xfrm>
            <a:off x="4572572" y="6997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371be5417f7_0_612"/>
          <p:cNvSpPr/>
          <p:nvPr/>
        </p:nvSpPr>
        <p:spPr>
          <a:xfrm>
            <a:off x="4496362" y="6997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Aurielle</a:t>
            </a:r>
            <a:endParaRPr b="0" i="0" sz="3600" u="none" cap="none" strike="noStrike">
              <a:solidFill>
                <a:schemeClr val="dk1"/>
              </a:solidFill>
              <a:latin typeface="Calibri"/>
              <a:ea typeface="Calibri"/>
              <a:cs typeface="Calibri"/>
              <a:sym typeface="Calibri"/>
            </a:endParaRPr>
          </a:p>
        </p:txBody>
      </p:sp>
      <p:sp>
        <p:nvSpPr>
          <p:cNvPr id="691" name="Google Shape;691;g371be5417f7_0_612"/>
          <p:cNvSpPr/>
          <p:nvPr/>
        </p:nvSpPr>
        <p:spPr>
          <a:xfrm>
            <a:off x="4504830" y="7670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92" name="Google Shape;692;g371be5417f7_0_612"/>
          <p:cNvSpPr/>
          <p:nvPr/>
        </p:nvSpPr>
        <p:spPr>
          <a:xfrm>
            <a:off x="17121740" y="4762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3" name="Google Shape;693;g371be5417f7_0_612"/>
          <p:cNvPicPr preferRelativeResize="0"/>
          <p:nvPr/>
        </p:nvPicPr>
        <p:blipFill rotWithShape="1">
          <a:blip r:embed="rId13">
            <a:alphaModFix/>
          </a:blip>
          <a:srcRect b="0" l="0" r="0" t="0"/>
          <a:stretch/>
        </p:blipFill>
        <p:spPr>
          <a:xfrm>
            <a:off x="18188673" y="4762500"/>
            <a:ext cx="2032254" cy="2032000"/>
          </a:xfrm>
          <a:prstGeom prst="rect">
            <a:avLst/>
          </a:prstGeom>
          <a:noFill/>
          <a:ln>
            <a:noFill/>
          </a:ln>
        </p:spPr>
      </p:pic>
      <p:sp>
        <p:nvSpPr>
          <p:cNvPr id="694" name="Google Shape;694;g371be5417f7_0_612"/>
          <p:cNvSpPr/>
          <p:nvPr/>
        </p:nvSpPr>
        <p:spPr>
          <a:xfrm>
            <a:off x="17426578" y="6997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371be5417f7_0_612"/>
          <p:cNvSpPr/>
          <p:nvPr/>
        </p:nvSpPr>
        <p:spPr>
          <a:xfrm>
            <a:off x="17350369" y="6997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Dariana</a:t>
            </a:r>
            <a:endParaRPr b="0" i="0" sz="3600" u="none" cap="none" strike="noStrike">
              <a:solidFill>
                <a:schemeClr val="dk1"/>
              </a:solidFill>
              <a:latin typeface="Calibri"/>
              <a:ea typeface="Calibri"/>
              <a:cs typeface="Calibri"/>
              <a:sym typeface="Calibri"/>
            </a:endParaRPr>
          </a:p>
        </p:txBody>
      </p:sp>
      <p:sp>
        <p:nvSpPr>
          <p:cNvPr id="696" name="Google Shape;696;g371be5417f7_0_612"/>
          <p:cNvSpPr/>
          <p:nvPr/>
        </p:nvSpPr>
        <p:spPr>
          <a:xfrm>
            <a:off x="17358836" y="7670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697" name="Google Shape;697;g371be5417f7_0_612"/>
          <p:cNvSpPr/>
          <p:nvPr/>
        </p:nvSpPr>
        <p:spPr>
          <a:xfrm>
            <a:off x="10618527" y="4762500"/>
            <a:ext cx="4166100" cy="3441600"/>
          </a:xfrm>
          <a:prstGeom prst="roundRect">
            <a:avLst>
              <a:gd fmla="val 15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8" name="Google Shape;698;g371be5417f7_0_612"/>
          <p:cNvPicPr preferRelativeResize="0"/>
          <p:nvPr/>
        </p:nvPicPr>
        <p:blipFill rotWithShape="1">
          <a:blip r:embed="rId14">
            <a:alphaModFix/>
          </a:blip>
          <a:srcRect b="0" l="0" r="0" t="0"/>
          <a:stretch/>
        </p:blipFill>
        <p:spPr>
          <a:xfrm>
            <a:off x="11685461" y="4762500"/>
            <a:ext cx="2032254" cy="2032000"/>
          </a:xfrm>
          <a:prstGeom prst="rect">
            <a:avLst/>
          </a:prstGeom>
          <a:noFill/>
          <a:ln>
            <a:noFill/>
          </a:ln>
        </p:spPr>
      </p:pic>
      <p:sp>
        <p:nvSpPr>
          <p:cNvPr id="699" name="Google Shape;699;g371be5417f7_0_612"/>
          <p:cNvSpPr/>
          <p:nvPr/>
        </p:nvSpPr>
        <p:spPr>
          <a:xfrm>
            <a:off x="10923365" y="6997700"/>
            <a:ext cx="3556500" cy="1206600"/>
          </a:xfrm>
          <a:prstGeom prst="roundRect">
            <a:avLst>
              <a:gd fmla="val 45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371be5417f7_0_612"/>
          <p:cNvSpPr/>
          <p:nvPr/>
        </p:nvSpPr>
        <p:spPr>
          <a:xfrm>
            <a:off x="10847156" y="6997700"/>
            <a:ext cx="37089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Theronis</a:t>
            </a:r>
            <a:endParaRPr b="0" i="0" sz="3600" u="none" cap="none" strike="noStrike">
              <a:solidFill>
                <a:schemeClr val="dk1"/>
              </a:solidFill>
              <a:latin typeface="Calibri"/>
              <a:ea typeface="Calibri"/>
              <a:cs typeface="Calibri"/>
              <a:sym typeface="Calibri"/>
            </a:endParaRPr>
          </a:p>
        </p:txBody>
      </p:sp>
      <p:sp>
        <p:nvSpPr>
          <p:cNvPr id="701" name="Google Shape;701;g371be5417f7_0_612"/>
          <p:cNvSpPr/>
          <p:nvPr/>
        </p:nvSpPr>
        <p:spPr>
          <a:xfrm>
            <a:off x="10855623" y="76708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702" name="Google Shape;702;g371be5417f7_0_612"/>
          <p:cNvPicPr preferRelativeResize="0"/>
          <p:nvPr/>
        </p:nvPicPr>
        <p:blipFill rotWithShape="1">
          <a:blip r:embed="rId15">
            <a:alphaModFix/>
          </a:blip>
          <a:srcRect b="0" l="0" r="0" t="0"/>
          <a:stretch/>
        </p:blipFill>
        <p:spPr>
          <a:xfrm>
            <a:off x="12688886" y="8140700"/>
            <a:ext cx="12702" cy="812800"/>
          </a:xfrm>
          <a:prstGeom prst="rect">
            <a:avLst/>
          </a:prstGeom>
          <a:noFill/>
          <a:ln>
            <a:noFill/>
          </a:ln>
        </p:spPr>
      </p:pic>
      <p:pic>
        <p:nvPicPr>
          <p:cNvPr descr=" " id="703" name="Google Shape;703;g371be5417f7_0_612"/>
          <p:cNvPicPr preferRelativeResize="0"/>
          <p:nvPr/>
        </p:nvPicPr>
        <p:blipFill rotWithShape="1">
          <a:blip r:embed="rId15">
            <a:alphaModFix/>
          </a:blip>
          <a:srcRect b="0" l="0" r="0" t="0"/>
          <a:stretch/>
        </p:blipFill>
        <p:spPr>
          <a:xfrm>
            <a:off x="12688886" y="3949700"/>
            <a:ext cx="12702" cy="812800"/>
          </a:xfrm>
          <a:prstGeom prst="rect">
            <a:avLst/>
          </a:prstGeom>
          <a:noFill/>
          <a:ln>
            <a:noFill/>
          </a:ln>
        </p:spPr>
      </p:pic>
      <p:pic>
        <p:nvPicPr>
          <p:cNvPr descr=" " id="704" name="Google Shape;704;g371be5417f7_0_612"/>
          <p:cNvPicPr preferRelativeResize="0"/>
          <p:nvPr/>
        </p:nvPicPr>
        <p:blipFill rotWithShape="1">
          <a:blip r:embed="rId16">
            <a:alphaModFix/>
          </a:blip>
          <a:srcRect b="0" l="0" r="0" t="0"/>
          <a:stretch/>
        </p:blipFill>
        <p:spPr>
          <a:xfrm>
            <a:off x="6349054" y="3937124"/>
            <a:ext cx="5882575" cy="825376"/>
          </a:xfrm>
          <a:prstGeom prst="rect">
            <a:avLst/>
          </a:prstGeom>
          <a:noFill/>
          <a:ln>
            <a:noFill/>
          </a:ln>
        </p:spPr>
      </p:pic>
      <p:pic>
        <p:nvPicPr>
          <p:cNvPr descr=" " id="705" name="Google Shape;705;g371be5417f7_0_612"/>
          <p:cNvPicPr preferRelativeResize="0"/>
          <p:nvPr/>
        </p:nvPicPr>
        <p:blipFill rotWithShape="1">
          <a:blip r:embed="rId17">
            <a:alphaModFix/>
          </a:blip>
          <a:srcRect b="0" l="0" r="0" t="0"/>
          <a:stretch/>
        </p:blipFill>
        <p:spPr>
          <a:xfrm>
            <a:off x="4110505" y="8027343"/>
            <a:ext cx="1960854" cy="811857"/>
          </a:xfrm>
          <a:prstGeom prst="rect">
            <a:avLst/>
          </a:prstGeom>
          <a:noFill/>
          <a:ln>
            <a:noFill/>
          </a:ln>
        </p:spPr>
      </p:pic>
      <p:pic>
        <p:nvPicPr>
          <p:cNvPr descr=" " id="706" name="Google Shape;706;g371be5417f7_0_612"/>
          <p:cNvPicPr preferRelativeResize="0"/>
          <p:nvPr/>
        </p:nvPicPr>
        <p:blipFill rotWithShape="1">
          <a:blip r:embed="rId17">
            <a:alphaModFix/>
          </a:blip>
          <a:srcRect b="0" l="0" r="0" t="0"/>
          <a:stretch/>
        </p:blipFill>
        <p:spPr>
          <a:xfrm>
            <a:off x="17053422" y="8027343"/>
            <a:ext cx="1960854" cy="811857"/>
          </a:xfrm>
          <a:prstGeom prst="rect">
            <a:avLst/>
          </a:prstGeom>
          <a:noFill/>
          <a:ln>
            <a:noFill/>
          </a:ln>
        </p:spPr>
      </p:pic>
      <p:pic>
        <p:nvPicPr>
          <p:cNvPr descr=" " id="707" name="Google Shape;707;g371be5417f7_0_612"/>
          <p:cNvPicPr preferRelativeResize="0"/>
          <p:nvPr/>
        </p:nvPicPr>
        <p:blipFill rotWithShape="1">
          <a:blip r:embed="rId18">
            <a:alphaModFix/>
          </a:blip>
          <a:srcRect b="0" l="0" r="0" t="0"/>
          <a:stretch/>
        </p:blipFill>
        <p:spPr>
          <a:xfrm>
            <a:off x="6452406" y="8027343"/>
            <a:ext cx="1960854" cy="811857"/>
          </a:xfrm>
          <a:prstGeom prst="rect">
            <a:avLst/>
          </a:prstGeom>
          <a:noFill/>
          <a:ln>
            <a:noFill/>
          </a:ln>
        </p:spPr>
      </p:pic>
      <p:pic>
        <p:nvPicPr>
          <p:cNvPr descr=" " id="708" name="Google Shape;708;g371be5417f7_0_612"/>
          <p:cNvPicPr preferRelativeResize="0"/>
          <p:nvPr/>
        </p:nvPicPr>
        <p:blipFill rotWithShape="1">
          <a:blip r:embed="rId18">
            <a:alphaModFix/>
          </a:blip>
          <a:srcRect b="0" l="0" r="0" t="0"/>
          <a:stretch/>
        </p:blipFill>
        <p:spPr>
          <a:xfrm>
            <a:off x="19395324" y="8027343"/>
            <a:ext cx="1960854" cy="811857"/>
          </a:xfrm>
          <a:prstGeom prst="rect">
            <a:avLst/>
          </a:prstGeom>
          <a:noFill/>
          <a:ln>
            <a:noFill/>
          </a:ln>
        </p:spPr>
      </p:pic>
      <p:pic>
        <p:nvPicPr>
          <p:cNvPr descr=" " id="709" name="Google Shape;709;g371be5417f7_0_612"/>
          <p:cNvPicPr preferRelativeResize="0"/>
          <p:nvPr/>
        </p:nvPicPr>
        <p:blipFill rotWithShape="1">
          <a:blip r:embed="rId19">
            <a:alphaModFix/>
          </a:blip>
          <a:srcRect b="0" l="0" r="0" t="0"/>
          <a:stretch/>
        </p:blipFill>
        <p:spPr>
          <a:xfrm>
            <a:off x="13323965" y="3937124"/>
            <a:ext cx="5882575" cy="825376"/>
          </a:xfrm>
          <a:prstGeom prst="rect">
            <a:avLst/>
          </a:prstGeom>
          <a:noFill/>
          <a:ln>
            <a:noFill/>
          </a:ln>
        </p:spPr>
      </p:pic>
      <p:sp>
        <p:nvSpPr>
          <p:cNvPr id="710" name="Google Shape;710;g371be5417f7_0_612"/>
          <p:cNvSpPr/>
          <p:nvPr/>
        </p:nvSpPr>
        <p:spPr>
          <a:xfrm>
            <a:off x="7747968" y="12801600"/>
            <a:ext cx="834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 download more editable chart, </a:t>
            </a:r>
            <a:r>
              <a:rPr b="0" i="0" lang="en-US" sz="3200" u="sng" cap="none" strike="noStrike">
                <a:solidFill>
                  <a:srgbClr val="0E0E0E"/>
                </a:solidFill>
                <a:latin typeface="DM Sans"/>
                <a:ea typeface="DM Sans"/>
                <a:cs typeface="DM Sans"/>
                <a:sym typeface="DM Sans"/>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11" name="Google Shape;711;g371be5417f7_0_612"/>
          <p:cNvSpPr/>
          <p:nvPr/>
        </p:nvSpPr>
        <p:spPr>
          <a:xfrm rot="-5400000">
            <a:off x="-3706840" y="4421771"/>
            <a:ext cx="10754100" cy="2878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Vast Shadow"/>
              <a:buNone/>
            </a:pPr>
            <a:r>
              <a:rPr b="0" i="0" lang="en-US" sz="8000" u="none" cap="none" strike="noStrike">
                <a:solidFill>
                  <a:srgbClr val="272727"/>
                </a:solidFill>
                <a:latin typeface="Vast Shadow"/>
                <a:ea typeface="Vast Shadow"/>
                <a:cs typeface="Vast Shadow"/>
                <a:sym typeface="Vast Shadow"/>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BCBC"/>
        </a:solidFill>
      </p:bgPr>
    </p:bg>
    <p:spTree>
      <p:nvGrpSpPr>
        <p:cNvPr id="716" name="Shape 716"/>
        <p:cNvGrpSpPr/>
        <p:nvPr/>
      </p:nvGrpSpPr>
      <p:grpSpPr>
        <a:xfrm>
          <a:off x="0" y="0"/>
          <a:ext cx="0" cy="0"/>
          <a:chOff x="0" y="0"/>
          <a:chExt cx="0" cy="0"/>
        </a:xfrm>
      </p:grpSpPr>
      <p:sp>
        <p:nvSpPr>
          <p:cNvPr id="717" name="Google Shape;717;g371be5417f7_0_676"/>
          <p:cNvSpPr/>
          <p:nvPr/>
        </p:nvSpPr>
        <p:spPr>
          <a:xfrm>
            <a:off x="-3924791" y="0"/>
            <a:ext cx="24387000" cy="13716000"/>
          </a:xfrm>
          <a:prstGeom prst="rect">
            <a:avLst/>
          </a:prstGeom>
          <a:solidFill>
            <a:srgbClr val="BCBC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8" name="Google Shape;718;g371be5417f7_0_676"/>
          <p:cNvPicPr preferRelativeResize="0"/>
          <p:nvPr/>
        </p:nvPicPr>
        <p:blipFill rotWithShape="1">
          <a:blip r:embed="rId3">
            <a:alphaModFix/>
          </a:blip>
          <a:srcRect b="0" l="0" r="0" t="0"/>
          <a:stretch/>
        </p:blipFill>
        <p:spPr>
          <a:xfrm>
            <a:off x="0" y="76200"/>
            <a:ext cx="17261461" cy="13563600"/>
          </a:xfrm>
          <a:prstGeom prst="rect">
            <a:avLst/>
          </a:prstGeom>
          <a:noFill/>
          <a:ln>
            <a:noFill/>
          </a:ln>
        </p:spPr>
      </p:pic>
      <p:pic>
        <p:nvPicPr>
          <p:cNvPr descr=" " id="719" name="Google Shape;719;g371be5417f7_0_676"/>
          <p:cNvPicPr preferRelativeResize="0"/>
          <p:nvPr/>
        </p:nvPicPr>
        <p:blipFill rotWithShape="1">
          <a:blip r:embed="rId4">
            <a:alphaModFix/>
          </a:blip>
          <a:srcRect b="0" l="0" r="0" t="0"/>
          <a:stretch/>
        </p:blipFill>
        <p:spPr>
          <a:xfrm>
            <a:off x="10364495" y="419100"/>
            <a:ext cx="13006426" cy="12890500"/>
          </a:xfrm>
          <a:prstGeom prst="rect">
            <a:avLst/>
          </a:prstGeom>
          <a:noFill/>
          <a:ln>
            <a:noFill/>
          </a:ln>
        </p:spPr>
      </p:pic>
      <p:sp>
        <p:nvSpPr>
          <p:cNvPr id="720" name="Google Shape;720;g371be5417f7_0_6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1" name="Google Shape;721;g371be5417f7_0_67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22" name="Google Shape;722;g371be5417f7_0_676"/>
          <p:cNvSpPr/>
          <p:nvPr/>
        </p:nvSpPr>
        <p:spPr>
          <a:xfrm>
            <a:off x="1600400" y="2209800"/>
            <a:ext cx="9572700" cy="414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Vast Shadow"/>
              <a:buNone/>
            </a:pPr>
            <a:r>
              <a:rPr b="0" i="0" lang="en-US" sz="8000" u="none" cap="none" strike="noStrike">
                <a:solidFill>
                  <a:srgbClr val="272727"/>
                </a:solidFill>
                <a:latin typeface="Vast Shadow"/>
                <a:ea typeface="Vast Shadow"/>
                <a:cs typeface="Vast Shadow"/>
                <a:sym typeface="Vast Shadow"/>
              </a:rPr>
              <a:t>Thank you for choosing EaTemp</a:t>
            </a:r>
            <a:endParaRPr b="0" i="0" sz="8000" u="none" cap="none" strike="noStrike">
              <a:solidFill>
                <a:schemeClr val="dk1"/>
              </a:solidFill>
              <a:latin typeface="Calibri"/>
              <a:ea typeface="Calibri"/>
              <a:cs typeface="Calibri"/>
              <a:sym typeface="Calibri"/>
            </a:endParaRPr>
          </a:p>
        </p:txBody>
      </p:sp>
      <p:sp>
        <p:nvSpPr>
          <p:cNvPr id="723" name="Google Shape;723;g371be5417f7_0_676"/>
          <p:cNvSpPr/>
          <p:nvPr/>
        </p:nvSpPr>
        <p:spPr>
          <a:xfrm>
            <a:off x="1600400" y="6261100"/>
            <a:ext cx="9369600" cy="539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24" name="Google Shape;724;g371be5417f7_0_676"/>
          <p:cNvSpPr/>
          <p:nvPr/>
        </p:nvSpPr>
        <p:spPr>
          <a:xfrm rot="-5400000">
            <a:off x="21677738" y="7772220"/>
            <a:ext cx="4644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Credit | Image: </a:t>
            </a:r>
            <a:r>
              <a:rPr b="0" i="0" lang="en-US" sz="3200" u="sng" cap="none" strike="noStrike">
                <a:solidFill>
                  <a:srgbClr val="0E0E0E"/>
                </a:solidFill>
                <a:latin typeface="DM Sans"/>
                <a:ea typeface="DM Sans"/>
                <a:cs typeface="DM Sans"/>
                <a:sym typeface="DM Sans"/>
                <a:hlinkClick r:id="rId6">
                  <a:extLst>
                    <a:ext uri="{A12FA001-AC4F-418D-AE19-62706E023703}">
                      <ahyp:hlinkClr val="tx"/>
                    </a:ext>
                  </a:extLst>
                </a:hlinkClick>
              </a:rPr>
              <a:t>Unsplash</a:t>
            </a:r>
            <a:r>
              <a:rPr b="0" i="0" lang="en-US" sz="3200" u="none" cap="none" strike="noStrike">
                <a:solidFill>
                  <a:srgbClr val="0E0E0E"/>
                </a:solidFill>
                <a:latin typeface="DM Sans"/>
                <a:ea typeface="DM Sans"/>
                <a:cs typeface="DM Sans"/>
                <a:sym typeface="DM Sans"/>
              </a:rPr>
              <a:t>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38" name="Shape 38"/>
        <p:cNvGrpSpPr/>
        <p:nvPr/>
      </p:nvGrpSpPr>
      <p:grpSpPr>
        <a:xfrm>
          <a:off x="0" y="0"/>
          <a:ext cx="0" cy="0"/>
          <a:chOff x="0" y="0"/>
          <a:chExt cx="0" cy="0"/>
        </a:xfrm>
      </p:grpSpPr>
      <p:pic>
        <p:nvPicPr>
          <p:cNvPr descr=" " id="39" name="Google Shape;39;g371be5417f7_0_21"/>
          <p:cNvPicPr preferRelativeResize="0"/>
          <p:nvPr/>
        </p:nvPicPr>
        <p:blipFill rotWithShape="1">
          <a:blip r:embed="rId3">
            <a:alphaModFix/>
          </a:blip>
          <a:srcRect b="0" l="0" r="0" t="0"/>
          <a:stretch/>
        </p:blipFill>
        <p:spPr>
          <a:xfrm>
            <a:off x="0" y="0"/>
            <a:ext cx="3442130" cy="13716000"/>
          </a:xfrm>
          <a:prstGeom prst="rect">
            <a:avLst/>
          </a:prstGeom>
          <a:noFill/>
          <a:ln>
            <a:noFill/>
          </a:ln>
        </p:spPr>
      </p:pic>
      <p:pic>
        <p:nvPicPr>
          <p:cNvPr descr=" " id="40" name="Google Shape;40;g371be5417f7_0_21"/>
          <p:cNvPicPr preferRelativeResize="0"/>
          <p:nvPr/>
        </p:nvPicPr>
        <p:blipFill rotWithShape="1">
          <a:blip r:embed="rId4">
            <a:alphaModFix/>
          </a:blip>
          <a:srcRect b="0" l="0" r="0" t="0"/>
          <a:stretch/>
        </p:blipFill>
        <p:spPr>
          <a:xfrm>
            <a:off x="18125165" y="124"/>
            <a:ext cx="6261883" cy="13715876"/>
          </a:xfrm>
          <a:prstGeom prst="rect">
            <a:avLst/>
          </a:prstGeom>
          <a:noFill/>
          <a:ln>
            <a:noFill/>
          </a:ln>
        </p:spPr>
      </p:pic>
      <p:sp>
        <p:nvSpPr>
          <p:cNvPr id="41" name="Google Shape;41;g371be5417f7_0_21"/>
          <p:cNvSpPr/>
          <p:nvPr/>
        </p:nvSpPr>
        <p:spPr>
          <a:xfrm>
            <a:off x="2324391" y="1130300"/>
            <a:ext cx="20280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Vast Shadow"/>
              <a:buNone/>
            </a:pPr>
            <a:r>
              <a:rPr b="0" i="0" lang="en-US" sz="12800" u="none" cap="none" strike="noStrike">
                <a:solidFill>
                  <a:srgbClr val="272727"/>
                </a:solidFill>
                <a:latin typeface="Vast Shadow"/>
                <a:ea typeface="Vast Shadow"/>
                <a:cs typeface="Vast Shadow"/>
                <a:sym typeface="Vast Shadow"/>
              </a:rPr>
              <a:t>Table of Contents</a:t>
            </a:r>
            <a:endParaRPr b="0" i="0" sz="12800" u="none" cap="none" strike="noStrike">
              <a:solidFill>
                <a:schemeClr val="dk1"/>
              </a:solidFill>
              <a:latin typeface="Calibri"/>
              <a:ea typeface="Calibri"/>
              <a:cs typeface="Calibri"/>
              <a:sym typeface="Calibri"/>
            </a:endParaRPr>
          </a:p>
        </p:txBody>
      </p:sp>
      <p:sp>
        <p:nvSpPr>
          <p:cNvPr id="42" name="Google Shape;42;g371be5417f7_0_21"/>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371be5417f7_0_21"/>
          <p:cNvSpPr/>
          <p:nvPr/>
        </p:nvSpPr>
        <p:spPr>
          <a:xfrm>
            <a:off x="0" y="4635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371be5417f7_0_21"/>
          <p:cNvSpPr/>
          <p:nvPr/>
        </p:nvSpPr>
        <p:spPr>
          <a:xfrm>
            <a:off x="-203225" y="46355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Introduction</a:t>
            </a:r>
            <a:endParaRPr b="0" i="0" sz="4800" u="none" cap="none" strike="noStrike">
              <a:solidFill>
                <a:schemeClr val="dk1"/>
              </a:solidFill>
              <a:latin typeface="Calibri"/>
              <a:ea typeface="Calibri"/>
              <a:cs typeface="Calibri"/>
              <a:sym typeface="Calibri"/>
            </a:endParaRPr>
          </a:p>
        </p:txBody>
      </p:sp>
      <p:sp>
        <p:nvSpPr>
          <p:cNvPr id="45" name="Google Shape;45;g371be5417f7_0_21"/>
          <p:cNvSpPr/>
          <p:nvPr/>
        </p:nvSpPr>
        <p:spPr>
          <a:xfrm>
            <a:off x="-135484" y="5499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6" name="Google Shape;46;g371be5417f7_0_21"/>
          <p:cNvPicPr preferRelativeResize="0"/>
          <p:nvPr/>
        </p:nvPicPr>
        <p:blipFill rotWithShape="1">
          <a:blip r:embed="rId5">
            <a:alphaModFix/>
          </a:blip>
          <a:srcRect b="0" l="0" r="0" t="0"/>
          <a:stretch/>
        </p:blipFill>
        <p:spPr>
          <a:xfrm>
            <a:off x="6134867" y="4521200"/>
            <a:ext cx="1625803" cy="1625600"/>
          </a:xfrm>
          <a:prstGeom prst="rect">
            <a:avLst/>
          </a:prstGeom>
          <a:noFill/>
          <a:ln>
            <a:noFill/>
          </a:ln>
        </p:spPr>
      </p:pic>
      <p:sp>
        <p:nvSpPr>
          <p:cNvPr id="47" name="Google Shape;47;g371be5417f7_0_21"/>
          <p:cNvSpPr/>
          <p:nvPr/>
        </p:nvSpPr>
        <p:spPr>
          <a:xfrm>
            <a:off x="6134867" y="4521200"/>
            <a:ext cx="1625700" cy="1625700"/>
          </a:xfrm>
          <a:prstGeom prst="roundRect">
            <a:avLst>
              <a:gd fmla="val 781313" name="adj"/>
            </a:avLst>
          </a:prstGeom>
          <a:noFill/>
          <a:ln cap="flat" cmpd="sng" w="50800">
            <a:solidFill>
              <a:srgbClr val="3F3F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371be5417f7_0_21"/>
          <p:cNvSpPr/>
          <p:nvPr/>
        </p:nvSpPr>
        <p:spPr>
          <a:xfrm>
            <a:off x="6427003" y="4851400"/>
            <a:ext cx="1041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F3F3F"/>
              </a:buClr>
              <a:buSzPts val="4800"/>
              <a:buFont typeface="Vast Shadow"/>
              <a:buNone/>
            </a:pPr>
            <a:r>
              <a:rPr b="0" i="0" lang="en-US" sz="4800" u="none" cap="none" strike="noStrike">
                <a:solidFill>
                  <a:srgbClr val="3F3F3F"/>
                </a:solidFill>
                <a:latin typeface="Vast Shadow"/>
                <a:ea typeface="Vast Shadow"/>
                <a:cs typeface="Vast Shadow"/>
                <a:sym typeface="Vast Shadow"/>
              </a:rPr>
              <a:t>01</a:t>
            </a:r>
            <a:endParaRPr b="0" i="0" sz="4800" u="none" cap="none" strike="noStrike">
              <a:solidFill>
                <a:schemeClr val="dk1"/>
              </a:solidFill>
              <a:latin typeface="Calibri"/>
              <a:ea typeface="Calibri"/>
              <a:cs typeface="Calibri"/>
              <a:sym typeface="Calibri"/>
            </a:endParaRPr>
          </a:p>
        </p:txBody>
      </p:sp>
      <p:sp>
        <p:nvSpPr>
          <p:cNvPr id="49" name="Google Shape;49;g371be5417f7_0_21"/>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371be5417f7_0_21"/>
          <p:cNvPicPr preferRelativeResize="0"/>
          <p:nvPr/>
        </p:nvPicPr>
        <p:blipFill rotWithShape="1">
          <a:blip r:embed="rId5">
            <a:alphaModFix/>
          </a:blip>
          <a:srcRect b="0" l="0" r="0" t="0"/>
          <a:stretch/>
        </p:blipFill>
        <p:spPr>
          <a:xfrm>
            <a:off x="16626378" y="4521200"/>
            <a:ext cx="1625803" cy="1625600"/>
          </a:xfrm>
          <a:prstGeom prst="rect">
            <a:avLst/>
          </a:prstGeom>
          <a:noFill/>
          <a:ln>
            <a:noFill/>
          </a:ln>
        </p:spPr>
      </p:pic>
      <p:sp>
        <p:nvSpPr>
          <p:cNvPr id="51" name="Google Shape;51;g371be5417f7_0_21"/>
          <p:cNvSpPr/>
          <p:nvPr/>
        </p:nvSpPr>
        <p:spPr>
          <a:xfrm>
            <a:off x="16626378" y="4521200"/>
            <a:ext cx="1625700" cy="1625700"/>
          </a:xfrm>
          <a:prstGeom prst="roundRect">
            <a:avLst>
              <a:gd fmla="val 781313" name="adj"/>
            </a:avLst>
          </a:prstGeom>
          <a:noFill/>
          <a:ln cap="flat" cmpd="sng" w="50800">
            <a:solidFill>
              <a:srgbClr val="3F3F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371be5417f7_0_21"/>
          <p:cNvSpPr/>
          <p:nvPr/>
        </p:nvSpPr>
        <p:spPr>
          <a:xfrm>
            <a:off x="16842305" y="4851400"/>
            <a:ext cx="11940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F3F3F"/>
              </a:buClr>
              <a:buSzPts val="4800"/>
              <a:buFont typeface="Vast Shadow"/>
              <a:buNone/>
            </a:pPr>
            <a:r>
              <a:rPr b="0" i="0" lang="en-US" sz="4800" u="none" cap="none" strike="noStrike">
                <a:solidFill>
                  <a:srgbClr val="3F3F3F"/>
                </a:solidFill>
                <a:latin typeface="Vast Shadow"/>
                <a:ea typeface="Vast Shadow"/>
                <a:cs typeface="Vast Shadow"/>
                <a:sym typeface="Vast Shadow"/>
              </a:rPr>
              <a:t>02</a:t>
            </a:r>
            <a:endParaRPr b="0" i="0" sz="4800" u="none" cap="none" strike="noStrike">
              <a:solidFill>
                <a:schemeClr val="dk1"/>
              </a:solidFill>
              <a:latin typeface="Calibri"/>
              <a:ea typeface="Calibri"/>
              <a:cs typeface="Calibri"/>
              <a:sym typeface="Calibri"/>
            </a:endParaRPr>
          </a:p>
        </p:txBody>
      </p:sp>
      <p:sp>
        <p:nvSpPr>
          <p:cNvPr id="53" name="Google Shape;53;g371be5417f7_0_21"/>
          <p:cNvSpPr/>
          <p:nvPr/>
        </p:nvSpPr>
        <p:spPr>
          <a:xfrm>
            <a:off x="18455407" y="4635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371be5417f7_0_21"/>
          <p:cNvSpPr/>
          <p:nvPr/>
        </p:nvSpPr>
        <p:spPr>
          <a:xfrm>
            <a:off x="18455407" y="4635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Encounters</a:t>
            </a:r>
            <a:endParaRPr b="0" i="0" sz="4800" u="none" cap="none" strike="noStrike">
              <a:solidFill>
                <a:schemeClr val="dk1"/>
              </a:solidFill>
              <a:latin typeface="Calibri"/>
              <a:ea typeface="Calibri"/>
              <a:cs typeface="Calibri"/>
              <a:sym typeface="Calibri"/>
            </a:endParaRPr>
          </a:p>
        </p:txBody>
      </p:sp>
      <p:sp>
        <p:nvSpPr>
          <p:cNvPr id="55" name="Google Shape;55;g371be5417f7_0_21"/>
          <p:cNvSpPr/>
          <p:nvPr/>
        </p:nvSpPr>
        <p:spPr>
          <a:xfrm>
            <a:off x="18455407" y="5499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6" name="Google Shape;56;g371be5417f7_0_21"/>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371be5417f7_0_21"/>
          <p:cNvSpPr/>
          <p:nvPr/>
        </p:nvSpPr>
        <p:spPr>
          <a:xfrm>
            <a:off x="0" y="76200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371be5417f7_0_21"/>
          <p:cNvSpPr/>
          <p:nvPr/>
        </p:nvSpPr>
        <p:spPr>
          <a:xfrm>
            <a:off x="-203225" y="76200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Wonders</a:t>
            </a:r>
            <a:endParaRPr b="0" i="0" sz="4800" u="none" cap="none" strike="noStrike">
              <a:solidFill>
                <a:schemeClr val="dk1"/>
              </a:solidFill>
              <a:latin typeface="Calibri"/>
              <a:ea typeface="Calibri"/>
              <a:cs typeface="Calibri"/>
              <a:sym typeface="Calibri"/>
            </a:endParaRPr>
          </a:p>
        </p:txBody>
      </p:sp>
      <p:sp>
        <p:nvSpPr>
          <p:cNvPr id="59" name="Google Shape;59;g371be5417f7_0_21"/>
          <p:cNvSpPr/>
          <p:nvPr/>
        </p:nvSpPr>
        <p:spPr>
          <a:xfrm>
            <a:off x="-135484" y="84836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0" name="Google Shape;60;g371be5417f7_0_21"/>
          <p:cNvPicPr preferRelativeResize="0"/>
          <p:nvPr/>
        </p:nvPicPr>
        <p:blipFill rotWithShape="1">
          <a:blip r:embed="rId5">
            <a:alphaModFix/>
          </a:blip>
          <a:srcRect b="0" l="0" r="0" t="0"/>
          <a:stretch/>
        </p:blipFill>
        <p:spPr>
          <a:xfrm>
            <a:off x="6134867" y="7505700"/>
            <a:ext cx="1625803" cy="1625600"/>
          </a:xfrm>
          <a:prstGeom prst="rect">
            <a:avLst/>
          </a:prstGeom>
          <a:noFill/>
          <a:ln>
            <a:noFill/>
          </a:ln>
        </p:spPr>
      </p:pic>
      <p:sp>
        <p:nvSpPr>
          <p:cNvPr id="61" name="Google Shape;61;g371be5417f7_0_21"/>
          <p:cNvSpPr/>
          <p:nvPr/>
        </p:nvSpPr>
        <p:spPr>
          <a:xfrm>
            <a:off x="6134867" y="7505700"/>
            <a:ext cx="1625700" cy="1625700"/>
          </a:xfrm>
          <a:prstGeom prst="roundRect">
            <a:avLst>
              <a:gd fmla="val 781313" name="adj"/>
            </a:avLst>
          </a:prstGeom>
          <a:noFill/>
          <a:ln cap="flat" cmpd="sng" w="50800">
            <a:solidFill>
              <a:srgbClr val="3F3F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371be5417f7_0_21"/>
          <p:cNvSpPr/>
          <p:nvPr/>
        </p:nvSpPr>
        <p:spPr>
          <a:xfrm>
            <a:off x="6344443" y="7835900"/>
            <a:ext cx="1206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F3F3F"/>
              </a:buClr>
              <a:buSzPts val="4800"/>
              <a:buFont typeface="Vast Shadow"/>
              <a:buNone/>
            </a:pPr>
            <a:r>
              <a:rPr b="0" i="0" lang="en-US" sz="4800" u="none" cap="none" strike="noStrike">
                <a:solidFill>
                  <a:srgbClr val="3F3F3F"/>
                </a:solidFill>
                <a:latin typeface="Vast Shadow"/>
                <a:ea typeface="Vast Shadow"/>
                <a:cs typeface="Vast Shadow"/>
                <a:sym typeface="Vast Shadow"/>
              </a:rPr>
              <a:t>03</a:t>
            </a:r>
            <a:endParaRPr b="0" i="0" sz="4800" u="none" cap="none" strike="noStrike">
              <a:solidFill>
                <a:schemeClr val="dk1"/>
              </a:solidFill>
              <a:latin typeface="Calibri"/>
              <a:ea typeface="Calibri"/>
              <a:cs typeface="Calibri"/>
              <a:sym typeface="Calibri"/>
            </a:endParaRPr>
          </a:p>
        </p:txBody>
      </p:sp>
      <p:sp>
        <p:nvSpPr>
          <p:cNvPr id="63" name="Google Shape;63;g371be5417f7_0_21"/>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g371be5417f7_0_21"/>
          <p:cNvPicPr preferRelativeResize="0"/>
          <p:nvPr/>
        </p:nvPicPr>
        <p:blipFill rotWithShape="1">
          <a:blip r:embed="rId5">
            <a:alphaModFix/>
          </a:blip>
          <a:srcRect b="0" l="0" r="0" t="0"/>
          <a:stretch/>
        </p:blipFill>
        <p:spPr>
          <a:xfrm>
            <a:off x="16626378" y="7505700"/>
            <a:ext cx="1625803" cy="1625600"/>
          </a:xfrm>
          <a:prstGeom prst="rect">
            <a:avLst/>
          </a:prstGeom>
          <a:noFill/>
          <a:ln>
            <a:noFill/>
          </a:ln>
        </p:spPr>
      </p:pic>
      <p:sp>
        <p:nvSpPr>
          <p:cNvPr id="65" name="Google Shape;65;g371be5417f7_0_21"/>
          <p:cNvSpPr/>
          <p:nvPr/>
        </p:nvSpPr>
        <p:spPr>
          <a:xfrm>
            <a:off x="16626378" y="7505700"/>
            <a:ext cx="1625700" cy="1625700"/>
          </a:xfrm>
          <a:prstGeom prst="roundRect">
            <a:avLst>
              <a:gd fmla="val 781313" name="adj"/>
            </a:avLst>
          </a:prstGeom>
          <a:noFill/>
          <a:ln cap="flat" cmpd="sng" w="50800">
            <a:solidFill>
              <a:srgbClr val="3F3F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371be5417f7_0_21"/>
          <p:cNvSpPr/>
          <p:nvPr/>
        </p:nvSpPr>
        <p:spPr>
          <a:xfrm>
            <a:off x="16829603" y="7835900"/>
            <a:ext cx="1219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F3F3F"/>
              </a:buClr>
              <a:buSzPts val="4800"/>
              <a:buFont typeface="Vast Shadow"/>
              <a:buNone/>
            </a:pPr>
            <a:r>
              <a:rPr b="0" i="0" lang="en-US" sz="4800" u="none" cap="none" strike="noStrike">
                <a:solidFill>
                  <a:srgbClr val="3F3F3F"/>
                </a:solidFill>
                <a:latin typeface="Vast Shadow"/>
                <a:ea typeface="Vast Shadow"/>
                <a:cs typeface="Vast Shadow"/>
                <a:sym typeface="Vast Shadow"/>
              </a:rPr>
              <a:t>04</a:t>
            </a:r>
            <a:endParaRPr b="0" i="0" sz="4800" u="none" cap="none" strike="noStrike">
              <a:solidFill>
                <a:schemeClr val="dk1"/>
              </a:solidFill>
              <a:latin typeface="Calibri"/>
              <a:ea typeface="Calibri"/>
              <a:cs typeface="Calibri"/>
              <a:sym typeface="Calibri"/>
            </a:endParaRPr>
          </a:p>
        </p:txBody>
      </p:sp>
      <p:sp>
        <p:nvSpPr>
          <p:cNvPr id="67" name="Google Shape;67;g371be5417f7_0_21"/>
          <p:cNvSpPr/>
          <p:nvPr/>
        </p:nvSpPr>
        <p:spPr>
          <a:xfrm>
            <a:off x="18455407" y="76200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371be5417f7_0_21"/>
          <p:cNvSpPr/>
          <p:nvPr/>
        </p:nvSpPr>
        <p:spPr>
          <a:xfrm>
            <a:off x="18455407" y="76200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Magic</a:t>
            </a:r>
            <a:endParaRPr b="0" i="0" sz="4800" u="none" cap="none" strike="noStrike">
              <a:solidFill>
                <a:schemeClr val="dk1"/>
              </a:solidFill>
              <a:latin typeface="Calibri"/>
              <a:ea typeface="Calibri"/>
              <a:cs typeface="Calibri"/>
              <a:sym typeface="Calibri"/>
            </a:endParaRPr>
          </a:p>
        </p:txBody>
      </p:sp>
      <p:sp>
        <p:nvSpPr>
          <p:cNvPr id="69" name="Google Shape;69;g371be5417f7_0_21"/>
          <p:cNvSpPr/>
          <p:nvPr/>
        </p:nvSpPr>
        <p:spPr>
          <a:xfrm>
            <a:off x="18455407" y="84836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0" name="Google Shape;70;g371be5417f7_0_21"/>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371be5417f7_0_21"/>
          <p:cNvSpPr/>
          <p:nvPr/>
        </p:nvSpPr>
        <p:spPr>
          <a:xfrm>
            <a:off x="0" y="10604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371be5417f7_0_21"/>
          <p:cNvSpPr/>
          <p:nvPr/>
        </p:nvSpPr>
        <p:spPr>
          <a:xfrm>
            <a:off x="-203225" y="10604500"/>
            <a:ext cx="6135000" cy="965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Adventure</a:t>
            </a:r>
            <a:endParaRPr b="0" i="0" sz="4800" u="none" cap="none" strike="noStrike">
              <a:solidFill>
                <a:schemeClr val="dk1"/>
              </a:solidFill>
              <a:latin typeface="Calibri"/>
              <a:ea typeface="Calibri"/>
              <a:cs typeface="Calibri"/>
              <a:sym typeface="Calibri"/>
            </a:endParaRPr>
          </a:p>
        </p:txBody>
      </p:sp>
      <p:sp>
        <p:nvSpPr>
          <p:cNvPr id="73" name="Google Shape;73;g371be5417f7_0_21"/>
          <p:cNvSpPr/>
          <p:nvPr/>
        </p:nvSpPr>
        <p:spPr>
          <a:xfrm>
            <a:off x="-135484" y="114681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4" name="Google Shape;74;g371be5417f7_0_21"/>
          <p:cNvPicPr preferRelativeResize="0"/>
          <p:nvPr/>
        </p:nvPicPr>
        <p:blipFill rotWithShape="1">
          <a:blip r:embed="rId5">
            <a:alphaModFix/>
          </a:blip>
          <a:srcRect b="0" l="0" r="0" t="0"/>
          <a:stretch/>
        </p:blipFill>
        <p:spPr>
          <a:xfrm>
            <a:off x="6134867" y="10490200"/>
            <a:ext cx="1625803" cy="1625600"/>
          </a:xfrm>
          <a:prstGeom prst="rect">
            <a:avLst/>
          </a:prstGeom>
          <a:noFill/>
          <a:ln>
            <a:noFill/>
          </a:ln>
        </p:spPr>
      </p:pic>
      <p:sp>
        <p:nvSpPr>
          <p:cNvPr id="75" name="Google Shape;75;g371be5417f7_0_21"/>
          <p:cNvSpPr/>
          <p:nvPr/>
        </p:nvSpPr>
        <p:spPr>
          <a:xfrm>
            <a:off x="6134867" y="10490200"/>
            <a:ext cx="1625700" cy="1625700"/>
          </a:xfrm>
          <a:prstGeom prst="roundRect">
            <a:avLst>
              <a:gd fmla="val 781313" name="adj"/>
            </a:avLst>
          </a:prstGeom>
          <a:noFill/>
          <a:ln cap="flat" cmpd="sng" w="50800">
            <a:solidFill>
              <a:srgbClr val="3F3F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371be5417f7_0_21"/>
          <p:cNvSpPr/>
          <p:nvPr/>
        </p:nvSpPr>
        <p:spPr>
          <a:xfrm>
            <a:off x="6338092" y="10820400"/>
            <a:ext cx="1219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F3F3F"/>
              </a:buClr>
              <a:buSzPts val="4800"/>
              <a:buFont typeface="Vast Shadow"/>
              <a:buNone/>
            </a:pPr>
            <a:r>
              <a:rPr b="0" i="0" lang="en-US" sz="4800" u="none" cap="none" strike="noStrike">
                <a:solidFill>
                  <a:srgbClr val="3F3F3F"/>
                </a:solidFill>
                <a:latin typeface="Vast Shadow"/>
                <a:ea typeface="Vast Shadow"/>
                <a:cs typeface="Vast Shadow"/>
                <a:sym typeface="Vast Shadow"/>
              </a:rPr>
              <a:t>05</a:t>
            </a:r>
            <a:endParaRPr b="0" i="0" sz="4800" u="none" cap="none" strike="noStrike">
              <a:solidFill>
                <a:schemeClr val="dk1"/>
              </a:solidFill>
              <a:latin typeface="Calibri"/>
              <a:ea typeface="Calibri"/>
              <a:cs typeface="Calibri"/>
              <a:sym typeface="Calibri"/>
            </a:endParaRPr>
          </a:p>
        </p:txBody>
      </p:sp>
      <p:sp>
        <p:nvSpPr>
          <p:cNvPr id="77" name="Google Shape;77;g371be5417f7_0_21"/>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371be5417f7_0_21"/>
          <p:cNvPicPr preferRelativeResize="0"/>
          <p:nvPr/>
        </p:nvPicPr>
        <p:blipFill rotWithShape="1">
          <a:blip r:embed="rId5">
            <a:alphaModFix/>
          </a:blip>
          <a:srcRect b="0" l="0" r="0" t="0"/>
          <a:stretch/>
        </p:blipFill>
        <p:spPr>
          <a:xfrm>
            <a:off x="16626378" y="10490200"/>
            <a:ext cx="1625803" cy="1625600"/>
          </a:xfrm>
          <a:prstGeom prst="rect">
            <a:avLst/>
          </a:prstGeom>
          <a:noFill/>
          <a:ln>
            <a:noFill/>
          </a:ln>
        </p:spPr>
      </p:pic>
      <p:sp>
        <p:nvSpPr>
          <p:cNvPr id="79" name="Google Shape;79;g371be5417f7_0_21"/>
          <p:cNvSpPr/>
          <p:nvPr/>
        </p:nvSpPr>
        <p:spPr>
          <a:xfrm>
            <a:off x="16626378" y="10490200"/>
            <a:ext cx="1625700" cy="1625700"/>
          </a:xfrm>
          <a:prstGeom prst="roundRect">
            <a:avLst>
              <a:gd fmla="val 781313" name="adj"/>
            </a:avLst>
          </a:prstGeom>
          <a:noFill/>
          <a:ln cap="flat" cmpd="sng" w="50800">
            <a:solidFill>
              <a:srgbClr val="3F3F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371be5417f7_0_21"/>
          <p:cNvSpPr/>
          <p:nvPr/>
        </p:nvSpPr>
        <p:spPr>
          <a:xfrm>
            <a:off x="16829603" y="10820400"/>
            <a:ext cx="1219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F3F3F"/>
              </a:buClr>
              <a:buSzPts val="4800"/>
              <a:buFont typeface="Vast Shadow"/>
              <a:buNone/>
            </a:pPr>
            <a:r>
              <a:rPr b="0" i="0" lang="en-US" sz="4800" u="none" cap="none" strike="noStrike">
                <a:solidFill>
                  <a:srgbClr val="3F3F3F"/>
                </a:solidFill>
                <a:latin typeface="Vast Shadow"/>
                <a:ea typeface="Vast Shadow"/>
                <a:cs typeface="Vast Shadow"/>
                <a:sym typeface="Vast Shadow"/>
              </a:rPr>
              <a:t>06</a:t>
            </a:r>
            <a:endParaRPr b="0" i="0" sz="4800" u="none" cap="none" strike="noStrike">
              <a:solidFill>
                <a:schemeClr val="dk1"/>
              </a:solidFill>
              <a:latin typeface="Calibri"/>
              <a:ea typeface="Calibri"/>
              <a:cs typeface="Calibri"/>
              <a:sym typeface="Calibri"/>
            </a:endParaRPr>
          </a:p>
        </p:txBody>
      </p:sp>
      <p:sp>
        <p:nvSpPr>
          <p:cNvPr id="81" name="Google Shape;81;g371be5417f7_0_21"/>
          <p:cNvSpPr/>
          <p:nvPr/>
        </p:nvSpPr>
        <p:spPr>
          <a:xfrm>
            <a:off x="18455407" y="10604500"/>
            <a:ext cx="5931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371be5417f7_0_21"/>
          <p:cNvSpPr/>
          <p:nvPr/>
        </p:nvSpPr>
        <p:spPr>
          <a:xfrm>
            <a:off x="18455407" y="10604500"/>
            <a:ext cx="6135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Conclusion</a:t>
            </a:r>
            <a:endParaRPr b="0" i="0" sz="4800" u="none" cap="none" strike="noStrike">
              <a:solidFill>
                <a:schemeClr val="dk1"/>
              </a:solidFill>
              <a:latin typeface="Calibri"/>
              <a:ea typeface="Calibri"/>
              <a:cs typeface="Calibri"/>
              <a:sym typeface="Calibri"/>
            </a:endParaRPr>
          </a:p>
        </p:txBody>
      </p:sp>
      <p:sp>
        <p:nvSpPr>
          <p:cNvPr id="83" name="Google Shape;83;g371be5417f7_0_21"/>
          <p:cNvSpPr/>
          <p:nvPr/>
        </p:nvSpPr>
        <p:spPr>
          <a:xfrm>
            <a:off x="18455407" y="114681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
        <p:nvSpPr>
          <p:cNvPr id="84" name="Google Shape;84;g371be5417f7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 name="Google Shape;85;g371be5417f7_0_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86" name="Google Shape;86;g371be5417f7_0_21"/>
          <p:cNvPicPr preferRelativeResize="0"/>
          <p:nvPr/>
        </p:nvPicPr>
        <p:blipFill rotWithShape="1">
          <a:blip r:embed="rId7">
            <a:alphaModFix/>
          </a:blip>
          <a:srcRect b="0" l="0" r="0" t="0"/>
          <a:stretch/>
        </p:blipFill>
        <p:spPr>
          <a:xfrm>
            <a:off x="7887686" y="4559300"/>
            <a:ext cx="8611676" cy="7835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91" name="Shape 91"/>
        <p:cNvGrpSpPr/>
        <p:nvPr/>
      </p:nvGrpSpPr>
      <p:grpSpPr>
        <a:xfrm>
          <a:off x="0" y="0"/>
          <a:ext cx="0" cy="0"/>
          <a:chOff x="0" y="0"/>
          <a:chExt cx="0" cy="0"/>
        </a:xfrm>
      </p:grpSpPr>
      <p:pic>
        <p:nvPicPr>
          <p:cNvPr descr=" " id="92" name="Google Shape;92;g371be5417f7_0_73"/>
          <p:cNvPicPr preferRelativeResize="0"/>
          <p:nvPr/>
        </p:nvPicPr>
        <p:blipFill rotWithShape="1">
          <a:blip r:embed="rId3">
            <a:alphaModFix/>
          </a:blip>
          <a:srcRect b="0" l="0" r="0" t="0"/>
          <a:stretch/>
        </p:blipFill>
        <p:spPr>
          <a:xfrm>
            <a:off x="0" y="0"/>
            <a:ext cx="16689183" cy="9255131"/>
          </a:xfrm>
          <a:prstGeom prst="rect">
            <a:avLst/>
          </a:prstGeom>
          <a:noFill/>
          <a:ln>
            <a:noFill/>
          </a:ln>
        </p:spPr>
      </p:pic>
      <p:pic>
        <p:nvPicPr>
          <p:cNvPr descr=" " id="93" name="Google Shape;93;g371be5417f7_0_73"/>
          <p:cNvPicPr preferRelativeResize="0"/>
          <p:nvPr/>
        </p:nvPicPr>
        <p:blipFill rotWithShape="1">
          <a:blip r:embed="rId4">
            <a:alphaModFix/>
          </a:blip>
          <a:srcRect b="0" l="0" r="0" t="0"/>
          <a:stretch/>
        </p:blipFill>
        <p:spPr>
          <a:xfrm>
            <a:off x="6625276" y="7853849"/>
            <a:ext cx="17761770" cy="5862151"/>
          </a:xfrm>
          <a:prstGeom prst="rect">
            <a:avLst/>
          </a:prstGeom>
          <a:noFill/>
          <a:ln>
            <a:noFill/>
          </a:ln>
        </p:spPr>
      </p:pic>
      <p:sp>
        <p:nvSpPr>
          <p:cNvPr id="94" name="Google Shape;94;g371be5417f7_0_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371be5417f7_0_7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6" name="Google Shape;96;g371be5417f7_0_73"/>
          <p:cNvSpPr/>
          <p:nvPr/>
        </p:nvSpPr>
        <p:spPr>
          <a:xfrm>
            <a:off x="2959470" y="2743200"/>
            <a:ext cx="133959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Vast Shadow"/>
              <a:buNone/>
            </a:pPr>
            <a:r>
              <a:rPr b="0" i="0" lang="en-US" sz="8000" u="none" cap="none" strike="noStrike">
                <a:solidFill>
                  <a:srgbClr val="272727"/>
                </a:solidFill>
                <a:latin typeface="Vast Shadow"/>
                <a:ea typeface="Vast Shadow"/>
                <a:cs typeface="Vast Shadow"/>
                <a:sym typeface="Vast Shadow"/>
              </a:rPr>
              <a:t>The Extraordinary</a:t>
            </a:r>
            <a:endParaRPr b="0" i="0" sz="8000" u="none" cap="none" strike="noStrike">
              <a:solidFill>
                <a:schemeClr val="dk1"/>
              </a:solidFill>
              <a:latin typeface="Calibri"/>
              <a:ea typeface="Calibri"/>
              <a:cs typeface="Calibri"/>
              <a:sym typeface="Calibri"/>
            </a:endParaRPr>
          </a:p>
        </p:txBody>
      </p:sp>
      <p:sp>
        <p:nvSpPr>
          <p:cNvPr id="97" name="Google Shape;97;g371be5417f7_0_73"/>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8" name="Google Shape;98;g371be5417f7_0_73"/>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103" name="Shape 103"/>
        <p:cNvGrpSpPr/>
        <p:nvPr/>
      </p:nvGrpSpPr>
      <p:grpSpPr>
        <a:xfrm>
          <a:off x="0" y="0"/>
          <a:ext cx="0" cy="0"/>
          <a:chOff x="0" y="0"/>
          <a:chExt cx="0" cy="0"/>
        </a:xfrm>
      </p:grpSpPr>
      <p:pic>
        <p:nvPicPr>
          <p:cNvPr descr=" " id="104" name="Google Shape;104;g371be5417f7_0_84"/>
          <p:cNvPicPr preferRelativeResize="0"/>
          <p:nvPr/>
        </p:nvPicPr>
        <p:blipFill rotWithShape="1">
          <a:blip r:embed="rId3">
            <a:alphaModFix/>
          </a:blip>
          <a:srcRect b="0" l="0" r="0" t="0"/>
          <a:stretch/>
        </p:blipFill>
        <p:spPr>
          <a:xfrm>
            <a:off x="0" y="0"/>
            <a:ext cx="24387048" cy="2019300"/>
          </a:xfrm>
          <a:prstGeom prst="rect">
            <a:avLst/>
          </a:prstGeom>
          <a:noFill/>
          <a:ln>
            <a:noFill/>
          </a:ln>
        </p:spPr>
      </p:pic>
      <p:pic>
        <p:nvPicPr>
          <p:cNvPr descr=" " id="105" name="Google Shape;105;g371be5417f7_0_84"/>
          <p:cNvPicPr preferRelativeResize="0"/>
          <p:nvPr/>
        </p:nvPicPr>
        <p:blipFill rotWithShape="1">
          <a:blip r:embed="rId4">
            <a:alphaModFix/>
          </a:blip>
          <a:srcRect b="0" l="0" r="0" t="0"/>
          <a:stretch/>
        </p:blipFill>
        <p:spPr>
          <a:xfrm>
            <a:off x="0" y="11544300"/>
            <a:ext cx="24387048" cy="2171700"/>
          </a:xfrm>
          <a:prstGeom prst="rect">
            <a:avLst/>
          </a:prstGeom>
          <a:noFill/>
          <a:ln>
            <a:noFill/>
          </a:ln>
        </p:spPr>
      </p:pic>
      <p:sp>
        <p:nvSpPr>
          <p:cNvPr id="106" name="Google Shape;106;g371be5417f7_0_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371be5417f7_0_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8" name="Google Shape;108;g371be5417f7_0_84"/>
          <p:cNvPicPr preferRelativeResize="0"/>
          <p:nvPr/>
        </p:nvPicPr>
        <p:blipFill rotWithShape="1">
          <a:blip r:embed="rId6">
            <a:alphaModFix/>
          </a:blip>
          <a:srcRect b="0" l="0" r="0" t="0"/>
          <a:stretch/>
        </p:blipFill>
        <p:spPr>
          <a:xfrm>
            <a:off x="0" y="0"/>
            <a:ext cx="24387048" cy="8305800"/>
          </a:xfrm>
          <a:prstGeom prst="rect">
            <a:avLst/>
          </a:prstGeom>
          <a:noFill/>
          <a:ln>
            <a:noFill/>
          </a:ln>
        </p:spPr>
      </p:pic>
      <p:sp>
        <p:nvSpPr>
          <p:cNvPr id="109" name="Google Shape;109;g371be5417f7_0_84"/>
          <p:cNvSpPr/>
          <p:nvPr/>
        </p:nvSpPr>
        <p:spPr>
          <a:xfrm>
            <a:off x="1816327" y="9499600"/>
            <a:ext cx="99072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371be5417f7_0_84"/>
          <p:cNvPicPr preferRelativeResize="0"/>
          <p:nvPr/>
        </p:nvPicPr>
        <p:blipFill rotWithShape="1">
          <a:blip r:embed="rId7">
            <a:alphaModFix/>
          </a:blip>
          <a:srcRect b="0" l="0" r="0" t="0"/>
          <a:stretch/>
        </p:blipFill>
        <p:spPr>
          <a:xfrm>
            <a:off x="1816327" y="9969500"/>
            <a:ext cx="1520792" cy="1625600"/>
          </a:xfrm>
          <a:prstGeom prst="rect">
            <a:avLst/>
          </a:prstGeom>
          <a:noFill/>
          <a:ln>
            <a:noFill/>
          </a:ln>
        </p:spPr>
      </p:pic>
      <p:sp>
        <p:nvSpPr>
          <p:cNvPr id="111" name="Google Shape;111;g371be5417f7_0_84"/>
          <p:cNvSpPr/>
          <p:nvPr/>
        </p:nvSpPr>
        <p:spPr>
          <a:xfrm>
            <a:off x="3743570" y="9499600"/>
            <a:ext cx="7980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371be5417f7_0_84"/>
          <p:cNvSpPr/>
          <p:nvPr/>
        </p:nvSpPr>
        <p:spPr>
          <a:xfrm>
            <a:off x="3743570" y="9499600"/>
            <a:ext cx="8183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Unicorn Sightings</a:t>
            </a:r>
            <a:endParaRPr b="0" i="0" sz="4800" u="none" cap="none" strike="noStrike">
              <a:solidFill>
                <a:schemeClr val="dk1"/>
              </a:solidFill>
              <a:latin typeface="Calibri"/>
              <a:ea typeface="Calibri"/>
              <a:cs typeface="Calibri"/>
              <a:sym typeface="Calibri"/>
            </a:endParaRPr>
          </a:p>
        </p:txBody>
      </p:sp>
      <p:sp>
        <p:nvSpPr>
          <p:cNvPr id="113" name="Google Shape;113;g371be5417f7_0_84"/>
          <p:cNvSpPr/>
          <p:nvPr/>
        </p:nvSpPr>
        <p:spPr>
          <a:xfrm>
            <a:off x="3743570" y="10464800"/>
            <a:ext cx="8115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4" name="Google Shape;114;g371be5417f7_0_84"/>
          <p:cNvSpPr/>
          <p:nvPr/>
        </p:nvSpPr>
        <p:spPr>
          <a:xfrm>
            <a:off x="12676184" y="9499600"/>
            <a:ext cx="99072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371be5417f7_0_84"/>
          <p:cNvPicPr preferRelativeResize="0"/>
          <p:nvPr/>
        </p:nvPicPr>
        <p:blipFill rotWithShape="1">
          <a:blip r:embed="rId8">
            <a:alphaModFix/>
          </a:blip>
          <a:srcRect b="0" l="0" r="0" t="0"/>
          <a:stretch/>
        </p:blipFill>
        <p:spPr>
          <a:xfrm>
            <a:off x="12676184" y="9969500"/>
            <a:ext cx="2039842" cy="1625600"/>
          </a:xfrm>
          <a:prstGeom prst="rect">
            <a:avLst/>
          </a:prstGeom>
          <a:noFill/>
          <a:ln>
            <a:noFill/>
          </a:ln>
        </p:spPr>
      </p:pic>
      <p:sp>
        <p:nvSpPr>
          <p:cNvPr id="116" name="Google Shape;116;g371be5417f7_0_84"/>
          <p:cNvSpPr/>
          <p:nvPr/>
        </p:nvSpPr>
        <p:spPr>
          <a:xfrm>
            <a:off x="15122477" y="9499600"/>
            <a:ext cx="7461000" cy="256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371be5417f7_0_84"/>
          <p:cNvSpPr/>
          <p:nvPr/>
        </p:nvSpPr>
        <p:spPr>
          <a:xfrm>
            <a:off x="15122477" y="9499600"/>
            <a:ext cx="7664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Dragon Taming</a:t>
            </a:r>
            <a:endParaRPr b="0" i="0" sz="4800" u="none" cap="none" strike="noStrike">
              <a:solidFill>
                <a:schemeClr val="dk1"/>
              </a:solidFill>
              <a:latin typeface="Calibri"/>
              <a:ea typeface="Calibri"/>
              <a:cs typeface="Calibri"/>
              <a:sym typeface="Calibri"/>
            </a:endParaRPr>
          </a:p>
        </p:txBody>
      </p:sp>
      <p:sp>
        <p:nvSpPr>
          <p:cNvPr id="118" name="Google Shape;118;g371be5417f7_0_84"/>
          <p:cNvSpPr/>
          <p:nvPr/>
        </p:nvSpPr>
        <p:spPr>
          <a:xfrm>
            <a:off x="15122477" y="10464800"/>
            <a:ext cx="75963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123" name="Shape 123"/>
        <p:cNvGrpSpPr/>
        <p:nvPr/>
      </p:nvGrpSpPr>
      <p:grpSpPr>
        <a:xfrm>
          <a:off x="0" y="0"/>
          <a:ext cx="0" cy="0"/>
          <a:chOff x="0" y="0"/>
          <a:chExt cx="0" cy="0"/>
        </a:xfrm>
      </p:grpSpPr>
      <p:sp>
        <p:nvSpPr>
          <p:cNvPr id="124" name="Google Shape;124;g371be5417f7_0_103"/>
          <p:cNvSpPr/>
          <p:nvPr/>
        </p:nvSpPr>
        <p:spPr>
          <a:xfrm>
            <a:off x="0" y="0"/>
            <a:ext cx="24387000" cy="13716000"/>
          </a:xfrm>
          <a:prstGeom prst="rect">
            <a:avLst/>
          </a:prstGeom>
          <a:solidFill>
            <a:srgbClr val="BCBC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g371be5417f7_0_103"/>
          <p:cNvPicPr preferRelativeResize="0"/>
          <p:nvPr/>
        </p:nvPicPr>
        <p:blipFill rotWithShape="1">
          <a:blip r:embed="rId3">
            <a:alphaModFix/>
          </a:blip>
          <a:srcRect b="0" l="0" r="0" t="0"/>
          <a:stretch/>
        </p:blipFill>
        <p:spPr>
          <a:xfrm>
            <a:off x="3200800" y="76200"/>
            <a:ext cx="17985451" cy="13563600"/>
          </a:xfrm>
          <a:prstGeom prst="rect">
            <a:avLst/>
          </a:prstGeom>
          <a:noFill/>
          <a:ln>
            <a:noFill/>
          </a:ln>
        </p:spPr>
      </p:pic>
      <p:sp>
        <p:nvSpPr>
          <p:cNvPr id="126" name="Google Shape;126;g371be5417f7_0_1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371be5417f7_0_10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28" name="Google Shape;128;g371be5417f7_0_103"/>
          <p:cNvPicPr preferRelativeResize="0"/>
          <p:nvPr/>
        </p:nvPicPr>
        <p:blipFill rotWithShape="1">
          <a:blip r:embed="rId5">
            <a:alphaModFix/>
          </a:blip>
          <a:srcRect b="0" l="0" r="0" t="0"/>
          <a:stretch/>
        </p:blipFill>
        <p:spPr>
          <a:xfrm>
            <a:off x="0" y="1384300"/>
            <a:ext cx="5458634" cy="4437887"/>
          </a:xfrm>
          <a:prstGeom prst="rect">
            <a:avLst/>
          </a:prstGeom>
          <a:noFill/>
          <a:ln>
            <a:noFill/>
          </a:ln>
        </p:spPr>
      </p:pic>
      <p:sp>
        <p:nvSpPr>
          <p:cNvPr id="129" name="Google Shape;129;g371be5417f7_0_103"/>
          <p:cNvSpPr/>
          <p:nvPr/>
        </p:nvSpPr>
        <p:spPr>
          <a:xfrm>
            <a:off x="5842730" y="4229100"/>
            <a:ext cx="13603500" cy="697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371be5417f7_0_103"/>
          <p:cNvSpPr/>
          <p:nvPr/>
        </p:nvSpPr>
        <p:spPr>
          <a:xfrm>
            <a:off x="5842730" y="4229100"/>
            <a:ext cx="13806600" cy="629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1" name="Google Shape;131;g371be5417f7_0_103"/>
          <p:cNvSpPr/>
          <p:nvPr/>
        </p:nvSpPr>
        <p:spPr>
          <a:xfrm>
            <a:off x="13463683" y="10629900"/>
            <a:ext cx="613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Vast Shadow"/>
              <a:buNone/>
            </a:pPr>
            <a:r>
              <a:rPr b="0" i="0" lang="en-US" sz="3600" u="none" cap="none" strike="noStrike">
                <a:solidFill>
                  <a:srgbClr val="0E0E0E"/>
                </a:solidFill>
                <a:latin typeface="Vast Shadow"/>
                <a:ea typeface="Vast Shadow"/>
                <a:cs typeface="Vast Shadow"/>
                <a:sym typeface="Vast Shadow"/>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136" name="Shape 136"/>
        <p:cNvGrpSpPr/>
        <p:nvPr/>
      </p:nvGrpSpPr>
      <p:grpSpPr>
        <a:xfrm>
          <a:off x="0" y="0"/>
          <a:ext cx="0" cy="0"/>
          <a:chOff x="0" y="0"/>
          <a:chExt cx="0" cy="0"/>
        </a:xfrm>
      </p:grpSpPr>
      <p:pic>
        <p:nvPicPr>
          <p:cNvPr descr=" " id="137" name="Google Shape;137;g371be5417f7_0_115"/>
          <p:cNvPicPr preferRelativeResize="0"/>
          <p:nvPr/>
        </p:nvPicPr>
        <p:blipFill rotWithShape="1">
          <a:blip r:embed="rId3">
            <a:alphaModFix/>
          </a:blip>
          <a:srcRect b="0" l="0" r="0" t="0"/>
          <a:stretch/>
        </p:blipFill>
        <p:spPr>
          <a:xfrm>
            <a:off x="0" y="0"/>
            <a:ext cx="16689183" cy="9255131"/>
          </a:xfrm>
          <a:prstGeom prst="rect">
            <a:avLst/>
          </a:prstGeom>
          <a:noFill/>
          <a:ln>
            <a:noFill/>
          </a:ln>
        </p:spPr>
      </p:pic>
      <p:pic>
        <p:nvPicPr>
          <p:cNvPr descr=" " id="138" name="Google Shape;138;g371be5417f7_0_115"/>
          <p:cNvPicPr preferRelativeResize="0"/>
          <p:nvPr/>
        </p:nvPicPr>
        <p:blipFill rotWithShape="1">
          <a:blip r:embed="rId4">
            <a:alphaModFix/>
          </a:blip>
          <a:srcRect b="0" l="0" r="0" t="0"/>
          <a:stretch/>
        </p:blipFill>
        <p:spPr>
          <a:xfrm>
            <a:off x="6625276" y="7853846"/>
            <a:ext cx="17761770" cy="5862154"/>
          </a:xfrm>
          <a:prstGeom prst="rect">
            <a:avLst/>
          </a:prstGeom>
          <a:noFill/>
          <a:ln>
            <a:noFill/>
          </a:ln>
        </p:spPr>
      </p:pic>
      <p:sp>
        <p:nvSpPr>
          <p:cNvPr id="139" name="Google Shape;139;g371be5417f7_0_1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g371be5417f7_0_1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1" name="Google Shape;141;g371be5417f7_0_115"/>
          <p:cNvPicPr preferRelativeResize="0"/>
          <p:nvPr/>
        </p:nvPicPr>
        <p:blipFill rotWithShape="1">
          <a:blip r:embed="rId6">
            <a:alphaModFix/>
          </a:blip>
          <a:srcRect b="0" l="0" r="0" t="0"/>
          <a:stretch/>
        </p:blipFill>
        <p:spPr>
          <a:xfrm>
            <a:off x="1613102" y="596900"/>
            <a:ext cx="12523765" cy="12547600"/>
          </a:xfrm>
          <a:prstGeom prst="rect">
            <a:avLst/>
          </a:prstGeom>
          <a:noFill/>
          <a:ln>
            <a:noFill/>
          </a:ln>
        </p:spPr>
      </p:pic>
      <p:sp>
        <p:nvSpPr>
          <p:cNvPr id="142" name="Google Shape;142;g371be5417f7_0_115"/>
          <p:cNvSpPr/>
          <p:nvPr/>
        </p:nvSpPr>
        <p:spPr>
          <a:xfrm>
            <a:off x="16004000" y="3111500"/>
            <a:ext cx="71637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371be5417f7_0_115"/>
          <p:cNvSpPr/>
          <p:nvPr/>
        </p:nvSpPr>
        <p:spPr>
          <a:xfrm>
            <a:off x="16004000" y="3111500"/>
            <a:ext cx="73668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Dragon Taming Technique</a:t>
            </a:r>
            <a:endParaRPr b="0" i="0" sz="4800" u="none" cap="none" strike="noStrike">
              <a:solidFill>
                <a:schemeClr val="dk1"/>
              </a:solidFill>
              <a:latin typeface="Calibri"/>
              <a:ea typeface="Calibri"/>
              <a:cs typeface="Calibri"/>
              <a:sym typeface="Calibri"/>
            </a:endParaRPr>
          </a:p>
        </p:txBody>
      </p:sp>
      <p:sp>
        <p:nvSpPr>
          <p:cNvPr id="144" name="Google Shape;144;g371be5417f7_0_115"/>
          <p:cNvSpPr/>
          <p:nvPr/>
        </p:nvSpPr>
        <p:spPr>
          <a:xfrm>
            <a:off x="16004000" y="4940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45" name="Google Shape;145;g371be5417f7_0_115"/>
          <p:cNvSpPr/>
          <p:nvPr/>
        </p:nvSpPr>
        <p:spPr>
          <a:xfrm>
            <a:off x="16004000" y="6540500"/>
            <a:ext cx="71637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371be5417f7_0_115"/>
          <p:cNvSpPr/>
          <p:nvPr/>
        </p:nvSpPr>
        <p:spPr>
          <a:xfrm>
            <a:off x="16004000" y="6540500"/>
            <a:ext cx="73668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The Art of Unicorn Sighting</a:t>
            </a:r>
            <a:endParaRPr b="0" i="0" sz="4800" u="none" cap="none" strike="noStrike">
              <a:solidFill>
                <a:schemeClr val="dk1"/>
              </a:solidFill>
              <a:latin typeface="Calibri"/>
              <a:ea typeface="Calibri"/>
              <a:cs typeface="Calibri"/>
              <a:sym typeface="Calibri"/>
            </a:endParaRPr>
          </a:p>
        </p:txBody>
      </p:sp>
      <p:sp>
        <p:nvSpPr>
          <p:cNvPr id="147" name="Google Shape;147;g371be5417f7_0_115"/>
          <p:cNvSpPr/>
          <p:nvPr/>
        </p:nvSpPr>
        <p:spPr>
          <a:xfrm>
            <a:off x="16004000" y="83693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152" name="Shape 152"/>
        <p:cNvGrpSpPr/>
        <p:nvPr/>
      </p:nvGrpSpPr>
      <p:grpSpPr>
        <a:xfrm>
          <a:off x="0" y="0"/>
          <a:ext cx="0" cy="0"/>
          <a:chOff x="0" y="0"/>
          <a:chExt cx="0" cy="0"/>
        </a:xfrm>
      </p:grpSpPr>
      <p:pic>
        <p:nvPicPr>
          <p:cNvPr descr=" " id="153" name="Google Shape;153;g371be5417f7_0_130"/>
          <p:cNvPicPr preferRelativeResize="0"/>
          <p:nvPr/>
        </p:nvPicPr>
        <p:blipFill rotWithShape="1">
          <a:blip r:embed="rId3">
            <a:alphaModFix/>
          </a:blip>
          <a:srcRect b="0" l="0" r="0" t="0"/>
          <a:stretch/>
        </p:blipFill>
        <p:spPr>
          <a:xfrm>
            <a:off x="0" y="0"/>
            <a:ext cx="24387048" cy="2019300"/>
          </a:xfrm>
          <a:prstGeom prst="rect">
            <a:avLst/>
          </a:prstGeom>
          <a:noFill/>
          <a:ln>
            <a:noFill/>
          </a:ln>
        </p:spPr>
      </p:pic>
      <p:pic>
        <p:nvPicPr>
          <p:cNvPr descr=" " id="154" name="Google Shape;154;g371be5417f7_0_130"/>
          <p:cNvPicPr preferRelativeResize="0"/>
          <p:nvPr/>
        </p:nvPicPr>
        <p:blipFill rotWithShape="1">
          <a:blip r:embed="rId4">
            <a:alphaModFix/>
          </a:blip>
          <a:srcRect b="0" l="0" r="0" t="0"/>
          <a:stretch/>
        </p:blipFill>
        <p:spPr>
          <a:xfrm>
            <a:off x="0" y="11544300"/>
            <a:ext cx="24387048" cy="2171700"/>
          </a:xfrm>
          <a:prstGeom prst="rect">
            <a:avLst/>
          </a:prstGeom>
          <a:noFill/>
          <a:ln>
            <a:noFill/>
          </a:ln>
        </p:spPr>
      </p:pic>
      <p:sp>
        <p:nvSpPr>
          <p:cNvPr id="155" name="Google Shape;155;g371be5417f7_0_130"/>
          <p:cNvSpPr/>
          <p:nvPr/>
        </p:nvSpPr>
        <p:spPr>
          <a:xfrm>
            <a:off x="2091528" y="1574800"/>
            <a:ext cx="20216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Vast Shadow"/>
              <a:buNone/>
            </a:pPr>
            <a:r>
              <a:rPr b="0" i="0" lang="en-US" sz="8000" u="none" cap="none" strike="noStrike">
                <a:solidFill>
                  <a:srgbClr val="272727"/>
                </a:solidFill>
                <a:latin typeface="Vast Shadow"/>
                <a:ea typeface="Vast Shadow"/>
                <a:cs typeface="Vast Shadow"/>
                <a:sym typeface="Vast Shadow"/>
              </a:rPr>
              <a:t>The Magic of Dragons</a:t>
            </a:r>
            <a:endParaRPr b="0" i="0" sz="8000" u="none" cap="none" strike="noStrike">
              <a:solidFill>
                <a:schemeClr val="dk1"/>
              </a:solidFill>
              <a:latin typeface="Calibri"/>
              <a:ea typeface="Calibri"/>
              <a:cs typeface="Calibri"/>
              <a:sym typeface="Calibri"/>
            </a:endParaRPr>
          </a:p>
        </p:txBody>
      </p:sp>
      <p:sp>
        <p:nvSpPr>
          <p:cNvPr id="156" name="Google Shape;156;g371be5417f7_0_130"/>
          <p:cNvSpPr/>
          <p:nvPr/>
        </p:nvSpPr>
        <p:spPr>
          <a:xfrm>
            <a:off x="14352794" y="4025900"/>
            <a:ext cx="6642900" cy="77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371be5417f7_0_130"/>
          <p:cNvSpPr/>
          <p:nvPr/>
        </p:nvSpPr>
        <p:spPr>
          <a:xfrm>
            <a:off x="14321040" y="4025900"/>
            <a:ext cx="6706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Dragon Taming</a:t>
            </a:r>
            <a:endParaRPr b="0" i="0" sz="4800" u="none" cap="none" strike="noStrike">
              <a:solidFill>
                <a:schemeClr val="dk1"/>
              </a:solidFill>
              <a:latin typeface="Calibri"/>
              <a:ea typeface="Calibri"/>
              <a:cs typeface="Calibri"/>
              <a:sym typeface="Calibri"/>
            </a:endParaRPr>
          </a:p>
        </p:txBody>
      </p:sp>
      <p:sp>
        <p:nvSpPr>
          <p:cNvPr id="158" name="Google Shape;158;g371be5417f7_0_130"/>
          <p:cNvSpPr/>
          <p:nvPr/>
        </p:nvSpPr>
        <p:spPr>
          <a:xfrm>
            <a:off x="14352794" y="50927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g371be5417f7_0_130"/>
          <p:cNvPicPr preferRelativeResize="0"/>
          <p:nvPr/>
        </p:nvPicPr>
        <p:blipFill rotWithShape="1">
          <a:blip r:embed="rId5">
            <a:alphaModFix/>
          </a:blip>
          <a:srcRect b="0" l="0" r="0" t="0"/>
          <a:stretch/>
        </p:blipFill>
        <p:spPr>
          <a:xfrm>
            <a:off x="14352794" y="5092700"/>
            <a:ext cx="6642930" cy="6642100"/>
          </a:xfrm>
          <a:prstGeom prst="rect">
            <a:avLst/>
          </a:prstGeom>
          <a:noFill/>
          <a:ln>
            <a:noFill/>
          </a:ln>
        </p:spPr>
      </p:pic>
      <p:pic>
        <p:nvPicPr>
          <p:cNvPr descr=" " id="160" name="Google Shape;160;g371be5417f7_0_130"/>
          <p:cNvPicPr preferRelativeResize="0"/>
          <p:nvPr/>
        </p:nvPicPr>
        <p:blipFill rotWithShape="1">
          <a:blip r:embed="rId6">
            <a:alphaModFix/>
          </a:blip>
          <a:srcRect b="0" l="0" r="0" t="0"/>
          <a:stretch/>
        </p:blipFill>
        <p:spPr>
          <a:xfrm>
            <a:off x="14352791" y="5092700"/>
            <a:ext cx="6642933" cy="6642100"/>
          </a:xfrm>
          <a:prstGeom prst="rect">
            <a:avLst/>
          </a:prstGeom>
          <a:noFill/>
          <a:ln>
            <a:noFill/>
          </a:ln>
        </p:spPr>
      </p:pic>
      <p:sp>
        <p:nvSpPr>
          <p:cNvPr id="161" name="Google Shape;161;g371be5417f7_0_130"/>
          <p:cNvSpPr/>
          <p:nvPr/>
        </p:nvSpPr>
        <p:spPr>
          <a:xfrm>
            <a:off x="15762670" y="6489700"/>
            <a:ext cx="3835800" cy="3835500"/>
          </a:xfrm>
          <a:prstGeom prst="roundRect">
            <a:avLst>
              <a:gd fmla="val 3311285" name="adj"/>
            </a:avLst>
          </a:prstGeom>
          <a:solidFill>
            <a:srgbClr val="BCBC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g371be5417f7_0_130"/>
          <p:cNvPicPr preferRelativeResize="0"/>
          <p:nvPr/>
        </p:nvPicPr>
        <p:blipFill rotWithShape="1">
          <a:blip r:embed="rId7">
            <a:alphaModFix/>
          </a:blip>
          <a:srcRect b="0" l="0" r="0" t="0"/>
          <a:stretch/>
        </p:blipFill>
        <p:spPr>
          <a:xfrm>
            <a:off x="16498655" y="7061200"/>
            <a:ext cx="2363909" cy="1625600"/>
          </a:xfrm>
          <a:prstGeom prst="rect">
            <a:avLst/>
          </a:prstGeom>
          <a:noFill/>
          <a:ln>
            <a:noFill/>
          </a:ln>
        </p:spPr>
      </p:pic>
      <p:sp>
        <p:nvSpPr>
          <p:cNvPr id="163" name="Google Shape;163;g371be5417f7_0_130"/>
          <p:cNvSpPr/>
          <p:nvPr/>
        </p:nvSpPr>
        <p:spPr>
          <a:xfrm>
            <a:off x="15915089" y="8991600"/>
            <a:ext cx="35310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371be5417f7_0_130"/>
          <p:cNvSpPr/>
          <p:nvPr/>
        </p:nvSpPr>
        <p:spPr>
          <a:xfrm>
            <a:off x="15813476" y="8991600"/>
            <a:ext cx="3734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Elf</a:t>
            </a:r>
            <a:endParaRPr b="0" i="0" sz="4800" u="none" cap="none" strike="noStrike">
              <a:solidFill>
                <a:schemeClr val="dk1"/>
              </a:solidFill>
              <a:latin typeface="Calibri"/>
              <a:ea typeface="Calibri"/>
              <a:cs typeface="Calibri"/>
              <a:sym typeface="Calibri"/>
            </a:endParaRPr>
          </a:p>
        </p:txBody>
      </p:sp>
      <p:sp>
        <p:nvSpPr>
          <p:cNvPr id="165" name="Google Shape;165;g371be5417f7_0_1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g371be5417f7_0_13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67" name="Google Shape;167;g371be5417f7_0_130"/>
          <p:cNvSpPr/>
          <p:nvPr/>
        </p:nvSpPr>
        <p:spPr>
          <a:xfrm>
            <a:off x="3149994"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371be5417f7_0_130"/>
          <p:cNvSpPr/>
          <p:nvPr/>
        </p:nvSpPr>
        <p:spPr>
          <a:xfrm>
            <a:off x="3149994"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371be5417f7_0_130"/>
          <p:cNvSpPr/>
          <p:nvPr/>
        </p:nvSpPr>
        <p:spPr>
          <a:xfrm>
            <a:off x="3149994" y="43180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Archery</a:t>
            </a:r>
            <a:endParaRPr b="0" i="0" sz="4800" u="none" cap="none" strike="noStrike">
              <a:solidFill>
                <a:schemeClr val="dk1"/>
              </a:solidFill>
              <a:latin typeface="Calibri"/>
              <a:ea typeface="Calibri"/>
              <a:cs typeface="Calibri"/>
              <a:sym typeface="Calibri"/>
            </a:endParaRPr>
          </a:p>
        </p:txBody>
      </p:sp>
      <p:sp>
        <p:nvSpPr>
          <p:cNvPr id="170" name="Google Shape;170;g371be5417f7_0_130"/>
          <p:cNvSpPr/>
          <p:nvPr/>
        </p:nvSpPr>
        <p:spPr>
          <a:xfrm>
            <a:off x="3149994" y="5283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1" name="Google Shape;171;g371be5417f7_0_130"/>
          <p:cNvSpPr/>
          <p:nvPr/>
        </p:nvSpPr>
        <p:spPr>
          <a:xfrm>
            <a:off x="8370346"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371be5417f7_0_130"/>
          <p:cNvSpPr/>
          <p:nvPr/>
        </p:nvSpPr>
        <p:spPr>
          <a:xfrm>
            <a:off x="8370346"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371be5417f7_0_130"/>
          <p:cNvSpPr/>
          <p:nvPr/>
        </p:nvSpPr>
        <p:spPr>
          <a:xfrm>
            <a:off x="8370346" y="85471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Unicorn</a:t>
            </a:r>
            <a:endParaRPr b="0" i="0" sz="4800" u="none" cap="none" strike="noStrike">
              <a:solidFill>
                <a:schemeClr val="dk1"/>
              </a:solidFill>
              <a:latin typeface="Calibri"/>
              <a:ea typeface="Calibri"/>
              <a:cs typeface="Calibri"/>
              <a:sym typeface="Calibri"/>
            </a:endParaRPr>
          </a:p>
        </p:txBody>
      </p:sp>
      <p:sp>
        <p:nvSpPr>
          <p:cNvPr id="174" name="Google Shape;174;g371be5417f7_0_130"/>
          <p:cNvSpPr/>
          <p:nvPr/>
        </p:nvSpPr>
        <p:spPr>
          <a:xfrm>
            <a:off x="8370346" y="9512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5" name="Google Shape;175;g371be5417f7_0_130"/>
          <p:cNvSpPr/>
          <p:nvPr/>
        </p:nvSpPr>
        <p:spPr>
          <a:xfrm>
            <a:off x="8370346"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371be5417f7_0_130"/>
          <p:cNvSpPr/>
          <p:nvPr/>
        </p:nvSpPr>
        <p:spPr>
          <a:xfrm>
            <a:off x="8370346" y="43180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371be5417f7_0_130"/>
          <p:cNvSpPr/>
          <p:nvPr/>
        </p:nvSpPr>
        <p:spPr>
          <a:xfrm>
            <a:off x="8370346" y="43180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Music</a:t>
            </a:r>
            <a:endParaRPr b="0" i="0" sz="4800" u="none" cap="none" strike="noStrike">
              <a:solidFill>
                <a:schemeClr val="dk1"/>
              </a:solidFill>
              <a:latin typeface="Calibri"/>
              <a:ea typeface="Calibri"/>
              <a:cs typeface="Calibri"/>
              <a:sym typeface="Calibri"/>
            </a:endParaRPr>
          </a:p>
        </p:txBody>
      </p:sp>
      <p:sp>
        <p:nvSpPr>
          <p:cNvPr id="178" name="Google Shape;178;g371be5417f7_0_130"/>
          <p:cNvSpPr/>
          <p:nvPr/>
        </p:nvSpPr>
        <p:spPr>
          <a:xfrm>
            <a:off x="8370346" y="5283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79" name="Google Shape;179;g371be5417f7_0_130"/>
          <p:cNvSpPr/>
          <p:nvPr/>
        </p:nvSpPr>
        <p:spPr>
          <a:xfrm>
            <a:off x="3149994"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371be5417f7_0_130"/>
          <p:cNvSpPr/>
          <p:nvPr/>
        </p:nvSpPr>
        <p:spPr>
          <a:xfrm>
            <a:off x="3149994" y="8547100"/>
            <a:ext cx="36201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371be5417f7_0_130"/>
          <p:cNvSpPr/>
          <p:nvPr/>
        </p:nvSpPr>
        <p:spPr>
          <a:xfrm>
            <a:off x="3149994" y="8547100"/>
            <a:ext cx="3823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Life</a:t>
            </a:r>
            <a:endParaRPr b="0" i="0" sz="4800" u="none" cap="none" strike="noStrike">
              <a:solidFill>
                <a:schemeClr val="dk1"/>
              </a:solidFill>
              <a:latin typeface="Calibri"/>
              <a:ea typeface="Calibri"/>
              <a:cs typeface="Calibri"/>
              <a:sym typeface="Calibri"/>
            </a:endParaRPr>
          </a:p>
        </p:txBody>
      </p:sp>
      <p:sp>
        <p:nvSpPr>
          <p:cNvPr id="182" name="Google Shape;182;g371be5417f7_0_130"/>
          <p:cNvSpPr/>
          <p:nvPr/>
        </p:nvSpPr>
        <p:spPr>
          <a:xfrm>
            <a:off x="3149994" y="95123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D0D0"/>
        </a:solidFill>
      </p:bgPr>
    </p:bg>
    <p:spTree>
      <p:nvGrpSpPr>
        <p:cNvPr id="187" name="Shape 187"/>
        <p:cNvGrpSpPr/>
        <p:nvPr/>
      </p:nvGrpSpPr>
      <p:grpSpPr>
        <a:xfrm>
          <a:off x="0" y="0"/>
          <a:ext cx="0" cy="0"/>
          <a:chOff x="0" y="0"/>
          <a:chExt cx="0" cy="0"/>
        </a:xfrm>
      </p:grpSpPr>
      <p:pic>
        <p:nvPicPr>
          <p:cNvPr descr=" " id="188" name="Google Shape;188;g371be5417f7_0_164"/>
          <p:cNvPicPr preferRelativeResize="0"/>
          <p:nvPr/>
        </p:nvPicPr>
        <p:blipFill rotWithShape="1">
          <a:blip r:embed="rId3">
            <a:alphaModFix/>
          </a:blip>
          <a:srcRect b="0" l="0" r="0" t="0"/>
          <a:stretch/>
        </p:blipFill>
        <p:spPr>
          <a:xfrm>
            <a:off x="0" y="0"/>
            <a:ext cx="16689183" cy="9255125"/>
          </a:xfrm>
          <a:prstGeom prst="rect">
            <a:avLst/>
          </a:prstGeom>
          <a:noFill/>
          <a:ln>
            <a:noFill/>
          </a:ln>
        </p:spPr>
      </p:pic>
      <p:pic>
        <p:nvPicPr>
          <p:cNvPr descr=" " id="189" name="Google Shape;189;g371be5417f7_0_164"/>
          <p:cNvPicPr preferRelativeResize="0"/>
          <p:nvPr/>
        </p:nvPicPr>
        <p:blipFill rotWithShape="1">
          <a:blip r:embed="rId4">
            <a:alphaModFix/>
          </a:blip>
          <a:srcRect b="0" l="0" r="0" t="0"/>
          <a:stretch/>
        </p:blipFill>
        <p:spPr>
          <a:xfrm>
            <a:off x="6625276" y="7853846"/>
            <a:ext cx="17761770" cy="5862154"/>
          </a:xfrm>
          <a:prstGeom prst="rect">
            <a:avLst/>
          </a:prstGeom>
          <a:noFill/>
          <a:ln>
            <a:noFill/>
          </a:ln>
        </p:spPr>
      </p:pic>
      <p:sp>
        <p:nvSpPr>
          <p:cNvPr id="190" name="Google Shape;190;g371be5417f7_0_1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371be5417f7_0_16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92" name="Google Shape;192;g371be5417f7_0_164"/>
          <p:cNvSpPr/>
          <p:nvPr/>
        </p:nvSpPr>
        <p:spPr>
          <a:xfrm>
            <a:off x="10618527" y="736600"/>
            <a:ext cx="3501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Vast Shadow"/>
              <a:buNone/>
            </a:pPr>
            <a:r>
              <a:rPr b="0" i="0" lang="en-US" sz="8000" u="none" cap="none" strike="noStrike">
                <a:solidFill>
                  <a:srgbClr val="272727"/>
                </a:solidFill>
                <a:latin typeface="Vast Shadow"/>
                <a:ea typeface="Vast Shadow"/>
                <a:cs typeface="Vast Shadow"/>
                <a:sym typeface="Vast Shadow"/>
              </a:rPr>
              <a:t>Plan</a:t>
            </a:r>
            <a:endParaRPr b="0" i="0" sz="8000" u="none" cap="none" strike="noStrike">
              <a:solidFill>
                <a:schemeClr val="dk1"/>
              </a:solidFill>
              <a:latin typeface="Calibri"/>
              <a:ea typeface="Calibri"/>
              <a:cs typeface="Calibri"/>
              <a:sym typeface="Calibri"/>
            </a:endParaRPr>
          </a:p>
        </p:txBody>
      </p:sp>
      <p:sp>
        <p:nvSpPr>
          <p:cNvPr id="193" name="Google Shape;193;g371be5417f7_0_164"/>
          <p:cNvSpPr/>
          <p:nvPr/>
        </p:nvSpPr>
        <p:spPr>
          <a:xfrm>
            <a:off x="1778222" y="2489200"/>
            <a:ext cx="20843400" cy="965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371be5417f7_0_164"/>
          <p:cNvSpPr/>
          <p:nvPr/>
        </p:nvSpPr>
        <p:spPr>
          <a:xfrm>
            <a:off x="1778222" y="2489200"/>
            <a:ext cx="6439800" cy="9651900"/>
          </a:xfrm>
          <a:prstGeom prst="roundRect">
            <a:avLst>
              <a:gd fmla="val 3124" name="adj"/>
            </a:avLst>
          </a:prstGeom>
          <a:noFill/>
          <a:ln cap="flat" cmpd="sng" w="12700">
            <a:solidFill>
              <a:srgbClr val="3F3F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5" name="Google Shape;195;g371be5417f7_0_164"/>
          <p:cNvPicPr preferRelativeResize="0"/>
          <p:nvPr/>
        </p:nvPicPr>
        <p:blipFill rotWithShape="1">
          <a:blip r:embed="rId6">
            <a:alphaModFix/>
          </a:blip>
          <a:srcRect b="0" l="0" r="0" t="0"/>
          <a:stretch/>
        </p:blipFill>
        <p:spPr>
          <a:xfrm>
            <a:off x="4271358" y="2946400"/>
            <a:ext cx="1453432" cy="1625600"/>
          </a:xfrm>
          <a:prstGeom prst="rect">
            <a:avLst/>
          </a:prstGeom>
          <a:noFill/>
          <a:ln>
            <a:noFill/>
          </a:ln>
        </p:spPr>
      </p:pic>
      <p:sp>
        <p:nvSpPr>
          <p:cNvPr id="196" name="Google Shape;196;g371be5417f7_0_164"/>
          <p:cNvSpPr/>
          <p:nvPr/>
        </p:nvSpPr>
        <p:spPr>
          <a:xfrm>
            <a:off x="3727916" y="4876800"/>
            <a:ext cx="2540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F3F3F"/>
              </a:buClr>
              <a:buSzPts val="4800"/>
              <a:buFont typeface="Vast Shadow"/>
              <a:buNone/>
            </a:pPr>
            <a:r>
              <a:rPr b="0" i="0" lang="en-US" sz="4800" u="none" cap="none" strike="noStrike">
                <a:solidFill>
                  <a:srgbClr val="3F3F3F"/>
                </a:solidFill>
                <a:latin typeface="Vast Shadow"/>
                <a:ea typeface="Vast Shadow"/>
                <a:cs typeface="Vast Shadow"/>
                <a:sym typeface="Vast Shadow"/>
              </a:rPr>
              <a:t>Basic</a:t>
            </a:r>
            <a:endParaRPr b="0" i="0" sz="4800" u="none" cap="none" strike="noStrike">
              <a:solidFill>
                <a:schemeClr val="dk1"/>
              </a:solidFill>
              <a:latin typeface="Calibri"/>
              <a:ea typeface="Calibri"/>
              <a:cs typeface="Calibri"/>
              <a:sym typeface="Calibri"/>
            </a:endParaRPr>
          </a:p>
        </p:txBody>
      </p:sp>
      <p:sp>
        <p:nvSpPr>
          <p:cNvPr id="197" name="Google Shape;197;g371be5417f7_0_164"/>
          <p:cNvSpPr/>
          <p:nvPr/>
        </p:nvSpPr>
        <p:spPr>
          <a:xfrm>
            <a:off x="2235479"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98" name="Google Shape;198;g371be5417f7_0_164"/>
          <p:cNvSpPr/>
          <p:nvPr/>
        </p:nvSpPr>
        <p:spPr>
          <a:xfrm>
            <a:off x="2673684" y="10922000"/>
            <a:ext cx="46488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$10/month</a:t>
            </a:r>
            <a:endParaRPr b="0" i="0" sz="4800" u="none" cap="none" strike="noStrike">
              <a:solidFill>
                <a:schemeClr val="dk1"/>
              </a:solidFill>
              <a:latin typeface="Calibri"/>
              <a:ea typeface="Calibri"/>
              <a:cs typeface="Calibri"/>
              <a:sym typeface="Calibri"/>
            </a:endParaRPr>
          </a:p>
        </p:txBody>
      </p:sp>
      <p:sp>
        <p:nvSpPr>
          <p:cNvPr id="199" name="Google Shape;199;g371be5417f7_0_164"/>
          <p:cNvSpPr/>
          <p:nvPr/>
        </p:nvSpPr>
        <p:spPr>
          <a:xfrm>
            <a:off x="8980022" y="2489200"/>
            <a:ext cx="6439800" cy="9651900"/>
          </a:xfrm>
          <a:prstGeom prst="roundRect">
            <a:avLst>
              <a:gd fmla="val 3124" name="adj"/>
            </a:avLst>
          </a:prstGeom>
          <a:noFill/>
          <a:ln cap="flat" cmpd="sng" w="12700">
            <a:solidFill>
              <a:srgbClr val="3F3F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g371be5417f7_0_164"/>
          <p:cNvPicPr preferRelativeResize="0"/>
          <p:nvPr/>
        </p:nvPicPr>
        <p:blipFill rotWithShape="1">
          <a:blip r:embed="rId7">
            <a:alphaModFix/>
          </a:blip>
          <a:srcRect b="0" l="0" r="0" t="0"/>
          <a:stretch/>
        </p:blipFill>
        <p:spPr>
          <a:xfrm>
            <a:off x="11664482" y="2946400"/>
            <a:ext cx="1070788" cy="1625600"/>
          </a:xfrm>
          <a:prstGeom prst="rect">
            <a:avLst/>
          </a:prstGeom>
          <a:noFill/>
          <a:ln>
            <a:noFill/>
          </a:ln>
        </p:spPr>
      </p:pic>
      <p:sp>
        <p:nvSpPr>
          <p:cNvPr id="201" name="Google Shape;201;g371be5417f7_0_164"/>
          <p:cNvSpPr/>
          <p:nvPr/>
        </p:nvSpPr>
        <p:spPr>
          <a:xfrm>
            <a:off x="11107538" y="4876800"/>
            <a:ext cx="21846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F3F3F"/>
              </a:buClr>
              <a:buSzPts val="4800"/>
              <a:buFont typeface="Vast Shadow"/>
              <a:buNone/>
            </a:pPr>
            <a:r>
              <a:rPr b="0" i="0" lang="en-US" sz="4800" u="none" cap="none" strike="noStrike">
                <a:solidFill>
                  <a:srgbClr val="3F3F3F"/>
                </a:solidFill>
                <a:latin typeface="Vast Shadow"/>
                <a:ea typeface="Vast Shadow"/>
                <a:cs typeface="Vast Shadow"/>
                <a:sym typeface="Vast Shadow"/>
              </a:rPr>
              <a:t>Elite</a:t>
            </a:r>
            <a:endParaRPr b="0" i="0" sz="4800" u="none" cap="none" strike="noStrike">
              <a:solidFill>
                <a:schemeClr val="dk1"/>
              </a:solidFill>
              <a:latin typeface="Calibri"/>
              <a:ea typeface="Calibri"/>
              <a:cs typeface="Calibri"/>
              <a:sym typeface="Calibri"/>
            </a:endParaRPr>
          </a:p>
        </p:txBody>
      </p:sp>
      <p:sp>
        <p:nvSpPr>
          <p:cNvPr id="202" name="Google Shape;202;g371be5417f7_0_164"/>
          <p:cNvSpPr/>
          <p:nvPr/>
        </p:nvSpPr>
        <p:spPr>
          <a:xfrm>
            <a:off x="9437280"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03" name="Google Shape;203;g371be5417f7_0_164"/>
          <p:cNvSpPr/>
          <p:nvPr/>
        </p:nvSpPr>
        <p:spPr>
          <a:xfrm>
            <a:off x="9792924" y="10922000"/>
            <a:ext cx="48138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$50/month</a:t>
            </a:r>
            <a:endParaRPr b="0" i="0" sz="4800" u="none" cap="none" strike="noStrike">
              <a:solidFill>
                <a:schemeClr val="dk1"/>
              </a:solidFill>
              <a:latin typeface="Calibri"/>
              <a:ea typeface="Calibri"/>
              <a:cs typeface="Calibri"/>
              <a:sym typeface="Calibri"/>
            </a:endParaRPr>
          </a:p>
        </p:txBody>
      </p:sp>
      <p:sp>
        <p:nvSpPr>
          <p:cNvPr id="204" name="Google Shape;204;g371be5417f7_0_164"/>
          <p:cNvSpPr/>
          <p:nvPr/>
        </p:nvSpPr>
        <p:spPr>
          <a:xfrm>
            <a:off x="16181822" y="2489200"/>
            <a:ext cx="6439800" cy="9651900"/>
          </a:xfrm>
          <a:prstGeom prst="roundRect">
            <a:avLst>
              <a:gd fmla="val 3124" name="adj"/>
            </a:avLst>
          </a:prstGeom>
          <a:noFill/>
          <a:ln cap="flat" cmpd="sng" w="12700">
            <a:solidFill>
              <a:srgbClr val="3F3F3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g371be5417f7_0_164"/>
          <p:cNvPicPr preferRelativeResize="0"/>
          <p:nvPr/>
        </p:nvPicPr>
        <p:blipFill rotWithShape="1">
          <a:blip r:embed="rId8">
            <a:alphaModFix/>
          </a:blip>
          <a:srcRect b="0" l="0" r="0" t="0"/>
          <a:stretch/>
        </p:blipFill>
        <p:spPr>
          <a:xfrm>
            <a:off x="18659469" y="2946400"/>
            <a:ext cx="1484411" cy="1625600"/>
          </a:xfrm>
          <a:prstGeom prst="rect">
            <a:avLst/>
          </a:prstGeom>
          <a:noFill/>
          <a:ln>
            <a:noFill/>
          </a:ln>
        </p:spPr>
      </p:pic>
      <p:sp>
        <p:nvSpPr>
          <p:cNvPr id="206" name="Google Shape;206;g371be5417f7_0_164"/>
          <p:cNvSpPr/>
          <p:nvPr/>
        </p:nvSpPr>
        <p:spPr>
          <a:xfrm>
            <a:off x="17045530" y="4876800"/>
            <a:ext cx="47124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F3F3F"/>
              </a:buClr>
              <a:buSzPts val="4800"/>
              <a:buFont typeface="Vast Shadow"/>
              <a:buNone/>
            </a:pPr>
            <a:r>
              <a:rPr b="0" i="0" lang="en-US" sz="4800" u="none" cap="none" strike="noStrike">
                <a:solidFill>
                  <a:srgbClr val="3F3F3F"/>
                </a:solidFill>
                <a:latin typeface="Vast Shadow"/>
                <a:ea typeface="Vast Shadow"/>
                <a:cs typeface="Vast Shadow"/>
                <a:sym typeface="Vast Shadow"/>
              </a:rPr>
              <a:t>Legendary</a:t>
            </a:r>
            <a:endParaRPr b="0" i="0" sz="4800" u="none" cap="none" strike="noStrike">
              <a:solidFill>
                <a:schemeClr val="dk1"/>
              </a:solidFill>
              <a:latin typeface="Calibri"/>
              <a:ea typeface="Calibri"/>
              <a:cs typeface="Calibri"/>
              <a:sym typeface="Calibri"/>
            </a:endParaRPr>
          </a:p>
        </p:txBody>
      </p:sp>
      <p:sp>
        <p:nvSpPr>
          <p:cNvPr id="207" name="Google Shape;207;g371be5417f7_0_164"/>
          <p:cNvSpPr/>
          <p:nvPr/>
        </p:nvSpPr>
        <p:spPr>
          <a:xfrm>
            <a:off x="16639080" y="59436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08" name="Google Shape;208;g371be5417f7_0_164"/>
          <p:cNvSpPr/>
          <p:nvPr/>
        </p:nvSpPr>
        <p:spPr>
          <a:xfrm>
            <a:off x="16823253" y="10922000"/>
            <a:ext cx="5156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Vast Shadow"/>
              <a:buNone/>
            </a:pPr>
            <a:r>
              <a:rPr b="0" i="0" lang="en-US" sz="4800" u="none" cap="none" strike="noStrike">
                <a:solidFill>
                  <a:srgbClr val="0E0E0E"/>
                </a:solidFill>
                <a:latin typeface="Vast Shadow"/>
                <a:ea typeface="Vast Shadow"/>
                <a:cs typeface="Vast Shadow"/>
                <a:sym typeface="Vast Shadow"/>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2025-07-28T00:20:27Z</dcterms:created>
  <dc:creator>PptxGenJS</dc:creator>
</cp:coreProperties>
</file>