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804" r:id="rId2"/>
    <p:sldMasterId id="2147483816" r:id="rId3"/>
  </p:sldMasterIdLst>
  <p:notesMasterIdLst>
    <p:notesMasterId r:id="rId73"/>
  </p:notesMasterIdLst>
  <p:sldIdLst>
    <p:sldId id="2134805884" r:id="rId4"/>
    <p:sldId id="2134808272" r:id="rId5"/>
    <p:sldId id="2134808393" r:id="rId6"/>
    <p:sldId id="2134805583" r:id="rId7"/>
    <p:sldId id="2134808443" r:id="rId8"/>
    <p:sldId id="2134805475" r:id="rId9"/>
    <p:sldId id="2134808573" r:id="rId10"/>
    <p:sldId id="2134808321" r:id="rId11"/>
    <p:sldId id="2134808384" r:id="rId12"/>
    <p:sldId id="2134808322" r:id="rId13"/>
    <p:sldId id="2134808413" r:id="rId14"/>
    <p:sldId id="2134808325" r:id="rId15"/>
    <p:sldId id="2134808791" r:id="rId16"/>
    <p:sldId id="2134808127" r:id="rId17"/>
    <p:sldId id="2134808792" r:id="rId18"/>
    <p:sldId id="2134808793" r:id="rId19"/>
    <p:sldId id="2134808762" r:id="rId20"/>
    <p:sldId id="2134808807" r:id="rId21"/>
    <p:sldId id="2134808694" r:id="rId22"/>
    <p:sldId id="2134808798" r:id="rId23"/>
    <p:sldId id="2134808799" r:id="rId24"/>
    <p:sldId id="2134808800" r:id="rId25"/>
    <p:sldId id="2134808802" r:id="rId26"/>
    <p:sldId id="2134808803" r:id="rId27"/>
    <p:sldId id="2134808804" r:id="rId28"/>
    <p:sldId id="2134808760" r:id="rId29"/>
    <p:sldId id="2134808763" r:id="rId30"/>
    <p:sldId id="2134808808" r:id="rId31"/>
    <p:sldId id="2134808794" r:id="rId32"/>
    <p:sldId id="2134808517" r:id="rId33"/>
    <p:sldId id="2134808770" r:id="rId34"/>
    <p:sldId id="2134808771" r:id="rId35"/>
    <p:sldId id="2134808772" r:id="rId36"/>
    <p:sldId id="2134808773" r:id="rId37"/>
    <p:sldId id="2134808774" r:id="rId38"/>
    <p:sldId id="2134808776" r:id="rId39"/>
    <p:sldId id="2134808777" r:id="rId40"/>
    <p:sldId id="2134808778" r:id="rId41"/>
    <p:sldId id="2134808779" r:id="rId42"/>
    <p:sldId id="2134808780" r:id="rId43"/>
    <p:sldId id="2134808212" r:id="rId44"/>
    <p:sldId id="2134808825" r:id="rId45"/>
    <p:sldId id="2134808816" r:id="rId46"/>
    <p:sldId id="2134808817" r:id="rId47"/>
    <p:sldId id="2134808818" r:id="rId48"/>
    <p:sldId id="2134808819" r:id="rId49"/>
    <p:sldId id="2134808262" r:id="rId50"/>
    <p:sldId id="2134808820" r:id="rId51"/>
    <p:sldId id="2134808827" r:id="rId52"/>
    <p:sldId id="2134808828" r:id="rId53"/>
    <p:sldId id="2134808829" r:id="rId54"/>
    <p:sldId id="2134808830" r:id="rId55"/>
    <p:sldId id="2134808809" r:id="rId56"/>
    <p:sldId id="2134808782" r:id="rId57"/>
    <p:sldId id="2134808273" r:id="rId58"/>
    <p:sldId id="2134808379" r:id="rId59"/>
    <p:sldId id="2134808783" r:id="rId60"/>
    <p:sldId id="2134808596" r:id="rId61"/>
    <p:sldId id="2134808784" r:id="rId62"/>
    <p:sldId id="2134808785" r:id="rId63"/>
    <p:sldId id="2134808805" r:id="rId64"/>
    <p:sldId id="2134808775" r:id="rId65"/>
    <p:sldId id="2134808810" r:id="rId66"/>
    <p:sldId id="2134808507" r:id="rId67"/>
    <p:sldId id="2134806005" r:id="rId68"/>
    <p:sldId id="2134808478" r:id="rId69"/>
    <p:sldId id="2134808811" r:id="rId70"/>
    <p:sldId id="2134808812" r:id="rId71"/>
    <p:sldId id="2134808345" r:id="rId72"/>
  </p:sldIdLst>
  <p:sldSz cx="13716000" cy="10287000"/>
  <p:notesSz cx="6858000" cy="9144000"/>
  <p:embeddedFontLst>
    <p:embeddedFont>
      <p:font typeface="Abadi" panose="020B0604020104020204" pitchFamily="34" charset="0"/>
      <p:regular r:id="rId74"/>
    </p:embeddedFont>
    <p:embeddedFont>
      <p:font typeface="Cambria" panose="02040503050406030204" pitchFamily="18" charset="0"/>
      <p:regular r:id="rId75"/>
      <p:bold r:id="rId76"/>
      <p:italic r:id="rId77"/>
      <p:boldItalic r:id="rId78"/>
    </p:embeddedFont>
    <p:embeddedFont>
      <p:font typeface="Carelia" panose="020B0604020202020204" charset="0"/>
      <p:regular r:id="rId79"/>
    </p:embeddedFont>
    <p:embeddedFont>
      <p:font typeface="Dosis" pitchFamily="2" charset="0"/>
      <p:regular r:id="rId80"/>
      <p:bold r:id="rId81"/>
    </p:embeddedFont>
    <p:embeddedFont>
      <p:font typeface="Dosis Bold" pitchFamily="2" charset="0"/>
      <p:regular r:id="rId82"/>
      <p:bold r:id="rId83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F2F2F2"/>
    <a:srgbClr val="215968"/>
    <a:srgbClr val="8DC63F"/>
    <a:srgbClr val="FDEADA"/>
    <a:srgbClr val="8D5E2F"/>
    <a:srgbClr val="996633"/>
    <a:srgbClr val="FF66CC"/>
    <a:srgbClr val="009644"/>
    <a:srgbClr val="FEF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197" autoAdjust="0"/>
    <p:restoredTop sz="95196" autoAdjust="0"/>
  </p:normalViewPr>
  <p:slideViewPr>
    <p:cSldViewPr snapToGrid="0">
      <p:cViewPr varScale="1">
        <p:scale>
          <a:sx n="64" d="100"/>
          <a:sy n="64" d="100"/>
        </p:scale>
        <p:origin x="744" y="82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presProps" Target="presProps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font" Target="fonts/font1.fntdata"/><Relationship Id="rId79" Type="http://schemas.openxmlformats.org/officeDocument/2006/relationships/font" Target="fonts/font6.fntdata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font" Target="fonts/font4.fntdata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font" Target="fonts/font7.fntdata"/><Relationship Id="rId85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font" Target="fonts/font2.fntdata"/><Relationship Id="rId83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notesMaster" Target="notesMasters/notesMaster1.xml"/><Relationship Id="rId78" Type="http://schemas.openxmlformats.org/officeDocument/2006/relationships/font" Target="fonts/font5.fntdata"/><Relationship Id="rId81" Type="http://schemas.openxmlformats.org/officeDocument/2006/relationships/font" Target="fonts/font8.fntdata"/><Relationship Id="rId86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font" Target="fonts/font3.fntdata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tableStyles" Target="tableStyles.xml"/><Relationship Id="rId61" Type="http://schemas.openxmlformats.org/officeDocument/2006/relationships/slide" Target="slides/slide58.xml"/><Relationship Id="rId82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14/08/2025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3964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950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64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4912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7235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6493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1909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18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2169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004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0172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5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4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3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541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3998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17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8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50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42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33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6609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2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2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8227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17" indent="0">
              <a:buNone/>
              <a:defRPr sz="1500" b="1"/>
            </a:lvl2pPr>
            <a:lvl3pPr marL="685835" indent="0">
              <a:buNone/>
              <a:defRPr sz="1350" b="1"/>
            </a:lvl3pPr>
            <a:lvl4pPr marL="1028751" indent="0">
              <a:buNone/>
              <a:defRPr sz="1200" b="1"/>
            </a:lvl4pPr>
            <a:lvl5pPr marL="1371669" indent="0">
              <a:buNone/>
              <a:defRPr sz="1200" b="1"/>
            </a:lvl5pPr>
            <a:lvl6pPr marL="1714586" indent="0">
              <a:buNone/>
              <a:defRPr sz="1200" b="1"/>
            </a:lvl6pPr>
            <a:lvl7pPr marL="2057504" indent="0">
              <a:buNone/>
              <a:defRPr sz="1200" b="1"/>
            </a:lvl7pPr>
            <a:lvl8pPr marL="2400420" indent="0">
              <a:buNone/>
              <a:defRPr sz="1200" b="1"/>
            </a:lvl8pPr>
            <a:lvl9pPr marL="2743337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17" indent="0">
              <a:buNone/>
              <a:defRPr sz="1500" b="1"/>
            </a:lvl2pPr>
            <a:lvl3pPr marL="685835" indent="0">
              <a:buNone/>
              <a:defRPr sz="1350" b="1"/>
            </a:lvl3pPr>
            <a:lvl4pPr marL="1028751" indent="0">
              <a:buNone/>
              <a:defRPr sz="1200" b="1"/>
            </a:lvl4pPr>
            <a:lvl5pPr marL="1371669" indent="0">
              <a:buNone/>
              <a:defRPr sz="1200" b="1"/>
            </a:lvl5pPr>
            <a:lvl6pPr marL="1714586" indent="0">
              <a:buNone/>
              <a:defRPr sz="1200" b="1"/>
            </a:lvl6pPr>
            <a:lvl7pPr marL="2057504" indent="0">
              <a:buNone/>
              <a:defRPr sz="1200" b="1"/>
            </a:lvl7pPr>
            <a:lvl8pPr marL="2400420" indent="0">
              <a:buNone/>
              <a:defRPr sz="1200" b="1"/>
            </a:lvl8pPr>
            <a:lvl9pPr marL="2743337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2335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2576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013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273053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435103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17" indent="0">
              <a:buNone/>
              <a:defRPr sz="900"/>
            </a:lvl2pPr>
            <a:lvl3pPr marL="685835" indent="0">
              <a:buNone/>
              <a:defRPr sz="750"/>
            </a:lvl3pPr>
            <a:lvl4pPr marL="1028751" indent="0">
              <a:buNone/>
              <a:defRPr sz="675"/>
            </a:lvl4pPr>
            <a:lvl5pPr marL="1371669" indent="0">
              <a:buNone/>
              <a:defRPr sz="675"/>
            </a:lvl5pPr>
            <a:lvl6pPr marL="1714586" indent="0">
              <a:buNone/>
              <a:defRPr sz="675"/>
            </a:lvl6pPr>
            <a:lvl7pPr marL="2057504" indent="0">
              <a:buNone/>
              <a:defRPr sz="675"/>
            </a:lvl7pPr>
            <a:lvl8pPr marL="2400420" indent="0">
              <a:buNone/>
              <a:defRPr sz="675"/>
            </a:lvl8pPr>
            <a:lvl9pPr marL="2743337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0468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1" indent="0">
              <a:buNone/>
              <a:defRPr sz="1500"/>
            </a:lvl4pPr>
            <a:lvl5pPr marL="1371669" indent="0">
              <a:buNone/>
              <a:defRPr sz="1500"/>
            </a:lvl5pPr>
            <a:lvl6pPr marL="1714586" indent="0">
              <a:buNone/>
              <a:defRPr sz="1500"/>
            </a:lvl6pPr>
            <a:lvl7pPr marL="2057504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17" indent="0">
              <a:buNone/>
              <a:defRPr sz="900"/>
            </a:lvl2pPr>
            <a:lvl3pPr marL="685835" indent="0">
              <a:buNone/>
              <a:defRPr sz="750"/>
            </a:lvl3pPr>
            <a:lvl4pPr marL="1028751" indent="0">
              <a:buNone/>
              <a:defRPr sz="675"/>
            </a:lvl4pPr>
            <a:lvl5pPr marL="1371669" indent="0">
              <a:buNone/>
              <a:defRPr sz="675"/>
            </a:lvl5pPr>
            <a:lvl6pPr marL="1714586" indent="0">
              <a:buNone/>
              <a:defRPr sz="675"/>
            </a:lvl6pPr>
            <a:lvl7pPr marL="2057504" indent="0">
              <a:buNone/>
              <a:defRPr sz="675"/>
            </a:lvl7pPr>
            <a:lvl8pPr marL="2400420" indent="0">
              <a:buNone/>
              <a:defRPr sz="675"/>
            </a:lvl8pPr>
            <a:lvl9pPr marL="2743337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6619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6599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0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0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134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08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2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3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3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3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740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685835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89" indent="-257189" algn="l" defTabSz="68583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41" indent="-214323" algn="l" defTabSz="685835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94" indent="-171459" algn="l" defTabSz="68583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210" indent="-171459" algn="l" defTabSz="685835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127" indent="-171459" algn="l" defTabSz="685835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045" indent="-171459" algn="l" defTabSz="685835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61" indent="-171459" algn="l" defTabSz="685835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79" indent="-171459" algn="l" defTabSz="685835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96" indent="-171459" algn="l" defTabSz="685835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3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17" algn="l" defTabSz="68583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35" algn="l" defTabSz="68583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51" algn="l" defTabSz="68583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algn="l" defTabSz="68583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86" algn="l" defTabSz="68583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504" algn="l" defTabSz="68583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420" algn="l" defTabSz="68583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337" algn="l" defTabSz="68583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7.svg"/><Relationship Id="rId3" Type="http://schemas.openxmlformats.org/officeDocument/2006/relationships/tags" Target="../tags/tag3.xml"/><Relationship Id="rId21" Type="http://schemas.openxmlformats.org/officeDocument/2006/relationships/image" Target="../media/image10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6.png"/><Relationship Id="rId2" Type="http://schemas.openxmlformats.org/officeDocument/2006/relationships/tags" Target="../tags/tag2.xml"/><Relationship Id="rId16" Type="http://schemas.openxmlformats.org/officeDocument/2006/relationships/image" Target="../media/image5.svg"/><Relationship Id="rId20" Type="http://schemas.openxmlformats.org/officeDocument/2006/relationships/image" Target="../media/image9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4.png"/><Relationship Id="rId10" Type="http://schemas.openxmlformats.org/officeDocument/2006/relationships/tags" Target="../tags/tag10.xml"/><Relationship Id="rId19" Type="http://schemas.openxmlformats.org/officeDocument/2006/relationships/image" Target="../media/image8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tags" Target="../tags/tag99.xml"/><Relationship Id="rId7" Type="http://schemas.openxmlformats.org/officeDocument/2006/relationships/image" Target="../media/image4.png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6" Type="http://schemas.openxmlformats.org/officeDocument/2006/relationships/image" Target="../media/image3.jpe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7.svg"/><Relationship Id="rId4" Type="http://schemas.openxmlformats.org/officeDocument/2006/relationships/tags" Target="../tags/tag100.xml"/><Relationship Id="rId9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tags" Target="../tags/tag113.xml"/><Relationship Id="rId18" Type="http://schemas.openxmlformats.org/officeDocument/2006/relationships/tags" Target="../tags/tag118.xml"/><Relationship Id="rId26" Type="http://schemas.openxmlformats.org/officeDocument/2006/relationships/tags" Target="../tags/tag126.xml"/><Relationship Id="rId3" Type="http://schemas.openxmlformats.org/officeDocument/2006/relationships/tags" Target="../tags/tag103.xml"/><Relationship Id="rId21" Type="http://schemas.openxmlformats.org/officeDocument/2006/relationships/tags" Target="../tags/tag121.xml"/><Relationship Id="rId7" Type="http://schemas.openxmlformats.org/officeDocument/2006/relationships/tags" Target="../tags/tag107.xml"/><Relationship Id="rId12" Type="http://schemas.openxmlformats.org/officeDocument/2006/relationships/tags" Target="../tags/tag112.xml"/><Relationship Id="rId17" Type="http://schemas.openxmlformats.org/officeDocument/2006/relationships/tags" Target="../tags/tag117.xml"/><Relationship Id="rId25" Type="http://schemas.openxmlformats.org/officeDocument/2006/relationships/tags" Target="../tags/tag125.xml"/><Relationship Id="rId33" Type="http://schemas.openxmlformats.org/officeDocument/2006/relationships/image" Target="../media/image14.svg"/><Relationship Id="rId2" Type="http://schemas.openxmlformats.org/officeDocument/2006/relationships/tags" Target="../tags/tag102.xml"/><Relationship Id="rId16" Type="http://schemas.openxmlformats.org/officeDocument/2006/relationships/tags" Target="../tags/tag116.xml"/><Relationship Id="rId20" Type="http://schemas.openxmlformats.org/officeDocument/2006/relationships/tags" Target="../tags/tag120.xml"/><Relationship Id="rId29" Type="http://schemas.openxmlformats.org/officeDocument/2006/relationships/tags" Target="../tags/tag129.xml"/><Relationship Id="rId1" Type="http://schemas.openxmlformats.org/officeDocument/2006/relationships/tags" Target="../tags/tag101.xml"/><Relationship Id="rId6" Type="http://schemas.openxmlformats.org/officeDocument/2006/relationships/tags" Target="../tags/tag106.xml"/><Relationship Id="rId11" Type="http://schemas.openxmlformats.org/officeDocument/2006/relationships/tags" Target="../tags/tag111.xml"/><Relationship Id="rId24" Type="http://schemas.openxmlformats.org/officeDocument/2006/relationships/tags" Target="../tags/tag124.xml"/><Relationship Id="rId32" Type="http://schemas.openxmlformats.org/officeDocument/2006/relationships/image" Target="../media/image13.png"/><Relationship Id="rId5" Type="http://schemas.openxmlformats.org/officeDocument/2006/relationships/tags" Target="../tags/tag105.xml"/><Relationship Id="rId15" Type="http://schemas.openxmlformats.org/officeDocument/2006/relationships/tags" Target="../tags/tag115.xml"/><Relationship Id="rId23" Type="http://schemas.openxmlformats.org/officeDocument/2006/relationships/tags" Target="../tags/tag123.xml"/><Relationship Id="rId28" Type="http://schemas.openxmlformats.org/officeDocument/2006/relationships/tags" Target="../tags/tag128.xml"/><Relationship Id="rId10" Type="http://schemas.openxmlformats.org/officeDocument/2006/relationships/tags" Target="../tags/tag110.xml"/><Relationship Id="rId19" Type="http://schemas.openxmlformats.org/officeDocument/2006/relationships/tags" Target="../tags/tag119.xml"/><Relationship Id="rId31" Type="http://schemas.openxmlformats.org/officeDocument/2006/relationships/image" Target="../media/image3.jpeg"/><Relationship Id="rId4" Type="http://schemas.openxmlformats.org/officeDocument/2006/relationships/tags" Target="../tags/tag104.xml"/><Relationship Id="rId9" Type="http://schemas.openxmlformats.org/officeDocument/2006/relationships/tags" Target="../tags/tag109.xml"/><Relationship Id="rId14" Type="http://schemas.openxmlformats.org/officeDocument/2006/relationships/tags" Target="../tags/tag114.xml"/><Relationship Id="rId22" Type="http://schemas.openxmlformats.org/officeDocument/2006/relationships/tags" Target="../tags/tag122.xml"/><Relationship Id="rId27" Type="http://schemas.openxmlformats.org/officeDocument/2006/relationships/tags" Target="../tags/tag127.xml"/><Relationship Id="rId30" Type="http://schemas.openxmlformats.org/officeDocument/2006/relationships/slideLayout" Target="../slideLayouts/slideLayout18.xml"/><Relationship Id="rId8" Type="http://schemas.openxmlformats.org/officeDocument/2006/relationships/tags" Target="../tags/tag10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tags" Target="../tags/tag132.xml"/><Relationship Id="rId7" Type="http://schemas.openxmlformats.org/officeDocument/2006/relationships/image" Target="../media/image4.png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6" Type="http://schemas.openxmlformats.org/officeDocument/2006/relationships/image" Target="../media/image3.jpe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7.svg"/><Relationship Id="rId4" Type="http://schemas.openxmlformats.org/officeDocument/2006/relationships/tags" Target="../tags/tag133.xml"/><Relationship Id="rId9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136.xml"/><Relationship Id="rId7" Type="http://schemas.openxmlformats.org/officeDocument/2006/relationships/image" Target="../media/image3.jpeg"/><Relationship Id="rId12" Type="http://schemas.openxmlformats.org/officeDocument/2006/relationships/image" Target="../media/image34.png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7.svg"/><Relationship Id="rId5" Type="http://schemas.openxmlformats.org/officeDocument/2006/relationships/tags" Target="../tags/tag138.xml"/><Relationship Id="rId10" Type="http://schemas.openxmlformats.org/officeDocument/2006/relationships/image" Target="../media/image6.png"/><Relationship Id="rId4" Type="http://schemas.openxmlformats.org/officeDocument/2006/relationships/tags" Target="../tags/tag137.xml"/><Relationship Id="rId9" Type="http://schemas.openxmlformats.org/officeDocument/2006/relationships/image" Target="../media/image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46.xml"/><Relationship Id="rId13" Type="http://schemas.openxmlformats.org/officeDocument/2006/relationships/image" Target="../media/image35.png"/><Relationship Id="rId3" Type="http://schemas.openxmlformats.org/officeDocument/2006/relationships/tags" Target="../tags/tag141.xml"/><Relationship Id="rId7" Type="http://schemas.openxmlformats.org/officeDocument/2006/relationships/tags" Target="../tags/tag145.xml"/><Relationship Id="rId12" Type="http://schemas.openxmlformats.org/officeDocument/2006/relationships/image" Target="../media/image17.svg"/><Relationship Id="rId2" Type="http://schemas.openxmlformats.org/officeDocument/2006/relationships/tags" Target="../tags/tag140.xml"/><Relationship Id="rId1" Type="http://schemas.openxmlformats.org/officeDocument/2006/relationships/tags" Target="../tags/tag139.xml"/><Relationship Id="rId6" Type="http://schemas.openxmlformats.org/officeDocument/2006/relationships/tags" Target="../tags/tag144.xml"/><Relationship Id="rId11" Type="http://schemas.openxmlformats.org/officeDocument/2006/relationships/image" Target="../media/image16.png"/><Relationship Id="rId5" Type="http://schemas.openxmlformats.org/officeDocument/2006/relationships/tags" Target="../tags/tag143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42.xml"/><Relationship Id="rId9" Type="http://schemas.openxmlformats.org/officeDocument/2006/relationships/tags" Target="../tags/tag14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55.xml"/><Relationship Id="rId13" Type="http://schemas.openxmlformats.org/officeDocument/2006/relationships/image" Target="../media/image17.svg"/><Relationship Id="rId3" Type="http://schemas.openxmlformats.org/officeDocument/2006/relationships/tags" Target="../tags/tag150.xml"/><Relationship Id="rId7" Type="http://schemas.openxmlformats.org/officeDocument/2006/relationships/tags" Target="../tags/tag154.xml"/><Relationship Id="rId12" Type="http://schemas.openxmlformats.org/officeDocument/2006/relationships/image" Target="../media/image16.png"/><Relationship Id="rId2" Type="http://schemas.openxmlformats.org/officeDocument/2006/relationships/tags" Target="../tags/tag149.xml"/><Relationship Id="rId1" Type="http://schemas.openxmlformats.org/officeDocument/2006/relationships/tags" Target="../tags/tag148.xml"/><Relationship Id="rId6" Type="http://schemas.openxmlformats.org/officeDocument/2006/relationships/tags" Target="../tags/tag153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152.xml"/><Relationship Id="rId15" Type="http://schemas.openxmlformats.org/officeDocument/2006/relationships/image" Target="../media/image37.gif"/><Relationship Id="rId10" Type="http://schemas.openxmlformats.org/officeDocument/2006/relationships/tags" Target="../tags/tag157.xml"/><Relationship Id="rId4" Type="http://schemas.openxmlformats.org/officeDocument/2006/relationships/tags" Target="../tags/tag151.xml"/><Relationship Id="rId9" Type="http://schemas.openxmlformats.org/officeDocument/2006/relationships/tags" Target="../tags/tag156.xml"/><Relationship Id="rId1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165.xml"/><Relationship Id="rId13" Type="http://schemas.openxmlformats.org/officeDocument/2006/relationships/tags" Target="../tags/tag170.xml"/><Relationship Id="rId18" Type="http://schemas.openxmlformats.org/officeDocument/2006/relationships/image" Target="../media/image36.jpeg"/><Relationship Id="rId3" Type="http://schemas.openxmlformats.org/officeDocument/2006/relationships/tags" Target="../tags/tag160.xml"/><Relationship Id="rId21" Type="http://schemas.openxmlformats.org/officeDocument/2006/relationships/image" Target="../media/image40.jpg"/><Relationship Id="rId7" Type="http://schemas.openxmlformats.org/officeDocument/2006/relationships/tags" Target="../tags/tag164.xml"/><Relationship Id="rId12" Type="http://schemas.openxmlformats.org/officeDocument/2006/relationships/tags" Target="../tags/tag169.xml"/><Relationship Id="rId17" Type="http://schemas.openxmlformats.org/officeDocument/2006/relationships/image" Target="../media/image17.svg"/><Relationship Id="rId2" Type="http://schemas.openxmlformats.org/officeDocument/2006/relationships/tags" Target="../tags/tag159.xml"/><Relationship Id="rId16" Type="http://schemas.openxmlformats.org/officeDocument/2006/relationships/image" Target="../media/image16.png"/><Relationship Id="rId20" Type="http://schemas.openxmlformats.org/officeDocument/2006/relationships/image" Target="../media/image39.jpeg"/><Relationship Id="rId1" Type="http://schemas.openxmlformats.org/officeDocument/2006/relationships/tags" Target="../tags/tag158.xml"/><Relationship Id="rId6" Type="http://schemas.openxmlformats.org/officeDocument/2006/relationships/tags" Target="../tags/tag163.xml"/><Relationship Id="rId11" Type="http://schemas.openxmlformats.org/officeDocument/2006/relationships/tags" Target="../tags/tag168.xml"/><Relationship Id="rId5" Type="http://schemas.openxmlformats.org/officeDocument/2006/relationships/tags" Target="../tags/tag162.xml"/><Relationship Id="rId15" Type="http://schemas.openxmlformats.org/officeDocument/2006/relationships/slideLayout" Target="../slideLayouts/slideLayout18.xml"/><Relationship Id="rId10" Type="http://schemas.openxmlformats.org/officeDocument/2006/relationships/tags" Target="../tags/tag167.xml"/><Relationship Id="rId19" Type="http://schemas.openxmlformats.org/officeDocument/2006/relationships/image" Target="../media/image38.jpeg"/><Relationship Id="rId4" Type="http://schemas.openxmlformats.org/officeDocument/2006/relationships/tags" Target="../tags/tag161.xml"/><Relationship Id="rId9" Type="http://schemas.openxmlformats.org/officeDocument/2006/relationships/tags" Target="../tags/tag166.xml"/><Relationship Id="rId14" Type="http://schemas.openxmlformats.org/officeDocument/2006/relationships/tags" Target="../tags/tag17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9.xml"/><Relationship Id="rId13" Type="http://schemas.openxmlformats.org/officeDocument/2006/relationships/image" Target="../media/image17.svg"/><Relationship Id="rId3" Type="http://schemas.openxmlformats.org/officeDocument/2006/relationships/tags" Target="../tags/tag174.xml"/><Relationship Id="rId7" Type="http://schemas.openxmlformats.org/officeDocument/2006/relationships/tags" Target="../tags/tag178.xml"/><Relationship Id="rId12" Type="http://schemas.openxmlformats.org/officeDocument/2006/relationships/image" Target="../media/image16.png"/><Relationship Id="rId17" Type="http://schemas.openxmlformats.org/officeDocument/2006/relationships/image" Target="../media/image40.jpg"/><Relationship Id="rId2" Type="http://schemas.openxmlformats.org/officeDocument/2006/relationships/tags" Target="../tags/tag173.xml"/><Relationship Id="rId16" Type="http://schemas.openxmlformats.org/officeDocument/2006/relationships/image" Target="../media/image42.png"/><Relationship Id="rId1" Type="http://schemas.openxmlformats.org/officeDocument/2006/relationships/tags" Target="../tags/tag172.xml"/><Relationship Id="rId6" Type="http://schemas.openxmlformats.org/officeDocument/2006/relationships/tags" Target="../tags/tag177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176.xml"/><Relationship Id="rId15" Type="http://schemas.openxmlformats.org/officeDocument/2006/relationships/image" Target="../media/image39.jpeg"/><Relationship Id="rId10" Type="http://schemas.openxmlformats.org/officeDocument/2006/relationships/tags" Target="../tags/tag181.xml"/><Relationship Id="rId4" Type="http://schemas.openxmlformats.org/officeDocument/2006/relationships/tags" Target="../tags/tag175.xml"/><Relationship Id="rId9" Type="http://schemas.openxmlformats.org/officeDocument/2006/relationships/tags" Target="../tags/tag180.xml"/><Relationship Id="rId14" Type="http://schemas.openxmlformats.org/officeDocument/2006/relationships/image" Target="../media/image41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184.xml"/><Relationship Id="rId7" Type="http://schemas.openxmlformats.org/officeDocument/2006/relationships/image" Target="../media/image3.jpeg"/><Relationship Id="rId12" Type="http://schemas.openxmlformats.org/officeDocument/2006/relationships/image" Target="../media/image34.png"/><Relationship Id="rId2" Type="http://schemas.openxmlformats.org/officeDocument/2006/relationships/tags" Target="../tags/tag183.xml"/><Relationship Id="rId1" Type="http://schemas.openxmlformats.org/officeDocument/2006/relationships/tags" Target="../tags/tag182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7.svg"/><Relationship Id="rId5" Type="http://schemas.openxmlformats.org/officeDocument/2006/relationships/tags" Target="../tags/tag186.xml"/><Relationship Id="rId10" Type="http://schemas.openxmlformats.org/officeDocument/2006/relationships/image" Target="../media/image6.png"/><Relationship Id="rId4" Type="http://schemas.openxmlformats.org/officeDocument/2006/relationships/tags" Target="../tags/tag185.xml"/><Relationship Id="rId9" Type="http://schemas.openxmlformats.org/officeDocument/2006/relationships/image" Target="../media/image5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94.xml"/><Relationship Id="rId13" Type="http://schemas.openxmlformats.org/officeDocument/2006/relationships/image" Target="../media/image43.png"/><Relationship Id="rId3" Type="http://schemas.openxmlformats.org/officeDocument/2006/relationships/tags" Target="../tags/tag189.xml"/><Relationship Id="rId7" Type="http://schemas.openxmlformats.org/officeDocument/2006/relationships/tags" Target="../tags/tag193.xml"/><Relationship Id="rId12" Type="http://schemas.openxmlformats.org/officeDocument/2006/relationships/image" Target="../media/image19.svg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6" Type="http://schemas.openxmlformats.org/officeDocument/2006/relationships/tags" Target="../tags/tag192.xml"/><Relationship Id="rId11" Type="http://schemas.openxmlformats.org/officeDocument/2006/relationships/image" Target="../media/image13.png"/><Relationship Id="rId5" Type="http://schemas.openxmlformats.org/officeDocument/2006/relationships/tags" Target="../tags/tag191.xml"/><Relationship Id="rId15" Type="http://schemas.openxmlformats.org/officeDocument/2006/relationships/image" Target="../media/image45.png"/><Relationship Id="rId10" Type="http://schemas.openxmlformats.org/officeDocument/2006/relationships/image" Target="../media/image3.jpeg"/><Relationship Id="rId4" Type="http://schemas.openxmlformats.org/officeDocument/2006/relationships/tags" Target="../tags/tag190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44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6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5.svg"/><Relationship Id="rId2" Type="http://schemas.openxmlformats.org/officeDocument/2006/relationships/tags" Target="../tags/tag14.xml"/><Relationship Id="rId16" Type="http://schemas.openxmlformats.org/officeDocument/2006/relationships/image" Target="../media/image12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4.png"/><Relationship Id="rId5" Type="http://schemas.openxmlformats.org/officeDocument/2006/relationships/tags" Target="../tags/tag17.xml"/><Relationship Id="rId15" Type="http://schemas.openxmlformats.org/officeDocument/2006/relationships/image" Target="../media/image11.png"/><Relationship Id="rId10" Type="http://schemas.openxmlformats.org/officeDocument/2006/relationships/image" Target="../media/image3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tags" Target="../tags/tag197.xml"/><Relationship Id="rId7" Type="http://schemas.openxmlformats.org/officeDocument/2006/relationships/image" Target="../media/image16.png"/><Relationship Id="rId2" Type="http://schemas.openxmlformats.org/officeDocument/2006/relationships/tags" Target="../tags/tag196.xml"/><Relationship Id="rId1" Type="http://schemas.openxmlformats.org/officeDocument/2006/relationships/tags" Target="../tags/tag19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99.xml"/><Relationship Id="rId4" Type="http://schemas.openxmlformats.org/officeDocument/2006/relationships/tags" Target="../tags/tag198.xml"/><Relationship Id="rId9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tags" Target="../tags/tag202.xml"/><Relationship Id="rId7" Type="http://schemas.openxmlformats.org/officeDocument/2006/relationships/image" Target="../media/image16.png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04.xml"/><Relationship Id="rId4" Type="http://schemas.openxmlformats.org/officeDocument/2006/relationships/tags" Target="../tags/tag203.xml"/><Relationship Id="rId9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tags" Target="../tags/tag207.xml"/><Relationship Id="rId7" Type="http://schemas.openxmlformats.org/officeDocument/2006/relationships/image" Target="../media/image17.svg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08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tags" Target="../tags/tag211.xml"/><Relationship Id="rId7" Type="http://schemas.openxmlformats.org/officeDocument/2006/relationships/image" Target="../media/image16.png"/><Relationship Id="rId2" Type="http://schemas.openxmlformats.org/officeDocument/2006/relationships/tags" Target="../tags/tag210.xml"/><Relationship Id="rId1" Type="http://schemas.openxmlformats.org/officeDocument/2006/relationships/tags" Target="../tags/tag20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13.xml"/><Relationship Id="rId4" Type="http://schemas.openxmlformats.org/officeDocument/2006/relationships/tags" Target="../tags/tag212.xml"/><Relationship Id="rId9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tags" Target="../tags/tag216.xml"/><Relationship Id="rId7" Type="http://schemas.openxmlformats.org/officeDocument/2006/relationships/image" Target="../media/image16.png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18.xml"/><Relationship Id="rId4" Type="http://schemas.openxmlformats.org/officeDocument/2006/relationships/tags" Target="../tags/tag217.xml"/><Relationship Id="rId9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tags" Target="../tags/tag221.xml"/><Relationship Id="rId7" Type="http://schemas.openxmlformats.org/officeDocument/2006/relationships/image" Target="../media/image17.svg"/><Relationship Id="rId2" Type="http://schemas.openxmlformats.org/officeDocument/2006/relationships/tags" Target="../tags/tag220.xml"/><Relationship Id="rId1" Type="http://schemas.openxmlformats.org/officeDocument/2006/relationships/tags" Target="../tags/tag219.xml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2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28.xml"/><Relationship Id="rId13" Type="http://schemas.openxmlformats.org/officeDocument/2006/relationships/image" Target="../media/image16.png"/><Relationship Id="rId3" Type="http://schemas.openxmlformats.org/officeDocument/2006/relationships/tags" Target="../tags/tag225.xml"/><Relationship Id="rId7" Type="http://schemas.openxmlformats.org/officeDocument/2006/relationships/tags" Target="../tags/tag227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224.xml"/><Relationship Id="rId16" Type="http://schemas.openxmlformats.org/officeDocument/2006/relationships/image" Target="../media/image46.png"/><Relationship Id="rId1" Type="http://schemas.openxmlformats.org/officeDocument/2006/relationships/tags" Target="../tags/tag223.xml"/><Relationship Id="rId6" Type="http://schemas.openxmlformats.org/officeDocument/2006/relationships/audio" Target="../media/media1.mp3"/><Relationship Id="rId11" Type="http://schemas.openxmlformats.org/officeDocument/2006/relationships/tags" Target="../tags/tag231.xml"/><Relationship Id="rId5" Type="http://schemas.microsoft.com/office/2007/relationships/media" Target="../media/media1.mp3"/><Relationship Id="rId15" Type="http://schemas.openxmlformats.org/officeDocument/2006/relationships/image" Target="../media/image37.gif"/><Relationship Id="rId10" Type="http://schemas.openxmlformats.org/officeDocument/2006/relationships/tags" Target="../tags/tag230.xml"/><Relationship Id="rId4" Type="http://schemas.openxmlformats.org/officeDocument/2006/relationships/tags" Target="../tags/tag226.xml"/><Relationship Id="rId9" Type="http://schemas.openxmlformats.org/officeDocument/2006/relationships/tags" Target="../tags/tag229.xml"/><Relationship Id="rId14" Type="http://schemas.openxmlformats.org/officeDocument/2006/relationships/image" Target="../media/image17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39.xml"/><Relationship Id="rId13" Type="http://schemas.openxmlformats.org/officeDocument/2006/relationships/image" Target="../media/image17.svg"/><Relationship Id="rId18" Type="http://schemas.microsoft.com/office/2007/relationships/hdphoto" Target="../media/hdphoto3.wdp"/><Relationship Id="rId3" Type="http://schemas.openxmlformats.org/officeDocument/2006/relationships/tags" Target="../tags/tag234.xml"/><Relationship Id="rId7" Type="http://schemas.openxmlformats.org/officeDocument/2006/relationships/tags" Target="../tags/tag238.xml"/><Relationship Id="rId12" Type="http://schemas.openxmlformats.org/officeDocument/2006/relationships/image" Target="../media/image16.png"/><Relationship Id="rId17" Type="http://schemas.openxmlformats.org/officeDocument/2006/relationships/image" Target="../media/image47.png"/><Relationship Id="rId2" Type="http://schemas.openxmlformats.org/officeDocument/2006/relationships/tags" Target="../tags/tag233.xml"/><Relationship Id="rId16" Type="http://schemas.openxmlformats.org/officeDocument/2006/relationships/image" Target="../media/image40.jpg"/><Relationship Id="rId1" Type="http://schemas.openxmlformats.org/officeDocument/2006/relationships/tags" Target="../tags/tag232.xml"/><Relationship Id="rId6" Type="http://schemas.openxmlformats.org/officeDocument/2006/relationships/tags" Target="../tags/tag237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236.xml"/><Relationship Id="rId15" Type="http://schemas.openxmlformats.org/officeDocument/2006/relationships/image" Target="../media/image39.jpeg"/><Relationship Id="rId10" Type="http://schemas.openxmlformats.org/officeDocument/2006/relationships/tags" Target="../tags/tag241.xml"/><Relationship Id="rId19" Type="http://schemas.openxmlformats.org/officeDocument/2006/relationships/image" Target="../media/image48.png"/><Relationship Id="rId4" Type="http://schemas.openxmlformats.org/officeDocument/2006/relationships/tags" Target="../tags/tag235.xml"/><Relationship Id="rId9" Type="http://schemas.openxmlformats.org/officeDocument/2006/relationships/tags" Target="../tags/tag240.xml"/><Relationship Id="rId14" Type="http://schemas.openxmlformats.org/officeDocument/2006/relationships/image" Target="../media/image41.jp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244.xml"/><Relationship Id="rId7" Type="http://schemas.openxmlformats.org/officeDocument/2006/relationships/image" Target="../media/image3.jpeg"/><Relationship Id="rId12" Type="http://schemas.openxmlformats.org/officeDocument/2006/relationships/image" Target="../media/image34.png"/><Relationship Id="rId2" Type="http://schemas.openxmlformats.org/officeDocument/2006/relationships/tags" Target="../tags/tag243.xml"/><Relationship Id="rId1" Type="http://schemas.openxmlformats.org/officeDocument/2006/relationships/tags" Target="../tags/tag242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7.svg"/><Relationship Id="rId5" Type="http://schemas.openxmlformats.org/officeDocument/2006/relationships/tags" Target="../tags/tag246.xml"/><Relationship Id="rId10" Type="http://schemas.openxmlformats.org/officeDocument/2006/relationships/image" Target="../media/image6.png"/><Relationship Id="rId4" Type="http://schemas.openxmlformats.org/officeDocument/2006/relationships/tags" Target="../tags/tag245.xml"/><Relationship Id="rId9" Type="http://schemas.openxmlformats.org/officeDocument/2006/relationships/image" Target="../media/image5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54.xml"/><Relationship Id="rId13" Type="http://schemas.openxmlformats.org/officeDocument/2006/relationships/image" Target="../media/image19.svg"/><Relationship Id="rId3" Type="http://schemas.openxmlformats.org/officeDocument/2006/relationships/tags" Target="../tags/tag249.xml"/><Relationship Id="rId7" Type="http://schemas.openxmlformats.org/officeDocument/2006/relationships/tags" Target="../tags/tag253.xml"/><Relationship Id="rId12" Type="http://schemas.openxmlformats.org/officeDocument/2006/relationships/image" Target="../media/image13.png"/><Relationship Id="rId2" Type="http://schemas.openxmlformats.org/officeDocument/2006/relationships/tags" Target="../tags/tag248.xml"/><Relationship Id="rId16" Type="http://schemas.openxmlformats.org/officeDocument/2006/relationships/image" Target="../media/image45.png"/><Relationship Id="rId1" Type="http://schemas.openxmlformats.org/officeDocument/2006/relationships/tags" Target="../tags/tag247.xml"/><Relationship Id="rId6" Type="http://schemas.openxmlformats.org/officeDocument/2006/relationships/tags" Target="../tags/tag252.xml"/><Relationship Id="rId11" Type="http://schemas.openxmlformats.org/officeDocument/2006/relationships/image" Target="../media/image3.jpeg"/><Relationship Id="rId5" Type="http://schemas.openxmlformats.org/officeDocument/2006/relationships/tags" Target="../tags/tag251.xml"/><Relationship Id="rId15" Type="http://schemas.openxmlformats.org/officeDocument/2006/relationships/image" Target="../media/image44.sv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250.xml"/><Relationship Id="rId9" Type="http://schemas.openxmlformats.org/officeDocument/2006/relationships/tags" Target="../tags/tag255.xml"/><Relationship Id="rId1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23.xml"/><Relationship Id="rId7" Type="http://schemas.openxmlformats.org/officeDocument/2006/relationships/image" Target="../media/image3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7.svg"/><Relationship Id="rId5" Type="http://schemas.openxmlformats.org/officeDocument/2006/relationships/tags" Target="../tags/tag25.xml"/><Relationship Id="rId10" Type="http://schemas.openxmlformats.org/officeDocument/2006/relationships/image" Target="../media/image6.png"/><Relationship Id="rId4" Type="http://schemas.openxmlformats.org/officeDocument/2006/relationships/tags" Target="../tags/tag24.xml"/><Relationship Id="rId9" Type="http://schemas.openxmlformats.org/officeDocument/2006/relationships/image" Target="../media/image5.svg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tags" Target="../tags/tag268.xml"/><Relationship Id="rId18" Type="http://schemas.openxmlformats.org/officeDocument/2006/relationships/tags" Target="../tags/tag273.xml"/><Relationship Id="rId26" Type="http://schemas.openxmlformats.org/officeDocument/2006/relationships/image" Target="../media/image22.png"/><Relationship Id="rId3" Type="http://schemas.openxmlformats.org/officeDocument/2006/relationships/tags" Target="../tags/tag258.xml"/><Relationship Id="rId21" Type="http://schemas.openxmlformats.org/officeDocument/2006/relationships/tags" Target="../tags/tag276.xml"/><Relationship Id="rId34" Type="http://schemas.openxmlformats.org/officeDocument/2006/relationships/image" Target="../media/image56.png"/><Relationship Id="rId7" Type="http://schemas.openxmlformats.org/officeDocument/2006/relationships/tags" Target="../tags/tag262.xml"/><Relationship Id="rId12" Type="http://schemas.openxmlformats.org/officeDocument/2006/relationships/tags" Target="../tags/tag267.xml"/><Relationship Id="rId17" Type="http://schemas.openxmlformats.org/officeDocument/2006/relationships/tags" Target="../tags/tag272.xml"/><Relationship Id="rId25" Type="http://schemas.openxmlformats.org/officeDocument/2006/relationships/image" Target="../media/image49.png"/><Relationship Id="rId33" Type="http://schemas.openxmlformats.org/officeDocument/2006/relationships/image" Target="../media/image55.png"/><Relationship Id="rId2" Type="http://schemas.openxmlformats.org/officeDocument/2006/relationships/tags" Target="../tags/tag257.xml"/><Relationship Id="rId16" Type="http://schemas.openxmlformats.org/officeDocument/2006/relationships/tags" Target="../tags/tag271.xml"/><Relationship Id="rId20" Type="http://schemas.openxmlformats.org/officeDocument/2006/relationships/tags" Target="../tags/tag275.xml"/><Relationship Id="rId29" Type="http://schemas.openxmlformats.org/officeDocument/2006/relationships/image" Target="../media/image51.png"/><Relationship Id="rId1" Type="http://schemas.openxmlformats.org/officeDocument/2006/relationships/tags" Target="../tags/tag256.xml"/><Relationship Id="rId6" Type="http://schemas.openxmlformats.org/officeDocument/2006/relationships/tags" Target="../tags/tag261.xml"/><Relationship Id="rId11" Type="http://schemas.openxmlformats.org/officeDocument/2006/relationships/tags" Target="../tags/tag266.xml"/><Relationship Id="rId24" Type="http://schemas.openxmlformats.org/officeDocument/2006/relationships/image" Target="../media/image17.svg"/><Relationship Id="rId32" Type="http://schemas.openxmlformats.org/officeDocument/2006/relationships/image" Target="../media/image54.png"/><Relationship Id="rId5" Type="http://schemas.openxmlformats.org/officeDocument/2006/relationships/tags" Target="../tags/tag260.xml"/><Relationship Id="rId15" Type="http://schemas.openxmlformats.org/officeDocument/2006/relationships/tags" Target="../tags/tag270.xml"/><Relationship Id="rId23" Type="http://schemas.openxmlformats.org/officeDocument/2006/relationships/image" Target="../media/image16.png"/><Relationship Id="rId28" Type="http://schemas.microsoft.com/office/2007/relationships/hdphoto" Target="../media/hdphoto4.wdp"/><Relationship Id="rId10" Type="http://schemas.openxmlformats.org/officeDocument/2006/relationships/tags" Target="../tags/tag265.xml"/><Relationship Id="rId19" Type="http://schemas.openxmlformats.org/officeDocument/2006/relationships/tags" Target="../tags/tag274.xml"/><Relationship Id="rId31" Type="http://schemas.openxmlformats.org/officeDocument/2006/relationships/image" Target="../media/image53.png"/><Relationship Id="rId4" Type="http://schemas.openxmlformats.org/officeDocument/2006/relationships/tags" Target="../tags/tag259.xml"/><Relationship Id="rId9" Type="http://schemas.openxmlformats.org/officeDocument/2006/relationships/tags" Target="../tags/tag264.xml"/><Relationship Id="rId14" Type="http://schemas.openxmlformats.org/officeDocument/2006/relationships/tags" Target="../tags/tag269.xml"/><Relationship Id="rId22" Type="http://schemas.openxmlformats.org/officeDocument/2006/relationships/slideLayout" Target="../slideLayouts/slideLayout18.xml"/><Relationship Id="rId27" Type="http://schemas.openxmlformats.org/officeDocument/2006/relationships/image" Target="../media/image50.png"/><Relationship Id="rId30" Type="http://schemas.openxmlformats.org/officeDocument/2006/relationships/image" Target="../media/image52.png"/><Relationship Id="rId8" Type="http://schemas.openxmlformats.org/officeDocument/2006/relationships/tags" Target="../tags/tag26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tags" Target="../tags/tag279.xml"/><Relationship Id="rId7" Type="http://schemas.openxmlformats.org/officeDocument/2006/relationships/image" Target="../media/image16.png"/><Relationship Id="rId2" Type="http://schemas.openxmlformats.org/officeDocument/2006/relationships/tags" Target="../tags/tag278.xml"/><Relationship Id="rId1" Type="http://schemas.openxmlformats.org/officeDocument/2006/relationships/tags" Target="../tags/tag27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81.xml"/><Relationship Id="rId10" Type="http://schemas.openxmlformats.org/officeDocument/2006/relationships/image" Target="../media/image57.jpeg"/><Relationship Id="rId4" Type="http://schemas.openxmlformats.org/officeDocument/2006/relationships/tags" Target="../tags/tag280.xml"/><Relationship Id="rId9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289.xml"/><Relationship Id="rId13" Type="http://schemas.openxmlformats.org/officeDocument/2006/relationships/image" Target="../media/image16.png"/><Relationship Id="rId18" Type="http://schemas.openxmlformats.org/officeDocument/2006/relationships/image" Target="../media/image51.png"/><Relationship Id="rId3" Type="http://schemas.openxmlformats.org/officeDocument/2006/relationships/tags" Target="../tags/tag284.xml"/><Relationship Id="rId7" Type="http://schemas.openxmlformats.org/officeDocument/2006/relationships/tags" Target="../tags/tag288.xml"/><Relationship Id="rId12" Type="http://schemas.openxmlformats.org/officeDocument/2006/relationships/slideLayout" Target="../slideLayouts/slideLayout7.xml"/><Relationship Id="rId17" Type="http://schemas.microsoft.com/office/2007/relationships/hdphoto" Target="../media/hdphoto4.wdp"/><Relationship Id="rId2" Type="http://schemas.openxmlformats.org/officeDocument/2006/relationships/tags" Target="../tags/tag283.xml"/><Relationship Id="rId16" Type="http://schemas.openxmlformats.org/officeDocument/2006/relationships/image" Target="../media/image50.png"/><Relationship Id="rId20" Type="http://schemas.openxmlformats.org/officeDocument/2006/relationships/image" Target="../media/image55.png"/><Relationship Id="rId1" Type="http://schemas.openxmlformats.org/officeDocument/2006/relationships/tags" Target="../tags/tag282.xml"/><Relationship Id="rId6" Type="http://schemas.openxmlformats.org/officeDocument/2006/relationships/tags" Target="../tags/tag287.xml"/><Relationship Id="rId11" Type="http://schemas.openxmlformats.org/officeDocument/2006/relationships/tags" Target="../tags/tag292.xml"/><Relationship Id="rId5" Type="http://schemas.openxmlformats.org/officeDocument/2006/relationships/tags" Target="../tags/tag286.xml"/><Relationship Id="rId15" Type="http://schemas.openxmlformats.org/officeDocument/2006/relationships/image" Target="../media/image26.png"/><Relationship Id="rId10" Type="http://schemas.openxmlformats.org/officeDocument/2006/relationships/tags" Target="../tags/tag291.xml"/><Relationship Id="rId19" Type="http://schemas.openxmlformats.org/officeDocument/2006/relationships/image" Target="../media/image54.png"/><Relationship Id="rId4" Type="http://schemas.openxmlformats.org/officeDocument/2006/relationships/tags" Target="../tags/tag285.xml"/><Relationship Id="rId9" Type="http://schemas.openxmlformats.org/officeDocument/2006/relationships/tags" Target="../tags/tag290.xml"/><Relationship Id="rId14" Type="http://schemas.openxmlformats.org/officeDocument/2006/relationships/image" Target="../media/image17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300.xml"/><Relationship Id="rId13" Type="http://schemas.openxmlformats.org/officeDocument/2006/relationships/image" Target="../media/image16.png"/><Relationship Id="rId18" Type="http://schemas.openxmlformats.org/officeDocument/2006/relationships/image" Target="../media/image51.png"/><Relationship Id="rId3" Type="http://schemas.openxmlformats.org/officeDocument/2006/relationships/tags" Target="../tags/tag295.xml"/><Relationship Id="rId7" Type="http://schemas.openxmlformats.org/officeDocument/2006/relationships/tags" Target="../tags/tag299.xml"/><Relationship Id="rId12" Type="http://schemas.openxmlformats.org/officeDocument/2006/relationships/slideLayout" Target="../slideLayouts/slideLayout7.xml"/><Relationship Id="rId17" Type="http://schemas.microsoft.com/office/2007/relationships/hdphoto" Target="../media/hdphoto4.wdp"/><Relationship Id="rId2" Type="http://schemas.openxmlformats.org/officeDocument/2006/relationships/tags" Target="../tags/tag294.xml"/><Relationship Id="rId16" Type="http://schemas.openxmlformats.org/officeDocument/2006/relationships/image" Target="../media/image50.png"/><Relationship Id="rId1" Type="http://schemas.openxmlformats.org/officeDocument/2006/relationships/tags" Target="../tags/tag293.xml"/><Relationship Id="rId6" Type="http://schemas.openxmlformats.org/officeDocument/2006/relationships/tags" Target="../tags/tag298.xml"/><Relationship Id="rId11" Type="http://schemas.openxmlformats.org/officeDocument/2006/relationships/tags" Target="../tags/tag303.xml"/><Relationship Id="rId5" Type="http://schemas.openxmlformats.org/officeDocument/2006/relationships/tags" Target="../tags/tag297.xml"/><Relationship Id="rId15" Type="http://schemas.openxmlformats.org/officeDocument/2006/relationships/image" Target="../media/image26.png"/><Relationship Id="rId10" Type="http://schemas.openxmlformats.org/officeDocument/2006/relationships/tags" Target="../tags/tag302.xml"/><Relationship Id="rId19" Type="http://schemas.openxmlformats.org/officeDocument/2006/relationships/image" Target="../media/image55.png"/><Relationship Id="rId4" Type="http://schemas.openxmlformats.org/officeDocument/2006/relationships/tags" Target="../tags/tag296.xml"/><Relationship Id="rId9" Type="http://schemas.openxmlformats.org/officeDocument/2006/relationships/tags" Target="../tags/tag301.xml"/><Relationship Id="rId14" Type="http://schemas.openxmlformats.org/officeDocument/2006/relationships/image" Target="../media/image17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51.png"/><Relationship Id="rId3" Type="http://schemas.openxmlformats.org/officeDocument/2006/relationships/tags" Target="../tags/tag306.xml"/><Relationship Id="rId7" Type="http://schemas.openxmlformats.org/officeDocument/2006/relationships/slideLayout" Target="../slideLayouts/slideLayout7.xml"/><Relationship Id="rId12" Type="http://schemas.microsoft.com/office/2007/relationships/hdphoto" Target="../media/hdphoto4.wdp"/><Relationship Id="rId2" Type="http://schemas.openxmlformats.org/officeDocument/2006/relationships/tags" Target="../tags/tag305.xml"/><Relationship Id="rId1" Type="http://schemas.openxmlformats.org/officeDocument/2006/relationships/tags" Target="../tags/tag304.xml"/><Relationship Id="rId6" Type="http://schemas.openxmlformats.org/officeDocument/2006/relationships/tags" Target="../tags/tag309.xml"/><Relationship Id="rId11" Type="http://schemas.openxmlformats.org/officeDocument/2006/relationships/image" Target="../media/image50.png"/><Relationship Id="rId5" Type="http://schemas.openxmlformats.org/officeDocument/2006/relationships/tags" Target="../tags/tag308.xml"/><Relationship Id="rId15" Type="http://schemas.openxmlformats.org/officeDocument/2006/relationships/image" Target="../media/image54.png"/><Relationship Id="rId10" Type="http://schemas.openxmlformats.org/officeDocument/2006/relationships/image" Target="../media/image22.png"/><Relationship Id="rId4" Type="http://schemas.openxmlformats.org/officeDocument/2006/relationships/tags" Target="../tags/tag307.xml"/><Relationship Id="rId9" Type="http://schemas.openxmlformats.org/officeDocument/2006/relationships/image" Target="../media/image17.svg"/><Relationship Id="rId14" Type="http://schemas.openxmlformats.org/officeDocument/2006/relationships/image" Target="../media/image55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317.xml"/><Relationship Id="rId13" Type="http://schemas.openxmlformats.org/officeDocument/2006/relationships/image" Target="../media/image58.png"/><Relationship Id="rId3" Type="http://schemas.openxmlformats.org/officeDocument/2006/relationships/tags" Target="../tags/tag312.xml"/><Relationship Id="rId7" Type="http://schemas.openxmlformats.org/officeDocument/2006/relationships/tags" Target="../tags/tag316.xml"/><Relationship Id="rId12" Type="http://schemas.openxmlformats.org/officeDocument/2006/relationships/image" Target="../media/image17.svg"/><Relationship Id="rId2" Type="http://schemas.openxmlformats.org/officeDocument/2006/relationships/tags" Target="../tags/tag311.xml"/><Relationship Id="rId1" Type="http://schemas.openxmlformats.org/officeDocument/2006/relationships/tags" Target="../tags/tag310.xml"/><Relationship Id="rId6" Type="http://schemas.openxmlformats.org/officeDocument/2006/relationships/tags" Target="../tags/tag315.xml"/><Relationship Id="rId11" Type="http://schemas.openxmlformats.org/officeDocument/2006/relationships/image" Target="../media/image16.png"/><Relationship Id="rId5" Type="http://schemas.openxmlformats.org/officeDocument/2006/relationships/tags" Target="../tags/tag314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13.xml"/><Relationship Id="rId9" Type="http://schemas.openxmlformats.org/officeDocument/2006/relationships/tags" Target="../tags/tag318.xml"/><Relationship Id="rId14" Type="http://schemas.openxmlformats.org/officeDocument/2006/relationships/image" Target="../media/image57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326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52.png"/><Relationship Id="rId3" Type="http://schemas.openxmlformats.org/officeDocument/2006/relationships/tags" Target="../tags/tag321.xml"/><Relationship Id="rId7" Type="http://schemas.openxmlformats.org/officeDocument/2006/relationships/tags" Target="../tags/tag325.xml"/><Relationship Id="rId12" Type="http://schemas.openxmlformats.org/officeDocument/2006/relationships/tags" Target="../tags/tag330.xml"/><Relationship Id="rId17" Type="http://schemas.openxmlformats.org/officeDocument/2006/relationships/image" Target="../media/image49.png"/><Relationship Id="rId2" Type="http://schemas.openxmlformats.org/officeDocument/2006/relationships/tags" Target="../tags/tag320.xml"/><Relationship Id="rId16" Type="http://schemas.openxmlformats.org/officeDocument/2006/relationships/image" Target="../media/image26.png"/><Relationship Id="rId20" Type="http://schemas.openxmlformats.org/officeDocument/2006/relationships/image" Target="../media/image56.png"/><Relationship Id="rId1" Type="http://schemas.openxmlformats.org/officeDocument/2006/relationships/tags" Target="../tags/tag319.xml"/><Relationship Id="rId6" Type="http://schemas.openxmlformats.org/officeDocument/2006/relationships/tags" Target="../tags/tag324.xml"/><Relationship Id="rId11" Type="http://schemas.openxmlformats.org/officeDocument/2006/relationships/tags" Target="../tags/tag329.xml"/><Relationship Id="rId5" Type="http://schemas.openxmlformats.org/officeDocument/2006/relationships/tags" Target="../tags/tag323.xml"/><Relationship Id="rId15" Type="http://schemas.openxmlformats.org/officeDocument/2006/relationships/image" Target="../media/image17.svg"/><Relationship Id="rId10" Type="http://schemas.openxmlformats.org/officeDocument/2006/relationships/tags" Target="../tags/tag328.xml"/><Relationship Id="rId19" Type="http://schemas.openxmlformats.org/officeDocument/2006/relationships/image" Target="../media/image53.png"/><Relationship Id="rId4" Type="http://schemas.openxmlformats.org/officeDocument/2006/relationships/tags" Target="../tags/tag322.xml"/><Relationship Id="rId9" Type="http://schemas.openxmlformats.org/officeDocument/2006/relationships/tags" Target="../tags/tag327.xml"/><Relationship Id="rId14" Type="http://schemas.openxmlformats.org/officeDocument/2006/relationships/image" Target="../media/image1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33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52.png"/><Relationship Id="rId3" Type="http://schemas.openxmlformats.org/officeDocument/2006/relationships/tags" Target="../tags/tag333.xml"/><Relationship Id="rId7" Type="http://schemas.openxmlformats.org/officeDocument/2006/relationships/tags" Target="../tags/tag337.xml"/><Relationship Id="rId12" Type="http://schemas.openxmlformats.org/officeDocument/2006/relationships/tags" Target="../tags/tag342.xml"/><Relationship Id="rId17" Type="http://schemas.openxmlformats.org/officeDocument/2006/relationships/image" Target="../media/image49.png"/><Relationship Id="rId2" Type="http://schemas.openxmlformats.org/officeDocument/2006/relationships/tags" Target="../tags/tag332.xml"/><Relationship Id="rId16" Type="http://schemas.openxmlformats.org/officeDocument/2006/relationships/image" Target="../media/image26.png"/><Relationship Id="rId20" Type="http://schemas.openxmlformats.org/officeDocument/2006/relationships/image" Target="../media/image56.png"/><Relationship Id="rId1" Type="http://schemas.openxmlformats.org/officeDocument/2006/relationships/tags" Target="../tags/tag331.xml"/><Relationship Id="rId6" Type="http://schemas.openxmlformats.org/officeDocument/2006/relationships/tags" Target="../tags/tag336.xml"/><Relationship Id="rId11" Type="http://schemas.openxmlformats.org/officeDocument/2006/relationships/tags" Target="../tags/tag341.xml"/><Relationship Id="rId5" Type="http://schemas.openxmlformats.org/officeDocument/2006/relationships/tags" Target="../tags/tag335.xml"/><Relationship Id="rId15" Type="http://schemas.openxmlformats.org/officeDocument/2006/relationships/image" Target="../media/image17.svg"/><Relationship Id="rId10" Type="http://schemas.openxmlformats.org/officeDocument/2006/relationships/tags" Target="../tags/tag340.xml"/><Relationship Id="rId19" Type="http://schemas.openxmlformats.org/officeDocument/2006/relationships/image" Target="../media/image53.png"/><Relationship Id="rId4" Type="http://schemas.openxmlformats.org/officeDocument/2006/relationships/tags" Target="../tags/tag334.xml"/><Relationship Id="rId9" Type="http://schemas.openxmlformats.org/officeDocument/2006/relationships/tags" Target="../tags/tag339.xml"/><Relationship Id="rId14" Type="http://schemas.openxmlformats.org/officeDocument/2006/relationships/image" Target="../media/image1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53.png"/><Relationship Id="rId3" Type="http://schemas.openxmlformats.org/officeDocument/2006/relationships/tags" Target="../tags/tag345.xml"/><Relationship Id="rId7" Type="http://schemas.openxmlformats.org/officeDocument/2006/relationships/tags" Target="../tags/tag349.xml"/><Relationship Id="rId12" Type="http://schemas.openxmlformats.org/officeDocument/2006/relationships/image" Target="../media/image52.png"/><Relationship Id="rId2" Type="http://schemas.openxmlformats.org/officeDocument/2006/relationships/tags" Target="../tags/tag344.xml"/><Relationship Id="rId1" Type="http://schemas.openxmlformats.org/officeDocument/2006/relationships/tags" Target="../tags/tag343.xml"/><Relationship Id="rId6" Type="http://schemas.openxmlformats.org/officeDocument/2006/relationships/tags" Target="../tags/tag348.xml"/><Relationship Id="rId11" Type="http://schemas.openxmlformats.org/officeDocument/2006/relationships/image" Target="../media/image49.png"/><Relationship Id="rId5" Type="http://schemas.openxmlformats.org/officeDocument/2006/relationships/tags" Target="../tags/tag347.xml"/><Relationship Id="rId15" Type="http://schemas.openxmlformats.org/officeDocument/2006/relationships/image" Target="../media/image57.jpeg"/><Relationship Id="rId10" Type="http://schemas.openxmlformats.org/officeDocument/2006/relationships/image" Target="../media/image17.svg"/><Relationship Id="rId4" Type="http://schemas.openxmlformats.org/officeDocument/2006/relationships/tags" Target="../tags/tag346.xml"/><Relationship Id="rId9" Type="http://schemas.openxmlformats.org/officeDocument/2006/relationships/image" Target="../media/image16.png"/><Relationship Id="rId14" Type="http://schemas.openxmlformats.org/officeDocument/2006/relationships/image" Target="../media/image56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357.xml"/><Relationship Id="rId13" Type="http://schemas.openxmlformats.org/officeDocument/2006/relationships/image" Target="../media/image16.png"/><Relationship Id="rId18" Type="http://schemas.openxmlformats.org/officeDocument/2006/relationships/image" Target="../media/image61.jpeg"/><Relationship Id="rId3" Type="http://schemas.openxmlformats.org/officeDocument/2006/relationships/tags" Target="../tags/tag352.xml"/><Relationship Id="rId7" Type="http://schemas.openxmlformats.org/officeDocument/2006/relationships/tags" Target="../tags/tag356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60.png"/><Relationship Id="rId2" Type="http://schemas.openxmlformats.org/officeDocument/2006/relationships/tags" Target="../tags/tag351.xml"/><Relationship Id="rId16" Type="http://schemas.openxmlformats.org/officeDocument/2006/relationships/image" Target="../media/image59.png"/><Relationship Id="rId1" Type="http://schemas.openxmlformats.org/officeDocument/2006/relationships/tags" Target="../tags/tag350.xml"/><Relationship Id="rId6" Type="http://schemas.openxmlformats.org/officeDocument/2006/relationships/tags" Target="../tags/tag355.xml"/><Relationship Id="rId11" Type="http://schemas.openxmlformats.org/officeDocument/2006/relationships/tags" Target="../tags/tag360.xml"/><Relationship Id="rId5" Type="http://schemas.openxmlformats.org/officeDocument/2006/relationships/tags" Target="../tags/tag354.xml"/><Relationship Id="rId15" Type="http://schemas.openxmlformats.org/officeDocument/2006/relationships/image" Target="../media/image23.png"/><Relationship Id="rId10" Type="http://schemas.openxmlformats.org/officeDocument/2006/relationships/tags" Target="../tags/tag359.xml"/><Relationship Id="rId4" Type="http://schemas.openxmlformats.org/officeDocument/2006/relationships/tags" Target="../tags/tag353.xml"/><Relationship Id="rId9" Type="http://schemas.openxmlformats.org/officeDocument/2006/relationships/tags" Target="../tags/tag358.xml"/><Relationship Id="rId14" Type="http://schemas.openxmlformats.org/officeDocument/2006/relationships/image" Target="../media/image17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4.svg"/><Relationship Id="rId3" Type="http://schemas.openxmlformats.org/officeDocument/2006/relationships/tags" Target="../tags/tag28.xml"/><Relationship Id="rId21" Type="http://schemas.openxmlformats.org/officeDocument/2006/relationships/image" Target="../media/image17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3.png"/><Relationship Id="rId2" Type="http://schemas.openxmlformats.org/officeDocument/2006/relationships/tags" Target="../tags/tag27.xml"/><Relationship Id="rId16" Type="http://schemas.openxmlformats.org/officeDocument/2006/relationships/image" Target="../media/image3.jpeg"/><Relationship Id="rId20" Type="http://schemas.openxmlformats.org/officeDocument/2006/relationships/image" Target="../media/image16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18.xml"/><Relationship Id="rId10" Type="http://schemas.openxmlformats.org/officeDocument/2006/relationships/tags" Target="../tags/tag35.xml"/><Relationship Id="rId19" Type="http://schemas.openxmlformats.org/officeDocument/2006/relationships/image" Target="../media/image15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8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tags" Target="../tags/tag368.xml"/><Relationship Id="rId13" Type="http://schemas.openxmlformats.org/officeDocument/2006/relationships/image" Target="../media/image17.svg"/><Relationship Id="rId3" Type="http://schemas.openxmlformats.org/officeDocument/2006/relationships/tags" Target="../tags/tag363.xml"/><Relationship Id="rId7" Type="http://schemas.openxmlformats.org/officeDocument/2006/relationships/tags" Target="../tags/tag367.xml"/><Relationship Id="rId12" Type="http://schemas.openxmlformats.org/officeDocument/2006/relationships/image" Target="../media/image16.png"/><Relationship Id="rId17" Type="http://schemas.openxmlformats.org/officeDocument/2006/relationships/image" Target="../media/image64.png"/><Relationship Id="rId2" Type="http://schemas.openxmlformats.org/officeDocument/2006/relationships/tags" Target="../tags/tag362.xml"/><Relationship Id="rId16" Type="http://schemas.openxmlformats.org/officeDocument/2006/relationships/image" Target="../media/image63.png"/><Relationship Id="rId1" Type="http://schemas.openxmlformats.org/officeDocument/2006/relationships/tags" Target="../tags/tag361.xml"/><Relationship Id="rId6" Type="http://schemas.openxmlformats.org/officeDocument/2006/relationships/tags" Target="../tags/tag366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65.xml"/><Relationship Id="rId15" Type="http://schemas.openxmlformats.org/officeDocument/2006/relationships/image" Target="../media/image62.png"/><Relationship Id="rId10" Type="http://schemas.openxmlformats.org/officeDocument/2006/relationships/tags" Target="../tags/tag370.xml"/><Relationship Id="rId4" Type="http://schemas.openxmlformats.org/officeDocument/2006/relationships/tags" Target="../tags/tag364.xml"/><Relationship Id="rId9" Type="http://schemas.openxmlformats.org/officeDocument/2006/relationships/tags" Target="../tags/tag369.xml"/><Relationship Id="rId14" Type="http://schemas.openxmlformats.org/officeDocument/2006/relationships/image" Target="../media/image23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tags" Target="../tags/tag378.xml"/><Relationship Id="rId13" Type="http://schemas.openxmlformats.org/officeDocument/2006/relationships/slideLayout" Target="../slideLayouts/slideLayout18.xml"/><Relationship Id="rId3" Type="http://schemas.openxmlformats.org/officeDocument/2006/relationships/tags" Target="../tags/tag373.xml"/><Relationship Id="rId7" Type="http://schemas.openxmlformats.org/officeDocument/2006/relationships/tags" Target="../tags/tag377.xml"/><Relationship Id="rId12" Type="http://schemas.openxmlformats.org/officeDocument/2006/relationships/tags" Target="../tags/tag382.xml"/><Relationship Id="rId17" Type="http://schemas.openxmlformats.org/officeDocument/2006/relationships/image" Target="../media/image22.png"/><Relationship Id="rId2" Type="http://schemas.openxmlformats.org/officeDocument/2006/relationships/tags" Target="../tags/tag372.xml"/><Relationship Id="rId16" Type="http://schemas.openxmlformats.org/officeDocument/2006/relationships/image" Target="../media/image65.png"/><Relationship Id="rId1" Type="http://schemas.openxmlformats.org/officeDocument/2006/relationships/tags" Target="../tags/tag371.xml"/><Relationship Id="rId6" Type="http://schemas.openxmlformats.org/officeDocument/2006/relationships/tags" Target="../tags/tag376.xml"/><Relationship Id="rId11" Type="http://schemas.openxmlformats.org/officeDocument/2006/relationships/tags" Target="../tags/tag381.xml"/><Relationship Id="rId5" Type="http://schemas.openxmlformats.org/officeDocument/2006/relationships/tags" Target="../tags/tag375.xml"/><Relationship Id="rId15" Type="http://schemas.openxmlformats.org/officeDocument/2006/relationships/image" Target="../media/image17.svg"/><Relationship Id="rId10" Type="http://schemas.openxmlformats.org/officeDocument/2006/relationships/tags" Target="../tags/tag380.xml"/><Relationship Id="rId4" Type="http://schemas.openxmlformats.org/officeDocument/2006/relationships/tags" Target="../tags/tag374.xml"/><Relationship Id="rId9" Type="http://schemas.openxmlformats.org/officeDocument/2006/relationships/tags" Target="../tags/tag379.xml"/><Relationship Id="rId14" Type="http://schemas.openxmlformats.org/officeDocument/2006/relationships/image" Target="../media/image16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tags" Target="../tags/tag390.xml"/><Relationship Id="rId13" Type="http://schemas.openxmlformats.org/officeDocument/2006/relationships/tags" Target="../tags/tag395.xml"/><Relationship Id="rId18" Type="http://schemas.openxmlformats.org/officeDocument/2006/relationships/tags" Target="../tags/tag400.xml"/><Relationship Id="rId26" Type="http://schemas.openxmlformats.org/officeDocument/2006/relationships/image" Target="../media/image16.png"/><Relationship Id="rId3" Type="http://schemas.openxmlformats.org/officeDocument/2006/relationships/tags" Target="../tags/tag385.xml"/><Relationship Id="rId21" Type="http://schemas.openxmlformats.org/officeDocument/2006/relationships/tags" Target="../tags/tag403.xml"/><Relationship Id="rId7" Type="http://schemas.openxmlformats.org/officeDocument/2006/relationships/tags" Target="../tags/tag389.xml"/><Relationship Id="rId12" Type="http://schemas.openxmlformats.org/officeDocument/2006/relationships/tags" Target="../tags/tag394.xml"/><Relationship Id="rId17" Type="http://schemas.openxmlformats.org/officeDocument/2006/relationships/tags" Target="../tags/tag399.xml"/><Relationship Id="rId25" Type="http://schemas.openxmlformats.org/officeDocument/2006/relationships/slideLayout" Target="../slideLayouts/slideLayout18.xml"/><Relationship Id="rId2" Type="http://schemas.openxmlformats.org/officeDocument/2006/relationships/tags" Target="../tags/tag384.xml"/><Relationship Id="rId16" Type="http://schemas.openxmlformats.org/officeDocument/2006/relationships/tags" Target="../tags/tag398.xml"/><Relationship Id="rId20" Type="http://schemas.openxmlformats.org/officeDocument/2006/relationships/tags" Target="../tags/tag402.xml"/><Relationship Id="rId29" Type="http://schemas.openxmlformats.org/officeDocument/2006/relationships/image" Target="../media/image67.png"/><Relationship Id="rId1" Type="http://schemas.openxmlformats.org/officeDocument/2006/relationships/tags" Target="../tags/tag383.xml"/><Relationship Id="rId6" Type="http://schemas.openxmlformats.org/officeDocument/2006/relationships/tags" Target="../tags/tag388.xml"/><Relationship Id="rId11" Type="http://schemas.openxmlformats.org/officeDocument/2006/relationships/tags" Target="../tags/tag393.xml"/><Relationship Id="rId24" Type="http://schemas.openxmlformats.org/officeDocument/2006/relationships/tags" Target="../tags/tag406.xml"/><Relationship Id="rId5" Type="http://schemas.openxmlformats.org/officeDocument/2006/relationships/tags" Target="../tags/tag387.xml"/><Relationship Id="rId15" Type="http://schemas.openxmlformats.org/officeDocument/2006/relationships/tags" Target="../tags/tag397.xml"/><Relationship Id="rId23" Type="http://schemas.openxmlformats.org/officeDocument/2006/relationships/tags" Target="../tags/tag405.xml"/><Relationship Id="rId28" Type="http://schemas.openxmlformats.org/officeDocument/2006/relationships/image" Target="../media/image66.png"/><Relationship Id="rId10" Type="http://schemas.openxmlformats.org/officeDocument/2006/relationships/tags" Target="../tags/tag392.xml"/><Relationship Id="rId19" Type="http://schemas.openxmlformats.org/officeDocument/2006/relationships/tags" Target="../tags/tag401.xml"/><Relationship Id="rId4" Type="http://schemas.openxmlformats.org/officeDocument/2006/relationships/tags" Target="../tags/tag386.xml"/><Relationship Id="rId9" Type="http://schemas.openxmlformats.org/officeDocument/2006/relationships/tags" Target="../tags/tag391.xml"/><Relationship Id="rId14" Type="http://schemas.openxmlformats.org/officeDocument/2006/relationships/tags" Target="../tags/tag396.xml"/><Relationship Id="rId22" Type="http://schemas.openxmlformats.org/officeDocument/2006/relationships/tags" Target="../tags/tag404.xml"/><Relationship Id="rId27" Type="http://schemas.openxmlformats.org/officeDocument/2006/relationships/image" Target="../media/image17.svg"/><Relationship Id="rId30" Type="http://schemas.openxmlformats.org/officeDocument/2006/relationships/image" Target="../media/image22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tags" Target="../tags/tag409.xml"/><Relationship Id="rId7" Type="http://schemas.openxmlformats.org/officeDocument/2006/relationships/image" Target="../media/image16.png"/><Relationship Id="rId2" Type="http://schemas.openxmlformats.org/officeDocument/2006/relationships/tags" Target="../tags/tag408.xml"/><Relationship Id="rId1" Type="http://schemas.openxmlformats.org/officeDocument/2006/relationships/tags" Target="../tags/tag40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11.xml"/><Relationship Id="rId10" Type="http://schemas.openxmlformats.org/officeDocument/2006/relationships/image" Target="../media/image57.jpeg"/><Relationship Id="rId4" Type="http://schemas.openxmlformats.org/officeDocument/2006/relationships/tags" Target="../tags/tag410.xml"/><Relationship Id="rId9" Type="http://schemas.openxmlformats.org/officeDocument/2006/relationships/image" Target="../media/image26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tags" Target="../tags/tag419.xml"/><Relationship Id="rId13" Type="http://schemas.openxmlformats.org/officeDocument/2006/relationships/image" Target="../media/image17.svg"/><Relationship Id="rId3" Type="http://schemas.openxmlformats.org/officeDocument/2006/relationships/tags" Target="../tags/tag414.xml"/><Relationship Id="rId7" Type="http://schemas.openxmlformats.org/officeDocument/2006/relationships/tags" Target="../tags/tag418.xml"/><Relationship Id="rId12" Type="http://schemas.openxmlformats.org/officeDocument/2006/relationships/image" Target="../media/image16.png"/><Relationship Id="rId2" Type="http://schemas.openxmlformats.org/officeDocument/2006/relationships/tags" Target="../tags/tag413.xml"/><Relationship Id="rId1" Type="http://schemas.openxmlformats.org/officeDocument/2006/relationships/tags" Target="../tags/tag412.xml"/><Relationship Id="rId6" Type="http://schemas.openxmlformats.org/officeDocument/2006/relationships/tags" Target="../tags/tag417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416.xml"/><Relationship Id="rId15" Type="http://schemas.openxmlformats.org/officeDocument/2006/relationships/image" Target="../media/image68.png"/><Relationship Id="rId10" Type="http://schemas.openxmlformats.org/officeDocument/2006/relationships/tags" Target="../tags/tag421.xml"/><Relationship Id="rId4" Type="http://schemas.openxmlformats.org/officeDocument/2006/relationships/tags" Target="../tags/tag415.xml"/><Relationship Id="rId9" Type="http://schemas.openxmlformats.org/officeDocument/2006/relationships/tags" Target="../tags/tag420.xml"/><Relationship Id="rId14" Type="http://schemas.openxmlformats.org/officeDocument/2006/relationships/image" Target="../media/image26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tags" Target="../tags/tag429.xml"/><Relationship Id="rId13" Type="http://schemas.openxmlformats.org/officeDocument/2006/relationships/image" Target="../media/image17.svg"/><Relationship Id="rId3" Type="http://schemas.openxmlformats.org/officeDocument/2006/relationships/tags" Target="../tags/tag424.xml"/><Relationship Id="rId7" Type="http://schemas.openxmlformats.org/officeDocument/2006/relationships/tags" Target="../tags/tag428.xml"/><Relationship Id="rId12" Type="http://schemas.openxmlformats.org/officeDocument/2006/relationships/image" Target="../media/image16.png"/><Relationship Id="rId2" Type="http://schemas.openxmlformats.org/officeDocument/2006/relationships/tags" Target="../tags/tag423.xml"/><Relationship Id="rId1" Type="http://schemas.openxmlformats.org/officeDocument/2006/relationships/tags" Target="../tags/tag422.xml"/><Relationship Id="rId6" Type="http://schemas.openxmlformats.org/officeDocument/2006/relationships/tags" Target="../tags/tag427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426.xml"/><Relationship Id="rId15" Type="http://schemas.openxmlformats.org/officeDocument/2006/relationships/image" Target="../media/image68.png"/><Relationship Id="rId10" Type="http://schemas.openxmlformats.org/officeDocument/2006/relationships/tags" Target="../tags/tag431.xml"/><Relationship Id="rId4" Type="http://schemas.openxmlformats.org/officeDocument/2006/relationships/tags" Target="../tags/tag425.xml"/><Relationship Id="rId9" Type="http://schemas.openxmlformats.org/officeDocument/2006/relationships/tags" Target="../tags/tag430.xml"/><Relationship Id="rId14" Type="http://schemas.openxmlformats.org/officeDocument/2006/relationships/image" Target="../media/image26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tags" Target="../tags/tag434.xml"/><Relationship Id="rId7" Type="http://schemas.openxmlformats.org/officeDocument/2006/relationships/image" Target="../media/image16.png"/><Relationship Id="rId2" Type="http://schemas.openxmlformats.org/officeDocument/2006/relationships/tags" Target="../tags/tag433.xml"/><Relationship Id="rId1" Type="http://schemas.openxmlformats.org/officeDocument/2006/relationships/tags" Target="../tags/tag43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36.xml"/><Relationship Id="rId10" Type="http://schemas.openxmlformats.org/officeDocument/2006/relationships/image" Target="../media/image57.jpeg"/><Relationship Id="rId4" Type="http://schemas.openxmlformats.org/officeDocument/2006/relationships/tags" Target="../tags/tag435.xml"/><Relationship Id="rId9" Type="http://schemas.openxmlformats.org/officeDocument/2006/relationships/image" Target="../media/image68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tags" Target="../tags/tag444.xml"/><Relationship Id="rId13" Type="http://schemas.openxmlformats.org/officeDocument/2006/relationships/image" Target="../media/image17.svg"/><Relationship Id="rId3" Type="http://schemas.openxmlformats.org/officeDocument/2006/relationships/tags" Target="../tags/tag439.xml"/><Relationship Id="rId7" Type="http://schemas.openxmlformats.org/officeDocument/2006/relationships/tags" Target="../tags/tag443.xml"/><Relationship Id="rId12" Type="http://schemas.openxmlformats.org/officeDocument/2006/relationships/image" Target="../media/image16.png"/><Relationship Id="rId2" Type="http://schemas.openxmlformats.org/officeDocument/2006/relationships/tags" Target="../tags/tag438.xml"/><Relationship Id="rId1" Type="http://schemas.openxmlformats.org/officeDocument/2006/relationships/tags" Target="../tags/tag437.xml"/><Relationship Id="rId6" Type="http://schemas.openxmlformats.org/officeDocument/2006/relationships/tags" Target="../tags/tag442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441.xml"/><Relationship Id="rId10" Type="http://schemas.openxmlformats.org/officeDocument/2006/relationships/tags" Target="../tags/tag446.xml"/><Relationship Id="rId4" Type="http://schemas.openxmlformats.org/officeDocument/2006/relationships/tags" Target="../tags/tag440.xml"/><Relationship Id="rId9" Type="http://schemas.openxmlformats.org/officeDocument/2006/relationships/tags" Target="../tags/tag445.xml"/><Relationship Id="rId14" Type="http://schemas.openxmlformats.org/officeDocument/2006/relationships/image" Target="../media/image22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tags" Target="../tags/tag454.xml"/><Relationship Id="rId13" Type="http://schemas.openxmlformats.org/officeDocument/2006/relationships/image" Target="../media/image58.png"/><Relationship Id="rId3" Type="http://schemas.openxmlformats.org/officeDocument/2006/relationships/tags" Target="../tags/tag449.xml"/><Relationship Id="rId7" Type="http://schemas.openxmlformats.org/officeDocument/2006/relationships/tags" Target="../tags/tag453.xml"/><Relationship Id="rId12" Type="http://schemas.openxmlformats.org/officeDocument/2006/relationships/image" Target="../media/image17.svg"/><Relationship Id="rId2" Type="http://schemas.openxmlformats.org/officeDocument/2006/relationships/tags" Target="../tags/tag448.xml"/><Relationship Id="rId1" Type="http://schemas.openxmlformats.org/officeDocument/2006/relationships/tags" Target="../tags/tag447.xml"/><Relationship Id="rId6" Type="http://schemas.openxmlformats.org/officeDocument/2006/relationships/tags" Target="../tags/tag452.xml"/><Relationship Id="rId11" Type="http://schemas.openxmlformats.org/officeDocument/2006/relationships/image" Target="../media/image16.png"/><Relationship Id="rId5" Type="http://schemas.openxmlformats.org/officeDocument/2006/relationships/tags" Target="../tags/tag451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50.xml"/><Relationship Id="rId9" Type="http://schemas.openxmlformats.org/officeDocument/2006/relationships/tags" Target="../tags/tag455.xml"/><Relationship Id="rId14" Type="http://schemas.openxmlformats.org/officeDocument/2006/relationships/image" Target="../media/image57.jpe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tags" Target="../tags/tag463.xml"/><Relationship Id="rId13" Type="http://schemas.openxmlformats.org/officeDocument/2006/relationships/image" Target="../media/image17.svg"/><Relationship Id="rId3" Type="http://schemas.openxmlformats.org/officeDocument/2006/relationships/tags" Target="../tags/tag458.xml"/><Relationship Id="rId7" Type="http://schemas.openxmlformats.org/officeDocument/2006/relationships/tags" Target="../tags/tag462.xml"/><Relationship Id="rId12" Type="http://schemas.openxmlformats.org/officeDocument/2006/relationships/image" Target="../media/image16.png"/><Relationship Id="rId2" Type="http://schemas.openxmlformats.org/officeDocument/2006/relationships/tags" Target="../tags/tag457.xml"/><Relationship Id="rId1" Type="http://schemas.openxmlformats.org/officeDocument/2006/relationships/tags" Target="../tags/tag456.xml"/><Relationship Id="rId6" Type="http://schemas.openxmlformats.org/officeDocument/2006/relationships/tags" Target="../tags/tag461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460.xml"/><Relationship Id="rId10" Type="http://schemas.openxmlformats.org/officeDocument/2006/relationships/tags" Target="../tags/tag465.xml"/><Relationship Id="rId4" Type="http://schemas.openxmlformats.org/officeDocument/2006/relationships/tags" Target="../tags/tag459.xml"/><Relationship Id="rId9" Type="http://schemas.openxmlformats.org/officeDocument/2006/relationships/tags" Target="../tags/tag464.xml"/><Relationship Id="rId1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47.xml"/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21.png"/><Relationship Id="rId3" Type="http://schemas.openxmlformats.org/officeDocument/2006/relationships/tags" Target="../tags/tag42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20.jpe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4.jpe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9.svg"/><Relationship Id="rId32" Type="http://schemas.openxmlformats.org/officeDocument/2006/relationships/image" Target="../media/image27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13.png"/><Relationship Id="rId28" Type="http://schemas.openxmlformats.org/officeDocument/2006/relationships/image" Target="../media/image23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6.pn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image" Target="../media/image3.jpeg"/><Relationship Id="rId27" Type="http://schemas.openxmlformats.org/officeDocument/2006/relationships/image" Target="../media/image22.png"/><Relationship Id="rId30" Type="http://schemas.openxmlformats.org/officeDocument/2006/relationships/image" Target="../media/image25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tags" Target="../tags/tag468.xml"/><Relationship Id="rId7" Type="http://schemas.openxmlformats.org/officeDocument/2006/relationships/image" Target="../media/image16.png"/><Relationship Id="rId2" Type="http://schemas.openxmlformats.org/officeDocument/2006/relationships/tags" Target="../tags/tag467.xml"/><Relationship Id="rId1" Type="http://schemas.openxmlformats.org/officeDocument/2006/relationships/tags" Target="../tags/tag46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70.xml"/><Relationship Id="rId4" Type="http://schemas.openxmlformats.org/officeDocument/2006/relationships/tags" Target="../tags/tag469.xml"/><Relationship Id="rId9" Type="http://schemas.openxmlformats.org/officeDocument/2006/relationships/image" Target="../media/image57.jpe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tags" Target="../tags/tag476.xml"/><Relationship Id="rId13" Type="http://schemas.openxmlformats.org/officeDocument/2006/relationships/image" Target="../media/image16.png"/><Relationship Id="rId3" Type="http://schemas.openxmlformats.org/officeDocument/2006/relationships/tags" Target="../tags/tag473.xml"/><Relationship Id="rId7" Type="http://schemas.openxmlformats.org/officeDocument/2006/relationships/tags" Target="../tags/tag475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472.xml"/><Relationship Id="rId16" Type="http://schemas.openxmlformats.org/officeDocument/2006/relationships/image" Target="../media/image46.png"/><Relationship Id="rId1" Type="http://schemas.openxmlformats.org/officeDocument/2006/relationships/tags" Target="../tags/tag471.xml"/><Relationship Id="rId6" Type="http://schemas.openxmlformats.org/officeDocument/2006/relationships/audio" Target="../media/media1.mp3"/><Relationship Id="rId11" Type="http://schemas.openxmlformats.org/officeDocument/2006/relationships/tags" Target="../tags/tag479.xml"/><Relationship Id="rId5" Type="http://schemas.microsoft.com/office/2007/relationships/media" Target="../media/media1.mp3"/><Relationship Id="rId15" Type="http://schemas.openxmlformats.org/officeDocument/2006/relationships/image" Target="../media/image37.gif"/><Relationship Id="rId10" Type="http://schemas.openxmlformats.org/officeDocument/2006/relationships/tags" Target="../tags/tag478.xml"/><Relationship Id="rId4" Type="http://schemas.openxmlformats.org/officeDocument/2006/relationships/tags" Target="../tags/tag474.xml"/><Relationship Id="rId9" Type="http://schemas.openxmlformats.org/officeDocument/2006/relationships/tags" Target="../tags/tag477.xml"/><Relationship Id="rId14" Type="http://schemas.openxmlformats.org/officeDocument/2006/relationships/image" Target="../media/image17.sv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tags" Target="../tags/tag487.xml"/><Relationship Id="rId13" Type="http://schemas.openxmlformats.org/officeDocument/2006/relationships/image" Target="../media/image17.svg"/><Relationship Id="rId18" Type="http://schemas.microsoft.com/office/2007/relationships/hdphoto" Target="../media/hdphoto3.wdp"/><Relationship Id="rId3" Type="http://schemas.openxmlformats.org/officeDocument/2006/relationships/tags" Target="../tags/tag482.xml"/><Relationship Id="rId7" Type="http://schemas.openxmlformats.org/officeDocument/2006/relationships/tags" Target="../tags/tag486.xml"/><Relationship Id="rId12" Type="http://schemas.openxmlformats.org/officeDocument/2006/relationships/image" Target="../media/image16.png"/><Relationship Id="rId17" Type="http://schemas.openxmlformats.org/officeDocument/2006/relationships/image" Target="../media/image47.png"/><Relationship Id="rId2" Type="http://schemas.openxmlformats.org/officeDocument/2006/relationships/tags" Target="../tags/tag481.xml"/><Relationship Id="rId16" Type="http://schemas.openxmlformats.org/officeDocument/2006/relationships/image" Target="../media/image40.jpg"/><Relationship Id="rId1" Type="http://schemas.openxmlformats.org/officeDocument/2006/relationships/tags" Target="../tags/tag480.xml"/><Relationship Id="rId6" Type="http://schemas.openxmlformats.org/officeDocument/2006/relationships/tags" Target="../tags/tag485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484.xml"/><Relationship Id="rId15" Type="http://schemas.openxmlformats.org/officeDocument/2006/relationships/image" Target="../media/image39.jpeg"/><Relationship Id="rId10" Type="http://schemas.openxmlformats.org/officeDocument/2006/relationships/tags" Target="../tags/tag489.xml"/><Relationship Id="rId19" Type="http://schemas.openxmlformats.org/officeDocument/2006/relationships/image" Target="../media/image48.png"/><Relationship Id="rId4" Type="http://schemas.openxmlformats.org/officeDocument/2006/relationships/tags" Target="../tags/tag483.xml"/><Relationship Id="rId9" Type="http://schemas.openxmlformats.org/officeDocument/2006/relationships/tags" Target="../tags/tag488.xml"/><Relationship Id="rId14" Type="http://schemas.openxmlformats.org/officeDocument/2006/relationships/image" Target="../media/image41.jp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492.xml"/><Relationship Id="rId7" Type="http://schemas.openxmlformats.org/officeDocument/2006/relationships/image" Target="../media/image3.jpeg"/><Relationship Id="rId12" Type="http://schemas.openxmlformats.org/officeDocument/2006/relationships/image" Target="../media/image34.png"/><Relationship Id="rId2" Type="http://schemas.openxmlformats.org/officeDocument/2006/relationships/tags" Target="../tags/tag491.xml"/><Relationship Id="rId1" Type="http://schemas.openxmlformats.org/officeDocument/2006/relationships/tags" Target="../tags/tag490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7.svg"/><Relationship Id="rId5" Type="http://schemas.openxmlformats.org/officeDocument/2006/relationships/tags" Target="../tags/tag494.xml"/><Relationship Id="rId10" Type="http://schemas.openxmlformats.org/officeDocument/2006/relationships/image" Target="../media/image6.png"/><Relationship Id="rId4" Type="http://schemas.openxmlformats.org/officeDocument/2006/relationships/tags" Target="../tags/tag493.xml"/><Relationship Id="rId9" Type="http://schemas.openxmlformats.org/officeDocument/2006/relationships/image" Target="../media/image5.sv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tags" Target="../tags/tag502.xml"/><Relationship Id="rId13" Type="http://schemas.openxmlformats.org/officeDocument/2006/relationships/image" Target="../media/image19.svg"/><Relationship Id="rId3" Type="http://schemas.openxmlformats.org/officeDocument/2006/relationships/tags" Target="../tags/tag497.xml"/><Relationship Id="rId7" Type="http://schemas.openxmlformats.org/officeDocument/2006/relationships/tags" Target="../tags/tag501.xml"/><Relationship Id="rId12" Type="http://schemas.openxmlformats.org/officeDocument/2006/relationships/image" Target="../media/image13.png"/><Relationship Id="rId2" Type="http://schemas.openxmlformats.org/officeDocument/2006/relationships/tags" Target="../tags/tag496.xml"/><Relationship Id="rId16" Type="http://schemas.openxmlformats.org/officeDocument/2006/relationships/image" Target="../media/image45.png"/><Relationship Id="rId1" Type="http://schemas.openxmlformats.org/officeDocument/2006/relationships/tags" Target="../tags/tag495.xml"/><Relationship Id="rId6" Type="http://schemas.openxmlformats.org/officeDocument/2006/relationships/tags" Target="../tags/tag500.xml"/><Relationship Id="rId11" Type="http://schemas.openxmlformats.org/officeDocument/2006/relationships/image" Target="../media/image3.jpeg"/><Relationship Id="rId5" Type="http://schemas.openxmlformats.org/officeDocument/2006/relationships/tags" Target="../tags/tag499.xml"/><Relationship Id="rId15" Type="http://schemas.openxmlformats.org/officeDocument/2006/relationships/image" Target="../media/image44.sv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98.xml"/><Relationship Id="rId9" Type="http://schemas.openxmlformats.org/officeDocument/2006/relationships/tags" Target="../tags/tag503.xml"/><Relationship Id="rId14" Type="http://schemas.openxmlformats.org/officeDocument/2006/relationships/image" Target="../media/image43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tags" Target="../tags/tag511.xml"/><Relationship Id="rId13" Type="http://schemas.openxmlformats.org/officeDocument/2006/relationships/image" Target="../media/image16.png"/><Relationship Id="rId3" Type="http://schemas.openxmlformats.org/officeDocument/2006/relationships/tags" Target="../tags/tag506.xml"/><Relationship Id="rId7" Type="http://schemas.openxmlformats.org/officeDocument/2006/relationships/tags" Target="../tags/tag510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505.xml"/><Relationship Id="rId1" Type="http://schemas.openxmlformats.org/officeDocument/2006/relationships/tags" Target="../tags/tag504.xml"/><Relationship Id="rId6" Type="http://schemas.openxmlformats.org/officeDocument/2006/relationships/tags" Target="../tags/tag509.xml"/><Relationship Id="rId11" Type="http://schemas.openxmlformats.org/officeDocument/2006/relationships/tags" Target="../tags/tag514.xml"/><Relationship Id="rId5" Type="http://schemas.openxmlformats.org/officeDocument/2006/relationships/tags" Target="../tags/tag508.xml"/><Relationship Id="rId15" Type="http://schemas.openxmlformats.org/officeDocument/2006/relationships/image" Target="../media/image69.jpeg"/><Relationship Id="rId10" Type="http://schemas.openxmlformats.org/officeDocument/2006/relationships/tags" Target="../tags/tag513.xml"/><Relationship Id="rId4" Type="http://schemas.openxmlformats.org/officeDocument/2006/relationships/tags" Target="../tags/tag507.xml"/><Relationship Id="rId9" Type="http://schemas.openxmlformats.org/officeDocument/2006/relationships/tags" Target="../tags/tag512.xml"/><Relationship Id="rId14" Type="http://schemas.openxmlformats.org/officeDocument/2006/relationships/image" Target="../media/image17.sv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67.png"/><Relationship Id="rId3" Type="http://schemas.openxmlformats.org/officeDocument/2006/relationships/tags" Target="../tags/tag517.xml"/><Relationship Id="rId7" Type="http://schemas.openxmlformats.org/officeDocument/2006/relationships/tags" Target="../tags/tag521.xml"/><Relationship Id="rId12" Type="http://schemas.openxmlformats.org/officeDocument/2006/relationships/image" Target="../media/image70.PNG"/><Relationship Id="rId2" Type="http://schemas.openxmlformats.org/officeDocument/2006/relationships/tags" Target="../tags/tag516.xml"/><Relationship Id="rId1" Type="http://schemas.openxmlformats.org/officeDocument/2006/relationships/tags" Target="../tags/tag515.xml"/><Relationship Id="rId6" Type="http://schemas.openxmlformats.org/officeDocument/2006/relationships/tags" Target="../tags/tag520.xml"/><Relationship Id="rId11" Type="http://schemas.openxmlformats.org/officeDocument/2006/relationships/image" Target="../media/image21.png"/><Relationship Id="rId5" Type="http://schemas.openxmlformats.org/officeDocument/2006/relationships/tags" Target="../tags/tag519.xml"/><Relationship Id="rId10" Type="http://schemas.openxmlformats.org/officeDocument/2006/relationships/image" Target="../media/image17.svg"/><Relationship Id="rId4" Type="http://schemas.openxmlformats.org/officeDocument/2006/relationships/tags" Target="../tags/tag518.xml"/><Relationship Id="rId9" Type="http://schemas.openxmlformats.org/officeDocument/2006/relationships/image" Target="../media/image16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72.png"/><Relationship Id="rId3" Type="http://schemas.openxmlformats.org/officeDocument/2006/relationships/tags" Target="../tags/tag524.xml"/><Relationship Id="rId7" Type="http://schemas.openxmlformats.org/officeDocument/2006/relationships/tags" Target="../tags/tag528.xml"/><Relationship Id="rId12" Type="http://schemas.openxmlformats.org/officeDocument/2006/relationships/image" Target="../media/image71.png"/><Relationship Id="rId2" Type="http://schemas.openxmlformats.org/officeDocument/2006/relationships/tags" Target="../tags/tag523.xml"/><Relationship Id="rId1" Type="http://schemas.openxmlformats.org/officeDocument/2006/relationships/tags" Target="../tags/tag522.xml"/><Relationship Id="rId6" Type="http://schemas.openxmlformats.org/officeDocument/2006/relationships/tags" Target="../tags/tag527.xml"/><Relationship Id="rId11" Type="http://schemas.openxmlformats.org/officeDocument/2006/relationships/image" Target="../media/image21.png"/><Relationship Id="rId5" Type="http://schemas.openxmlformats.org/officeDocument/2006/relationships/tags" Target="../tags/tag526.xml"/><Relationship Id="rId15" Type="http://schemas.openxmlformats.org/officeDocument/2006/relationships/image" Target="../media/image74.png"/><Relationship Id="rId10" Type="http://schemas.openxmlformats.org/officeDocument/2006/relationships/image" Target="../media/image17.svg"/><Relationship Id="rId4" Type="http://schemas.openxmlformats.org/officeDocument/2006/relationships/tags" Target="../tags/tag525.xml"/><Relationship Id="rId9" Type="http://schemas.openxmlformats.org/officeDocument/2006/relationships/image" Target="../media/image16.png"/><Relationship Id="rId14" Type="http://schemas.openxmlformats.org/officeDocument/2006/relationships/image" Target="../media/image73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536.xml"/><Relationship Id="rId13" Type="http://schemas.openxmlformats.org/officeDocument/2006/relationships/image" Target="../media/image21.png"/><Relationship Id="rId3" Type="http://schemas.openxmlformats.org/officeDocument/2006/relationships/tags" Target="../tags/tag531.xml"/><Relationship Id="rId7" Type="http://schemas.openxmlformats.org/officeDocument/2006/relationships/tags" Target="../tags/tag535.xml"/><Relationship Id="rId12" Type="http://schemas.openxmlformats.org/officeDocument/2006/relationships/image" Target="../media/image75.jpg"/><Relationship Id="rId2" Type="http://schemas.openxmlformats.org/officeDocument/2006/relationships/tags" Target="../tags/tag530.xml"/><Relationship Id="rId1" Type="http://schemas.openxmlformats.org/officeDocument/2006/relationships/tags" Target="../tags/tag529.xml"/><Relationship Id="rId6" Type="http://schemas.openxmlformats.org/officeDocument/2006/relationships/tags" Target="../tags/tag534.xml"/><Relationship Id="rId11" Type="http://schemas.openxmlformats.org/officeDocument/2006/relationships/image" Target="../media/image17.svg"/><Relationship Id="rId5" Type="http://schemas.openxmlformats.org/officeDocument/2006/relationships/tags" Target="../tags/tag533.xml"/><Relationship Id="rId15" Type="http://schemas.openxmlformats.org/officeDocument/2006/relationships/image" Target="../media/image76.PNG"/><Relationship Id="rId10" Type="http://schemas.openxmlformats.org/officeDocument/2006/relationships/image" Target="../media/image16.png"/><Relationship Id="rId4" Type="http://schemas.openxmlformats.org/officeDocument/2006/relationships/tags" Target="../tags/tag532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70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39.jpeg"/><Relationship Id="rId3" Type="http://schemas.openxmlformats.org/officeDocument/2006/relationships/tags" Target="../tags/tag539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78.png"/><Relationship Id="rId2" Type="http://schemas.openxmlformats.org/officeDocument/2006/relationships/tags" Target="../tags/tag538.xml"/><Relationship Id="rId1" Type="http://schemas.openxmlformats.org/officeDocument/2006/relationships/tags" Target="../tags/tag537.xml"/><Relationship Id="rId6" Type="http://schemas.openxmlformats.org/officeDocument/2006/relationships/tags" Target="../tags/tag542.xml"/><Relationship Id="rId11" Type="http://schemas.openxmlformats.org/officeDocument/2006/relationships/image" Target="../media/image77.jpeg"/><Relationship Id="rId5" Type="http://schemas.openxmlformats.org/officeDocument/2006/relationships/tags" Target="../tags/tag541.xml"/><Relationship Id="rId10" Type="http://schemas.openxmlformats.org/officeDocument/2006/relationships/image" Target="../media/image21.png"/><Relationship Id="rId4" Type="http://schemas.openxmlformats.org/officeDocument/2006/relationships/tags" Target="../tags/tag540.xml"/><Relationship Id="rId9" Type="http://schemas.openxmlformats.org/officeDocument/2006/relationships/image" Target="../media/image1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7.xml"/><Relationship Id="rId13" Type="http://schemas.openxmlformats.org/officeDocument/2006/relationships/tags" Target="../tags/tag72.xml"/><Relationship Id="rId18" Type="http://schemas.openxmlformats.org/officeDocument/2006/relationships/tags" Target="../tags/tag77.xml"/><Relationship Id="rId26" Type="http://schemas.openxmlformats.org/officeDocument/2006/relationships/image" Target="../media/image28.png"/><Relationship Id="rId3" Type="http://schemas.openxmlformats.org/officeDocument/2006/relationships/tags" Target="../tags/tag62.xml"/><Relationship Id="rId21" Type="http://schemas.openxmlformats.org/officeDocument/2006/relationships/slideLayout" Target="../slideLayouts/slideLayout18.xml"/><Relationship Id="rId7" Type="http://schemas.openxmlformats.org/officeDocument/2006/relationships/tags" Target="../tags/tag66.xml"/><Relationship Id="rId12" Type="http://schemas.openxmlformats.org/officeDocument/2006/relationships/tags" Target="../tags/tag71.xml"/><Relationship Id="rId17" Type="http://schemas.openxmlformats.org/officeDocument/2006/relationships/tags" Target="../tags/tag76.xml"/><Relationship Id="rId25" Type="http://schemas.openxmlformats.org/officeDocument/2006/relationships/image" Target="../media/image11.png"/><Relationship Id="rId2" Type="http://schemas.openxmlformats.org/officeDocument/2006/relationships/tags" Target="../tags/tag61.xml"/><Relationship Id="rId16" Type="http://schemas.openxmlformats.org/officeDocument/2006/relationships/tags" Target="../tags/tag75.xml"/><Relationship Id="rId20" Type="http://schemas.openxmlformats.org/officeDocument/2006/relationships/tags" Target="../tags/tag79.xml"/><Relationship Id="rId29" Type="http://schemas.openxmlformats.org/officeDocument/2006/relationships/image" Target="../media/image31.png"/><Relationship Id="rId1" Type="http://schemas.openxmlformats.org/officeDocument/2006/relationships/tags" Target="../tags/tag60.xml"/><Relationship Id="rId6" Type="http://schemas.openxmlformats.org/officeDocument/2006/relationships/tags" Target="../tags/tag65.xml"/><Relationship Id="rId11" Type="http://schemas.openxmlformats.org/officeDocument/2006/relationships/tags" Target="../tags/tag70.xml"/><Relationship Id="rId24" Type="http://schemas.openxmlformats.org/officeDocument/2006/relationships/image" Target="../media/image19.svg"/><Relationship Id="rId5" Type="http://schemas.openxmlformats.org/officeDocument/2006/relationships/tags" Target="../tags/tag64.xml"/><Relationship Id="rId15" Type="http://schemas.openxmlformats.org/officeDocument/2006/relationships/tags" Target="../tags/tag74.xml"/><Relationship Id="rId23" Type="http://schemas.openxmlformats.org/officeDocument/2006/relationships/image" Target="../media/image13.png"/><Relationship Id="rId28" Type="http://schemas.openxmlformats.org/officeDocument/2006/relationships/image" Target="../media/image30.png"/><Relationship Id="rId10" Type="http://schemas.openxmlformats.org/officeDocument/2006/relationships/tags" Target="../tags/tag69.xml"/><Relationship Id="rId19" Type="http://schemas.openxmlformats.org/officeDocument/2006/relationships/tags" Target="../tags/tag78.xml"/><Relationship Id="rId4" Type="http://schemas.openxmlformats.org/officeDocument/2006/relationships/tags" Target="../tags/tag63.xml"/><Relationship Id="rId9" Type="http://schemas.openxmlformats.org/officeDocument/2006/relationships/tags" Target="../tags/tag68.xml"/><Relationship Id="rId14" Type="http://schemas.openxmlformats.org/officeDocument/2006/relationships/tags" Target="../tags/tag73.xml"/><Relationship Id="rId22" Type="http://schemas.openxmlformats.org/officeDocument/2006/relationships/image" Target="../media/image3.jpeg"/><Relationship Id="rId27" Type="http://schemas.openxmlformats.org/officeDocument/2006/relationships/image" Target="../media/image29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78.png"/><Relationship Id="rId3" Type="http://schemas.openxmlformats.org/officeDocument/2006/relationships/tags" Target="../tags/tag545.xml"/><Relationship Id="rId7" Type="http://schemas.openxmlformats.org/officeDocument/2006/relationships/tags" Target="../tags/tag549.xml"/><Relationship Id="rId12" Type="http://schemas.openxmlformats.org/officeDocument/2006/relationships/image" Target="../media/image71.png"/><Relationship Id="rId2" Type="http://schemas.openxmlformats.org/officeDocument/2006/relationships/tags" Target="../tags/tag544.xml"/><Relationship Id="rId1" Type="http://schemas.openxmlformats.org/officeDocument/2006/relationships/tags" Target="../tags/tag543.xml"/><Relationship Id="rId6" Type="http://schemas.openxmlformats.org/officeDocument/2006/relationships/tags" Target="../tags/tag548.xml"/><Relationship Id="rId11" Type="http://schemas.openxmlformats.org/officeDocument/2006/relationships/image" Target="../media/image21.png"/><Relationship Id="rId5" Type="http://schemas.openxmlformats.org/officeDocument/2006/relationships/tags" Target="../tags/tag547.xml"/><Relationship Id="rId10" Type="http://schemas.openxmlformats.org/officeDocument/2006/relationships/image" Target="../media/image17.svg"/><Relationship Id="rId4" Type="http://schemas.openxmlformats.org/officeDocument/2006/relationships/tags" Target="../tags/tag546.xml"/><Relationship Id="rId9" Type="http://schemas.openxmlformats.org/officeDocument/2006/relationships/image" Target="../media/image16.png"/><Relationship Id="rId14" Type="http://schemas.openxmlformats.org/officeDocument/2006/relationships/image" Target="../media/image39.jpe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555.xml"/><Relationship Id="rId13" Type="http://schemas.openxmlformats.org/officeDocument/2006/relationships/image" Target="../media/image16.png"/><Relationship Id="rId3" Type="http://schemas.openxmlformats.org/officeDocument/2006/relationships/tags" Target="../tags/tag552.xml"/><Relationship Id="rId7" Type="http://schemas.openxmlformats.org/officeDocument/2006/relationships/tags" Target="../tags/tag554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551.xml"/><Relationship Id="rId16" Type="http://schemas.openxmlformats.org/officeDocument/2006/relationships/image" Target="../media/image46.png"/><Relationship Id="rId1" Type="http://schemas.openxmlformats.org/officeDocument/2006/relationships/tags" Target="../tags/tag550.xml"/><Relationship Id="rId6" Type="http://schemas.openxmlformats.org/officeDocument/2006/relationships/audio" Target="../media/media1.mp3"/><Relationship Id="rId11" Type="http://schemas.openxmlformats.org/officeDocument/2006/relationships/tags" Target="../tags/tag558.xml"/><Relationship Id="rId5" Type="http://schemas.microsoft.com/office/2007/relationships/media" Target="../media/media1.mp3"/><Relationship Id="rId15" Type="http://schemas.openxmlformats.org/officeDocument/2006/relationships/image" Target="../media/image37.gif"/><Relationship Id="rId10" Type="http://schemas.openxmlformats.org/officeDocument/2006/relationships/tags" Target="../tags/tag557.xml"/><Relationship Id="rId4" Type="http://schemas.openxmlformats.org/officeDocument/2006/relationships/tags" Target="../tags/tag553.xml"/><Relationship Id="rId9" Type="http://schemas.openxmlformats.org/officeDocument/2006/relationships/tags" Target="../tags/tag556.xml"/><Relationship Id="rId14" Type="http://schemas.openxmlformats.org/officeDocument/2006/relationships/image" Target="../media/image17.sv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tags" Target="../tags/tag566.xml"/><Relationship Id="rId13" Type="http://schemas.openxmlformats.org/officeDocument/2006/relationships/image" Target="../media/image17.svg"/><Relationship Id="rId18" Type="http://schemas.microsoft.com/office/2007/relationships/hdphoto" Target="../media/hdphoto3.wdp"/><Relationship Id="rId3" Type="http://schemas.openxmlformats.org/officeDocument/2006/relationships/tags" Target="../tags/tag561.xml"/><Relationship Id="rId7" Type="http://schemas.openxmlformats.org/officeDocument/2006/relationships/tags" Target="../tags/tag565.xml"/><Relationship Id="rId12" Type="http://schemas.openxmlformats.org/officeDocument/2006/relationships/image" Target="../media/image16.png"/><Relationship Id="rId17" Type="http://schemas.openxmlformats.org/officeDocument/2006/relationships/image" Target="../media/image47.png"/><Relationship Id="rId2" Type="http://schemas.openxmlformats.org/officeDocument/2006/relationships/tags" Target="../tags/tag560.xml"/><Relationship Id="rId16" Type="http://schemas.openxmlformats.org/officeDocument/2006/relationships/image" Target="../media/image40.jpg"/><Relationship Id="rId1" Type="http://schemas.openxmlformats.org/officeDocument/2006/relationships/tags" Target="../tags/tag559.xml"/><Relationship Id="rId6" Type="http://schemas.openxmlformats.org/officeDocument/2006/relationships/tags" Target="../tags/tag564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563.xml"/><Relationship Id="rId15" Type="http://schemas.openxmlformats.org/officeDocument/2006/relationships/image" Target="../media/image39.jpeg"/><Relationship Id="rId10" Type="http://schemas.openxmlformats.org/officeDocument/2006/relationships/tags" Target="../tags/tag568.xml"/><Relationship Id="rId19" Type="http://schemas.openxmlformats.org/officeDocument/2006/relationships/image" Target="../media/image48.png"/><Relationship Id="rId4" Type="http://schemas.openxmlformats.org/officeDocument/2006/relationships/tags" Target="../tags/tag562.xml"/><Relationship Id="rId9" Type="http://schemas.openxmlformats.org/officeDocument/2006/relationships/tags" Target="../tags/tag567.xml"/><Relationship Id="rId14" Type="http://schemas.openxmlformats.org/officeDocument/2006/relationships/image" Target="../media/image41.jp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571.xml"/><Relationship Id="rId7" Type="http://schemas.openxmlformats.org/officeDocument/2006/relationships/image" Target="../media/image3.jpeg"/><Relationship Id="rId12" Type="http://schemas.openxmlformats.org/officeDocument/2006/relationships/image" Target="../media/image34.png"/><Relationship Id="rId2" Type="http://schemas.openxmlformats.org/officeDocument/2006/relationships/tags" Target="../tags/tag570.xml"/><Relationship Id="rId1" Type="http://schemas.openxmlformats.org/officeDocument/2006/relationships/tags" Target="../tags/tag569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7.svg"/><Relationship Id="rId5" Type="http://schemas.openxmlformats.org/officeDocument/2006/relationships/tags" Target="../tags/tag573.xml"/><Relationship Id="rId10" Type="http://schemas.openxmlformats.org/officeDocument/2006/relationships/image" Target="../media/image6.png"/><Relationship Id="rId4" Type="http://schemas.openxmlformats.org/officeDocument/2006/relationships/tags" Target="../tags/tag572.xml"/><Relationship Id="rId9" Type="http://schemas.openxmlformats.org/officeDocument/2006/relationships/image" Target="../media/image5.sv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tags" Target="../tags/tag581.xml"/><Relationship Id="rId13" Type="http://schemas.openxmlformats.org/officeDocument/2006/relationships/image" Target="../media/image19.svg"/><Relationship Id="rId3" Type="http://schemas.openxmlformats.org/officeDocument/2006/relationships/tags" Target="../tags/tag576.xml"/><Relationship Id="rId7" Type="http://schemas.openxmlformats.org/officeDocument/2006/relationships/tags" Target="../tags/tag580.xml"/><Relationship Id="rId12" Type="http://schemas.openxmlformats.org/officeDocument/2006/relationships/image" Target="../media/image13.png"/><Relationship Id="rId2" Type="http://schemas.openxmlformats.org/officeDocument/2006/relationships/tags" Target="../tags/tag575.xml"/><Relationship Id="rId16" Type="http://schemas.openxmlformats.org/officeDocument/2006/relationships/image" Target="../media/image45.png"/><Relationship Id="rId1" Type="http://schemas.openxmlformats.org/officeDocument/2006/relationships/tags" Target="../tags/tag574.xml"/><Relationship Id="rId6" Type="http://schemas.openxmlformats.org/officeDocument/2006/relationships/tags" Target="../tags/tag579.xml"/><Relationship Id="rId11" Type="http://schemas.openxmlformats.org/officeDocument/2006/relationships/image" Target="../media/image3.jpeg"/><Relationship Id="rId5" Type="http://schemas.openxmlformats.org/officeDocument/2006/relationships/tags" Target="../tags/tag578.xml"/><Relationship Id="rId15" Type="http://schemas.openxmlformats.org/officeDocument/2006/relationships/image" Target="../media/image44.sv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577.xml"/><Relationship Id="rId9" Type="http://schemas.openxmlformats.org/officeDocument/2006/relationships/tags" Target="../tags/tag582.xml"/><Relationship Id="rId14" Type="http://schemas.openxmlformats.org/officeDocument/2006/relationships/image" Target="../media/image4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83.xml"/><Relationship Id="rId6" Type="http://schemas.openxmlformats.org/officeDocument/2006/relationships/image" Target="../media/image80.png"/><Relationship Id="rId5" Type="http://schemas.openxmlformats.org/officeDocument/2006/relationships/image" Target="../media/image79.jpeg"/><Relationship Id="rId4" Type="http://schemas.openxmlformats.org/officeDocument/2006/relationships/image" Target="../media/image17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84.xml"/><Relationship Id="rId6" Type="http://schemas.openxmlformats.org/officeDocument/2006/relationships/image" Target="../media/image81.png"/><Relationship Id="rId5" Type="http://schemas.openxmlformats.org/officeDocument/2006/relationships/image" Target="../media/image25.jpeg"/><Relationship Id="rId4" Type="http://schemas.openxmlformats.org/officeDocument/2006/relationships/image" Target="../media/image17.sv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tags" Target="../tags/tag590.xml"/><Relationship Id="rId13" Type="http://schemas.openxmlformats.org/officeDocument/2006/relationships/image" Target="../media/image16.png"/><Relationship Id="rId3" Type="http://schemas.openxmlformats.org/officeDocument/2006/relationships/tags" Target="../tags/tag587.xml"/><Relationship Id="rId7" Type="http://schemas.openxmlformats.org/officeDocument/2006/relationships/tags" Target="../tags/tag589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586.xml"/><Relationship Id="rId16" Type="http://schemas.openxmlformats.org/officeDocument/2006/relationships/image" Target="../media/image46.png"/><Relationship Id="rId1" Type="http://schemas.openxmlformats.org/officeDocument/2006/relationships/tags" Target="../tags/tag585.xml"/><Relationship Id="rId6" Type="http://schemas.openxmlformats.org/officeDocument/2006/relationships/audio" Target="../media/media1.mp3"/><Relationship Id="rId11" Type="http://schemas.openxmlformats.org/officeDocument/2006/relationships/tags" Target="../tags/tag593.xml"/><Relationship Id="rId5" Type="http://schemas.microsoft.com/office/2007/relationships/media" Target="../media/media1.mp3"/><Relationship Id="rId15" Type="http://schemas.openxmlformats.org/officeDocument/2006/relationships/image" Target="../media/image37.gif"/><Relationship Id="rId10" Type="http://schemas.openxmlformats.org/officeDocument/2006/relationships/tags" Target="../tags/tag592.xml"/><Relationship Id="rId4" Type="http://schemas.openxmlformats.org/officeDocument/2006/relationships/tags" Target="../tags/tag588.xml"/><Relationship Id="rId9" Type="http://schemas.openxmlformats.org/officeDocument/2006/relationships/tags" Target="../tags/tag591.xml"/><Relationship Id="rId14" Type="http://schemas.openxmlformats.org/officeDocument/2006/relationships/image" Target="../media/image17.sv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tags" Target="../tags/tag601.xml"/><Relationship Id="rId13" Type="http://schemas.openxmlformats.org/officeDocument/2006/relationships/image" Target="../media/image17.svg"/><Relationship Id="rId18" Type="http://schemas.microsoft.com/office/2007/relationships/hdphoto" Target="../media/hdphoto3.wdp"/><Relationship Id="rId3" Type="http://schemas.openxmlformats.org/officeDocument/2006/relationships/tags" Target="../tags/tag596.xml"/><Relationship Id="rId7" Type="http://schemas.openxmlformats.org/officeDocument/2006/relationships/tags" Target="../tags/tag600.xml"/><Relationship Id="rId12" Type="http://schemas.openxmlformats.org/officeDocument/2006/relationships/image" Target="../media/image16.png"/><Relationship Id="rId17" Type="http://schemas.openxmlformats.org/officeDocument/2006/relationships/image" Target="../media/image47.png"/><Relationship Id="rId2" Type="http://schemas.openxmlformats.org/officeDocument/2006/relationships/tags" Target="../tags/tag595.xml"/><Relationship Id="rId16" Type="http://schemas.openxmlformats.org/officeDocument/2006/relationships/image" Target="../media/image40.jpg"/><Relationship Id="rId1" Type="http://schemas.openxmlformats.org/officeDocument/2006/relationships/tags" Target="../tags/tag594.xml"/><Relationship Id="rId6" Type="http://schemas.openxmlformats.org/officeDocument/2006/relationships/tags" Target="../tags/tag599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598.xml"/><Relationship Id="rId15" Type="http://schemas.openxmlformats.org/officeDocument/2006/relationships/image" Target="../media/image39.jpeg"/><Relationship Id="rId10" Type="http://schemas.openxmlformats.org/officeDocument/2006/relationships/tags" Target="../tags/tag603.xml"/><Relationship Id="rId19" Type="http://schemas.openxmlformats.org/officeDocument/2006/relationships/image" Target="../media/image48.png"/><Relationship Id="rId4" Type="http://schemas.openxmlformats.org/officeDocument/2006/relationships/tags" Target="../tags/tag597.xml"/><Relationship Id="rId9" Type="http://schemas.openxmlformats.org/officeDocument/2006/relationships/tags" Target="../tags/tag602.xml"/><Relationship Id="rId14" Type="http://schemas.openxmlformats.org/officeDocument/2006/relationships/image" Target="../media/image41.jp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tags" Target="../tags/tag611.xml"/><Relationship Id="rId3" Type="http://schemas.openxmlformats.org/officeDocument/2006/relationships/tags" Target="../tags/tag606.xml"/><Relationship Id="rId7" Type="http://schemas.openxmlformats.org/officeDocument/2006/relationships/tags" Target="../tags/tag610.xml"/><Relationship Id="rId12" Type="http://schemas.openxmlformats.org/officeDocument/2006/relationships/image" Target="../media/image35.png"/><Relationship Id="rId2" Type="http://schemas.openxmlformats.org/officeDocument/2006/relationships/tags" Target="../tags/tag605.xml"/><Relationship Id="rId1" Type="http://schemas.openxmlformats.org/officeDocument/2006/relationships/tags" Target="../tags/tag604.xml"/><Relationship Id="rId6" Type="http://schemas.openxmlformats.org/officeDocument/2006/relationships/tags" Target="../tags/tag609.xml"/><Relationship Id="rId11" Type="http://schemas.openxmlformats.org/officeDocument/2006/relationships/image" Target="../media/image17.svg"/><Relationship Id="rId5" Type="http://schemas.openxmlformats.org/officeDocument/2006/relationships/tags" Target="../tags/tag608.xml"/><Relationship Id="rId10" Type="http://schemas.openxmlformats.org/officeDocument/2006/relationships/image" Target="../media/image16.png"/><Relationship Id="rId4" Type="http://schemas.openxmlformats.org/officeDocument/2006/relationships/tags" Target="../tags/tag607.xml"/><Relationship Id="rId9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tags" Target="../tags/tag82.xml"/><Relationship Id="rId7" Type="http://schemas.openxmlformats.org/officeDocument/2006/relationships/image" Target="../media/image19.sv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image" Target="../media/image13.png"/><Relationship Id="rId11" Type="http://schemas.microsoft.com/office/2007/relationships/hdphoto" Target="../media/hdphoto2.wdp"/><Relationship Id="rId5" Type="http://schemas.openxmlformats.org/officeDocument/2006/relationships/image" Target="../media/image3.jpeg"/><Relationship Id="rId10" Type="http://schemas.openxmlformats.org/officeDocument/2006/relationships/image" Target="../media/image33.png"/><Relationship Id="rId4" Type="http://schemas.openxmlformats.org/officeDocument/2006/relationships/slideLayout" Target="../slideLayouts/slideLayout7.xml"/><Relationship Id="rId9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85.xml"/><Relationship Id="rId7" Type="http://schemas.openxmlformats.org/officeDocument/2006/relationships/image" Target="../media/image3.jpeg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7.svg"/><Relationship Id="rId5" Type="http://schemas.openxmlformats.org/officeDocument/2006/relationships/tags" Target="../tags/tag87.xml"/><Relationship Id="rId10" Type="http://schemas.openxmlformats.org/officeDocument/2006/relationships/image" Target="../media/image6.png"/><Relationship Id="rId4" Type="http://schemas.openxmlformats.org/officeDocument/2006/relationships/tags" Target="../tags/tag86.xml"/><Relationship Id="rId9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95.xml"/><Relationship Id="rId13" Type="http://schemas.openxmlformats.org/officeDocument/2006/relationships/image" Target="../media/image19.svg"/><Relationship Id="rId3" Type="http://schemas.openxmlformats.org/officeDocument/2006/relationships/tags" Target="../tags/tag90.xml"/><Relationship Id="rId7" Type="http://schemas.openxmlformats.org/officeDocument/2006/relationships/tags" Target="../tags/tag94.xml"/><Relationship Id="rId12" Type="http://schemas.openxmlformats.org/officeDocument/2006/relationships/image" Target="../media/image13.png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tags" Target="../tags/tag93.xml"/><Relationship Id="rId11" Type="http://schemas.openxmlformats.org/officeDocument/2006/relationships/image" Target="../media/image3.jpeg"/><Relationship Id="rId5" Type="http://schemas.openxmlformats.org/officeDocument/2006/relationships/tags" Target="../tags/tag92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91.xml"/><Relationship Id="rId9" Type="http://schemas.openxmlformats.org/officeDocument/2006/relationships/tags" Target="../tags/tag9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2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428624" y="7148621"/>
            <a:ext cx="7008876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39184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prstClr val="white"/>
                </a:solidFill>
                <a:latin typeface="Dosis Bold"/>
              </a:rPr>
              <a:t>Semaine 1 - Séance 6 : </a:t>
            </a:r>
            <a:r>
              <a:rPr lang="en-US" sz="4001" dirty="0" err="1">
                <a:solidFill>
                  <a:prstClr val="white"/>
                </a:solidFill>
                <a:latin typeface="Dosis Bold"/>
              </a:rPr>
              <a:t>Révision</a:t>
            </a:r>
            <a:endParaRPr lang="en-US" sz="4001" dirty="0">
              <a:solidFill>
                <a:prstClr val="white"/>
              </a:solidFill>
              <a:latin typeface="Dosis Bold"/>
            </a:endParaRP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83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8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Période 1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30000" y="857428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5683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A8674-D5A2-9DFB-820F-755D6A1F4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90C01DE-5D0A-E391-6E96-20D36FFC5E1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C1488EF-C257-1D90-C662-EE5780AAFEB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3948" y="4394049"/>
            <a:ext cx="11128104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semaine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61DD47B-87BA-6FC7-C934-80AB328F8A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6194133C-C2A3-E417-3D0E-7CAAA2C789B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352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15020-08EB-0A61-6981-E1BC98171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32C9027-7F27-1F62-99EA-DB053785B7F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2C5CE2-5951-2731-84F9-2C8F5215A93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69DFD83-0200-78C9-FA5E-3D2B18CA519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C1A7C18-BD86-36E9-88F6-4E0908DB237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8AE398D-9670-570A-A642-05165062FEC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FF95BD42-475E-9226-62E1-43794EF721C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27089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1</a:t>
            </a:r>
            <a:endParaRPr lang="fr-FR" sz="3200" b="1" dirty="0">
              <a:solidFill>
                <a:srgbClr val="E46C0A"/>
              </a:solidFill>
              <a:latin typeface="Dosis" pitchFamily="2" charset="0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B749A9C4-6342-4CBF-993D-A09A5655DAC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17559" y="2786454"/>
            <a:ext cx="5405315" cy="16638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EE78D281-C7B0-BA7A-C0BC-FF28DBA171B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15885" y="2407828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7E93B08-DF1D-0EB9-BEBD-94BD473B7BC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27920" y="2482408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743422A-6594-A023-59FF-E988CA1CB8E8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152221" y="3175744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Comment tu t’appelles?</a:t>
            </a:r>
          </a:p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Je suis / Tu es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7267152-EF9B-9116-044D-947BCDD4AC22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8D36A54-0DAF-5A16-AEAA-674CDE58B1C1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27920" y="5285642"/>
            <a:ext cx="5405315" cy="1663890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D2DC6B13-8A89-C90F-23C6-290CF66BE1D0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826245" y="4907015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36D5B9B3-F61E-A293-96E5-D52483F154EE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838280" y="4981595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AFE138F-A048-2818-C410-636F7C6F8282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38280" y="7764590"/>
            <a:ext cx="5405315" cy="1663890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AF89E15-2BEE-D717-BEBE-3855C0C06240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36606" y="7385963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TextBox 10">
            <a:extLst>
              <a:ext uri="{FF2B5EF4-FFF2-40B4-BE49-F238E27FC236}">
                <a16:creationId xmlns:a16="http://schemas.microsoft.com/office/drawing/2014/main" id="{32591060-D925-EF4E-166B-B93FBCE93B1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848641" y="7460543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73C060F0-88EF-4175-2F2D-8703FBA37CE6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256201" y="2756461"/>
            <a:ext cx="5405315" cy="1685027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6" name="Rectangle : coins arrondis 45">
            <a:extLst>
              <a:ext uri="{FF2B5EF4-FFF2-40B4-BE49-F238E27FC236}">
                <a16:creationId xmlns:a16="http://schemas.microsoft.com/office/drawing/2014/main" id="{ACB3359B-BC2E-60F6-A4E7-2F4F116BAE4A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254527" y="2377834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7" name="TextBox 10">
            <a:extLst>
              <a:ext uri="{FF2B5EF4-FFF2-40B4-BE49-F238E27FC236}">
                <a16:creationId xmlns:a16="http://schemas.microsoft.com/office/drawing/2014/main" id="{6AC6A05C-C26D-1320-67A9-84059271245A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266562" y="2452414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9" name="Rectangle : coins arrondis 48">
            <a:extLst>
              <a:ext uri="{FF2B5EF4-FFF2-40B4-BE49-F238E27FC236}">
                <a16:creationId xmlns:a16="http://schemas.microsoft.com/office/drawing/2014/main" id="{3A8F9F5F-D14A-E8EE-0B15-61966D7065BF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7266562" y="5181899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0" name="Rectangle : coins arrondis 49">
            <a:extLst>
              <a:ext uri="{FF2B5EF4-FFF2-40B4-BE49-F238E27FC236}">
                <a16:creationId xmlns:a16="http://schemas.microsoft.com/office/drawing/2014/main" id="{59BBE76A-DDA5-0BC7-8FF7-DCB825960B88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264887" y="4803272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1" name="TextBox 10">
            <a:extLst>
              <a:ext uri="{FF2B5EF4-FFF2-40B4-BE49-F238E27FC236}">
                <a16:creationId xmlns:a16="http://schemas.microsoft.com/office/drawing/2014/main" id="{16D344C3-6188-287F-6E93-4567ADEAA46A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7276922" y="4877852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3" name="Rectangle : coins arrondis 52">
            <a:extLst>
              <a:ext uri="{FF2B5EF4-FFF2-40B4-BE49-F238E27FC236}">
                <a16:creationId xmlns:a16="http://schemas.microsoft.com/office/drawing/2014/main" id="{23C16C54-EBCA-E219-F22A-388C085FB679}"/>
              </a:ext>
            </a:extLst>
          </p:cNvPr>
          <p:cNvSpPr/>
          <p:nvPr>
            <p:custDataLst>
              <p:tags r:id="rId22"/>
            </p:custDataLst>
          </p:nvPr>
        </p:nvSpPr>
        <p:spPr>
          <a:xfrm>
            <a:off x="7276922" y="7749341"/>
            <a:ext cx="5405315" cy="166389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E24E3809-67DB-1C23-1029-1456D8E5B225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7275248" y="7444454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8DC63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5" name="TextBox 10">
            <a:extLst>
              <a:ext uri="{FF2B5EF4-FFF2-40B4-BE49-F238E27FC236}">
                <a16:creationId xmlns:a16="http://schemas.microsoft.com/office/drawing/2014/main" id="{CEA33145-44E4-A3A0-CC4E-AB9BF610F4C4}"/>
              </a:ext>
            </a:extLst>
          </p:cNvPr>
          <p:cNvSpPr txBox="1"/>
          <p:nvPr>
            <p:custDataLst>
              <p:tags r:id="rId24"/>
            </p:custDataLst>
          </p:nvPr>
        </p:nvSpPr>
        <p:spPr>
          <a:xfrm>
            <a:off x="7287283" y="7519034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23956E-8272-1779-34D0-59D6C5275A48}"/>
              </a:ext>
            </a:extLst>
          </p:cNvPr>
          <p:cNvSpPr txBox="1"/>
          <p:nvPr>
            <p:custDataLst>
              <p:tags r:id="rId25"/>
            </p:custDataLst>
          </p:nvPr>
        </p:nvSpPr>
        <p:spPr>
          <a:xfrm>
            <a:off x="1094472" y="5694973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Tu as quel âge ?</a:t>
            </a:r>
          </a:p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J’ai / Tu as </a:t>
            </a:r>
          </a:p>
        </p:txBody>
      </p:sp>
      <p:sp>
        <p:nvSpPr>
          <p:cNvPr id="20" name="TextBox 10">
            <a:extLst>
              <a:ext uri="{FF2B5EF4-FFF2-40B4-BE49-F238E27FC236}">
                <a16:creationId xmlns:a16="http://schemas.microsoft.com/office/drawing/2014/main" id="{3AC71F0D-0A7A-12D6-49BC-23E2D3B88B19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1093403" y="8178517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Tu es en quelle classe ? </a:t>
            </a:r>
          </a:p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Moi / Toi / Lui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165E369F-6E0B-23D0-5721-1F9C0311E0A8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612997" y="3138497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C’est qui ?</a:t>
            </a:r>
          </a:p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Ma / Ta     Mon / Ton </a:t>
            </a: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B87E46C1-E38D-E5DE-85CC-541CBF3AB820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7620449" y="5584475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Est-ce que tu as une gomme ?</a:t>
            </a:r>
          </a:p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Oui / Non    J’ai / Je n’ai pas</a:t>
            </a: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055CF6CD-E150-BB11-D9A9-A28B245B7A24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7662161" y="8429134"/>
            <a:ext cx="4895067" cy="43416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srgbClr val="215968"/>
                </a:solidFill>
                <a:latin typeface="Dosis" pitchFamily="2" charset="0"/>
              </a:rPr>
              <a:t>Révision de la semaine</a:t>
            </a:r>
          </a:p>
        </p:txBody>
      </p:sp>
    </p:spTree>
    <p:extLst>
      <p:ext uri="{BB962C8B-B14F-4D97-AF65-F5344CB8AC3E}">
        <p14:creationId xmlns:p14="http://schemas.microsoft.com/office/powerpoint/2010/main" val="1568145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6329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C87C6F96-CCAE-203B-48B5-C171466B18B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732626" y="1572326"/>
            <a:ext cx="6250746" cy="5424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Séance 6 : Révision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DC00087-FC8B-4B52-140B-FF64A7B665F9}"/>
              </a:ext>
            </a:extLst>
          </p:cNvPr>
          <p:cNvSpPr txBox="1"/>
          <p:nvPr/>
        </p:nvSpPr>
        <p:spPr>
          <a:xfrm>
            <a:off x="1000647" y="2891396"/>
            <a:ext cx="11714703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lnSpc>
                <a:spcPct val="150000"/>
              </a:lnSpc>
              <a:spcAft>
                <a:spcPts val="2700"/>
              </a:spcAft>
            </a:pPr>
            <a:r>
              <a:rPr lang="fr-FR" sz="4200" b="1" dirty="0">
                <a:solidFill>
                  <a:srgbClr val="F79646">
                    <a:lumMod val="75000"/>
                  </a:srgbClr>
                </a:solidFill>
                <a:latin typeface="Calibri"/>
              </a:rPr>
              <a:t>Remarques importantes : </a:t>
            </a:r>
          </a:p>
          <a:p>
            <a:pPr marL="685800" indent="-685800" defTabSz="685800">
              <a:spcAft>
                <a:spcPts val="2700"/>
              </a:spcAft>
              <a:buFont typeface="Arial" panose="020B0604020202020204" pitchFamily="34" charset="0"/>
              <a:buChar char="•"/>
            </a:pPr>
            <a:r>
              <a:rPr lang="fr-FR" sz="4200" b="1" dirty="0">
                <a:solidFill>
                  <a:srgbClr val="215968"/>
                </a:solidFill>
                <a:latin typeface="Dosis" pitchFamily="2" charset="0"/>
              </a:rPr>
              <a:t>La révision hebdomadaire peut se faire en </a:t>
            </a:r>
            <a:r>
              <a:rPr lang="fr-FR" sz="42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1 ou 2 séances </a:t>
            </a:r>
            <a:r>
              <a:rPr lang="fr-FR" sz="4200" b="1" dirty="0">
                <a:solidFill>
                  <a:srgbClr val="215968"/>
                </a:solidFill>
                <a:latin typeface="Dosis" pitchFamily="2" charset="0"/>
              </a:rPr>
              <a:t>en fonction de la progression de la classe, au choix de l’enseignant.     </a:t>
            </a:r>
          </a:p>
          <a:p>
            <a:pPr marL="685800" indent="-685800" defTabSz="685800">
              <a:spcAft>
                <a:spcPts val="2700"/>
              </a:spcAft>
              <a:buFont typeface="Arial" panose="020B0604020202020204" pitchFamily="34" charset="0"/>
              <a:buChar char="•"/>
            </a:pPr>
            <a:r>
              <a:rPr lang="fr-FR" sz="4200" b="1" dirty="0">
                <a:solidFill>
                  <a:srgbClr val="215968"/>
                </a:solidFill>
                <a:latin typeface="Dosis" pitchFamily="2" charset="0"/>
              </a:rPr>
              <a:t>L’objectif est que </a:t>
            </a:r>
            <a:r>
              <a:rPr lang="fr-FR" sz="42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80% des élèves </a:t>
            </a:r>
            <a:r>
              <a:rPr lang="fr-FR" sz="4200" b="1" dirty="0">
                <a:solidFill>
                  <a:srgbClr val="215968"/>
                </a:solidFill>
                <a:latin typeface="Dosis" pitchFamily="2" charset="0"/>
              </a:rPr>
              <a:t>maîtrisent les compétences visées au terme de la révision</a:t>
            </a:r>
            <a:r>
              <a:rPr lang="fr-FR" sz="4200" b="1" dirty="0">
                <a:solidFill>
                  <a:srgbClr val="215968"/>
                </a:solidFill>
                <a:latin typeface="Calibri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14510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47CBF-3BF2-F964-9C57-F77B425DE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B0922BCE-6A45-02E4-67E2-214FFEC006C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9081392-8EB0-6C57-063E-C9915FB1AEE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883537" y="2948727"/>
            <a:ext cx="8287701" cy="61401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Présentation des étoiles</a:t>
            </a:r>
          </a:p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Lecture</a:t>
            </a:r>
          </a:p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2. Vocabulaire</a:t>
            </a:r>
          </a:p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3. Outils de langue</a:t>
            </a:r>
          </a:p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4. Écriture  </a:t>
            </a:r>
          </a:p>
          <a:p>
            <a:pPr defTabSz="914445">
              <a:defRPr/>
            </a:pPr>
            <a:endParaRPr lang="fr-FR" dirty="0">
              <a:solidFill>
                <a:prstClr val="white">
                  <a:lumMod val="75000"/>
                </a:prst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ECE6807B-0680-9157-84D8-4D51047977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41E095B3-6AF7-9E62-944E-498D702E96E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01D68875-82F4-EDA8-9903-43B71C033C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355245" y="1479368"/>
            <a:ext cx="4719761" cy="5424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512D4F6-34D0-6B66-1262-7555A5DB96B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94201" y="3113512"/>
            <a:ext cx="1400370" cy="557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997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84789-ED0B-0869-940E-0E8EC53A2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4176CC-C62B-55ED-9924-CFDABDDD825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46F370C-5A85-48B7-0335-D93A5E48DBF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DFEE613-8FF2-F636-272A-256642E0398D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4BF6556-B75B-091F-5855-244D1AA798E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4E549BE-E621-6159-05FD-ED7527D62B48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33B885-F7E4-CDAE-F264-AA4D63AA563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92668CB-67ED-14FF-9649-B236AAED5172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6388CE5-4FA5-3343-782A-854726BD8E88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348725A-CB40-ABEC-1BE2-1056E755505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553068" y="81239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B16AE5-1A4B-EED4-1835-5C0C2797344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74819" y="2559863"/>
            <a:ext cx="7596461" cy="623796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A231350-F4B1-8788-17E3-1DEC78C0FFF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80396" y="732481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Bonjour les enfants. Nous allons commencer une nouvelle leçon de français. </a:t>
            </a:r>
          </a:p>
        </p:txBody>
      </p:sp>
    </p:spTree>
    <p:extLst>
      <p:ext uri="{BB962C8B-B14F-4D97-AF65-F5344CB8AC3E}">
        <p14:creationId xmlns:p14="http://schemas.microsoft.com/office/powerpoint/2010/main" val="22279726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25AB4-A22F-6F05-B9F1-D76FD4C3C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0A0A8B-AE3D-B0B4-0D76-C89944D682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8B9678A-3DF4-32E5-CB10-6A8111CEA34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8E9F139-84C3-8BEC-E46C-CCB0F7E2C394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B179186-E1B1-01A2-86A3-51222A70EC4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3BDF67E-37EC-1B44-BF7E-FB6E5E62B7C7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A1F056F-61F0-62B6-E846-9D9C8BF09DF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77687B2F-DDD2-496E-5D93-E0E7F6374AA0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F9EC306-144A-92C4-EA1A-06FD4119FCFF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78156BA-AC8B-4D48-352A-D4981C859B0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07024" y="64443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77718A5-AEDC-A857-FC05-0E7485B3E97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536737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Aujourd’hui, je vais vous parler des étoiles. 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Chaque jour, je vais distribuer des étoiles aux champions de la classe.  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B2005B7-23F6-D9D0-DE34-3B65FDDFFE3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E2EC5B5-508C-0DE5-BFFD-CD276B3CF45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181" y="2579232"/>
            <a:ext cx="8007737" cy="6005802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70C6F57-194B-EDF6-CB76-BDCC5272631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947797149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06539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BA753E-2F3C-FEDC-D5B2-390238B94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AF3C923-B5B5-6980-4C7B-D3D6D048554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DABD340-5FC5-ED99-BE6E-8EE465399C5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29CE2A3-A153-260C-3B91-A0EC03E0697E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BBBE908-0B79-792F-3BEE-0FDE536D328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B4AC7AE-3FDF-C8AF-3CC2-ADB80D2E0F2C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A5B7A53-AC47-D360-50EC-B45D1E9DB7C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AC7C32D-B01F-01EF-3557-613BFD6D2381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00490918-7C82-9D69-1A48-68AF00472C43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3006F4B0-2E40-369B-41F3-751173E4B9D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553068" y="81239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1709EF9-781C-6B00-EF50-B4E2C218F5D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83100" y="699962"/>
            <a:ext cx="96375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Pour gagner l’étoile, il faut respecter les règles suivantes :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3B9C851-4809-045F-7A4F-1D1154D2522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479218" y="3520063"/>
            <a:ext cx="8827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1. Ecouter la leçon et essayer de comprendre.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F451FD48-C854-EED7-7A7F-38F9795F4A9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19" name="Image 18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A59F9D8E-0FB1-3170-BDB0-5131BD82029D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959537" y="4901850"/>
            <a:ext cx="3044898" cy="265400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C5EBAB4-5BED-058F-22F6-07A1E3F21CF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4397457" y="5605602"/>
            <a:ext cx="81861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2. Lever la main pour répondre sans se lever et sans crier.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4AA1DB3-A5AB-3274-41FD-324DE49A37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479217" y="8319524"/>
            <a:ext cx="88938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3. Réfléchir et donner des réponses correctes. </a:t>
            </a:r>
          </a:p>
        </p:txBody>
      </p:sp>
      <p:pic>
        <p:nvPicPr>
          <p:cNvPr id="18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54714C9E-FA77-EB82-C0D0-24F4D8A9CC35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2194936" y="7822536"/>
            <a:ext cx="1297889" cy="1607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8C4CFFD-2541-92CB-082A-E79D858C7AC6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543" y="2613496"/>
            <a:ext cx="2124818" cy="241349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88021453-310C-A8B2-3159-BFA6CD4532A6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3564810776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61019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414E0-36EB-3215-FBED-83BD7B5C8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6E04FA1-952B-595B-FA72-0DAEFE2B49B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C2EDFB6-2C69-8855-0AB0-450426FE40A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FEDC9BC-10BA-628A-D337-03D95FE3AAFD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82437F9-2F1F-71B7-769B-819208E8660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9ADD122-AB0C-A2C3-D758-D04017108036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FBA13AE-F2EA-0D57-AE4B-A2DC5390B72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4229D656-F078-3265-FDAF-400DFCACEEB1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184FFAF-20BD-4406-3711-8A2A60841BCF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103CFE4-B5E4-C9FE-29D9-7793061B707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6926" y="68910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FB60391-9DED-9339-98DB-A72EC6BD859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4179" y="586324"/>
            <a:ext cx="9637565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redire les règles pour gagner une étoile ?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En arabe ou en français. </a:t>
            </a:r>
          </a:p>
        </p:txBody>
      </p:sp>
      <p:pic>
        <p:nvPicPr>
          <p:cNvPr id="19" name="Image 18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A1425E81-660A-C54B-56B8-578FAF17A6E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498949" y="3364010"/>
            <a:ext cx="4675131" cy="4074948"/>
          </a:xfrm>
          <a:prstGeom prst="rect">
            <a:avLst/>
          </a:prstGeom>
        </p:spPr>
      </p:pic>
      <p:pic>
        <p:nvPicPr>
          <p:cNvPr id="18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3743AAD3-DEEA-D4FD-5986-C877F85FE8A1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04518" y="4419106"/>
            <a:ext cx="1803809" cy="2234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D21D796-72D5-E77D-8588-B149056F87B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174643" y="665228"/>
            <a:ext cx="1899804" cy="13321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7245BB6-C041-F3F8-AABA-2C1E4D80D98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26" y="3866072"/>
            <a:ext cx="2868692" cy="3258425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C18787E-9B7B-5530-A8A7-58B9B1B418CC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4150494853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77478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6A6A9-90E6-B467-D31A-0AA49B4D7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02001E57-7E40-0071-0E6B-179C1A6F40C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5785F9C-31A0-49E4-ED27-C0B06099013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883537" y="2948727"/>
            <a:ext cx="8287701" cy="61401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Présentation des étoiles</a:t>
            </a:r>
          </a:p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1. Lecture</a:t>
            </a:r>
          </a:p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2. Vocabulaire</a:t>
            </a:r>
          </a:p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3. Outils de langue</a:t>
            </a:r>
          </a:p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4. Écriture  </a:t>
            </a:r>
          </a:p>
          <a:p>
            <a:pPr defTabSz="914445">
              <a:defRPr/>
            </a:pPr>
            <a:endParaRPr lang="fr-FR" dirty="0">
              <a:solidFill>
                <a:prstClr val="white">
                  <a:lumMod val="75000"/>
                </a:prst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5D695614-1C8A-A9DD-7097-B03F27E403E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E28E3B4-C680-B90C-98D4-9F63836112C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E3A4D8D2-4E8C-5A03-74BA-EB1B7673DFA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355245" y="1479368"/>
            <a:ext cx="4719761" cy="5424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8F1F3C8-C1FF-5D3A-C9CC-56AF8E294C0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94201" y="4256512"/>
            <a:ext cx="1400370" cy="557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6877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D0164-1F05-10DB-A140-87E3885E1B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C72C707-B77B-BABD-0A03-45178D6EA32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2BEB7082-CCBE-8900-2D7F-EBE49255F4C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496CC51-D826-6187-8BF2-4AA784684FA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592CD26-4BC4-C06E-11A1-D9AD60C4ED4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8AD818-9947-8308-F70A-E7C3EFF5B8F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D9ECC72F-DB82-C7DB-8E91-E1E77E0962E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636817" y="2740181"/>
            <a:ext cx="5029200" cy="497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5DD14B1-55CC-FB48-3BF1-F904CCDA178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6" y="4130027"/>
            <a:ext cx="11752727" cy="2695413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5ACE8096-0F93-9457-1AA4-844091A5EB09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B4DABF5D-C09D-4D23-B16A-D6AB137C80A9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29BEA363-BD43-A041-FDAA-26BDD79F2B73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D4511F2C-91BB-AE7F-3BA2-B0FC9093B0A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410689" y="4760164"/>
            <a:ext cx="555474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FCBFF324-D79F-F30F-EFA4-FAD186563AF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324526" y="4756337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Lire correctement les mots et les phrases de la semaine.</a:t>
            </a:r>
          </a:p>
        </p:txBody>
      </p:sp>
    </p:spTree>
    <p:extLst>
      <p:ext uri="{BB962C8B-B14F-4D97-AF65-F5344CB8AC3E}">
        <p14:creationId xmlns:p14="http://schemas.microsoft.com/office/powerpoint/2010/main" val="3521321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45273" y="3465138"/>
            <a:ext cx="12769469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64669" y="123248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64429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592A7-1D52-D019-FDCE-C1A311CD5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87020BD6-1458-3D70-3B59-EAF5D941D3C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41436" y="85795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2BBECBE-DD6B-D7BC-0AA7-1DFB1217945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17888" y="791810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lire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6000563-D059-6FB6-21ED-6E6DC4FB901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518489" y="752357"/>
            <a:ext cx="1535351" cy="948731"/>
          </a:xfrm>
          <a:prstGeom prst="roundRect">
            <a:avLst>
              <a:gd name="adj" fmla="val 31362"/>
            </a:avLst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163EFDD-9D35-02F1-5088-7C31014851D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38149" y="3703878"/>
            <a:ext cx="12839702" cy="3944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1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cha</a:t>
            </a:r>
            <a:r>
              <a:rPr kumimoji="0" lang="fr-FR" sz="8100" b="1" i="0" u="none" strike="noStrike" kern="0" cap="none" spc="48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</a:t>
            </a:r>
            <a:r>
              <a:rPr kumimoji="0" lang="fr-FR" sz="81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   </a:t>
            </a:r>
            <a:r>
              <a:rPr kumimoji="0" lang="pt-B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tapi</a:t>
            </a:r>
            <a:r>
              <a:rPr kumimoji="0" lang="pt-BR" sz="8000" b="1" i="0" u="none" strike="noStrike" kern="0" cap="none" spc="48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s</a:t>
            </a:r>
            <a:r>
              <a:rPr kumimoji="0" lang="pt-B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    </a:t>
            </a: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porte</a:t>
            </a:r>
            <a:endParaRPr kumimoji="0" lang="fr-FR" sz="8100" b="1" i="0" u="none" strike="noStrike" kern="0" cap="none" spc="48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1028804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lang="fr-FR" sz="8100" b="1" kern="0" spc="480" dirty="0" err="1">
                <a:solidFill>
                  <a:srgbClr val="106585"/>
                </a:solidFill>
                <a:latin typeface="Dosis" pitchFamily="2" charset="0"/>
              </a:rPr>
              <a:t>Mouna</a:t>
            </a:r>
            <a:r>
              <a:rPr kumimoji="0" lang="fr-FR" sz="81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  </a:t>
            </a:r>
            <a:r>
              <a:rPr kumimoji="0" lang="fr-FR" sz="81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jupe</a:t>
            </a:r>
            <a:endParaRPr kumimoji="0" lang="fr-FR" sz="8100" b="1" i="0" u="none" strike="noStrike" kern="0" cap="none" spc="48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9B358F2-3837-9AFC-9F88-2B126A5DF4E5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4053860082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35032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FC523-628B-9636-AAE3-331A6915A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15AAEF04-3B27-FA51-81ED-CE79F6188AC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1066800" y="86373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9096B62-58B7-2DB0-F892-E85A8F617CE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5" y="75235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lire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03AB398-4E97-6040-6F4B-49791992A02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518489" y="752357"/>
            <a:ext cx="1535351" cy="948731"/>
          </a:xfrm>
          <a:prstGeom prst="roundRect">
            <a:avLst>
              <a:gd name="adj" fmla="val 31362"/>
            </a:avLst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79F9A3A-4206-224B-7E6E-69386F2B138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14338" y="4905872"/>
            <a:ext cx="12844462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    la     est     sur    le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69E683E5-4A16-69F8-DD04-613A06B5DB57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200590501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26092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BB92D-D209-AC85-801B-93DDE2560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C708E4A9-15B2-B70C-F2B6-398D2B494B5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7696" y="78351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E2975CF-C49B-22A1-7190-776BC4A87C1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4146" y="676306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lire les phrases ?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F664628-9C55-CB3D-F3FE-79A9F3C2609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67546" y="5029762"/>
            <a:ext cx="1174217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2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0" cap="none" spc="72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cha</a:t>
            </a:r>
            <a:r>
              <a:rPr kumimoji="0" lang="fr-FR" sz="6000" b="1" i="0" u="none" strike="noStrike" kern="0" cap="none" spc="72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</a:t>
            </a:r>
            <a:r>
              <a:rPr kumimoji="0" lang="fr-FR" sz="6000" b="1" i="0" u="none" strike="noStrike" kern="0" cap="none" spc="72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est sur le tapi</a:t>
            </a:r>
            <a:r>
              <a:rPr kumimoji="0" lang="fr-FR" sz="6000" b="1" i="0" u="none" strike="noStrike" kern="0" cap="none" spc="72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</a:t>
            </a:r>
            <a:r>
              <a:rPr kumimoji="0" lang="fr-FR" sz="6000" b="1" i="0" u="none" strike="noStrike" kern="0" cap="none" spc="72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l" defTabSz="15432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0" cap="none" spc="72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Mouna</a:t>
            </a:r>
            <a:r>
              <a:rPr kumimoji="0" lang="fr-FR" sz="6000" b="1" i="0" u="none" strike="noStrike" kern="0" cap="none" spc="72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porte la jupe.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260C728-55CA-52BA-0053-8422854D98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18489" y="709772"/>
            <a:ext cx="1535351" cy="948731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24C1632-07C8-A9B7-BEA7-71C47ADF8EE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486444603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97639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A8BA96-B347-2F43-4DEE-092030E52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ECDAB26B-3106-5582-21C7-45BB26ACA87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41436" y="85795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8155A85-6890-8EF4-EBD8-7E8EDFA53F6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17888" y="791810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lire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D1E4195-219A-F54C-44D7-F22D68E715E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518489" y="752357"/>
            <a:ext cx="1535351" cy="948731"/>
          </a:xfrm>
          <a:prstGeom prst="roundRect">
            <a:avLst>
              <a:gd name="adj" fmla="val 31362"/>
            </a:avLst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4E8F254-47B7-F9CB-0FDC-8FAA9ED4CFA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38149" y="3703878"/>
            <a:ext cx="12839702" cy="3944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1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souri</a:t>
            </a:r>
            <a:r>
              <a:rPr kumimoji="0" lang="fr-FR" sz="8100" b="1" i="0" u="none" strike="noStrike" kern="0" cap="none" spc="48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</a:t>
            </a:r>
            <a:r>
              <a:rPr kumimoji="0" lang="fr-FR" sz="81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   </a:t>
            </a:r>
            <a:r>
              <a:rPr kumimoji="0" lang="pt-B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li</a:t>
            </a:r>
            <a:r>
              <a:rPr kumimoji="0" lang="pt-BR" sz="8000" b="1" i="0" u="none" strike="noStrike" kern="0" cap="none" spc="48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t</a:t>
            </a:r>
            <a:r>
              <a:rPr kumimoji="0" lang="pt-B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    </a:t>
            </a: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Réda</a:t>
            </a:r>
            <a:endParaRPr kumimoji="0" lang="fr-FR" sz="8100" b="1" i="0" u="none" strike="noStrike" kern="0" cap="none" spc="48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1028804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lang="fr-FR" sz="8100" b="1" kern="0" spc="480" dirty="0">
                <a:solidFill>
                  <a:srgbClr val="106585"/>
                </a:solidFill>
                <a:latin typeface="Dosis" pitchFamily="2" charset="0"/>
              </a:rPr>
              <a:t>acheté</a:t>
            </a:r>
            <a:r>
              <a:rPr kumimoji="0" lang="fr-FR" sz="81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  </a:t>
            </a:r>
            <a:r>
              <a:rPr kumimoji="0" lang="fr-FR" sz="81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banane</a:t>
            </a:r>
            <a:r>
              <a:rPr kumimoji="0" lang="fr-FR" sz="8100" b="1" i="0" u="none" strike="noStrike" kern="0" cap="none" spc="48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2508CDF-738E-ACE0-B061-4EFE32D12001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221104747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20534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18B026-BB68-BDAC-BB73-8E0C0A66B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A45BCA56-41BA-72F8-977C-FB7C5E7CA70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1066800" y="86373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1290400-735B-189F-95FE-D811CD9C9BA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5" y="75235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lire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D56B82D-1738-0D92-7495-955F00EA8FD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518489" y="752357"/>
            <a:ext cx="1535351" cy="948731"/>
          </a:xfrm>
          <a:prstGeom prst="roundRect">
            <a:avLst>
              <a:gd name="adj" fmla="val 31362"/>
            </a:avLst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A605183-EE3A-A5A6-29D8-FB87219D62A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14338" y="4905872"/>
            <a:ext cx="12844462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des     a     sous     le    est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E834CCF-3071-9A27-13BA-969C579EF176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291424985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55787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10445-D0CD-C0E8-A3E0-5450D1DE8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50509CB1-A376-3AA4-D461-20FC5AE6329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7696" y="78351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967FB21-50AD-8825-D345-9A9502ED4D5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4146" y="676306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lire les phrases ?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32B087A-C293-7DDA-1AD7-4417F625866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67546" y="5029762"/>
            <a:ext cx="1174217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2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0" cap="none" spc="72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souris est sous le lit. </a:t>
            </a:r>
          </a:p>
          <a:p>
            <a:pPr marL="0" marR="0" lvl="0" indent="0" algn="l" defTabSz="15432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0" cap="none" spc="72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Réda a acheté des bananes.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1989D5C-0A40-1167-AF86-21AB41892F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18489" y="709772"/>
            <a:ext cx="1535351" cy="948731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0523088-C358-2DB6-28B4-B294ED68A1B9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427846862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2102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73391-4FF3-95A3-BAE6-9AA943856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0DADD0D-EC88-0E07-0883-1264C9ED80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D288F24-6093-23D4-3BE1-4A48768AE42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EE73117-9C85-99CE-F3CD-0219587021E5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63AA216-A7E2-BC84-1A85-FB0AF676453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7D38F57-4796-4687-42F1-7FA1383F332E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D921E75-032A-27C6-AF41-773071671B4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A9CB066-27FE-8FE6-1B9D-EA32F9E3A772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7A12B2C-9609-9E61-8E60-422A96D17A7A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1FF29DA2-3AC1-E12D-BB40-9BEB6B5BF80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4A9ED3-0590-CFB5-2E6C-53FFB75EDF2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le moment de l’étoile. 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0053207-F179-0CCD-5CFB-4EA061E4377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FB4B622A-01C6-38B3-56BE-A09B81BB92AC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0A5B1C7E-B10D-888B-F105-D2E868CD55A1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Moment de l’étoile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5505A08-4F1F-0484-75D7-7CE45D3F3F7E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180270916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3264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73391-4FF3-95A3-BAE6-9AA943856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0DADD0D-EC88-0E07-0883-1264C9ED80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D288F24-6093-23D4-3BE1-4A48768AE42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EE73117-9C85-99CE-F3CD-0219587021E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63AA216-A7E2-BC84-1A85-FB0AF676453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7D38F57-4796-4687-42F1-7FA1383F332E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D921E75-032A-27C6-AF41-773071671B4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A9CB066-27FE-8FE6-1B9D-EA32F9E3A77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7A12B2C-9609-9E61-8E60-422A96D17A7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1FF29DA2-3AC1-E12D-BB40-9BEB6B5BF80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4A9ED3-0590-CFB5-2E6C-53FFB75EDF2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A7D40B85-AEBF-22B9-0966-FE84EB9063E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5E0D0577-7F2C-6584-9389-F2375905ABE8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59" y="3015512"/>
            <a:ext cx="1803809" cy="2234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FED529B-71A5-F68A-DF0C-2A93ABE3A76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B7150A4-C1C7-9A7A-630B-A2D3B9DEFA68}"/>
              </a:ext>
            </a:extLst>
          </p:cNvPr>
          <p:cNvPicPr>
            <a:picLocks noChangeAspect="1"/>
          </p:cNvPicPr>
          <p:nvPr/>
        </p:nvPicPr>
        <p:blipFill>
          <a:blip r:embed="rId17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DF3B609B-7EC9-22A3-B473-6AB34258AE6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6CB2E6FB-62A8-6589-D24F-C89C1619970E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606328269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18520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78065-1B57-A6DA-F994-15765083B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DC63A84-C44B-7A7A-1D1C-45BC4AF4AF4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BB87010-ED3C-7D7A-0678-18087F68BF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883537" y="2948727"/>
            <a:ext cx="8287701" cy="61401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Présentation des étoiles</a:t>
            </a:r>
          </a:p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Lecture</a:t>
            </a:r>
          </a:p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Vocabulaire</a:t>
            </a:r>
          </a:p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3. Outils de langue</a:t>
            </a:r>
          </a:p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4. Écriture  </a:t>
            </a:r>
          </a:p>
          <a:p>
            <a:pPr defTabSz="914445">
              <a:defRPr/>
            </a:pPr>
            <a:endParaRPr lang="fr-FR" dirty="0">
              <a:solidFill>
                <a:prstClr val="white">
                  <a:lumMod val="75000"/>
                </a:prst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BB51082F-F356-F133-DAFF-0E395FBA50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2E707833-ACD3-935B-8C33-DDD360A2883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183FCFED-4883-279C-7755-12BB266492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355245" y="1479368"/>
            <a:ext cx="4719761" cy="5424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AC1952B-DEB9-14C2-F7E0-F9798348ADA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94201" y="5299499"/>
            <a:ext cx="1400370" cy="557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2345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F130E-90A2-1BC5-EA38-E8B213800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30A47BA-2EEB-9918-0036-0AA3E89B61E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29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7D2C57DC-A498-5E93-C836-F5FEF4A3991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14E5861B-190C-32D1-5AB9-B4386CE60344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F0199E17-9349-EF27-3116-A3731D0D878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A62CB69-0313-1002-40A7-8E8F038EB3B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847DBCC-8DFD-A892-E670-68F3AAAD522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A1FBDEBE-35E7-369D-44F2-D43763BCC22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2E784BB1-9834-DB60-54F6-D15BC814EFE4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6AB10F1-8572-BD40-570F-89A788137D6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F23DA85B-29C8-B506-F5C9-D93F6DB05D0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55343" y="4677734"/>
            <a:ext cx="9545565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Comprendre et produire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mots de vocabulaire de la semaine.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F26861B-845A-E30E-97E0-81B47455EF6B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641670" y="4582254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163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9F00D-D07C-EE65-46D7-DE1EFF610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EA0FF86-03C1-7471-9D02-DBBAA86AAE1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86FE25E-65D8-0AC6-5ED5-571034E6C83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7461ECD-4F55-1BA7-6454-C23E4F6522F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F78ACEFD-3581-D36A-D867-652608948DB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445A75A-908C-6A9A-2F13-085FCA47F42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3986233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32BA75E-8136-FA09-F096-1040869300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5D22FF7-585A-4309-3C49-DD9FB19E257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2658836-24B0-4FF7-2417-13AC12ABF44F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055E4571-0980-B305-9B58-15054F1B5ED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A346E83-DAE7-CFD2-7072-AF0A721956C5}"/>
                  </a:ext>
                </a:extLst>
              </p:cNvPr>
              <p:cNvSpPr/>
              <p:nvPr>
                <p:custDataLst>
                  <p:tags r:id="rId1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DA447E5-142D-039C-11EF-FC1B0E76F9D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54FA795-ECE8-5EA1-DD3A-112B243664BA}"/>
                    </a:ext>
                  </a:extLst>
                </p:cNvPr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CD43F4F-F412-DEE4-CF05-A1DB6902FA16}"/>
                    </a:ext>
                  </a:extLst>
                </p:cNvPr>
                <p:cNvSpPr/>
                <p:nvPr>
                  <p:custDataLst>
                    <p:tags r:id="rId21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avons déjà vu ces mots. Répétez après moi. 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2D62D8D3-CDC2-EE7D-C652-F8CAF02B676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04063" y="5855109"/>
            <a:ext cx="875123" cy="261249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3D7C5045-02F9-957D-3D28-69835B599486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993554" y="4642619"/>
            <a:ext cx="31065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écouter</a:t>
            </a:r>
            <a:endParaRPr lang="fr-FR" sz="4800" b="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A022B35-688D-7D7E-285A-4244834CA75F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071103" y="4682159"/>
            <a:ext cx="31065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livre</a:t>
            </a:r>
            <a:endParaRPr lang="fr-FR" sz="4800" b="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0699AC2-BC05-1270-3660-C87288573EBF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10125495" y="8510061"/>
            <a:ext cx="35184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garçon</a:t>
            </a:r>
            <a:endParaRPr lang="fr-FR" sz="4800" b="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AF6C2B7-86AC-4A1E-55F3-B8FC7FCE2B7B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10444067" y="4681342"/>
            <a:ext cx="27636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fille</a:t>
            </a:r>
            <a:endParaRPr lang="fr-FR" sz="4800" b="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A8B72DEB-6EEB-CBB7-4A81-6C2031F17F8C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3807718" y="8507148"/>
            <a:ext cx="31065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tortue</a:t>
            </a:r>
            <a:endParaRPr lang="fr-FR" sz="4800" b="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09236591-4F6D-9AE4-1133-EB5B7E520751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7257162" y="8548784"/>
            <a:ext cx="32212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vélo</a:t>
            </a:r>
            <a:endParaRPr lang="fr-FR" sz="4800" b="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7F5E8F11-DA72-ED76-527E-3D88E5AE23F3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7491553" y="4721823"/>
            <a:ext cx="27636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renard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8D411A4-E244-389C-EBE3-3873C29000B3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334076" y="2246022"/>
            <a:ext cx="983624" cy="2275722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EB606DB1-30C2-3809-E2DB-C684A42F953D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968145" y="2779961"/>
            <a:ext cx="1824988" cy="1753219"/>
          </a:xfrm>
          <a:prstGeom prst="rect">
            <a:avLst/>
          </a:prstGeom>
        </p:spPr>
      </p:pic>
      <p:pic>
        <p:nvPicPr>
          <p:cNvPr id="32" name="Image 31" descr="Une image contenant meubles, lit, Cadre de lit, literie&#10;&#10;Description générée automatiquement">
            <a:extLst>
              <a:ext uri="{FF2B5EF4-FFF2-40B4-BE49-F238E27FC236}">
                <a16:creationId xmlns:a16="http://schemas.microsoft.com/office/drawing/2014/main" id="{DA3F0717-441D-C42A-0336-2778767AE842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60" y="5687978"/>
            <a:ext cx="2520823" cy="3099534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DF3F7E14-BD35-E23F-9788-65BB8EB28042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615865" y="8467608"/>
            <a:ext cx="31065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lit</a:t>
            </a:r>
            <a:endParaRPr lang="fr-FR" sz="48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36CCA846-A613-68A1-6207-32681A821A10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517496" y="2394034"/>
            <a:ext cx="1904501" cy="1962116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9D61B0AC-34B3-20FB-0572-AB9850B8F1A9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3914354" y="6476174"/>
            <a:ext cx="2938629" cy="1719642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FBEDB62F-EA62-AB86-AB19-06D0DADEADBB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7316954" y="6141692"/>
            <a:ext cx="2812713" cy="2220068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10842391-9108-10E1-B2FE-31AA3C6BF106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4"/>
          <a:stretch>
            <a:fillRect/>
          </a:stretch>
        </p:blipFill>
        <p:spPr>
          <a:xfrm>
            <a:off x="4479789" y="2617299"/>
            <a:ext cx="2517780" cy="1858550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4A78906-9B1F-C5ED-46FB-5EA04700C5B4}"/>
              </a:ext>
            </a:extLst>
          </p:cNvPr>
          <p:cNvGraphicFramePr>
            <a:graphicFrameLocks noGrp="1"/>
          </p:cNvGraphicFramePr>
          <p:nvPr>
            <p:custDataLst>
              <p:tags r:id="rId17"/>
            </p:custDataLst>
            <p:extLst>
              <p:ext uri="{D42A27DB-BD31-4B8C-83A1-F6EECF244321}">
                <p14:modId xmlns:p14="http://schemas.microsoft.com/office/powerpoint/2010/main" val="3371072572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97994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04BBD-DFAD-C014-4DE9-FC2D59045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32982B80-35F1-826D-7284-C0906691F5F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2392" y="80578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BA02FB8-27B5-2D53-619A-31542FA9A3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07967" y="718168"/>
            <a:ext cx="9569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allons jouer au jeu du mot invisible.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DC72B3E-0F90-78C8-AE7F-D28F81BFDACE}"/>
              </a:ext>
            </a:extLst>
          </p:cNvPr>
          <p:cNvSpPr txBox="1"/>
          <p:nvPr/>
        </p:nvSpPr>
        <p:spPr>
          <a:xfrm>
            <a:off x="3411493" y="6522997"/>
            <a:ext cx="69079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Jeu du mot invisible. 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98F2083-85D9-A0ED-F09A-B66C95969A6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41641" y="2561126"/>
            <a:ext cx="2847686" cy="344559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8CA084B-CCA9-262E-89C4-81DB2C39F94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074" y="435171"/>
            <a:ext cx="1382652" cy="137907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DB96936-69C2-DCB4-5D6B-204B18DD7DA5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713550677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03826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D7E0E-9FE4-59EB-EDD8-FA2517D46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04DD426-71E5-A242-5053-9555E867407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819C473-4023-6839-8B5A-9134F74AB55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854E47B-BE13-7658-4525-EF82C0950AA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AF0A5AB-5CC6-B6EF-49E7-618452F3B67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02A1DC3-9887-4213-C265-DF6018889C6F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A4716CE-937F-42F7-720F-8FA94F48452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94EAB90-C8B0-C983-18E5-E2C74CA7DBC3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BB6D4D5-F51E-B81C-A007-EA25F60C13C2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4744BDD-537A-B5BD-F404-5AAE6B61993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926472" y="70433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50A94C2-80A6-4901-A5B4-1468C3A5DC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62526" y="576203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Observez bien ces mots. Je vais enlever un mot. Vous devez le trouver. 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m’expliquer la règle du jeu en arabe ? </a:t>
            </a:r>
          </a:p>
        </p:txBody>
      </p:sp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FC9F27A-3FE5-C33F-5B33-0B0E352C508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8C54DAC-6A90-EB9C-AAA0-24E271C7BEF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81880" y="1780290"/>
            <a:ext cx="1492032" cy="345197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7CDB4E6-F9D0-4478-1465-CCDF7B507F5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912891" y="2480782"/>
            <a:ext cx="2768273" cy="265940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5AE437B-AB58-3ECB-1B2A-426AB9624F1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61814" y="6544377"/>
            <a:ext cx="3958236" cy="231630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7A5B000-D234-2DC9-B4DD-0AF4B576DCF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487660" y="5760646"/>
            <a:ext cx="3958236" cy="312422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0953A44-5087-9EFA-6147-EDB78266DA4A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346166908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36637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7B5C4-4C78-82CC-6A57-2508AAA65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E889DF4-37A9-EC0D-C624-DD58B599BE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3198298-F119-A399-234A-9AA6E12D9A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47B141C-3C50-256D-961A-175ABD9ED386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AFCF44F-DCA3-99B3-8A7C-AE8166F158E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13CEBA5-66B2-6719-BC57-0CA76B8FB35D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87BA97A-9F57-7BF9-4D84-401ACCB309C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A30B01B-E136-DE85-B15A-331650C89FE9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B326FD8-F034-3375-D49E-9F48EA8290D6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2BF697E-1743-2569-DC04-CF629D85C53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926472" y="70433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96C0C08-CAC7-CC19-8ADA-AE6DE48EF07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62526" y="576203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Observez bien ces mots. Je vais enlever un mot. Vous devez le trouver. 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m’expliquer la règle du jeu en arabe ? </a:t>
            </a:r>
          </a:p>
        </p:txBody>
      </p:sp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E402F6E-4C4A-F048-5C10-696F96619D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88C7B99-D917-7A58-A234-CC15C435ED9D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14565" y="1945113"/>
            <a:ext cx="1492032" cy="345197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FD51ADA-7D14-442D-2F9E-35C08714CD2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973835" y="6119534"/>
            <a:ext cx="2768273" cy="265940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C0B09AB-CE8F-7560-1956-DC191785A49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061827" y="2220516"/>
            <a:ext cx="3958236" cy="312422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11CA242-F374-C30C-42E6-235AB6CF0AB7}"/>
              </a:ext>
            </a:extLst>
          </p:cNvPr>
          <p:cNvSpPr txBox="1"/>
          <p:nvPr/>
        </p:nvSpPr>
        <p:spPr>
          <a:xfrm>
            <a:off x="8410764" y="5555604"/>
            <a:ext cx="385763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3900" b="1" dirty="0">
                <a:solidFill>
                  <a:schemeClr val="accent6">
                    <a:lumMod val="75000"/>
                  </a:schemeClr>
                </a:solidFill>
                <a:latin typeface="Calibri"/>
              </a:rPr>
              <a:t>?</a:t>
            </a:r>
            <a:endParaRPr lang="fr-MA" sz="19900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427D019-3797-CDDD-4AF6-4EE30F235F28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359762835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60026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A97F7-011A-AC4B-8AF4-FE8EDA92B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F127A7C-B914-20CB-76F8-837C4298F6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E71AA1E4-ACC8-9038-EC31-437B235E2B5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5CED302-10FB-1154-4C57-FC1D3011833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Le mot qui manque est « tortue ».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7B6F8700-182F-7577-B165-48E3F8A3767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017C15B-ADE5-5EE3-3F5C-D80534BB674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14565" y="1945113"/>
            <a:ext cx="1492032" cy="345197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9FB9418-0622-05B1-B9CE-0C71142229E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73835" y="6119534"/>
            <a:ext cx="2768273" cy="265940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5362959-0445-8A55-6DA5-DDF3F73E303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061827" y="2220516"/>
            <a:ext cx="3958236" cy="312422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987C3D3-2B80-F198-D835-8ED84226357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81463" y="6291087"/>
            <a:ext cx="3958236" cy="2316301"/>
          </a:xfrm>
          <a:prstGeom prst="rect">
            <a:avLst/>
          </a:prstGeom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0190E18F-7D9D-875E-22B8-AEDF97C2DD24}"/>
              </a:ext>
            </a:extLst>
          </p:cNvPr>
          <p:cNvSpPr/>
          <p:nvPr/>
        </p:nvSpPr>
        <p:spPr>
          <a:xfrm>
            <a:off x="7085366" y="5604022"/>
            <a:ext cx="4502727" cy="350883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C24CDB6-B66A-221A-065F-2D1464209D65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29640185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14511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41CBB-B2AA-E5C5-5BE8-D8A58A5B9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4A36BF74-7D14-7794-3686-8D4F3FD057B7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3777690-81C2-78D8-7641-4B9A6D20E8F1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DCDDCDD-AFD7-A730-35D1-8CD7CADD432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DCB4992-FE6B-AF5E-3576-E3DD6977169E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7951824-79FA-FEAE-32AD-E3036680E99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315170B-DBA1-3761-4C1C-1B751D0AECEC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897944C-1FA0-16D7-55A4-6AD8A5EE34AD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4A332F6-CCD2-0372-9FD7-8B866456434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2392" y="80578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8524CE5-A87A-C0B4-0571-5B7334F3B6C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7967" y="718168"/>
            <a:ext cx="9569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allons jouer au jeu des mots qui bougent.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264809C-393B-5D3F-AD4B-594828419C76}"/>
              </a:ext>
            </a:extLst>
          </p:cNvPr>
          <p:cNvSpPr txBox="1"/>
          <p:nvPr/>
        </p:nvSpPr>
        <p:spPr>
          <a:xfrm>
            <a:off x="2644230" y="7314223"/>
            <a:ext cx="83333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106584"/>
                </a:solidFill>
              </a:rPr>
              <a:t>Jeu des mots qui bougent</a:t>
            </a:r>
          </a:p>
        </p:txBody>
      </p:sp>
      <p:pic>
        <p:nvPicPr>
          <p:cNvPr id="14" name="Image 13" descr="Une image contenant vert, Graphique, Caractère coloré&#10;&#10;Description générée automatiquement">
            <a:extLst>
              <a:ext uri="{FF2B5EF4-FFF2-40B4-BE49-F238E27FC236}">
                <a16:creationId xmlns:a16="http://schemas.microsoft.com/office/drawing/2014/main" id="{CC51ACAD-3720-23F0-4EEF-B9D11A24A67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938" y="2646794"/>
            <a:ext cx="3484249" cy="411560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0E597BC-CC49-C551-4859-5B701875E50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074" y="435171"/>
            <a:ext cx="1382652" cy="137907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2A03762-5ABA-0274-E539-AF979C10C03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59167808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95344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80B93-E83E-6CFA-38B5-A19284440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03C715-02E0-38B2-8F74-DF0B3BD858E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EE4CABD-A05E-E213-A0AF-B5EBCE47B3D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2F4F249-FA1D-D491-7A74-89BCB6B4B7A6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F05B6AC-1B5A-CE65-2644-85D0D0D0D2E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008FC74-C12E-E0C9-9A48-5898FF543EE8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8C942C60-FD3D-7A09-3639-A872EBABA85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87AB3CC-7DBD-85BB-B964-E74F32BFAF95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E9E9FAE-5D73-9311-E6C9-C0042BE67061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2DE6E5B-7DC7-DBA7-E72D-17731AC20A4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926472" y="70433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A9F145B-B5DE-A03E-EE39-5B208271278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62526" y="576203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Observez bien ces mots. Je vais bouger deux mots. Vous devez les trouver. 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 m’expliquer la règle du jeu en arabe ? </a:t>
            </a:r>
          </a:p>
        </p:txBody>
      </p:sp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28654E9-49E8-7049-D8A2-30ABB89E95C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E1ACFCA-9C72-19CE-F79F-BFBCEB5121E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58113" y="2843212"/>
            <a:ext cx="1403985" cy="4077511"/>
          </a:xfrm>
          <a:prstGeom prst="rect">
            <a:avLst/>
          </a:prstGeom>
        </p:spPr>
      </p:pic>
      <p:pic>
        <p:nvPicPr>
          <p:cNvPr id="13" name="Image 12" descr="Une image contenant meubles, lit, Cadre de lit, literie&#10;&#10;Description générée automatiquement">
            <a:extLst>
              <a:ext uri="{FF2B5EF4-FFF2-40B4-BE49-F238E27FC236}">
                <a16:creationId xmlns:a16="http://schemas.microsoft.com/office/drawing/2014/main" id="{7F6397FC-70B2-2BE4-4D0B-F549A7B7479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0797" y="3820635"/>
            <a:ext cx="2865222" cy="352299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5E9B0F3F-4F4C-599E-DA45-C2C2DCD66E2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17731" y="3754189"/>
            <a:ext cx="2697032" cy="277862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5F26E0C-7F56-DE58-F37E-E455A11FE80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4355556" y="3775818"/>
            <a:ext cx="2861763" cy="2112468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5618F98-6CE5-1010-7172-663CE9F30C54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569897154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58211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5ACD6-5571-1723-C3D9-0D2572DA8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2408CCB-1BC1-7EBC-87AA-BD5B18C1780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FA2EAB8-A714-FA08-4DA7-192A77DE183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367619A-9F9E-F33F-6AB0-1DEF32D042E1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1EA5047-D981-656D-1718-9229B04C497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2B60FAE-2A9C-3EF1-3601-5EA2D9426833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72556B-AFF8-4CCD-2B98-85A400FCCD3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D422AE3-C231-BF92-896A-4E4F54F5F166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3EBB593-90F3-5251-3478-CCA01B25E88C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503D248-84CA-3B27-5C09-60063E3CBAD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944B3A-71D6-AF41-49D5-587C89F064E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Quels sont les mots qui ont bougé ? </a:t>
            </a:r>
          </a:p>
        </p:txBody>
      </p:sp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BC2999E-3A56-F118-C0B6-43B59A8692B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25ED0D5-FCE5-7067-596D-A0939F17222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217666" y="2860656"/>
            <a:ext cx="1403985" cy="4077511"/>
          </a:xfrm>
          <a:prstGeom prst="rect">
            <a:avLst/>
          </a:prstGeom>
        </p:spPr>
      </p:pic>
      <p:pic>
        <p:nvPicPr>
          <p:cNvPr id="17" name="Image 16" descr="Une image contenant meubles, lit, Cadre de lit, literie&#10;&#10;Description générée automatiquement">
            <a:extLst>
              <a:ext uri="{FF2B5EF4-FFF2-40B4-BE49-F238E27FC236}">
                <a16:creationId xmlns:a16="http://schemas.microsoft.com/office/drawing/2014/main" id="{0973A841-71FF-9138-AE05-FD49CECFE2E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95" y="3782310"/>
            <a:ext cx="2865222" cy="352299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F2A4E73-C4CF-43FD-F898-641DDBDF124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38566" y="3782310"/>
            <a:ext cx="2697032" cy="277862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E9DCE03-C65F-9CE8-4D99-FE36BA0F9777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4231262" y="3782310"/>
            <a:ext cx="2861763" cy="2112468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1BF7BA4-0857-45AB-48BD-813B22A5E9AA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852640484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69445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A2A584-CF39-F8E8-8046-BBA7009B1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94BC70B-D764-88A7-B920-CD1ED3A3108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7C54FFA4-32A5-CE7C-886E-2C992D5210D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2853F84-4996-79BC-C168-75CEF2DD71D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mots qui ont bougé sont </a:t>
            </a: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 lit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» et « garçon ».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45026A7-6EEB-F99E-F248-6AC817E67EB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217666" y="2860656"/>
            <a:ext cx="1403985" cy="4077511"/>
          </a:xfrm>
          <a:prstGeom prst="rect">
            <a:avLst/>
          </a:prstGeom>
        </p:spPr>
      </p:pic>
      <p:pic>
        <p:nvPicPr>
          <p:cNvPr id="7" name="Image 6" descr="Une image contenant meubles, lit, Cadre de lit, literie&#10;&#10;Description générée automatiquement">
            <a:extLst>
              <a:ext uri="{FF2B5EF4-FFF2-40B4-BE49-F238E27FC236}">
                <a16:creationId xmlns:a16="http://schemas.microsoft.com/office/drawing/2014/main" id="{51607C43-E41D-B6AC-CDBA-BD6C8A4B970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95" y="3782310"/>
            <a:ext cx="2865222" cy="352299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88DB372-DA9C-0207-CE73-7C6768AED4F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8566" y="3782310"/>
            <a:ext cx="2697032" cy="277862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1571C13-ABFF-1BE2-5A4B-5246CFE56ED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231262" y="3782310"/>
            <a:ext cx="2861763" cy="2112468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0A45DCA0-9705-7678-D719-A2C9002704C9}"/>
              </a:ext>
            </a:extLst>
          </p:cNvPr>
          <p:cNvSpPr/>
          <p:nvPr/>
        </p:nvSpPr>
        <p:spPr>
          <a:xfrm>
            <a:off x="7450485" y="2575570"/>
            <a:ext cx="3060993" cy="5000625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6E0B922B-1387-9F9C-7FBE-328E5B1CDCB7}"/>
              </a:ext>
            </a:extLst>
          </p:cNvPr>
          <p:cNvSpPr/>
          <p:nvPr/>
        </p:nvSpPr>
        <p:spPr>
          <a:xfrm>
            <a:off x="10629900" y="2424048"/>
            <a:ext cx="2642951" cy="5000625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3DFED2D-63E4-CCE4-29B3-9EC75B6192F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074" y="435171"/>
            <a:ext cx="1382652" cy="137907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FDD7920-A982-3B32-322F-FC543C5B84EE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333853749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33863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E42BE-0D7D-D35C-EEB4-84654DC63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4CCDDA1-751A-A5FA-C449-D5631F2CC7C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13BF924-EC1D-63C4-9124-CE8ABA354B1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41BE738-361B-845B-10F2-90646DFE9D2C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CD4384F-C324-DD08-D5B9-B337EC57620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186F8BE-B0F1-2FA1-7AE8-438DC5333A64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DFA8C08-0177-4493-1C03-4AD869EB406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44FE092-AF3C-8A6A-AE0A-A36399F281E6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DFFC01A-F694-C8D6-FC3B-B3C7F18E185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E346547-A865-7E96-C019-78E8E05B371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B28F0CC-2786-B5D4-4D51-731281E7515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11179" y="724849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dire une phrase. Qui veut me montrer la bonne image ?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B0AF840-F3E4-B051-B53F-5DA4DBE3274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43969" y="2522108"/>
            <a:ext cx="66194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garçon a un livre.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6C5E8E4-D111-B1E8-7265-A511F66DBBF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372169" y="564683"/>
            <a:ext cx="1784910" cy="1102940"/>
          </a:xfrm>
          <a:prstGeom prst="roundRect">
            <a:avLst>
              <a:gd name="adj" fmla="val 31362"/>
            </a:avLst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45DD101A-2938-503B-A56C-55CBEFF3E2CB}"/>
              </a:ext>
            </a:extLst>
          </p:cNvPr>
          <p:cNvSpPr/>
          <p:nvPr/>
        </p:nvSpPr>
        <p:spPr>
          <a:xfrm>
            <a:off x="2673223" y="8061253"/>
            <a:ext cx="699797" cy="722813"/>
          </a:xfrm>
          <a:prstGeom prst="ellipse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FE0F3-227B-B6D6-F060-C2012598A72C}"/>
              </a:ext>
            </a:extLst>
          </p:cNvPr>
          <p:cNvSpPr txBox="1"/>
          <p:nvPr/>
        </p:nvSpPr>
        <p:spPr>
          <a:xfrm>
            <a:off x="2796855" y="8135464"/>
            <a:ext cx="447558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BB0CC7DC-C73E-83A7-49DA-F1266C9903A3}"/>
              </a:ext>
            </a:extLst>
          </p:cNvPr>
          <p:cNvSpPr/>
          <p:nvPr/>
        </p:nvSpPr>
        <p:spPr>
          <a:xfrm>
            <a:off x="6760030" y="8078287"/>
            <a:ext cx="699797" cy="722813"/>
          </a:xfrm>
          <a:prstGeom prst="ellipse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4710C03-5B46-C88A-FE0C-2A2D0F847EE6}"/>
              </a:ext>
            </a:extLst>
          </p:cNvPr>
          <p:cNvSpPr txBox="1"/>
          <p:nvPr/>
        </p:nvSpPr>
        <p:spPr>
          <a:xfrm>
            <a:off x="6883662" y="8152498"/>
            <a:ext cx="447558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393DD974-4C40-A919-8430-3BACA9FA74D4}"/>
              </a:ext>
            </a:extLst>
          </p:cNvPr>
          <p:cNvSpPr/>
          <p:nvPr/>
        </p:nvSpPr>
        <p:spPr>
          <a:xfrm>
            <a:off x="10229849" y="8074466"/>
            <a:ext cx="699797" cy="722813"/>
          </a:xfrm>
          <a:prstGeom prst="ellipse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F878EC8-38E5-105B-E5B4-04AF488DBB2D}"/>
              </a:ext>
            </a:extLst>
          </p:cNvPr>
          <p:cNvSpPr txBox="1"/>
          <p:nvPr/>
        </p:nvSpPr>
        <p:spPr>
          <a:xfrm>
            <a:off x="10353482" y="8148677"/>
            <a:ext cx="447558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B3ADE412-6C99-744A-3AE8-8B53BE69F3A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5584042" y="4088703"/>
            <a:ext cx="3046797" cy="3376488"/>
          </a:xfrm>
          <a:prstGeom prst="rect">
            <a:avLst/>
          </a:prstGeom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C5F2AB81-4C3A-ADA1-D81D-0A475A9748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4880" y="4546382"/>
            <a:ext cx="2304762" cy="2833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Image 23" descr="Une image contenant dessin, dessin humoristique, clipart, croquis&#10;&#10;Description générée automatiquement">
            <a:extLst>
              <a:ext uri="{FF2B5EF4-FFF2-40B4-BE49-F238E27FC236}">
                <a16:creationId xmlns:a16="http://schemas.microsoft.com/office/drawing/2014/main" id="{953BFBD9-81DF-2D1A-5E85-359FD4F1AF86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2" t="33793" r="9806" b="15696"/>
          <a:stretch/>
        </p:blipFill>
        <p:spPr>
          <a:xfrm>
            <a:off x="1213070" y="4713866"/>
            <a:ext cx="3082113" cy="271292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2EA28A0-4C62-2F4F-C50F-E9393A39657E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618638157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785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712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FD821-BA1B-51FB-F84C-D7C9CAE7E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6021967-2070-D576-66B0-AC8AF77FAC0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2DF3AB1-4BBA-1B29-901C-4E6652687E1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00EAD0F-14EA-12EB-D44B-6CBE007EE892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3AE2E52-F095-25B4-8A8A-E37AA9149F9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420F634-C206-E082-6EF6-0E94C27FC877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035ABBB-DA29-D463-4309-6E15C48552C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F22CF0C-7366-A0A3-72E4-6590158D98CF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1F829EB-A329-7E19-27D0-532C7F9656F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8873C1C-2CC3-1615-2633-38DDAD1561B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B81D81D-DBDB-923B-01F9-65312723B54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677515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dire une phrase. Qui veut me montrer la bonne image ?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C08D036-F413-77E4-FBBE-9D134C2D87E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43969" y="2788424"/>
            <a:ext cx="66194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fille dessine un renard.</a:t>
            </a:r>
            <a:endParaRPr kumimoji="0" lang="fr-FR" sz="4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9599DC1-8757-5BBA-E2DF-5FD4919FB1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372169" y="564683"/>
            <a:ext cx="1784910" cy="1102940"/>
          </a:xfrm>
          <a:prstGeom prst="roundRect">
            <a:avLst>
              <a:gd name="adj" fmla="val 31362"/>
            </a:avLst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A49F411-7466-9984-5EDB-165C47425E49}"/>
              </a:ext>
            </a:extLst>
          </p:cNvPr>
          <p:cNvSpPr/>
          <p:nvPr/>
        </p:nvSpPr>
        <p:spPr>
          <a:xfrm>
            <a:off x="2533261" y="8061253"/>
            <a:ext cx="699797" cy="722813"/>
          </a:xfrm>
          <a:prstGeom prst="ellipse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9CFE763-338B-2C18-F288-98CEE6BE6B59}"/>
              </a:ext>
            </a:extLst>
          </p:cNvPr>
          <p:cNvSpPr txBox="1"/>
          <p:nvPr/>
        </p:nvSpPr>
        <p:spPr>
          <a:xfrm>
            <a:off x="2656893" y="8135464"/>
            <a:ext cx="447558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F79462E-1832-C0E0-87A8-36B0B036A043}"/>
              </a:ext>
            </a:extLst>
          </p:cNvPr>
          <p:cNvSpPr/>
          <p:nvPr/>
        </p:nvSpPr>
        <p:spPr>
          <a:xfrm>
            <a:off x="6583479" y="8078285"/>
            <a:ext cx="699797" cy="722813"/>
          </a:xfrm>
          <a:prstGeom prst="ellipse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D9BC7C7-3068-EAB9-0280-494DCB615C5C}"/>
              </a:ext>
            </a:extLst>
          </p:cNvPr>
          <p:cNvSpPr txBox="1"/>
          <p:nvPr/>
        </p:nvSpPr>
        <p:spPr>
          <a:xfrm>
            <a:off x="6707111" y="8152496"/>
            <a:ext cx="447558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9299C09B-09D4-590A-7D85-8548F6CC5ECE}"/>
              </a:ext>
            </a:extLst>
          </p:cNvPr>
          <p:cNvSpPr/>
          <p:nvPr/>
        </p:nvSpPr>
        <p:spPr>
          <a:xfrm>
            <a:off x="10719706" y="8088463"/>
            <a:ext cx="699797" cy="722813"/>
          </a:xfrm>
          <a:prstGeom prst="ellipse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730D894-8963-B233-7D8C-A28FAFB0F384}"/>
              </a:ext>
            </a:extLst>
          </p:cNvPr>
          <p:cNvSpPr txBox="1"/>
          <p:nvPr/>
        </p:nvSpPr>
        <p:spPr>
          <a:xfrm>
            <a:off x="10843338" y="8162674"/>
            <a:ext cx="447558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749ECD68-4C6D-4258-89F1-C3A0C2E7644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94024" y="4694932"/>
            <a:ext cx="2973295" cy="297329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444C1BB2-7139-F949-C309-323B04CD223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639124" y="4936353"/>
            <a:ext cx="2855986" cy="275781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A17ED022-42FC-749D-8487-99575C3B4E8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59707" y="5463849"/>
            <a:ext cx="3487029" cy="1986601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3B568A8-9C1A-3391-4FF6-56EB36009DD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803454389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74663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25B34C-5749-3835-6B47-688327646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E4A885A-36BD-9A7C-CAAA-813AF0C8276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517A291-6DF8-C643-885D-3AB62409778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162F9C4-82E1-2402-98F8-C21B0734171C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F6136AF-E0AA-A60E-8500-7D9EDEE551F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DBF40CB-6036-950B-8D83-B7897074ADC0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0FF22E8-1661-0E67-472A-7805950BD1C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6691867-F43B-FC6E-6639-B74CDDB0B390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0159B3E-7CB2-F8A3-D770-56F8A3D4CDC3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7DD6F91-95C6-7DC6-6042-EC7631A1B07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00772" y="82485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2E734751-1CCF-E966-BE0B-4EFD63960F1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7" y="5870"/>
          <a:ext cx="10091054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1233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86028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88953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                       4.  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076BC23A-028C-A456-D078-F2B053E448C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813728" y="4538661"/>
            <a:ext cx="12045572" cy="1550642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4A275191-96AB-E52A-6DF6-D284EE94D29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485901" y="735877"/>
            <a:ext cx="9344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Maintenant, o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 va compter ensemble les chiffres. Répétez après moi. 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11AD9C7-ED62-F20E-E88F-C4462F72884B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604731" y="719607"/>
            <a:ext cx="1440440" cy="120920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F5201AB-6BBC-A975-FB9F-0AEA85BF8D0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983385293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17172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5D0B4-7532-99EE-B078-BB33253FA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CBA9047-9C65-FD89-F20A-D66CE024B0E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9E5F393-2582-5B60-CF81-F067942210B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D6D6116-2107-EE11-C88F-FCFB50C4F539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5FF995B-F9E5-8E0C-9382-414124DB183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ACFE15A-73CB-5921-3719-52BCA5449922}"/>
                  </a:ext>
                </a:extLst>
              </p:cNvPr>
              <p:cNvSpPr/>
              <p:nvPr>
                <p:custDataLst>
                  <p:tags r:id="rId2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AFB7B61-3EB7-736D-5885-750D1D13EA3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A8DEFE0-E529-05BD-BC50-A31BE5E10C79}"/>
                    </a:ext>
                  </a:extLst>
                </p:cNvPr>
                <p:cNvSpPr/>
                <p:nvPr>
                  <p:custDataLst>
                    <p:tags r:id="rId2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AA16F69-AD84-182A-7FCB-383AC62A02E9}"/>
                    </a:ext>
                  </a:extLst>
                </p:cNvPr>
                <p:cNvSpPr/>
                <p:nvPr>
                  <p:custDataLst>
                    <p:tags r:id="rId2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683420C-3D80-A51A-296E-BB6396EBCAF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911511" y="63415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54EF4FE-FE0B-0F08-EA52-96BBA77C8B9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37082" y="527263"/>
            <a:ext cx="932153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Chaque gâteau d’anniversaire est pour un âge.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Répétez après moi : un an, deux ans, trois ans ….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F573C39B-9D20-251E-C7C0-8D6093B3D1F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1059899" y="3209366"/>
            <a:ext cx="11034333" cy="2014304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51E7AB0F-AE3F-17A2-E566-CF8DAB3FC2E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1167758" y="5877620"/>
            <a:ext cx="10869633" cy="201430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C46F5D9-42F3-B14E-0F67-81269F388046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367936" y="5131100"/>
            <a:ext cx="104868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3000" b="1" dirty="0">
                <a:solidFill>
                  <a:srgbClr val="215968"/>
                </a:solidFill>
                <a:latin typeface="Dosis" pitchFamily="2" charset="0"/>
              </a:rPr>
              <a:t>un an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D762821-9AE8-D250-2549-C5BA25CE239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926145" y="5117735"/>
            <a:ext cx="157447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3000" b="1" dirty="0">
                <a:solidFill>
                  <a:srgbClr val="215968"/>
                </a:solidFill>
                <a:latin typeface="Dosis" pitchFamily="2" charset="0"/>
              </a:rPr>
              <a:t>deux ans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8C82FC9-BC80-F1A0-78BB-D6F6AAD428E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030273" y="5120889"/>
            <a:ext cx="152157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3000" b="1" dirty="0">
                <a:solidFill>
                  <a:srgbClr val="215968"/>
                </a:solidFill>
                <a:latin typeface="Dosis" pitchFamily="2" charset="0"/>
              </a:rPr>
              <a:t>trois ans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7A278E9-DC30-72B2-5B8D-287D139F39EB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6784526" y="5127623"/>
            <a:ext cx="185178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3000" b="1" dirty="0">
                <a:solidFill>
                  <a:srgbClr val="215968"/>
                </a:solidFill>
                <a:latin typeface="Dosis" pitchFamily="2" charset="0"/>
              </a:rPr>
              <a:t>quatre ans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D3C864A-FB44-07C2-AFB0-71046090DE8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861318" y="5136506"/>
            <a:ext cx="146226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3000" b="1" dirty="0">
                <a:solidFill>
                  <a:srgbClr val="215968"/>
                </a:solidFill>
                <a:latin typeface="Dosis" pitchFamily="2" charset="0"/>
              </a:rPr>
              <a:t>cinq ans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57CB642-EA37-DD30-9BA3-500F3B7FE322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670645" y="5127621"/>
            <a:ext cx="123463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3000" b="1" dirty="0">
                <a:solidFill>
                  <a:srgbClr val="215968"/>
                </a:solidFill>
                <a:latin typeface="Dosis" pitchFamily="2" charset="0"/>
              </a:rPr>
              <a:t>six ans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9CB9EE5-F610-672C-7E1B-4DBFA7C596B3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1456784" y="7857099"/>
            <a:ext cx="148470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3000" b="1" dirty="0">
                <a:solidFill>
                  <a:srgbClr val="215968"/>
                </a:solidFill>
                <a:latin typeface="Dosis" pitchFamily="2" charset="0"/>
              </a:rPr>
              <a:t>sept ans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F50190A-7E46-B923-211C-9133BB3DCB94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3168951" y="7843734"/>
            <a:ext cx="143020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3000" b="1" dirty="0">
                <a:solidFill>
                  <a:srgbClr val="215968"/>
                </a:solidFill>
                <a:latin typeface="Dosis" pitchFamily="2" charset="0"/>
              </a:rPr>
              <a:t>huit ans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F1D93B1-3856-2B0C-773A-3344ABFB2A92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5133117" y="7846889"/>
            <a:ext cx="152638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3000" b="1" dirty="0">
                <a:solidFill>
                  <a:srgbClr val="215968"/>
                </a:solidFill>
                <a:latin typeface="Dosis" pitchFamily="2" charset="0"/>
              </a:rPr>
              <a:t>neuf ans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B06E8EDB-2B35-C07C-AA9E-305091B01744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7013339" y="7853622"/>
            <a:ext cx="127470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3000" b="1" dirty="0">
                <a:solidFill>
                  <a:srgbClr val="215968"/>
                </a:solidFill>
                <a:latin typeface="Dosis" pitchFamily="2" charset="0"/>
              </a:rPr>
              <a:t>dix ans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654A248B-CD1F-7F20-449D-5C20C3754002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8782214" y="7862505"/>
            <a:ext cx="155042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3000" b="1" dirty="0">
                <a:solidFill>
                  <a:srgbClr val="215968"/>
                </a:solidFill>
                <a:latin typeface="Dosis" pitchFamily="2" charset="0"/>
              </a:rPr>
              <a:t>onze ans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BC94FDD0-AC1D-77B9-7E4E-195A88D17A55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10591541" y="7853621"/>
            <a:ext cx="175080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3000" b="1" dirty="0">
                <a:solidFill>
                  <a:srgbClr val="215968"/>
                </a:solidFill>
                <a:latin typeface="Dosis" pitchFamily="2" charset="0"/>
              </a:rPr>
              <a:t>douze ans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B6D8358-4DC4-01CB-1EC1-D20B6F848482}"/>
              </a:ext>
            </a:extLst>
          </p:cNvPr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3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056970" y="539600"/>
            <a:ext cx="1747521" cy="1466991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7276EF5-1A76-8F7B-04B6-702C57B0DC15}"/>
              </a:ext>
            </a:extLst>
          </p:cNvPr>
          <p:cNvGraphicFramePr>
            <a:graphicFrameLocks noGrp="1"/>
          </p:cNvGraphicFramePr>
          <p:nvPr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2949785100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07884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DE07B-0482-4A86-6753-1492A7310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31F2B840-217B-F255-2F86-EC77ED17A5A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2392" y="80578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907B317-DE00-286D-002F-35D7B3D7E15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07967" y="718168"/>
            <a:ext cx="9569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allons jouer au jeu du mot invisible.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ABEF0BB-8F83-6AF3-BD9D-A18681D5EEBD}"/>
              </a:ext>
            </a:extLst>
          </p:cNvPr>
          <p:cNvSpPr txBox="1"/>
          <p:nvPr/>
        </p:nvSpPr>
        <p:spPr>
          <a:xfrm>
            <a:off x="3411493" y="6522997"/>
            <a:ext cx="69079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Jeu du mot invisible. 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E200B4B0-BF29-E4B5-661C-3C2953A335D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41641" y="2561126"/>
            <a:ext cx="2847686" cy="344559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1B5C095-02FC-FACE-F199-36B5D8D6EFB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074" y="435171"/>
            <a:ext cx="1382652" cy="137907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AA00270-A7BD-8228-7348-8D577494E94F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406386926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54718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4A07D-879D-BC39-583C-4567D0F59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0954AA6-3C26-335C-6E68-46810C2127C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55E7BC6-F960-3BAD-6B00-F07ACB5599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74A2851-C8F2-76C7-69AD-137CCD06FB1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6CA2B00-39A5-3D09-0A8C-7F6D77F02AA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A992097-DD9C-AD7F-C03E-C09DD6A2E51F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C66F95F-666F-6F7F-144F-8862D8E922F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6E8088D-BE46-EBB0-3C67-829EB2409CA8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683C878-24AD-0655-B768-26D69EC4595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F9539B8-4BF0-BE0C-349E-F0C9016E9C1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926472" y="70433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79BE806-AE6F-7DAE-0321-251455F992A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62526" y="576203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Observez bien ces mots. Je vais enlever un mot. Vous devez le trouver. 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m’expliquer la règle du jeu en arabe ? </a:t>
            </a:r>
          </a:p>
        </p:txBody>
      </p:sp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E7EC7DAE-0442-061F-ECBC-D0327EF47C8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1E8380DA-2C4C-2AED-97CF-90D4FBD9572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200739" y="2378980"/>
            <a:ext cx="7314521" cy="6551870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AAD7BF0-B790-F769-B921-F690D3E50082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842450184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12025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52CE7-A20E-7FC9-00A5-9EF709F99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E33A88-4484-BE46-AF62-AF47B7E36C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9A975D3-2FD1-4D1F-7ED4-33DD692B9D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579B7B4-0573-95C5-5CE5-E117E229568D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8DCA038-F0F2-80B5-D3DB-BA278DF10CD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42E31BF-BA00-139B-19E1-17C7D6401E86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0EC8DB15-A27B-E999-DECB-57B7EDAC341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24614CA-7C1C-EFC6-E481-D0BEF49559E1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E4BCF24-E356-193E-DB52-30D467DF8DF5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C8591AD-C6E0-DD64-74F1-553EF5C3F24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926472" y="70433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5643149-40DB-0ED3-010D-06247CFB7C9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62526" y="576203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Observez bien ces mots. Je vais enlever un mot. Vous devez le trouver. 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m’expliquer la règle du jeu en arabe ? </a:t>
            </a:r>
          </a:p>
        </p:txBody>
      </p:sp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147D6B3-CA69-3500-8605-803B33499DE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A15312AD-C206-88F2-EA8D-FAF1F84463D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200739" y="2378980"/>
            <a:ext cx="7314521" cy="655187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FA61B956-6A7E-F7B6-8E58-40009FF0D97C}"/>
              </a:ext>
            </a:extLst>
          </p:cNvPr>
          <p:cNvSpPr/>
          <p:nvPr/>
        </p:nvSpPr>
        <p:spPr>
          <a:xfrm>
            <a:off x="5886450" y="2713263"/>
            <a:ext cx="1943100" cy="22564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4E65C0AA-AAD5-0B36-8640-DE17A591C794}"/>
              </a:ext>
            </a:extLst>
          </p:cNvPr>
          <p:cNvSpPr txBox="1"/>
          <p:nvPr/>
        </p:nvSpPr>
        <p:spPr>
          <a:xfrm>
            <a:off x="5948443" y="1749130"/>
            <a:ext cx="385763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39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C2D0E72-F615-2F98-5323-226D18BD613C}"/>
              </a:ext>
            </a:extLst>
          </p:cNvPr>
          <p:cNvSpPr/>
          <p:nvPr/>
        </p:nvSpPr>
        <p:spPr>
          <a:xfrm>
            <a:off x="3522918" y="6339724"/>
            <a:ext cx="1943100" cy="22564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977E783F-2203-E865-7039-8F758111A731}"/>
              </a:ext>
            </a:extLst>
          </p:cNvPr>
          <p:cNvSpPr txBox="1"/>
          <p:nvPr/>
        </p:nvSpPr>
        <p:spPr>
          <a:xfrm>
            <a:off x="3584911" y="5375591"/>
            <a:ext cx="385763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39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F181FE0-9A50-5091-86B4-B3937509B861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345800442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67769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308017-94DE-7B92-4A13-797C882C2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393E6E9-3A9A-8607-E85F-755963BC8CA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B06AEB4D-711B-74C0-7723-63CCD25B661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B7B3D4C-24AB-4896-79EA-D2EB5BC6C55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mots qui manquent sont « cinq ans » et « sept ans ».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D2587B1-3AE8-FB38-85F7-22AEBF5A3CB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00739" y="2378980"/>
            <a:ext cx="7314521" cy="6551870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63B9D279-E5B4-E06A-4554-DB1C566F2856}"/>
              </a:ext>
            </a:extLst>
          </p:cNvPr>
          <p:cNvSpPr/>
          <p:nvPr/>
        </p:nvSpPr>
        <p:spPr>
          <a:xfrm>
            <a:off x="3200739" y="5653355"/>
            <a:ext cx="2587272" cy="350883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3F2564CE-44ED-5A36-DE08-1DC534F679AA}"/>
              </a:ext>
            </a:extLst>
          </p:cNvPr>
          <p:cNvSpPr/>
          <p:nvPr/>
        </p:nvSpPr>
        <p:spPr>
          <a:xfrm>
            <a:off x="5564363" y="2147636"/>
            <a:ext cx="2587272" cy="350883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0229FA4-F061-3073-D664-A0BCAE93247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074" y="435171"/>
            <a:ext cx="1382652" cy="137907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B9B4A2E-6459-96D0-F16E-788BC98BC2C6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953295639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75239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C5541-8E29-11B7-56F3-2FC149013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6DA28FD-7FB7-BB7A-1C73-24972D3CD1C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7F20AD2-7D8C-84A9-10AE-192AB2552A8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CC6105A-10B4-6954-EA83-60558E1718BA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AEC561D-844D-8C79-953A-911EDA09CB8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216E0F2-DEDF-C27B-64CD-D5F59CFC5EBE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74FF57D-DC47-9BE7-3EC5-84A39754C2F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24630DF-9E43-E9F9-2D1C-621B31F8C16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2E319C8-E204-A8CF-8F83-361861712A0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375E7F3-5F5D-3DA5-DDA8-CB45CC6321E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5800" y="85249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Étoile : 16 branches 4">
            <a:extLst>
              <a:ext uri="{FF2B5EF4-FFF2-40B4-BE49-F238E27FC236}">
                <a16:creationId xmlns:a16="http://schemas.microsoft.com/office/drawing/2014/main" id="{1C624EFA-4EF0-8AD6-82AE-9E8B86F469B8}"/>
              </a:ext>
            </a:extLst>
          </p:cNvPr>
          <p:cNvSpPr/>
          <p:nvPr/>
        </p:nvSpPr>
        <p:spPr>
          <a:xfrm>
            <a:off x="1292328" y="2674827"/>
            <a:ext cx="2059039" cy="2061056"/>
          </a:xfrm>
          <a:prstGeom prst="star16">
            <a:avLst>
              <a:gd name="adj" fmla="val 46866"/>
            </a:avLst>
          </a:prstGeom>
          <a:solidFill>
            <a:srgbClr val="0066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Étoile : 16 branches 5">
            <a:extLst>
              <a:ext uri="{FF2B5EF4-FFF2-40B4-BE49-F238E27FC236}">
                <a16:creationId xmlns:a16="http://schemas.microsoft.com/office/drawing/2014/main" id="{209500B0-34B6-334B-96D1-EC8764715EC8}"/>
              </a:ext>
            </a:extLst>
          </p:cNvPr>
          <p:cNvSpPr/>
          <p:nvPr/>
        </p:nvSpPr>
        <p:spPr>
          <a:xfrm>
            <a:off x="4261365" y="2692338"/>
            <a:ext cx="2059039" cy="2061056"/>
          </a:xfrm>
          <a:prstGeom prst="star16">
            <a:avLst>
              <a:gd name="adj" fmla="val 46866"/>
            </a:avLst>
          </a:prstGeom>
          <a:solidFill>
            <a:srgbClr val="ED1D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Étoile : 16 branches 8">
            <a:extLst>
              <a:ext uri="{FF2B5EF4-FFF2-40B4-BE49-F238E27FC236}">
                <a16:creationId xmlns:a16="http://schemas.microsoft.com/office/drawing/2014/main" id="{F0CAB0DD-F16B-BDF6-2C67-7FF6B5C526C3}"/>
              </a:ext>
            </a:extLst>
          </p:cNvPr>
          <p:cNvSpPr/>
          <p:nvPr/>
        </p:nvSpPr>
        <p:spPr>
          <a:xfrm>
            <a:off x="7478955" y="2674827"/>
            <a:ext cx="2059039" cy="2061056"/>
          </a:xfrm>
          <a:prstGeom prst="star16">
            <a:avLst>
              <a:gd name="adj" fmla="val 46866"/>
            </a:avLst>
          </a:prstGeom>
          <a:solidFill>
            <a:srgbClr val="0096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Étoile : 16 branches 11">
            <a:extLst>
              <a:ext uri="{FF2B5EF4-FFF2-40B4-BE49-F238E27FC236}">
                <a16:creationId xmlns:a16="http://schemas.microsoft.com/office/drawing/2014/main" id="{68024E8D-7499-BB80-C869-E975DD126AE9}"/>
              </a:ext>
            </a:extLst>
          </p:cNvPr>
          <p:cNvSpPr/>
          <p:nvPr/>
        </p:nvSpPr>
        <p:spPr>
          <a:xfrm>
            <a:off x="10447992" y="2674827"/>
            <a:ext cx="2059039" cy="2061056"/>
          </a:xfrm>
          <a:prstGeom prst="star16">
            <a:avLst>
              <a:gd name="adj" fmla="val 46866"/>
            </a:avLst>
          </a:prstGeom>
          <a:solidFill>
            <a:srgbClr val="FEF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Étoile : 16 branches 12">
            <a:extLst>
              <a:ext uri="{FF2B5EF4-FFF2-40B4-BE49-F238E27FC236}">
                <a16:creationId xmlns:a16="http://schemas.microsoft.com/office/drawing/2014/main" id="{EF3C1185-C946-8D50-D227-505120DFB68C}"/>
              </a:ext>
            </a:extLst>
          </p:cNvPr>
          <p:cNvSpPr/>
          <p:nvPr/>
        </p:nvSpPr>
        <p:spPr>
          <a:xfrm>
            <a:off x="1292328" y="6283792"/>
            <a:ext cx="2059039" cy="2061056"/>
          </a:xfrm>
          <a:prstGeom prst="star16">
            <a:avLst>
              <a:gd name="adj" fmla="val 46866"/>
            </a:avLst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Étoile : 16 branches 13">
            <a:extLst>
              <a:ext uri="{FF2B5EF4-FFF2-40B4-BE49-F238E27FC236}">
                <a16:creationId xmlns:a16="http://schemas.microsoft.com/office/drawing/2014/main" id="{7326D7B2-B23E-85BB-6055-A887D9AD922A}"/>
              </a:ext>
            </a:extLst>
          </p:cNvPr>
          <p:cNvSpPr/>
          <p:nvPr/>
        </p:nvSpPr>
        <p:spPr>
          <a:xfrm>
            <a:off x="4261365" y="6301303"/>
            <a:ext cx="2059039" cy="2061056"/>
          </a:xfrm>
          <a:prstGeom prst="star16">
            <a:avLst>
              <a:gd name="adj" fmla="val 46866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Étoile : 16 branches 15">
            <a:extLst>
              <a:ext uri="{FF2B5EF4-FFF2-40B4-BE49-F238E27FC236}">
                <a16:creationId xmlns:a16="http://schemas.microsoft.com/office/drawing/2014/main" id="{0B34F5A4-6846-56E3-DDDF-51F7AE204ACC}"/>
              </a:ext>
            </a:extLst>
          </p:cNvPr>
          <p:cNvSpPr/>
          <p:nvPr/>
        </p:nvSpPr>
        <p:spPr>
          <a:xfrm>
            <a:off x="7478955" y="6301303"/>
            <a:ext cx="2059039" cy="2061056"/>
          </a:xfrm>
          <a:prstGeom prst="star16">
            <a:avLst>
              <a:gd name="adj" fmla="val 46866"/>
            </a:avLst>
          </a:prstGeom>
          <a:solidFill>
            <a:srgbClr val="8D5E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Étoile : 16 branches 20">
            <a:extLst>
              <a:ext uri="{FF2B5EF4-FFF2-40B4-BE49-F238E27FC236}">
                <a16:creationId xmlns:a16="http://schemas.microsoft.com/office/drawing/2014/main" id="{465CAFD1-3BB4-8197-EEC7-A144ABFAC98B}"/>
              </a:ext>
            </a:extLst>
          </p:cNvPr>
          <p:cNvSpPr/>
          <p:nvPr/>
        </p:nvSpPr>
        <p:spPr>
          <a:xfrm>
            <a:off x="10546742" y="6283792"/>
            <a:ext cx="2059039" cy="2061056"/>
          </a:xfrm>
          <a:prstGeom prst="star16">
            <a:avLst>
              <a:gd name="adj" fmla="val 4686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8358A4D-0009-0CAC-90C1-4FB0F9E8E20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Nous avons déjà vu les noms des couleurs. Répétez après moi.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AA9B655C-E19E-8601-B8E9-93FDBB4D5C3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070264F-BF63-7876-D955-66292C700F95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165622996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766196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4364F5-5BFC-B9ED-DCE5-F5FF85187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FBABBEB9-B36C-C71C-5857-FB6F14E9BC2B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4B806B7-4940-7F9F-BEE9-FFB8CB1F444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09A9C04A-68EE-ABBF-64BE-147D3272996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6A98CA3-272C-914D-EA93-2F5064CA328D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E7671B3-884C-894C-6AA1-2E46D66EEB42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4D148B82-48DF-226E-D02B-A10A9E6F079A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CE15185-EBE1-2E50-B797-D8DA7F4512C7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3D398461-47BA-BCBC-2213-8BD384439B9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2392" y="80578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6E0157F-BCA8-4B40-8A40-8ADEC06B154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7967" y="718168"/>
            <a:ext cx="9569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allons jouer au jeu des mots qui bougent.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554AB35-FF15-045A-A457-53F1CE8960A1}"/>
              </a:ext>
            </a:extLst>
          </p:cNvPr>
          <p:cNvSpPr txBox="1"/>
          <p:nvPr/>
        </p:nvSpPr>
        <p:spPr>
          <a:xfrm>
            <a:off x="2644230" y="7314223"/>
            <a:ext cx="83333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Jeu des mots qui bougent</a:t>
            </a:r>
          </a:p>
        </p:txBody>
      </p:sp>
      <p:pic>
        <p:nvPicPr>
          <p:cNvPr id="14" name="Image 13" descr="Une image contenant vert, Graphique, Caractère coloré&#10;&#10;Description générée automatiquement">
            <a:extLst>
              <a:ext uri="{FF2B5EF4-FFF2-40B4-BE49-F238E27FC236}">
                <a16:creationId xmlns:a16="http://schemas.microsoft.com/office/drawing/2014/main" id="{260F94B0-8F20-78E2-8DEB-FA2C56C8D12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938" y="2646794"/>
            <a:ext cx="3484249" cy="411560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288DC4E-0087-3E4E-32F0-5D527AEE30C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074" y="435171"/>
            <a:ext cx="1382652" cy="137907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3EA1305-D209-6F76-7006-9B288D9F1BCD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867670298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07709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7BBBC7-499E-51D7-42C1-BDAF79360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10049AD-7DEB-E3B2-AFCB-EAABFD9CEF8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BDE0451-0FE2-7B87-91FE-281F261A771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5220E41-1658-8F3C-4075-B9C51C15184A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DB40E8A-173E-3F59-D61F-2579A4465EEF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087CAAC-E55A-66E2-B27C-F1CD2227A0D8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190810F-E77A-A904-669C-4EC1BE9D2902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3041976-C8D0-C8CC-5F08-3A63ABF139B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AE1F8FB-97C1-3849-427F-B1689C38FBB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14652B7-FD6E-1A05-36DE-CF6A1502A3F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926472" y="70433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E72DBD1-01E2-D2DC-8551-8D2EF1BA3EA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62526" y="576203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Observez bien ces mots. Je vais bouger deux mots. Vous devez les trouver. 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 m’expliquer la règle du jeu en arabe ? </a:t>
            </a:r>
          </a:p>
        </p:txBody>
      </p:sp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C2EC25B-93CB-537F-F283-749C4D9E92E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40605" y="452216"/>
            <a:ext cx="1250264" cy="1512774"/>
          </a:xfrm>
          <a:prstGeom prst="rect">
            <a:avLst/>
          </a:prstGeom>
        </p:spPr>
      </p:pic>
      <p:sp>
        <p:nvSpPr>
          <p:cNvPr id="6" name="Étoile : 16 branches 5">
            <a:extLst>
              <a:ext uri="{FF2B5EF4-FFF2-40B4-BE49-F238E27FC236}">
                <a16:creationId xmlns:a16="http://schemas.microsoft.com/office/drawing/2014/main" id="{D32860B0-EDED-A996-E26E-15043BC35E28}"/>
              </a:ext>
            </a:extLst>
          </p:cNvPr>
          <p:cNvSpPr/>
          <p:nvPr/>
        </p:nvSpPr>
        <p:spPr>
          <a:xfrm>
            <a:off x="1249465" y="4276143"/>
            <a:ext cx="2059039" cy="2061056"/>
          </a:xfrm>
          <a:prstGeom prst="star16">
            <a:avLst>
              <a:gd name="adj" fmla="val 46866"/>
            </a:avLst>
          </a:prstGeom>
          <a:solidFill>
            <a:srgbClr val="0066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Étoile : 16 branches 13">
            <a:extLst>
              <a:ext uri="{FF2B5EF4-FFF2-40B4-BE49-F238E27FC236}">
                <a16:creationId xmlns:a16="http://schemas.microsoft.com/office/drawing/2014/main" id="{486FCF55-E0F2-1E2B-4741-9627319D8703}"/>
              </a:ext>
            </a:extLst>
          </p:cNvPr>
          <p:cNvSpPr/>
          <p:nvPr/>
        </p:nvSpPr>
        <p:spPr>
          <a:xfrm>
            <a:off x="4218502" y="4293654"/>
            <a:ext cx="2059039" cy="2061056"/>
          </a:xfrm>
          <a:prstGeom prst="star16">
            <a:avLst>
              <a:gd name="adj" fmla="val 46866"/>
            </a:avLst>
          </a:prstGeom>
          <a:solidFill>
            <a:srgbClr val="ED1D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Étoile : 16 branches 15">
            <a:extLst>
              <a:ext uri="{FF2B5EF4-FFF2-40B4-BE49-F238E27FC236}">
                <a16:creationId xmlns:a16="http://schemas.microsoft.com/office/drawing/2014/main" id="{993EE2A4-E141-9824-2B16-DE173F96CA8B}"/>
              </a:ext>
            </a:extLst>
          </p:cNvPr>
          <p:cNvSpPr/>
          <p:nvPr/>
        </p:nvSpPr>
        <p:spPr>
          <a:xfrm>
            <a:off x="7436092" y="4276143"/>
            <a:ext cx="2059039" cy="2061056"/>
          </a:xfrm>
          <a:prstGeom prst="star16">
            <a:avLst>
              <a:gd name="adj" fmla="val 46866"/>
            </a:avLst>
          </a:prstGeom>
          <a:solidFill>
            <a:srgbClr val="0096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Étoile : 16 branches 16">
            <a:extLst>
              <a:ext uri="{FF2B5EF4-FFF2-40B4-BE49-F238E27FC236}">
                <a16:creationId xmlns:a16="http://schemas.microsoft.com/office/drawing/2014/main" id="{ED194BF6-AD69-3534-30EF-C0B02C6E6D0E}"/>
              </a:ext>
            </a:extLst>
          </p:cNvPr>
          <p:cNvSpPr/>
          <p:nvPr/>
        </p:nvSpPr>
        <p:spPr>
          <a:xfrm>
            <a:off x="10405129" y="4276143"/>
            <a:ext cx="2059039" cy="2061056"/>
          </a:xfrm>
          <a:prstGeom prst="star16">
            <a:avLst>
              <a:gd name="adj" fmla="val 46866"/>
            </a:avLst>
          </a:prstGeom>
          <a:solidFill>
            <a:srgbClr val="FEF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6712BCEA-911F-1B59-78A4-CDAE0A041BA8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603531933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4754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t="-5555" b="-5555"/>
            </a:stretch>
          </a:blipFill>
        </p:spPr>
        <p:txBody>
          <a:bodyPr/>
          <a:lstStyle/>
          <a:p>
            <a:pPr algn="just"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69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8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3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69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2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21877" y="4825441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Modelage.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68" y="3043457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1" y="2982991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7" y="4828795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Questions directes.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9" y="4770771"/>
            <a:ext cx="43085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Répétition chorale.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4320255" y="6452250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8" y="7796687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Passage au tableau.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681" y="6436705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3"/>
            <a:ext cx="354956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908" y="645225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7" y="7822195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Pratique autonome.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8" y="6013322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80" y="7796190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Observation.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/>
        </p:nvGrpSpPr>
        <p:grpSpPr>
          <a:xfrm>
            <a:off x="7535534" y="3219398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69">
                <a:defRPr/>
              </a:pPr>
              <a:endParaRPr lang="fr-FR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6922745" y="4827084"/>
            <a:ext cx="2955137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Dites-le en arabe.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35EC1-38DA-4B94-5BE8-1BBE37BF2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FCEA4D-82BC-E7CC-F825-AE3F620A24F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A103CD8E-FCE4-C1BA-302E-8752F3D0EB4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B56B13-C269-D262-8F55-34DF470850B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mots qui ont bougé sont « bleu » et « vert ».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D1328B05-B912-00DD-8995-06525CC1E167}"/>
              </a:ext>
            </a:extLst>
          </p:cNvPr>
          <p:cNvSpPr/>
          <p:nvPr/>
        </p:nvSpPr>
        <p:spPr>
          <a:xfrm>
            <a:off x="656531" y="2643187"/>
            <a:ext cx="3060993" cy="5000625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5BAC51F5-C14A-8A2E-027F-825BDD152C35}"/>
              </a:ext>
            </a:extLst>
          </p:cNvPr>
          <p:cNvSpPr/>
          <p:nvPr/>
        </p:nvSpPr>
        <p:spPr>
          <a:xfrm>
            <a:off x="7394747" y="2643187"/>
            <a:ext cx="2642951" cy="5000625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3B4BB96-FF53-5AE5-CEDB-78952640DB4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074" y="435171"/>
            <a:ext cx="1382652" cy="1379077"/>
          </a:xfrm>
          <a:prstGeom prst="rect">
            <a:avLst/>
          </a:prstGeom>
        </p:spPr>
      </p:pic>
      <p:sp>
        <p:nvSpPr>
          <p:cNvPr id="6" name="Étoile : 16 branches 5">
            <a:extLst>
              <a:ext uri="{FF2B5EF4-FFF2-40B4-BE49-F238E27FC236}">
                <a16:creationId xmlns:a16="http://schemas.microsoft.com/office/drawing/2014/main" id="{A5005A89-8D88-0C1B-E2E5-981342B7D7E7}"/>
              </a:ext>
            </a:extLst>
          </p:cNvPr>
          <p:cNvSpPr/>
          <p:nvPr/>
        </p:nvSpPr>
        <p:spPr>
          <a:xfrm>
            <a:off x="7686704" y="4293654"/>
            <a:ext cx="2059039" cy="2061056"/>
          </a:xfrm>
          <a:prstGeom prst="star16">
            <a:avLst>
              <a:gd name="adj" fmla="val 46866"/>
            </a:avLst>
          </a:prstGeom>
          <a:solidFill>
            <a:srgbClr val="0066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Étoile : 16 branches 13">
            <a:extLst>
              <a:ext uri="{FF2B5EF4-FFF2-40B4-BE49-F238E27FC236}">
                <a16:creationId xmlns:a16="http://schemas.microsoft.com/office/drawing/2014/main" id="{DE33FBBE-B98F-DB41-E088-2F32041DE52F}"/>
              </a:ext>
            </a:extLst>
          </p:cNvPr>
          <p:cNvSpPr/>
          <p:nvPr/>
        </p:nvSpPr>
        <p:spPr>
          <a:xfrm>
            <a:off x="4218502" y="4293654"/>
            <a:ext cx="2059039" cy="2061056"/>
          </a:xfrm>
          <a:prstGeom prst="star16">
            <a:avLst>
              <a:gd name="adj" fmla="val 46866"/>
            </a:avLst>
          </a:prstGeom>
          <a:solidFill>
            <a:srgbClr val="ED1D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Étoile : 16 branches 14">
            <a:extLst>
              <a:ext uri="{FF2B5EF4-FFF2-40B4-BE49-F238E27FC236}">
                <a16:creationId xmlns:a16="http://schemas.microsoft.com/office/drawing/2014/main" id="{CC10DCB0-6310-220A-4EC0-EB047151A028}"/>
              </a:ext>
            </a:extLst>
          </p:cNvPr>
          <p:cNvSpPr/>
          <p:nvPr/>
        </p:nvSpPr>
        <p:spPr>
          <a:xfrm>
            <a:off x="1157509" y="4293654"/>
            <a:ext cx="2059039" cy="2061056"/>
          </a:xfrm>
          <a:prstGeom prst="star16">
            <a:avLst>
              <a:gd name="adj" fmla="val 46866"/>
            </a:avLst>
          </a:prstGeom>
          <a:solidFill>
            <a:srgbClr val="0096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Étoile : 16 branches 15">
            <a:extLst>
              <a:ext uri="{FF2B5EF4-FFF2-40B4-BE49-F238E27FC236}">
                <a16:creationId xmlns:a16="http://schemas.microsoft.com/office/drawing/2014/main" id="{7570EBAB-DFAB-6F0E-5805-D5E9419851BE}"/>
              </a:ext>
            </a:extLst>
          </p:cNvPr>
          <p:cNvSpPr/>
          <p:nvPr/>
        </p:nvSpPr>
        <p:spPr>
          <a:xfrm>
            <a:off x="10499452" y="4209528"/>
            <a:ext cx="2059039" cy="2061056"/>
          </a:xfrm>
          <a:prstGeom prst="star16">
            <a:avLst>
              <a:gd name="adj" fmla="val 46866"/>
            </a:avLst>
          </a:prstGeom>
          <a:solidFill>
            <a:srgbClr val="FEF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86BE9A0-F4E3-EA9A-100D-A700357D951E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210184388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742401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5CE65-D1E9-2B4B-3CD6-709CB756B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A7CBEEE-D738-8556-B7EE-68D353FA006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009D4F3-8806-B32C-5332-F991748BA4D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5F40AFD-AA5D-A708-C0A6-2C3C5B1C1D63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5424D75-73EA-60DF-FE1A-F9A127983B2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F76662A-E099-3DE0-ABC9-6E965BA28AEC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B4F0BD0-CB4E-C74B-2635-47D31DA0D83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FA24125-1B3C-2747-0C2F-244DA3F2541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4DE0DE4-FA0E-883D-F4F4-7D3250BF5507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C7C6968-04B3-81E1-3020-F4A2772819A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22F4CD2-7318-02B0-2BC4-55847A6A1CE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78D52D8-D469-46BB-2094-29051CE7CC6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E6A76581-D3DA-D914-C603-8D460B22C78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EC1A40F7-5A40-B807-920A-F589AFD9D2B0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2CEF8EE-F30F-990A-6E83-E52310C51FBE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036443130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5040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62F75-178D-8EE2-FF05-C4371F86E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4DF1B30-0130-0CF8-C494-5589B797199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D7B198D-2019-E439-E832-B25B26D9D22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14E0ED5-E650-0876-6EFC-4BAFE737F140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C7C1DBB-4851-DC54-DC15-19D110A6101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F8BEF8F-089A-F398-FF7E-1A3E770CC9D5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09B70402-278E-4788-C1B3-FE1F8945F5B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03EC661-7917-4422-ABA9-374F4E54EDD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78BBC95-D0AE-6CB5-3F41-4B41033652AF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6FDEE804-353E-EDD5-F331-A1548105633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F271FE6-0200-894C-09A1-535957CDE2D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E9D3CF4-7838-EC94-EBE8-373C7023B0D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A179EDE8-6F09-513D-4A18-02D8EB0C49B3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59" y="3015512"/>
            <a:ext cx="1803809" cy="2234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286C341-8FC2-CBC9-F2EE-D27709314F4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0409DD2-D75C-7E88-F5AD-897B56E84001}"/>
              </a:ext>
            </a:extLst>
          </p:cNvPr>
          <p:cNvPicPr>
            <a:picLocks noChangeAspect="1"/>
          </p:cNvPicPr>
          <p:nvPr/>
        </p:nvPicPr>
        <p:blipFill>
          <a:blip r:embed="rId17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B8BBECC-721B-7DD0-FC7D-ED18567412B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EF3EFFA9-4BD4-DB58-0FD6-E17CB9492398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236447028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255357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7B4BF-67AE-4D50-CF69-E477C3D6D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9566CEB-6910-3696-E8DE-505DD173767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B1AE9F7-2381-814A-3140-7DE176DAA3E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883537" y="2948727"/>
            <a:ext cx="8287701" cy="61401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Présentation des étoiles</a:t>
            </a:r>
          </a:p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Lecture</a:t>
            </a:r>
          </a:p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2. Vocabulaire</a:t>
            </a:r>
          </a:p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Outils de langue</a:t>
            </a:r>
          </a:p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4. Écriture  </a:t>
            </a:r>
          </a:p>
          <a:p>
            <a:pPr defTabSz="914445">
              <a:defRPr/>
            </a:pPr>
            <a:endParaRPr lang="fr-FR" dirty="0">
              <a:solidFill>
                <a:prstClr val="white">
                  <a:lumMod val="75000"/>
                </a:prst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3CEE6FA-476F-773E-04DD-0BF264E23D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4A47AEA9-4231-CE32-C607-E1302F4F53D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E5F87783-3D89-FE2B-652C-2CE9153E918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355245" y="1479368"/>
            <a:ext cx="4719761" cy="5424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C07112F-87E9-4EFD-FC7A-9894BB80F89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08501" y="6356775"/>
            <a:ext cx="1400370" cy="557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53204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C57B7-8B58-B7AB-6B00-7B835A74A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B80AB1E-6D9B-072D-C1FE-BAF91BF0F8A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42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64A30D85-2F27-A42E-AA77-74556190FB8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19188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7D07EC3B-E5DF-144B-BD83-C78F0D24D61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AA3CCDC-87C7-D72C-71EA-699789CEDB9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2120CC06-CD2B-099A-0D73-BC13CBB5F3B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5B4045B-34AB-0F1F-0510-66A83C58FD3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5BB7B4F1-19BF-6D8F-4C42-134374F4A19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49321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0BA6D18C-B45C-3134-87CD-7B5EA921529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24702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41C9E4A-D71D-1185-6A3A-DB3199281C66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F9A344A-26DD-3EF9-CAB6-B098B1929BE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54302" y="4737552"/>
            <a:ext cx="9779311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les actes de parole et les outils de langue de la semaine 1.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991D094-B820-CFCF-B9F8-7573D758CAE0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615091" y="4713802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85175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ED468-F543-B133-48A7-16E112B72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0058A6C-3484-4B8E-B947-48F23E74A6B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62BA472-3CA3-6F37-424B-FBE77ED16A5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C72A284-15D3-B851-2064-71EB73C9D2C7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95243C2-9232-7201-001D-22144B139A0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6C5BB64-4516-C47F-A872-D7483F107354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9DF776C-CE89-2294-1E09-7734FFDD713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B095E16-2989-85C7-4E69-1C374C469061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B683358-09D5-D96E-02FC-E0D093DB6F4A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63036575-2496-8D6C-BDEE-C75D5DE9546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6775" y="70442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C1606F0-6F26-512E-603B-0E36497DFF3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69271" y="631817"/>
            <a:ext cx="10864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poser des questions. Vous allez répondre.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55BEA1-6CBF-5ABC-7D0D-CCB30548B8B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906531" y="2674828"/>
            <a:ext cx="9933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Comment tu t’appelles ?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, garçon, personne&#10;&#10;Description générée automatiquement">
            <a:extLst>
              <a:ext uri="{FF2B5EF4-FFF2-40B4-BE49-F238E27FC236}">
                <a16:creationId xmlns:a16="http://schemas.microsoft.com/office/drawing/2014/main" id="{EEC74A80-652D-85F3-B20A-443A4E9A6D8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551" y="3723065"/>
            <a:ext cx="7000301" cy="4602029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4C87333-DCDF-306A-A7B5-F84DF7F8BBB8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770638024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304698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1D86E-A562-A396-159F-8397B0984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C673B82-21FB-BA2E-E57E-E99B3088806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07000" y="68688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C5B5CE5-AE69-C17B-8073-78F435E51D3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8499" y="590471"/>
            <a:ext cx="10034111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Tu as quel âge? » Que va dire Imad ? Réfléchissez quelques secondes. 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E741EB5-B215-F3E1-C4D4-6D5E91339D4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sp>
        <p:nvSpPr>
          <p:cNvPr id="10" name="Bulle narrative : ronde 9">
            <a:extLst>
              <a:ext uri="{FF2B5EF4-FFF2-40B4-BE49-F238E27FC236}">
                <a16:creationId xmlns:a16="http://schemas.microsoft.com/office/drawing/2014/main" id="{EE420933-F471-ACE5-665F-8643F778F72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966987" y="3017982"/>
            <a:ext cx="3023354" cy="1403588"/>
          </a:xfrm>
          <a:prstGeom prst="wedgeEllipseCallout">
            <a:avLst>
              <a:gd name="adj1" fmla="val -37100"/>
              <a:gd name="adj2" fmla="val 6654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1" name="Image 10" descr="Une image contenant clipart, habits, sourire, dessin humoristique&#10;&#10;Description générée automatiquement">
            <a:extLst>
              <a:ext uri="{FF2B5EF4-FFF2-40B4-BE49-F238E27FC236}">
                <a16:creationId xmlns:a16="http://schemas.microsoft.com/office/drawing/2014/main" id="{EC8DDAB5-7689-2F1C-BC3F-18E4BEB665E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59427" y="4829965"/>
            <a:ext cx="2328447" cy="407118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A1AFCD7-94FD-1E9B-D215-343A7F87024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/>
          <a:srcRect l="17001" r="66464"/>
          <a:stretch/>
        </p:blipFill>
        <p:spPr>
          <a:xfrm>
            <a:off x="7100888" y="5545751"/>
            <a:ext cx="2355206" cy="2639612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B9F8C61-2887-D2A6-FA75-41664AA0DFE7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059896629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847934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49B35-D28B-5C2A-2DE4-D5A73148F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E7C04A-DDC5-ED4F-C0E9-C1FA1045090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9411" y="64532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Bulle narrative : ronde 9">
            <a:extLst>
              <a:ext uri="{FF2B5EF4-FFF2-40B4-BE49-F238E27FC236}">
                <a16:creationId xmlns:a16="http://schemas.microsoft.com/office/drawing/2014/main" id="{9783BE5B-2D66-A51B-093E-88F9A616E50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084071" y="2465215"/>
            <a:ext cx="2450329" cy="1403588"/>
          </a:xfrm>
          <a:prstGeom prst="wedgeEllipseCallout">
            <a:avLst>
              <a:gd name="adj1" fmla="val -37100"/>
              <a:gd name="adj2" fmla="val 6654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95E9CD2-42C9-D8C6-755C-8746BF0BD7E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02250E1-B450-AFC6-0689-E1B723F5A28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28453" y="3868802"/>
            <a:ext cx="2660624" cy="4524233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2038473-2A1D-6604-399E-C068872B7B8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378499" y="590471"/>
            <a:ext cx="10751589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Tu es en quelle classe ? » Que va dire Nada ? Réfléchissez quelques secondes. 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 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8D789AA5-0FC5-05C7-6F30-EE2288722D69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7394227" y="5176916"/>
            <a:ext cx="2993324" cy="2482563"/>
            <a:chOff x="2173339" y="2050681"/>
            <a:chExt cx="4001058" cy="3086531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AAED88B-AC40-1A01-20E7-9364BA795B25}"/>
                </a:ext>
              </a:extLst>
            </p:cNvPr>
            <p:cNvGrpSpPr/>
            <p:nvPr/>
          </p:nvGrpSpPr>
          <p:grpSpPr>
            <a:xfrm>
              <a:off x="2173339" y="2050681"/>
              <a:ext cx="4001058" cy="3086531"/>
              <a:chOff x="2276688" y="1728970"/>
              <a:chExt cx="4001058" cy="3086531"/>
            </a:xfrm>
          </p:grpSpPr>
          <p:pic>
            <p:nvPicPr>
              <p:cNvPr id="14" name="Image 13">
                <a:extLst>
                  <a:ext uri="{FF2B5EF4-FFF2-40B4-BE49-F238E27FC236}">
                    <a16:creationId xmlns:a16="http://schemas.microsoft.com/office/drawing/2014/main" id="{788F3C4E-3E63-9328-A9FE-7FC4037449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276688" y="1728970"/>
                <a:ext cx="4001058" cy="3086531"/>
              </a:xfrm>
              <a:prstGeom prst="rect">
                <a:avLst/>
              </a:prstGeom>
            </p:spPr>
          </p:pic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B5A23760-5E65-84FB-E303-862E84A65466}"/>
                  </a:ext>
                </a:extLst>
              </p:cNvPr>
              <p:cNvSpPr/>
              <p:nvPr/>
            </p:nvSpPr>
            <p:spPr>
              <a:xfrm>
                <a:off x="3830919" y="2982391"/>
                <a:ext cx="1476581" cy="985882"/>
              </a:xfrm>
              <a:prstGeom prst="rect">
                <a:avLst/>
              </a:prstGeom>
              <a:solidFill>
                <a:srgbClr val="53B5F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371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4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1B1A7528-1F2E-45F8-DB13-4C204776D9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763396" y="3098113"/>
              <a:ext cx="1283919" cy="802449"/>
            </a:xfrm>
            <a:prstGeom prst="rect">
              <a:avLst/>
            </a:prstGeom>
          </p:spPr>
        </p:pic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56B6BD16-A404-442A-75E6-8F72CDAEB3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3755256" y="3044350"/>
              <a:ext cx="1421208" cy="985882"/>
            </a:xfrm>
            <a:prstGeom prst="rect">
              <a:avLst/>
            </a:prstGeom>
          </p:spPr>
        </p:pic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4E73E49-22C1-F1AD-D547-1A69B8956DEE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995424109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618522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3B585-821B-4408-DD09-995BC6230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7F9C66-24BC-CB65-FE56-1E529DEA643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38003" y="63588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89AEAD7-5055-FD9F-CCD3-3D0B4310740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60515" y="560695"/>
            <a:ext cx="11098173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dit Rita « c’est qui ton ami? » que dit Imad ? Réfléchissez quelques secondes. </a:t>
            </a:r>
          </a:p>
          <a:p>
            <a:pPr marL="0" marR="0" lvl="0" indent="0" algn="l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répondre ?  </a:t>
            </a:r>
          </a:p>
        </p:txBody>
      </p:sp>
      <p:pic>
        <p:nvPicPr>
          <p:cNvPr id="8" name="Image 7" descr="Une image contenant dessin, clipart, illustration, dessin humoristique&#10;&#10;Description générée automatiquement">
            <a:extLst>
              <a:ext uri="{FF2B5EF4-FFF2-40B4-BE49-F238E27FC236}">
                <a16:creationId xmlns:a16="http://schemas.microsoft.com/office/drawing/2014/main" id="{FFD836BE-25E7-8EEC-03B2-D00407D6A13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0" t="4197" r="47894" b="52390"/>
          <a:stretch/>
        </p:blipFill>
        <p:spPr>
          <a:xfrm>
            <a:off x="2818757" y="3775655"/>
            <a:ext cx="3198165" cy="4803905"/>
          </a:xfrm>
          <a:prstGeom prst="rect">
            <a:avLst/>
          </a:prstGeom>
        </p:spPr>
      </p:pic>
      <p:sp>
        <p:nvSpPr>
          <p:cNvPr id="2" name="Bulle narrative : ronde 1">
            <a:extLst>
              <a:ext uri="{FF2B5EF4-FFF2-40B4-BE49-F238E27FC236}">
                <a16:creationId xmlns:a16="http://schemas.microsoft.com/office/drawing/2014/main" id="{94D550BE-0C8C-A21D-A4FC-C54E24707B9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799470" y="2472652"/>
            <a:ext cx="2569859" cy="1534572"/>
          </a:xfrm>
          <a:prstGeom prst="wedgeEllipseCallout">
            <a:avLst>
              <a:gd name="adj1" fmla="val -37100"/>
              <a:gd name="adj2" fmla="val 6654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6C1331C-4738-AA55-38E6-105279A482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3" name="Image 2" descr="Une image contenant clipart, habits, sourire, dessin humoristique&#10;&#10;Description générée automatiquement">
            <a:extLst>
              <a:ext uri="{FF2B5EF4-FFF2-40B4-BE49-F238E27FC236}">
                <a16:creationId xmlns:a16="http://schemas.microsoft.com/office/drawing/2014/main" id="{598E8B13-EB5C-7706-99D1-E4B4FB48100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9080" y="3839865"/>
            <a:ext cx="2674067" cy="4675484"/>
          </a:xfrm>
          <a:prstGeom prst="rect">
            <a:avLst/>
          </a:prstGeom>
        </p:spPr>
      </p:pic>
      <p:pic>
        <p:nvPicPr>
          <p:cNvPr id="5" name="Image 4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EA5F01E9-E29C-5907-B120-0278489D5431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7790" y="3775655"/>
            <a:ext cx="3023354" cy="511417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EF9AD79-7A6A-4536-9327-286488A3DD1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452935307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03074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F626D-5665-BFE5-AD5B-CA712B3EC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781BEEB-75F9-8D6F-FBAF-83803CBB47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20819" y="64532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87519C9-070E-3F1F-CF92-9776F8765A7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43331" y="569210"/>
            <a:ext cx="10772451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est-ce que tu as une gomme? » Que dit Karim ? Réfléchissez quelques secondes. 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 </a:t>
            </a:r>
          </a:p>
        </p:txBody>
      </p:sp>
      <p:sp>
        <p:nvSpPr>
          <p:cNvPr id="10" name="Bulle narrative : ronde 9">
            <a:extLst>
              <a:ext uri="{FF2B5EF4-FFF2-40B4-BE49-F238E27FC236}">
                <a16:creationId xmlns:a16="http://schemas.microsoft.com/office/drawing/2014/main" id="{6D9F9F9D-B7B6-93F8-7E38-FD84A06D341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084071" y="2465215"/>
            <a:ext cx="2450329" cy="1403588"/>
          </a:xfrm>
          <a:prstGeom prst="wedgeEllipseCallout">
            <a:avLst>
              <a:gd name="adj1" fmla="val -37100"/>
              <a:gd name="adj2" fmla="val 6654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B93C3C5-2C07-307F-B3AF-C7BB5AB7ABA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5" name="Image 4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8DDC6339-1191-79FE-2D00-A834A9276699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3297435" y="3868803"/>
            <a:ext cx="5573271" cy="508029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21C6116-76C9-7AF4-0300-975982A9001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91107" y="5431597"/>
            <a:ext cx="2311792" cy="1403588"/>
          </a:xfrm>
          <a:prstGeom prst="rect">
            <a:avLst/>
          </a:prstGeom>
        </p:spPr>
      </p:pic>
      <p:pic>
        <p:nvPicPr>
          <p:cNvPr id="8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0E6CBBCB-1A56-A9F1-AB2F-72029E8093C3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9206385" y="5620508"/>
            <a:ext cx="1705626" cy="211252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3CE82C-F491-9BF1-0DBF-0B1EDAE6E576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110396433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0955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3">
                  <a:extLs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76964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099" y="1307095"/>
            <a:ext cx="12001499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236820" y="2616211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43777" y="4366210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426822" y="4365188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31546" y="4366211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51576" y="4378364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05503" y="2096299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15210" y="4346080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008736" y="4372229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8762004" y="2866718"/>
            <a:ext cx="3160415" cy="992903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5C76CCD5-CD2F-41C1-8743-3FECDCFE3D81}"/>
              </a:ext>
            </a:extLst>
          </p:cNvPr>
          <p:cNvGrpSpPr/>
          <p:nvPr>
            <p:custDataLst>
              <p:tags r:id="rId14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3BB808EF-9D93-AAFD-CA37-003BF8BB3554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2DCB4E67-CC49-D1E7-38FF-8BF9D0F67007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Cahier   </a:t>
              </a:r>
            </a:p>
          </p:txBody>
        </p:sp>
      </p:grpSp>
      <p:pic>
        <p:nvPicPr>
          <p:cNvPr id="27" name="Image 26">
            <a:extLst>
              <a:ext uri="{FF2B5EF4-FFF2-40B4-BE49-F238E27FC236}">
                <a16:creationId xmlns:a16="http://schemas.microsoft.com/office/drawing/2014/main" id="{2CAF4DA8-3FD3-7185-4131-BC714A28AC7E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4810865B-D484-8212-7FFA-F3016FED010A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7919D08-B1E3-38FC-1F4F-44703ED97D98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7C933764-7946-2705-2487-B84579FD473B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12A5FF7F-517F-FAB7-60B6-48200704EAA5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571964" y="6578796"/>
            <a:ext cx="1617678" cy="198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74686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49B35-D28B-5C2A-2DE4-D5A73148F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E7C04A-DDC5-ED4F-C0E9-C1FA1045090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9411" y="64532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3D3F2E5-E890-B0E2-6274-7CB66A6409C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1924" y="569210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dit Rita ? Réfléchissez quelques secondes. 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 </a:t>
            </a:r>
          </a:p>
        </p:txBody>
      </p:sp>
      <p:sp>
        <p:nvSpPr>
          <p:cNvPr id="10" name="Bulle narrative : ronde 9">
            <a:extLst>
              <a:ext uri="{FF2B5EF4-FFF2-40B4-BE49-F238E27FC236}">
                <a16:creationId xmlns:a16="http://schemas.microsoft.com/office/drawing/2014/main" id="{9783BE5B-2D66-A51B-093E-88F9A616E5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961853" y="2409797"/>
            <a:ext cx="2450329" cy="1403588"/>
          </a:xfrm>
          <a:prstGeom prst="wedgeEllipseCallout">
            <a:avLst>
              <a:gd name="adj1" fmla="val -37100"/>
              <a:gd name="adj2" fmla="val 6654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95E9CD2-42C9-D8C6-755C-8746BF0BD7E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02250E1-B450-AFC6-0689-E1B723F5A28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06235" y="3813384"/>
            <a:ext cx="2660624" cy="452423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CA8DE6D-C9A2-FE04-9F7C-E6F1874E1B2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91107" y="5431597"/>
            <a:ext cx="2311792" cy="1403588"/>
          </a:xfrm>
          <a:prstGeom prst="rect">
            <a:avLst/>
          </a:prstGeom>
        </p:spPr>
      </p:pic>
      <p:pic>
        <p:nvPicPr>
          <p:cNvPr id="7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4BABFE38-B31D-53B1-09B6-570F575F59CE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9150511" y="5821675"/>
            <a:ext cx="1817374" cy="202702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F309CE0-82C9-4FBE-F9B7-CF1DD5514CB0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860761830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058738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le moment de l’étoile. 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Moment de l’étoile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A0D7F99-3B70-5AEB-CE24-7303042E86A9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857686813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59" y="3015512"/>
            <a:ext cx="1803809" cy="2234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/>
        </p:nvPicPr>
        <p:blipFill>
          <a:blip r:embed="rId17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BFAA2665-CE38-EE3D-97A5-540470699BA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6037328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427ECA-A73D-2B6D-6C4A-A2A272579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C0F29BE4-540D-D105-5F24-0353AF4500E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33571B2-7793-EE74-6FC5-50D22BCF732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883537" y="2948727"/>
            <a:ext cx="8287701" cy="61401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Présentation des étoiles</a:t>
            </a:r>
          </a:p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Lecture</a:t>
            </a:r>
          </a:p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2. Vocabulaire</a:t>
            </a:r>
          </a:p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3. Outils de langue</a:t>
            </a:r>
          </a:p>
          <a:p>
            <a:pPr defTabSz="914445">
              <a:lnSpc>
                <a:spcPct val="150000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4. Écriture  </a:t>
            </a:r>
          </a:p>
          <a:p>
            <a:pPr defTabSz="914445">
              <a:defRPr/>
            </a:pPr>
            <a:endParaRPr lang="fr-FR" dirty="0">
              <a:solidFill>
                <a:prstClr val="white">
                  <a:lumMod val="75000"/>
                </a:prst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54939CBC-0E62-876C-BE89-DA8252BDF22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696B12C-372E-87E1-8D0D-501D0484701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FE538F2F-F00A-00F8-7FAF-C39306769AE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355245" y="1479368"/>
            <a:ext cx="4719761" cy="5424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Séance 6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EF9629C-B2E7-948C-7D5C-30817331681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51363" y="7385475"/>
            <a:ext cx="1400370" cy="557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78852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FC2F2-F15F-7FDE-DB55-233E4BA9E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6AEA9B4-E395-9A1C-9C9E-5C00546246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42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986D295A-C150-FB47-1266-15985A7B9D4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EC5CABC-DA83-4E5E-9E81-CEB76365A64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E213B070-1694-7EC2-2274-F99AD3F058C0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4B6CD92-32AD-05E5-F2CC-DDFE8556891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011624A0-326C-EAD2-DE60-D589EF991E0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8D17433D-82B7-EFE6-2467-755E51E283A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509494E5-D6A2-19B4-583F-48666788C21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BFC76A8-1A01-3D87-32F9-A8E2FFAB4AB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888C3C46-4C61-F2A9-30DA-CC69B876C181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55344" y="5234953"/>
            <a:ext cx="9518986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Écrire correctement des mots.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32E092A-930D-EB04-0284-82F0E0AC84D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641670" y="5139473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03209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610EB0DA-D858-5632-8AD1-97C4A3A852BD}"/>
              </a:ext>
            </a:extLst>
          </p:cNvPr>
          <p:cNvSpPr/>
          <p:nvPr/>
        </p:nvSpPr>
        <p:spPr>
          <a:xfrm rot="10800000" flipH="1">
            <a:off x="777879" y="74701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F7BBE3-DD44-175A-A113-23A2307F92F2}"/>
              </a:ext>
            </a:extLst>
          </p:cNvPr>
          <p:cNvSpPr txBox="1"/>
          <p:nvPr/>
        </p:nvSpPr>
        <p:spPr>
          <a:xfrm>
            <a:off x="1463679" y="675645"/>
            <a:ext cx="12252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cahiers. Nous allons écrire des mots.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4630317-669E-F542-2B1C-42CDC62E33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9982" y="721203"/>
            <a:ext cx="1259834" cy="1095804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723ADB6-6E66-DFA0-5FDA-C01603E88EC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6004"/>
          <a:stretch/>
        </p:blipFill>
        <p:spPr>
          <a:xfrm>
            <a:off x="4204125" y="2960257"/>
            <a:ext cx="5307750" cy="5323294"/>
          </a:xfrm>
          <a:prstGeom prst="rect">
            <a:avLst/>
          </a:prstGeom>
          <a:ln w="38100">
            <a:noFill/>
          </a:ln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A888837-67BF-BCAA-476C-D79E9DE76FB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372471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31133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2E0B8-BB25-5A8E-2004-2FBAF8A21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60730822-C939-24EE-4E9D-80535028DC49}"/>
              </a:ext>
            </a:extLst>
          </p:cNvPr>
          <p:cNvSpPr/>
          <p:nvPr/>
        </p:nvSpPr>
        <p:spPr>
          <a:xfrm rot="10800000" flipH="1">
            <a:off x="777879" y="74701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F702A5F-C1AE-EAB6-D86F-8D1EC631F742}"/>
              </a:ext>
            </a:extLst>
          </p:cNvPr>
          <p:cNvSpPr txBox="1"/>
          <p:nvPr/>
        </p:nvSpPr>
        <p:spPr>
          <a:xfrm>
            <a:off x="1463679" y="675645"/>
            <a:ext cx="12252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Ecrivez </a:t>
            </a: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ces mots sur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vos cahiers en suivant le modèle.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Je vais circuler entre les rangs pour vous aider.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940FCCD-6650-521D-38AC-A9EF75670D8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5440" y="675645"/>
            <a:ext cx="1733762" cy="121264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7D60C4C-A181-211C-0B9C-0A71299CB6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9678" y="2440137"/>
            <a:ext cx="10616644" cy="6075213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57995A6-E01E-DC49-BCE1-7772CBA7FE1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37910426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307138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le moment de l’étoile. 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Moment de l’étoile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46F9F96-282A-5E6A-DBC2-3CBDFCC75EA4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350762954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5406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59" y="3015512"/>
            <a:ext cx="1803809" cy="2234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/>
        </p:nvPicPr>
        <p:blipFill>
          <a:blip r:embed="rId17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023E7E7C-EAF6-C156-B5AF-5160400EF84D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624380103"/>
              </p:ext>
            </p:extLst>
          </p:nvPr>
        </p:nvGraphicFramePr>
        <p:xfrm>
          <a:off x="685799" y="-22122"/>
          <a:ext cx="1235937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214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2100534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471874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Présentation des étoiles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Écriture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430527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43431-2DAE-B0A0-289F-1265A76E1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DBB83C-A7AF-E07F-408E-0827D3C3933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B14A3DD-1893-7306-011C-27C3290DABC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23224B-7F15-AE1F-354E-C41300F980D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55" y="266701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F1FF7F2-4AED-1DB9-ACE0-11D5DDB8C50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3" y="270439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E00DC08-E4DB-CE47-0688-40FEDE9E04B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88" y="1106531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D78CAC1-1553-5CE5-26BC-B640F998184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08158" y="742244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7DB6FF-0A4A-2BE7-AD76-24D7A1E86B9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F89F129-6774-1282-AEFD-58D377815BC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228913" y="598700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5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Au revoir ! </a:t>
            </a:r>
          </a:p>
        </p:txBody>
      </p:sp>
    </p:spTree>
    <p:extLst>
      <p:ext uri="{BB962C8B-B14F-4D97-AF65-F5344CB8AC3E}">
        <p14:creationId xmlns:p14="http://schemas.microsoft.com/office/powerpoint/2010/main" val="816639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5555" b="-5555"/>
              </a:stretch>
            </a:blipFill>
          </p:spPr>
          <p:txBody>
            <a:bodyPr/>
            <a:lstStyle/>
            <a:p>
              <a:pPr defTabSz="914490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90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90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90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70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904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8226" b="4216"/>
          <a:stretch/>
        </p:blipFill>
        <p:spPr>
          <a:xfrm>
            <a:off x="3404623" y="3061172"/>
            <a:ext cx="6601130" cy="2723318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3047"/>
          <a:stretch/>
        </p:blipFill>
        <p:spPr>
          <a:xfrm>
            <a:off x="3159373" y="6660790"/>
            <a:ext cx="7142603" cy="1917890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/>
        </p:nvCxnSpPr>
        <p:spPr>
          <a:xfrm>
            <a:off x="4530437" y="6306794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/>
        </p:nvCxnSpPr>
        <p:spPr>
          <a:xfrm>
            <a:off x="4530437" y="2883527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3948" y="4165443"/>
            <a:ext cx="11128104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8C5153-31AA-0C6B-28A6-C3E9051B93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491171" y="30075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4456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5"/>
            <a:ext cx="12192000" cy="5407034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4798" y="1777649"/>
            <a:ext cx="11963400" cy="532379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L'enseignement du français en 2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a pour objectif d'amener les élèves au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4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pour être capables de lire des mots avec des graphèmes complexes, ainsi qu'au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  à l’oral et à l’écrit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en compréhension et en production.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scolaire est structurée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de 6 semaines. Les 5 premières semaines de chaque période sont dédiées à l’étude d’un thème, tandis que la sixième semaine est consacrée au rebrassage et à l’évaluation des compétences acquises.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La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première période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est réservée au rebrassage des apprentissages des années précédentes, selon une approche spiralaire, afin de consolider les bases requises pour les périodes suivantes.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Lors de cette première période, chaque séance suit une organisation commune autour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quatre activités clés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: vocabulaire, outils de langue, lecture et écriture.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7234442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 1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Rebrassage spiralaire 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1E8C8F29-02E0-6C7F-38D9-50B44C9015A8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9856200" y="6383618"/>
            <a:ext cx="7735527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br>
              <a:rPr lang="fr-FR" dirty="0">
                <a:solidFill>
                  <a:prstClr val="black"/>
                </a:solidFill>
                <a:latin typeface="Calibri"/>
              </a:rPr>
            </a:br>
            <a:br>
              <a:rPr lang="fr-FR" dirty="0">
                <a:solidFill>
                  <a:prstClr val="black"/>
                </a:solidFill>
                <a:latin typeface="Calibri"/>
              </a:rPr>
            </a:br>
            <a:endParaRPr lang="fr-FR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599304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nalisé 2">
      <a:majorFont>
        <a:latin typeface="Dosis"/>
        <a:ea typeface=""/>
        <a:cs typeface=""/>
      </a:majorFont>
      <a:minorFont>
        <a:latin typeface="Dosi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8915</TotalTime>
  <Words>2309</Words>
  <PresentationFormat>Personnalisé</PresentationFormat>
  <Paragraphs>485</Paragraphs>
  <Slides>69</Slides>
  <Notes>0</Notes>
  <HiddenSlides>0</HiddenSlides>
  <MMClips>4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69</vt:i4>
      </vt:variant>
    </vt:vector>
  </HeadingPairs>
  <TitlesOfParts>
    <vt:vector size="80" baseType="lpstr">
      <vt:lpstr>Dosis Bold</vt:lpstr>
      <vt:lpstr>Carelia</vt:lpstr>
      <vt:lpstr>Calibri</vt:lpstr>
      <vt:lpstr>Calibri </vt:lpstr>
      <vt:lpstr>Dosis</vt:lpstr>
      <vt:lpstr>Arial</vt:lpstr>
      <vt:lpstr>Cambria</vt:lpstr>
      <vt:lpstr>Abadi</vt:lpstr>
      <vt:lpstr>1_Office Theme</vt:lpstr>
      <vt:lpstr>2_Office Theme</vt:lpstr>
      <vt:lpstr>3_Office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2025-08-14T20:14:04Z</dcterms:modified>
</cp:coreProperties>
</file>