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25</c:v>
                </c:pt>
                <c:pt idx="2">
                  <c:v>38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D3-4075-95B4-D55CD7E490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  <c:pt idx="4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D3-4075-95B4-D55CD7E490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D3-4075-95B4-D55CD7E490E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Close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25</c:v>
                </c:pt>
                <c:pt idx="1">
                  <c:v>38</c:v>
                </c:pt>
                <c:pt idx="2">
                  <c:v>50</c:v>
                </c:pt>
                <c:pt idx="3">
                  <c:v>34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D3-4075-95B4-D55CD7E490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upDownBars>
          <c:gapWidth val="150"/>
          <c:upBars>
            <c:spPr>
              <a:solidFill>
                <a:schemeClr val="accent2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upBars>
          <c:downBars>
            <c:spPr>
              <a:solidFill>
                <a:schemeClr val="accent1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downBars>
        </c:upDownBars>
        <c:axId val="223203952"/>
        <c:axId val="223194832"/>
      </c:stockChart>
      <c:dateAx>
        <c:axId val="2232039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194832"/>
        <c:crosses val="autoZero"/>
        <c:auto val="1"/>
        <c:lblOffset val="100"/>
        <c:baseTimeUnit val="months"/>
      </c:dateAx>
      <c:valAx>
        <c:axId val="22319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20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29F53-68C1-DEDB-97AB-DB839A10D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66F1393-D552-60C1-13DD-0C71E0AE512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66F1393-D552-60C1-13DD-0C71E0AE51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2E356745-555E-5668-1FF2-9C30C0768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Stock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946A78-911F-11CD-6C20-AC0597C7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A30D9E0-ACBE-0361-036A-5164651466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31B83EB2-53CF-6406-BD3B-7D38DE8FD5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F9367942-7BD9-1E9A-F4D9-6C0D4D1A9627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571923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Stock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166</cp:revision>
  <dcterms:created xsi:type="dcterms:W3CDTF">2025-07-09T10:57:17Z</dcterms:created>
  <dcterms:modified xsi:type="dcterms:W3CDTF">2025-10-22T09:50:14Z</dcterms:modified>
  <cp:category/>
</cp:coreProperties>
</file>