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Lst>
  <p:sldSz cy="5143500" cx="9144000"/>
  <p:notesSz cx="6858000" cy="9144000"/>
  <p:embeddedFontLst>
    <p:embeddedFont>
      <p:font typeface="Nunito SemiBold"/>
      <p:regular r:id="rId64"/>
      <p:bold r:id="rId65"/>
      <p:italic r:id="rId66"/>
      <p:boldItalic r:id="rId67"/>
    </p:embeddedFont>
    <p:embeddedFont>
      <p:font typeface="Delius Swash Caps"/>
      <p:regular r:id="rId68"/>
    </p:embeddedFont>
    <p:embeddedFont>
      <p:font typeface="Proxima Nova"/>
      <p:regular r:id="rId69"/>
      <p:bold r:id="rId70"/>
      <p:italic r:id="rId71"/>
      <p:boldItalic r:id="rId72"/>
    </p:embeddedFont>
    <p:embeddedFont>
      <p:font typeface="Roboto Medium"/>
      <p:regular r:id="rId73"/>
      <p:bold r:id="rId74"/>
      <p:italic r:id="rId75"/>
      <p:boldItalic r:id="rId76"/>
    </p:embeddedFont>
    <p:embeddedFont>
      <p:font typeface="Nunito"/>
      <p:regular r:id="rId77"/>
      <p:bold r:id="rId78"/>
      <p:italic r:id="rId79"/>
      <p:boldItalic r:id="rId80"/>
    </p:embeddedFont>
    <p:embeddedFont>
      <p:font typeface="Fredoka One"/>
      <p:regular r:id="rId81"/>
    </p:embeddedFont>
    <p:embeddedFont>
      <p:font typeface="Amatic SC"/>
      <p:regular r:id="rId82"/>
      <p:bold r:id="rId83"/>
    </p:embeddedFont>
    <p:embeddedFont>
      <p:font typeface="Pacifico"/>
      <p:regular r:id="rId8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22E01EC-CCB5-4D39-B607-48E912129D45}">
  <a:tblStyle styleId="{422E01EC-CCB5-4D39-B607-48E912129D4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acifico-regular.fntdata"/><Relationship Id="rId83" Type="http://schemas.openxmlformats.org/officeDocument/2006/relationships/font" Target="fonts/AmaticSC-bold.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Nunito-boldItalic.fntdata"/><Relationship Id="rId82" Type="http://schemas.openxmlformats.org/officeDocument/2006/relationships/font" Target="fonts/AmaticSC-regular.fntdata"/><Relationship Id="rId81" Type="http://schemas.openxmlformats.org/officeDocument/2006/relationships/font" Target="fonts/FredokaOne-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RobotoMedium-regular.fntdata"/><Relationship Id="rId72" Type="http://schemas.openxmlformats.org/officeDocument/2006/relationships/font" Target="fonts/ProximaNova-boldItalic.fntdata"/><Relationship Id="rId31" Type="http://schemas.openxmlformats.org/officeDocument/2006/relationships/slide" Target="slides/slide24.xml"/><Relationship Id="rId75" Type="http://schemas.openxmlformats.org/officeDocument/2006/relationships/font" Target="fonts/RobotoMedium-italic.fntdata"/><Relationship Id="rId30" Type="http://schemas.openxmlformats.org/officeDocument/2006/relationships/slide" Target="slides/slide23.xml"/><Relationship Id="rId74" Type="http://schemas.openxmlformats.org/officeDocument/2006/relationships/font" Target="fonts/RobotoMedium-bold.fntdata"/><Relationship Id="rId33" Type="http://schemas.openxmlformats.org/officeDocument/2006/relationships/slide" Target="slides/slide26.xml"/><Relationship Id="rId77" Type="http://schemas.openxmlformats.org/officeDocument/2006/relationships/font" Target="fonts/Nunito-regular.fntdata"/><Relationship Id="rId32" Type="http://schemas.openxmlformats.org/officeDocument/2006/relationships/slide" Target="slides/slide25.xml"/><Relationship Id="rId76" Type="http://schemas.openxmlformats.org/officeDocument/2006/relationships/font" Target="fonts/RobotoMedium-boldItalic.fntdata"/><Relationship Id="rId35" Type="http://schemas.openxmlformats.org/officeDocument/2006/relationships/slide" Target="slides/slide28.xml"/><Relationship Id="rId79" Type="http://schemas.openxmlformats.org/officeDocument/2006/relationships/font" Target="fonts/Nunito-italic.fntdata"/><Relationship Id="rId34" Type="http://schemas.openxmlformats.org/officeDocument/2006/relationships/slide" Target="slides/slide27.xml"/><Relationship Id="rId78" Type="http://schemas.openxmlformats.org/officeDocument/2006/relationships/font" Target="fonts/Nunito-bold.fntdata"/><Relationship Id="rId71" Type="http://schemas.openxmlformats.org/officeDocument/2006/relationships/font" Target="fonts/ProximaNova-italic.fntdata"/><Relationship Id="rId70" Type="http://schemas.openxmlformats.org/officeDocument/2006/relationships/font" Target="fonts/ProximaNova-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NunitoSemiBold-regular.fntdata"/><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NunitoSemiBold-italic.fntdata"/><Relationship Id="rId21" Type="http://schemas.openxmlformats.org/officeDocument/2006/relationships/slide" Target="slides/slide14.xml"/><Relationship Id="rId65" Type="http://schemas.openxmlformats.org/officeDocument/2006/relationships/font" Target="fonts/NunitoSemiBold-bold.fntdata"/><Relationship Id="rId24" Type="http://schemas.openxmlformats.org/officeDocument/2006/relationships/slide" Target="slides/slide17.xml"/><Relationship Id="rId68" Type="http://schemas.openxmlformats.org/officeDocument/2006/relationships/font" Target="fonts/DeliusSwashCaps-regular.fntdata"/><Relationship Id="rId23" Type="http://schemas.openxmlformats.org/officeDocument/2006/relationships/slide" Target="slides/slide16.xml"/><Relationship Id="rId67" Type="http://schemas.openxmlformats.org/officeDocument/2006/relationships/font" Target="fonts/NunitoSemiBold-bold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4" name="Shape 2744"/>
        <p:cNvGrpSpPr/>
        <p:nvPr/>
      </p:nvGrpSpPr>
      <p:grpSpPr>
        <a:xfrm>
          <a:off x="0" y="0"/>
          <a:ext cx="0" cy="0"/>
          <a:chOff x="0" y="0"/>
          <a:chExt cx="0" cy="0"/>
        </a:xfrm>
      </p:grpSpPr>
      <p:sp>
        <p:nvSpPr>
          <p:cNvPr id="2745" name="Google Shape;2745;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746" name="Google Shape;2746;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9" name="Shape 3909"/>
        <p:cNvGrpSpPr/>
        <p:nvPr/>
      </p:nvGrpSpPr>
      <p:grpSpPr>
        <a:xfrm>
          <a:off x="0" y="0"/>
          <a:ext cx="0" cy="0"/>
          <a:chOff x="0" y="0"/>
          <a:chExt cx="0" cy="0"/>
        </a:xfrm>
      </p:grpSpPr>
      <p:sp>
        <p:nvSpPr>
          <p:cNvPr id="3910" name="Google Shape;3910;g11ba940e39f_1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11" name="Google Shape;3911;g11ba940e39f_1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35" name="Shape 4035"/>
        <p:cNvGrpSpPr/>
        <p:nvPr/>
      </p:nvGrpSpPr>
      <p:grpSpPr>
        <a:xfrm>
          <a:off x="0" y="0"/>
          <a:ext cx="0" cy="0"/>
          <a:chOff x="0" y="0"/>
          <a:chExt cx="0" cy="0"/>
        </a:xfrm>
      </p:grpSpPr>
      <p:sp>
        <p:nvSpPr>
          <p:cNvPr id="4036" name="Google Shape;4036;g12993bde08d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37" name="Google Shape;4037;g12993bde08d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58" name="Shape 4158"/>
        <p:cNvGrpSpPr/>
        <p:nvPr/>
      </p:nvGrpSpPr>
      <p:grpSpPr>
        <a:xfrm>
          <a:off x="0" y="0"/>
          <a:ext cx="0" cy="0"/>
          <a:chOff x="0" y="0"/>
          <a:chExt cx="0" cy="0"/>
        </a:xfrm>
      </p:grpSpPr>
      <p:sp>
        <p:nvSpPr>
          <p:cNvPr id="4159" name="Google Shape;4159;g11ba940e39f_1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0" name="Google Shape;4160;g11ba940e39f_1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3" name="Shape 4333"/>
        <p:cNvGrpSpPr/>
        <p:nvPr/>
      </p:nvGrpSpPr>
      <p:grpSpPr>
        <a:xfrm>
          <a:off x="0" y="0"/>
          <a:ext cx="0" cy="0"/>
          <a:chOff x="0" y="0"/>
          <a:chExt cx="0" cy="0"/>
        </a:xfrm>
      </p:grpSpPr>
      <p:sp>
        <p:nvSpPr>
          <p:cNvPr id="4334" name="Google Shape;4334;g11ba940e39f_1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5" name="Google Shape;4335;g11ba940e39f_1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7" name="Shape 4507"/>
        <p:cNvGrpSpPr/>
        <p:nvPr/>
      </p:nvGrpSpPr>
      <p:grpSpPr>
        <a:xfrm>
          <a:off x="0" y="0"/>
          <a:ext cx="0" cy="0"/>
          <a:chOff x="0" y="0"/>
          <a:chExt cx="0" cy="0"/>
        </a:xfrm>
      </p:grpSpPr>
      <p:sp>
        <p:nvSpPr>
          <p:cNvPr id="4508" name="Google Shape;4508;g11ba940e39f_1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09" name="Google Shape;4509;g11ba940e39f_1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7" name="Shape 4657"/>
        <p:cNvGrpSpPr/>
        <p:nvPr/>
      </p:nvGrpSpPr>
      <p:grpSpPr>
        <a:xfrm>
          <a:off x="0" y="0"/>
          <a:ext cx="0" cy="0"/>
          <a:chOff x="0" y="0"/>
          <a:chExt cx="0" cy="0"/>
        </a:xfrm>
      </p:grpSpPr>
      <p:sp>
        <p:nvSpPr>
          <p:cNvPr id="4658" name="Google Shape;4658;g11ba940e39f_1_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9" name="Google Shape;4659;g11ba940e39f_1_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8" name="Shape 4848"/>
        <p:cNvGrpSpPr/>
        <p:nvPr/>
      </p:nvGrpSpPr>
      <p:grpSpPr>
        <a:xfrm>
          <a:off x="0" y="0"/>
          <a:ext cx="0" cy="0"/>
          <a:chOff x="0" y="0"/>
          <a:chExt cx="0" cy="0"/>
        </a:xfrm>
      </p:grpSpPr>
      <p:sp>
        <p:nvSpPr>
          <p:cNvPr id="4849" name="Google Shape;4849;g11ba940e39f_1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0" name="Google Shape;4850;g11ba940e39f_1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8" name="Shape 4978"/>
        <p:cNvGrpSpPr/>
        <p:nvPr/>
      </p:nvGrpSpPr>
      <p:grpSpPr>
        <a:xfrm>
          <a:off x="0" y="0"/>
          <a:ext cx="0" cy="0"/>
          <a:chOff x="0" y="0"/>
          <a:chExt cx="0" cy="0"/>
        </a:xfrm>
      </p:grpSpPr>
      <p:sp>
        <p:nvSpPr>
          <p:cNvPr id="4979" name="Google Shape;4979;g11ba940e39f_1_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80" name="Google Shape;4980;g11ba940e39f_1_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5" name="Shape 5115"/>
        <p:cNvGrpSpPr/>
        <p:nvPr/>
      </p:nvGrpSpPr>
      <p:grpSpPr>
        <a:xfrm>
          <a:off x="0" y="0"/>
          <a:ext cx="0" cy="0"/>
          <a:chOff x="0" y="0"/>
          <a:chExt cx="0" cy="0"/>
        </a:xfrm>
      </p:grpSpPr>
      <p:sp>
        <p:nvSpPr>
          <p:cNvPr id="5116" name="Google Shape;5116;g11ba940e39f_1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7" name="Google Shape;5117;g11ba940e39f_1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2" name="Shape 5572"/>
        <p:cNvGrpSpPr/>
        <p:nvPr/>
      </p:nvGrpSpPr>
      <p:grpSpPr>
        <a:xfrm>
          <a:off x="0" y="0"/>
          <a:ext cx="0" cy="0"/>
          <a:chOff x="0" y="0"/>
          <a:chExt cx="0" cy="0"/>
        </a:xfrm>
      </p:grpSpPr>
      <p:sp>
        <p:nvSpPr>
          <p:cNvPr id="5573" name="Google Shape;5573;g11ba940e39f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4" name="Google Shape;5574;g11ba940e39f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03" name="Shape 2903"/>
        <p:cNvGrpSpPr/>
        <p:nvPr/>
      </p:nvGrpSpPr>
      <p:grpSpPr>
        <a:xfrm>
          <a:off x="0" y="0"/>
          <a:ext cx="0" cy="0"/>
          <a:chOff x="0" y="0"/>
          <a:chExt cx="0" cy="0"/>
        </a:xfrm>
      </p:grpSpPr>
      <p:sp>
        <p:nvSpPr>
          <p:cNvPr id="2904" name="Google Shape;2904;g1224a59d8d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5" name="Google Shape;2905;g1224a59d8d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6" name="Shape 5656"/>
        <p:cNvGrpSpPr/>
        <p:nvPr/>
      </p:nvGrpSpPr>
      <p:grpSpPr>
        <a:xfrm>
          <a:off x="0" y="0"/>
          <a:ext cx="0" cy="0"/>
          <a:chOff x="0" y="0"/>
          <a:chExt cx="0" cy="0"/>
        </a:xfrm>
      </p:grpSpPr>
      <p:sp>
        <p:nvSpPr>
          <p:cNvPr id="5657" name="Google Shape;5657;g11ba940e39f_1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8" name="Google Shape;5658;g11ba940e39f_1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14" name="Shape 5814"/>
        <p:cNvGrpSpPr/>
        <p:nvPr/>
      </p:nvGrpSpPr>
      <p:grpSpPr>
        <a:xfrm>
          <a:off x="0" y="0"/>
          <a:ext cx="0" cy="0"/>
          <a:chOff x="0" y="0"/>
          <a:chExt cx="0" cy="0"/>
        </a:xfrm>
      </p:grpSpPr>
      <p:sp>
        <p:nvSpPr>
          <p:cNvPr id="5815" name="Google Shape;5815;g11ba940e39f_1_1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16" name="Google Shape;5816;g11ba940e39f_1_1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7" name="Shape 5937"/>
        <p:cNvGrpSpPr/>
        <p:nvPr/>
      </p:nvGrpSpPr>
      <p:grpSpPr>
        <a:xfrm>
          <a:off x="0" y="0"/>
          <a:ext cx="0" cy="0"/>
          <a:chOff x="0" y="0"/>
          <a:chExt cx="0" cy="0"/>
        </a:xfrm>
      </p:grpSpPr>
      <p:sp>
        <p:nvSpPr>
          <p:cNvPr id="5938" name="Google Shape;5938;g11ba940e39f_1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39" name="Google Shape;5939;g11ba940e39f_1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4" name="Shape 6084"/>
        <p:cNvGrpSpPr/>
        <p:nvPr/>
      </p:nvGrpSpPr>
      <p:grpSpPr>
        <a:xfrm>
          <a:off x="0" y="0"/>
          <a:ext cx="0" cy="0"/>
          <a:chOff x="0" y="0"/>
          <a:chExt cx="0" cy="0"/>
        </a:xfrm>
      </p:grpSpPr>
      <p:sp>
        <p:nvSpPr>
          <p:cNvPr id="6085" name="Google Shape;6085;g11ba940e39f_1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6" name="Google Shape;6086;g11ba940e39f_1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07" name="Shape 6207"/>
        <p:cNvGrpSpPr/>
        <p:nvPr/>
      </p:nvGrpSpPr>
      <p:grpSpPr>
        <a:xfrm>
          <a:off x="0" y="0"/>
          <a:ext cx="0" cy="0"/>
          <a:chOff x="0" y="0"/>
          <a:chExt cx="0" cy="0"/>
        </a:xfrm>
      </p:grpSpPr>
      <p:sp>
        <p:nvSpPr>
          <p:cNvPr id="6208" name="Google Shape;6208;g11ba940e39f_1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9" name="Google Shape;6209;g11ba940e39f_1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7" name="Shape 6517"/>
        <p:cNvGrpSpPr/>
        <p:nvPr/>
      </p:nvGrpSpPr>
      <p:grpSpPr>
        <a:xfrm>
          <a:off x="0" y="0"/>
          <a:ext cx="0" cy="0"/>
          <a:chOff x="0" y="0"/>
          <a:chExt cx="0" cy="0"/>
        </a:xfrm>
      </p:grpSpPr>
      <p:sp>
        <p:nvSpPr>
          <p:cNvPr id="6518" name="Google Shape;6518;g11ba940e39f_1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9" name="Google Shape;6519;g11ba940e39f_1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79" name="Shape 6679"/>
        <p:cNvGrpSpPr/>
        <p:nvPr/>
      </p:nvGrpSpPr>
      <p:grpSpPr>
        <a:xfrm>
          <a:off x="0" y="0"/>
          <a:ext cx="0" cy="0"/>
          <a:chOff x="0" y="0"/>
          <a:chExt cx="0" cy="0"/>
        </a:xfrm>
      </p:grpSpPr>
      <p:sp>
        <p:nvSpPr>
          <p:cNvPr id="6680" name="Google Shape;6680;g11ba940e39f_1_2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1" name="Google Shape;6681;g11ba940e39f_1_2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6" name="Shape 6926"/>
        <p:cNvGrpSpPr/>
        <p:nvPr/>
      </p:nvGrpSpPr>
      <p:grpSpPr>
        <a:xfrm>
          <a:off x="0" y="0"/>
          <a:ext cx="0" cy="0"/>
          <a:chOff x="0" y="0"/>
          <a:chExt cx="0" cy="0"/>
        </a:xfrm>
      </p:grpSpPr>
      <p:sp>
        <p:nvSpPr>
          <p:cNvPr id="6927" name="Google Shape;6927;g11ba940e39f_1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8" name="Google Shape;6928;g11ba940e39f_1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6" name="Shape 7036"/>
        <p:cNvGrpSpPr/>
        <p:nvPr/>
      </p:nvGrpSpPr>
      <p:grpSpPr>
        <a:xfrm>
          <a:off x="0" y="0"/>
          <a:ext cx="0" cy="0"/>
          <a:chOff x="0" y="0"/>
          <a:chExt cx="0" cy="0"/>
        </a:xfrm>
      </p:grpSpPr>
      <p:sp>
        <p:nvSpPr>
          <p:cNvPr id="7037" name="Google Shape;7037;g11ba940e39f_1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38" name="Google Shape;7038;g11ba940e39f_1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9" name="Shape 7199"/>
        <p:cNvGrpSpPr/>
        <p:nvPr/>
      </p:nvGrpSpPr>
      <p:grpSpPr>
        <a:xfrm>
          <a:off x="0" y="0"/>
          <a:ext cx="0" cy="0"/>
          <a:chOff x="0" y="0"/>
          <a:chExt cx="0" cy="0"/>
        </a:xfrm>
      </p:grpSpPr>
      <p:sp>
        <p:nvSpPr>
          <p:cNvPr id="7200" name="Google Shape;7200;g11ba940e39f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1" name="Google Shape;7201;g11ba940e39f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2" name="Shape 2972"/>
        <p:cNvGrpSpPr/>
        <p:nvPr/>
      </p:nvGrpSpPr>
      <p:grpSpPr>
        <a:xfrm>
          <a:off x="0" y="0"/>
          <a:ext cx="0" cy="0"/>
          <a:chOff x="0" y="0"/>
          <a:chExt cx="0" cy="0"/>
        </a:xfrm>
      </p:grpSpPr>
      <p:sp>
        <p:nvSpPr>
          <p:cNvPr id="2973" name="Google Shape;2973;g1224a59d8d2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4" name="Google Shape;2974;g1224a59d8d2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3" name="Shape 7313"/>
        <p:cNvGrpSpPr/>
        <p:nvPr/>
      </p:nvGrpSpPr>
      <p:grpSpPr>
        <a:xfrm>
          <a:off x="0" y="0"/>
          <a:ext cx="0" cy="0"/>
          <a:chOff x="0" y="0"/>
          <a:chExt cx="0" cy="0"/>
        </a:xfrm>
      </p:grpSpPr>
      <p:sp>
        <p:nvSpPr>
          <p:cNvPr id="7314" name="Google Shape;7314;g11ba940e39f_1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5" name="Google Shape;7315;g11ba940e39f_1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8" name="Shape 7448"/>
        <p:cNvGrpSpPr/>
        <p:nvPr/>
      </p:nvGrpSpPr>
      <p:grpSpPr>
        <a:xfrm>
          <a:off x="0" y="0"/>
          <a:ext cx="0" cy="0"/>
          <a:chOff x="0" y="0"/>
          <a:chExt cx="0" cy="0"/>
        </a:xfrm>
      </p:grpSpPr>
      <p:sp>
        <p:nvSpPr>
          <p:cNvPr id="7449" name="Google Shape;7449;g11ba940e39f_1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50" name="Google Shape;7450;g11ba940e39f_1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0" name="Shape 7540"/>
        <p:cNvGrpSpPr/>
        <p:nvPr/>
      </p:nvGrpSpPr>
      <p:grpSpPr>
        <a:xfrm>
          <a:off x="0" y="0"/>
          <a:ext cx="0" cy="0"/>
          <a:chOff x="0" y="0"/>
          <a:chExt cx="0" cy="0"/>
        </a:xfrm>
      </p:grpSpPr>
      <p:sp>
        <p:nvSpPr>
          <p:cNvPr id="7541" name="Google Shape;7541;g11ba940e39f_1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2" name="Google Shape;7542;g11ba940e39f_1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4" name="Shape 7664"/>
        <p:cNvGrpSpPr/>
        <p:nvPr/>
      </p:nvGrpSpPr>
      <p:grpSpPr>
        <a:xfrm>
          <a:off x="0" y="0"/>
          <a:ext cx="0" cy="0"/>
          <a:chOff x="0" y="0"/>
          <a:chExt cx="0" cy="0"/>
        </a:xfrm>
      </p:grpSpPr>
      <p:sp>
        <p:nvSpPr>
          <p:cNvPr id="7665" name="Google Shape;7665;g11ba940e39f_1_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6" name="Google Shape;7666;g11ba940e39f_1_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9" name="Shape 7789"/>
        <p:cNvGrpSpPr/>
        <p:nvPr/>
      </p:nvGrpSpPr>
      <p:grpSpPr>
        <a:xfrm>
          <a:off x="0" y="0"/>
          <a:ext cx="0" cy="0"/>
          <a:chOff x="0" y="0"/>
          <a:chExt cx="0" cy="0"/>
        </a:xfrm>
      </p:grpSpPr>
      <p:sp>
        <p:nvSpPr>
          <p:cNvPr id="7790" name="Google Shape;7790;g11ba940e39f_1_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1" name="Google Shape;7791;g11ba940e39f_1_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9" name="Shape 7909"/>
        <p:cNvGrpSpPr/>
        <p:nvPr/>
      </p:nvGrpSpPr>
      <p:grpSpPr>
        <a:xfrm>
          <a:off x="0" y="0"/>
          <a:ext cx="0" cy="0"/>
          <a:chOff x="0" y="0"/>
          <a:chExt cx="0" cy="0"/>
        </a:xfrm>
      </p:grpSpPr>
      <p:sp>
        <p:nvSpPr>
          <p:cNvPr id="7910" name="Google Shape;7910;g11ba940e39f_1_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1" name="Google Shape;7911;g11ba940e39f_1_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1" name="Shape 8011"/>
        <p:cNvGrpSpPr/>
        <p:nvPr/>
      </p:nvGrpSpPr>
      <p:grpSpPr>
        <a:xfrm>
          <a:off x="0" y="0"/>
          <a:ext cx="0" cy="0"/>
          <a:chOff x="0" y="0"/>
          <a:chExt cx="0" cy="0"/>
        </a:xfrm>
      </p:grpSpPr>
      <p:sp>
        <p:nvSpPr>
          <p:cNvPr id="8012" name="Google Shape;8012;g128db2c3fb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3" name="Google Shape;8013;g128db2c3fb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4" name="Shape 8134"/>
        <p:cNvGrpSpPr/>
        <p:nvPr/>
      </p:nvGrpSpPr>
      <p:grpSpPr>
        <a:xfrm>
          <a:off x="0" y="0"/>
          <a:ext cx="0" cy="0"/>
          <a:chOff x="0" y="0"/>
          <a:chExt cx="0" cy="0"/>
        </a:xfrm>
      </p:grpSpPr>
      <p:sp>
        <p:nvSpPr>
          <p:cNvPr id="8135" name="Google Shape;8135;g11b8f06eff5_0_34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6" name="Google Shape;8136;g11b8f06eff5_0_34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6" name="Shape 8326"/>
        <p:cNvGrpSpPr/>
        <p:nvPr/>
      </p:nvGrpSpPr>
      <p:grpSpPr>
        <a:xfrm>
          <a:off x="0" y="0"/>
          <a:ext cx="0" cy="0"/>
          <a:chOff x="0" y="0"/>
          <a:chExt cx="0" cy="0"/>
        </a:xfrm>
      </p:grpSpPr>
      <p:sp>
        <p:nvSpPr>
          <p:cNvPr id="8327" name="Google Shape;8327;g128db2c3fbf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8" name="Google Shape;8328;g128db2c3fbf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9" name="Shape 8399"/>
        <p:cNvGrpSpPr/>
        <p:nvPr/>
      </p:nvGrpSpPr>
      <p:grpSpPr>
        <a:xfrm>
          <a:off x="0" y="0"/>
          <a:ext cx="0" cy="0"/>
          <a:chOff x="0" y="0"/>
          <a:chExt cx="0" cy="0"/>
        </a:xfrm>
      </p:grpSpPr>
      <p:sp>
        <p:nvSpPr>
          <p:cNvPr id="8400" name="Google Shape;8400;g128db2c3fbf_0_4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1" name="Google Shape;8401;g128db2c3fbf_0_4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0" name="Shape 3140"/>
        <p:cNvGrpSpPr/>
        <p:nvPr/>
      </p:nvGrpSpPr>
      <p:grpSpPr>
        <a:xfrm>
          <a:off x="0" y="0"/>
          <a:ext cx="0" cy="0"/>
          <a:chOff x="0" y="0"/>
          <a:chExt cx="0" cy="0"/>
        </a:xfrm>
      </p:grpSpPr>
      <p:sp>
        <p:nvSpPr>
          <p:cNvPr id="3141" name="Google Shape;3141;g1224a59d8d2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2" name="Google Shape;3142;g1224a59d8d2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6" name="Shape 8406"/>
        <p:cNvGrpSpPr/>
        <p:nvPr/>
      </p:nvGrpSpPr>
      <p:grpSpPr>
        <a:xfrm>
          <a:off x="0" y="0"/>
          <a:ext cx="0" cy="0"/>
          <a:chOff x="0" y="0"/>
          <a:chExt cx="0" cy="0"/>
        </a:xfrm>
      </p:grpSpPr>
      <p:sp>
        <p:nvSpPr>
          <p:cNvPr id="8407" name="Google Shape;8407;g128db2c3fbf_0_4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8" name="Google Shape;8408;g128db2c3fbf_0_4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3" name="Shape 8413"/>
        <p:cNvGrpSpPr/>
        <p:nvPr/>
      </p:nvGrpSpPr>
      <p:grpSpPr>
        <a:xfrm>
          <a:off x="0" y="0"/>
          <a:ext cx="0" cy="0"/>
          <a:chOff x="0" y="0"/>
          <a:chExt cx="0" cy="0"/>
        </a:xfrm>
      </p:grpSpPr>
      <p:sp>
        <p:nvSpPr>
          <p:cNvPr id="8414" name="Google Shape;8414;g128db2c3fbf_0_4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5" name="Google Shape;8415;g128db2c3fbf_0_4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0" name="Shape 8440"/>
        <p:cNvGrpSpPr/>
        <p:nvPr/>
      </p:nvGrpSpPr>
      <p:grpSpPr>
        <a:xfrm>
          <a:off x="0" y="0"/>
          <a:ext cx="0" cy="0"/>
          <a:chOff x="0" y="0"/>
          <a:chExt cx="0" cy="0"/>
        </a:xfrm>
      </p:grpSpPr>
      <p:sp>
        <p:nvSpPr>
          <p:cNvPr id="8441" name="Google Shape;8441;g128db2c3fbf_0_4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2" name="Google Shape;8442;g128db2c3fbf_0_4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6" name="Shape 8456"/>
        <p:cNvGrpSpPr/>
        <p:nvPr/>
      </p:nvGrpSpPr>
      <p:grpSpPr>
        <a:xfrm>
          <a:off x="0" y="0"/>
          <a:ext cx="0" cy="0"/>
          <a:chOff x="0" y="0"/>
          <a:chExt cx="0" cy="0"/>
        </a:xfrm>
      </p:grpSpPr>
      <p:sp>
        <p:nvSpPr>
          <p:cNvPr id="8457" name="Google Shape;8457;g128db2c3fbf_0_49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8" name="Google Shape;8458;g128db2c3fbf_0_49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5" name="Shape 8795"/>
        <p:cNvGrpSpPr/>
        <p:nvPr/>
      </p:nvGrpSpPr>
      <p:grpSpPr>
        <a:xfrm>
          <a:off x="0" y="0"/>
          <a:ext cx="0" cy="0"/>
          <a:chOff x="0" y="0"/>
          <a:chExt cx="0" cy="0"/>
        </a:xfrm>
      </p:grpSpPr>
      <p:sp>
        <p:nvSpPr>
          <p:cNvPr id="8796" name="Google Shape;8796;g128db2c3fbf_0_53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7" name="Google Shape;8797;g128db2c3fbf_0_53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6" name="Shape 10996"/>
        <p:cNvGrpSpPr/>
        <p:nvPr/>
      </p:nvGrpSpPr>
      <p:grpSpPr>
        <a:xfrm>
          <a:off x="0" y="0"/>
          <a:ext cx="0" cy="0"/>
          <a:chOff x="0" y="0"/>
          <a:chExt cx="0" cy="0"/>
        </a:xfrm>
      </p:grpSpPr>
      <p:sp>
        <p:nvSpPr>
          <p:cNvPr id="10997" name="Google Shape;10997;g128db2c3fbf_0_7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98" name="Google Shape;10998;g128db2c3fbf_0_7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5" name="Shape 11415"/>
        <p:cNvGrpSpPr/>
        <p:nvPr/>
      </p:nvGrpSpPr>
      <p:grpSpPr>
        <a:xfrm>
          <a:off x="0" y="0"/>
          <a:ext cx="0" cy="0"/>
          <a:chOff x="0" y="0"/>
          <a:chExt cx="0" cy="0"/>
        </a:xfrm>
      </p:grpSpPr>
      <p:sp>
        <p:nvSpPr>
          <p:cNvPr id="11416" name="Google Shape;11416;g128db2c3fbf_0_79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17" name="Google Shape;11417;g128db2c3fbf_0_79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5" name="Shape 11585"/>
        <p:cNvGrpSpPr/>
        <p:nvPr/>
      </p:nvGrpSpPr>
      <p:grpSpPr>
        <a:xfrm>
          <a:off x="0" y="0"/>
          <a:ext cx="0" cy="0"/>
          <a:chOff x="0" y="0"/>
          <a:chExt cx="0" cy="0"/>
        </a:xfrm>
      </p:grpSpPr>
      <p:sp>
        <p:nvSpPr>
          <p:cNvPr id="11586" name="Google Shape;11586;g128db2c3fbf_0_8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7" name="Google Shape;11587;g128db2c3fbf_0_8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0" name="Shape 11990"/>
        <p:cNvGrpSpPr/>
        <p:nvPr/>
      </p:nvGrpSpPr>
      <p:grpSpPr>
        <a:xfrm>
          <a:off x="0" y="0"/>
          <a:ext cx="0" cy="0"/>
          <a:chOff x="0" y="0"/>
          <a:chExt cx="0" cy="0"/>
        </a:xfrm>
      </p:grpSpPr>
      <p:sp>
        <p:nvSpPr>
          <p:cNvPr id="11991" name="Google Shape;11991;g128db2c3fbf_0_85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2" name="Google Shape;11992;g128db2c3fbf_0_8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0" name="Shape 12370"/>
        <p:cNvGrpSpPr/>
        <p:nvPr/>
      </p:nvGrpSpPr>
      <p:grpSpPr>
        <a:xfrm>
          <a:off x="0" y="0"/>
          <a:ext cx="0" cy="0"/>
          <a:chOff x="0" y="0"/>
          <a:chExt cx="0" cy="0"/>
        </a:xfrm>
      </p:grpSpPr>
      <p:sp>
        <p:nvSpPr>
          <p:cNvPr id="12371" name="Google Shape;12371;g128db2c3fbf_0_89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2" name="Google Shape;12372;g128db2c3fbf_0_89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2" name="Shape 3272"/>
        <p:cNvGrpSpPr/>
        <p:nvPr/>
      </p:nvGrpSpPr>
      <p:grpSpPr>
        <a:xfrm>
          <a:off x="0" y="0"/>
          <a:ext cx="0" cy="0"/>
          <a:chOff x="0" y="0"/>
          <a:chExt cx="0" cy="0"/>
        </a:xfrm>
      </p:grpSpPr>
      <p:sp>
        <p:nvSpPr>
          <p:cNvPr id="3273" name="Google Shape;3273;g1224a59d8d2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4" name="Google Shape;3274;g1224a59d8d2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39" name="Shape 13139"/>
        <p:cNvGrpSpPr/>
        <p:nvPr/>
      </p:nvGrpSpPr>
      <p:grpSpPr>
        <a:xfrm>
          <a:off x="0" y="0"/>
          <a:ext cx="0" cy="0"/>
          <a:chOff x="0" y="0"/>
          <a:chExt cx="0" cy="0"/>
        </a:xfrm>
      </p:grpSpPr>
      <p:sp>
        <p:nvSpPr>
          <p:cNvPr id="13140" name="Google Shape;13140;g128db2c3fbf_0_9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41" name="Google Shape;13141;g128db2c3fbf_0_9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46" name="Shape 14546"/>
        <p:cNvGrpSpPr/>
        <p:nvPr/>
      </p:nvGrpSpPr>
      <p:grpSpPr>
        <a:xfrm>
          <a:off x="0" y="0"/>
          <a:ext cx="0" cy="0"/>
          <a:chOff x="0" y="0"/>
          <a:chExt cx="0" cy="0"/>
        </a:xfrm>
      </p:grpSpPr>
      <p:sp>
        <p:nvSpPr>
          <p:cNvPr id="14547" name="Google Shape;14547;g128db2c3fbf_0_11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48" name="Google Shape;14548;g128db2c3fbf_0_110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40" name="Shape 16940"/>
        <p:cNvGrpSpPr/>
        <p:nvPr/>
      </p:nvGrpSpPr>
      <p:grpSpPr>
        <a:xfrm>
          <a:off x="0" y="0"/>
          <a:ext cx="0" cy="0"/>
          <a:chOff x="0" y="0"/>
          <a:chExt cx="0" cy="0"/>
        </a:xfrm>
      </p:grpSpPr>
      <p:sp>
        <p:nvSpPr>
          <p:cNvPr id="16941" name="Google Shape;16941;g128db2c3fbf_0_13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42" name="Google Shape;16942;g128db2c3fbf_0_13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54" name="Shape 18954"/>
        <p:cNvGrpSpPr/>
        <p:nvPr/>
      </p:nvGrpSpPr>
      <p:grpSpPr>
        <a:xfrm>
          <a:off x="0" y="0"/>
          <a:ext cx="0" cy="0"/>
          <a:chOff x="0" y="0"/>
          <a:chExt cx="0" cy="0"/>
        </a:xfrm>
      </p:grpSpPr>
      <p:sp>
        <p:nvSpPr>
          <p:cNvPr id="18955" name="Google Shape;18955;g128db2c3fbf_0_154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56" name="Google Shape;18956;g128db2c3fbf_0_154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90" name="Shape 20590"/>
        <p:cNvGrpSpPr/>
        <p:nvPr/>
      </p:nvGrpSpPr>
      <p:grpSpPr>
        <a:xfrm>
          <a:off x="0" y="0"/>
          <a:ext cx="0" cy="0"/>
          <a:chOff x="0" y="0"/>
          <a:chExt cx="0" cy="0"/>
        </a:xfrm>
      </p:grpSpPr>
      <p:sp>
        <p:nvSpPr>
          <p:cNvPr id="20591" name="Google Shape;20591;g128db2c3fbf_0_17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92" name="Google Shape;20592;g128db2c3fbf_0_17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32" name="Shape 21632"/>
        <p:cNvGrpSpPr/>
        <p:nvPr/>
      </p:nvGrpSpPr>
      <p:grpSpPr>
        <a:xfrm>
          <a:off x="0" y="0"/>
          <a:ext cx="0" cy="0"/>
          <a:chOff x="0" y="0"/>
          <a:chExt cx="0" cy="0"/>
        </a:xfrm>
      </p:grpSpPr>
      <p:sp>
        <p:nvSpPr>
          <p:cNvPr id="21633" name="Google Shape;21633;g128db2c3fbf_0_181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34" name="Google Shape;21634;g128db2c3fbf_0_181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75" name="Shape 23175"/>
        <p:cNvGrpSpPr/>
        <p:nvPr/>
      </p:nvGrpSpPr>
      <p:grpSpPr>
        <a:xfrm>
          <a:off x="0" y="0"/>
          <a:ext cx="0" cy="0"/>
          <a:chOff x="0" y="0"/>
          <a:chExt cx="0" cy="0"/>
        </a:xfrm>
      </p:grpSpPr>
      <p:sp>
        <p:nvSpPr>
          <p:cNvPr id="23176" name="Google Shape;23176;g128db2c3fbf_0_236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77" name="Google Shape;23177;g128db2c3fbf_0_236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5" name="Shape 3375"/>
        <p:cNvGrpSpPr/>
        <p:nvPr/>
      </p:nvGrpSpPr>
      <p:grpSpPr>
        <a:xfrm>
          <a:off x="0" y="0"/>
          <a:ext cx="0" cy="0"/>
          <a:chOff x="0" y="0"/>
          <a:chExt cx="0" cy="0"/>
        </a:xfrm>
      </p:grpSpPr>
      <p:sp>
        <p:nvSpPr>
          <p:cNvPr id="3376" name="Google Shape;3376;g11ba940e39f_1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7" name="Google Shape;3377;g11ba940e39f_1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2" name="Shape 3522"/>
        <p:cNvGrpSpPr/>
        <p:nvPr/>
      </p:nvGrpSpPr>
      <p:grpSpPr>
        <a:xfrm>
          <a:off x="0" y="0"/>
          <a:ext cx="0" cy="0"/>
          <a:chOff x="0" y="0"/>
          <a:chExt cx="0" cy="0"/>
        </a:xfrm>
      </p:grpSpPr>
      <p:sp>
        <p:nvSpPr>
          <p:cNvPr id="3523" name="Google Shape;3523;g11ba940e39f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4" name="Google Shape;3524;g11ba940e39f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4" name="Shape 3654"/>
        <p:cNvGrpSpPr/>
        <p:nvPr/>
      </p:nvGrpSpPr>
      <p:grpSpPr>
        <a:xfrm>
          <a:off x="0" y="0"/>
          <a:ext cx="0" cy="0"/>
          <a:chOff x="0" y="0"/>
          <a:chExt cx="0" cy="0"/>
        </a:xfrm>
      </p:grpSpPr>
      <p:sp>
        <p:nvSpPr>
          <p:cNvPr id="3655" name="Google Shape;3655;g1224a59d8d2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6" name="Google Shape;3656;g1224a59d8d2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1" name="Shape 3831"/>
        <p:cNvGrpSpPr/>
        <p:nvPr/>
      </p:nvGrpSpPr>
      <p:grpSpPr>
        <a:xfrm>
          <a:off x="0" y="0"/>
          <a:ext cx="0" cy="0"/>
          <a:chOff x="0" y="0"/>
          <a:chExt cx="0" cy="0"/>
        </a:xfrm>
      </p:grpSpPr>
      <p:sp>
        <p:nvSpPr>
          <p:cNvPr id="3832" name="Google Shape;3832;g1224a59d8d2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3" name="Google Shape;3833;g1224a59d8d2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2"/>
        </a:solidFill>
      </p:bgPr>
    </p:bg>
    <p:spTree>
      <p:nvGrpSpPr>
        <p:cNvPr id="8" name="Shape 8"/>
        <p:cNvGrpSpPr/>
        <p:nvPr/>
      </p:nvGrpSpPr>
      <p:grpSpPr>
        <a:xfrm>
          <a:off x="0" y="0"/>
          <a:ext cx="0" cy="0"/>
          <a:chOff x="0" y="0"/>
          <a:chExt cx="0" cy="0"/>
        </a:xfrm>
      </p:grpSpPr>
      <p:sp>
        <p:nvSpPr>
          <p:cNvPr id="9" name="Google Shape;9;p2"/>
          <p:cNvSpPr txBox="1"/>
          <p:nvPr>
            <p:ph idx="1" type="subTitle"/>
          </p:nvPr>
        </p:nvSpPr>
        <p:spPr>
          <a:xfrm>
            <a:off x="2392500" y="3491425"/>
            <a:ext cx="4359000" cy="409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atin typeface="Nunito"/>
                <a:ea typeface="Nunito"/>
                <a:cs typeface="Nunito"/>
                <a:sym typeface="Nunito"/>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0" name="Google Shape;10;p2"/>
          <p:cNvGrpSpPr/>
          <p:nvPr/>
        </p:nvGrpSpPr>
        <p:grpSpPr>
          <a:xfrm rot="2986040">
            <a:off x="8839373" y="380884"/>
            <a:ext cx="500635" cy="765888"/>
            <a:chOff x="450650" y="2491500"/>
            <a:chExt cx="548900" cy="839725"/>
          </a:xfrm>
        </p:grpSpPr>
        <p:sp>
          <p:nvSpPr>
            <p:cNvPr id="11" name="Google Shape;11;p2"/>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 name="Google Shape;13;p2"/>
          <p:cNvGrpSpPr/>
          <p:nvPr/>
        </p:nvGrpSpPr>
        <p:grpSpPr>
          <a:xfrm rot="1815761">
            <a:off x="8482557" y="3625662"/>
            <a:ext cx="1110671" cy="1015393"/>
            <a:chOff x="8231434" y="3388420"/>
            <a:chExt cx="1400049" cy="1279946"/>
          </a:xfrm>
        </p:grpSpPr>
        <p:sp>
          <p:nvSpPr>
            <p:cNvPr id="14" name="Google Shape;14;p2"/>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 name="Google Shape;16;p2"/>
          <p:cNvGrpSpPr/>
          <p:nvPr/>
        </p:nvGrpSpPr>
        <p:grpSpPr>
          <a:xfrm rot="4375705">
            <a:off x="385488" y="-397106"/>
            <a:ext cx="770637" cy="849827"/>
            <a:chOff x="1223650" y="2350625"/>
            <a:chExt cx="918900" cy="1013325"/>
          </a:xfrm>
        </p:grpSpPr>
        <p:sp>
          <p:nvSpPr>
            <p:cNvPr id="17" name="Google Shape;17;p2"/>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 name="Google Shape;35;p2"/>
          <p:cNvGrpSpPr/>
          <p:nvPr/>
        </p:nvGrpSpPr>
        <p:grpSpPr>
          <a:xfrm rot="-7869560">
            <a:off x="7820370" y="-445842"/>
            <a:ext cx="838124" cy="924248"/>
            <a:chOff x="1223650" y="2350625"/>
            <a:chExt cx="918900" cy="1013325"/>
          </a:xfrm>
        </p:grpSpPr>
        <p:sp>
          <p:nvSpPr>
            <p:cNvPr id="36" name="Google Shape;36;p2"/>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 name="Google Shape;54;p2"/>
          <p:cNvGrpSpPr/>
          <p:nvPr/>
        </p:nvGrpSpPr>
        <p:grpSpPr>
          <a:xfrm rot="-5867146">
            <a:off x="8228038" y="-186766"/>
            <a:ext cx="811177" cy="1240965"/>
            <a:chOff x="450650" y="2491500"/>
            <a:chExt cx="548900" cy="839725"/>
          </a:xfrm>
        </p:grpSpPr>
        <p:sp>
          <p:nvSpPr>
            <p:cNvPr id="55" name="Google Shape;55;p2"/>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 name="Google Shape;57;p2"/>
          <p:cNvGrpSpPr/>
          <p:nvPr/>
        </p:nvGrpSpPr>
        <p:grpSpPr>
          <a:xfrm>
            <a:off x="136650" y="62024"/>
            <a:ext cx="8873827" cy="5022213"/>
            <a:chOff x="136650" y="62024"/>
            <a:chExt cx="8873827" cy="5022213"/>
          </a:xfrm>
        </p:grpSpPr>
        <p:sp>
          <p:nvSpPr>
            <p:cNvPr id="58" name="Google Shape;58;p2"/>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554199" y="34095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509360" y="3101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rot="-5400000">
              <a:off x="6797495" y="2120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28835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3029260" y="47338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3671763" y="48896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rot="-5400000">
              <a:off x="76286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rot="-5400000">
              <a:off x="5298244" y="4862147"/>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 name="Google Shape;102;p2"/>
          <p:cNvSpPr/>
          <p:nvPr/>
        </p:nvSpPr>
        <p:spPr>
          <a:xfrm>
            <a:off x="4572509" y="47716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txBox="1"/>
          <p:nvPr>
            <p:ph type="ctrTitle"/>
          </p:nvPr>
        </p:nvSpPr>
        <p:spPr>
          <a:xfrm>
            <a:off x="2241875" y="1119050"/>
            <a:ext cx="4597800" cy="2159700"/>
          </a:xfrm>
          <a:prstGeom prst="rect">
            <a:avLst/>
          </a:prstGeom>
        </p:spPr>
        <p:txBody>
          <a:bodyPr anchorCtr="0" anchor="t" bIns="91425" lIns="91425" spcFirstLastPara="1" rIns="91425" wrap="square" tIns="91425">
            <a:noAutofit/>
          </a:bodyPr>
          <a:lstStyle>
            <a:lvl1pPr lvl="0" rtl="0" algn="ctr">
              <a:lnSpc>
                <a:spcPct val="90000"/>
              </a:lnSpc>
              <a:spcBef>
                <a:spcPts val="0"/>
              </a:spcBef>
              <a:spcAft>
                <a:spcPts val="0"/>
              </a:spcAft>
              <a:buSzPts val="5200"/>
              <a:buNone/>
              <a:defRPr sz="8000">
                <a:latin typeface="Pacifico"/>
                <a:ea typeface="Pacifico"/>
                <a:cs typeface="Pacifico"/>
                <a:sym typeface="Pacifico"/>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4" name="Google Shape;104;p2"/>
          <p:cNvSpPr/>
          <p:nvPr/>
        </p:nvSpPr>
        <p:spPr>
          <a:xfrm>
            <a:off x="1414921" y="2830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 name="Google Shape;105;p2"/>
          <p:cNvGrpSpPr/>
          <p:nvPr/>
        </p:nvGrpSpPr>
        <p:grpSpPr>
          <a:xfrm>
            <a:off x="-581476" y="-165446"/>
            <a:ext cx="1380228" cy="1441034"/>
            <a:chOff x="-581476" y="-165446"/>
            <a:chExt cx="1380228" cy="1441034"/>
          </a:xfrm>
        </p:grpSpPr>
        <p:sp>
          <p:nvSpPr>
            <p:cNvPr id="106" name="Google Shape;106;p2"/>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 name="Google Shape;112;p2"/>
          <p:cNvGrpSpPr/>
          <p:nvPr/>
        </p:nvGrpSpPr>
        <p:grpSpPr>
          <a:xfrm>
            <a:off x="722705" y="4732408"/>
            <a:ext cx="829525" cy="615401"/>
            <a:chOff x="722705" y="4732408"/>
            <a:chExt cx="829525" cy="615401"/>
          </a:xfrm>
        </p:grpSpPr>
        <p:grpSp>
          <p:nvGrpSpPr>
            <p:cNvPr id="113" name="Google Shape;113;p2"/>
            <p:cNvGrpSpPr/>
            <p:nvPr/>
          </p:nvGrpSpPr>
          <p:grpSpPr>
            <a:xfrm rot="5718376">
              <a:off x="864779" y="4648887"/>
              <a:ext cx="545378" cy="782441"/>
              <a:chOff x="4143075" y="977325"/>
              <a:chExt cx="618850" cy="887850"/>
            </a:xfrm>
          </p:grpSpPr>
          <p:sp>
            <p:nvSpPr>
              <p:cNvPr id="114" name="Google Shape;114;p2"/>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rgbClr val="00BE8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 name="Google Shape;126;p2"/>
            <p:cNvGrpSpPr/>
            <p:nvPr/>
          </p:nvGrpSpPr>
          <p:grpSpPr>
            <a:xfrm rot="5718376">
              <a:off x="864779" y="4648887"/>
              <a:ext cx="545378" cy="782441"/>
              <a:chOff x="4143075" y="977325"/>
              <a:chExt cx="618850" cy="887850"/>
            </a:xfrm>
          </p:grpSpPr>
          <p:sp>
            <p:nvSpPr>
              <p:cNvPr id="127" name="Google Shape;127;p2"/>
              <p:cNvSpPr/>
              <p:nvPr/>
            </p:nvSpPr>
            <p:spPr>
              <a:xfrm>
                <a:off x="4342200" y="1190150"/>
                <a:ext cx="345000" cy="673925"/>
              </a:xfrm>
              <a:custGeom>
                <a:rect b="b" l="l" r="r" t="t"/>
                <a:pathLst>
                  <a:path extrusionOk="0" fill="none" h="26957" w="13800">
                    <a:moveTo>
                      <a:pt x="13800" y="26956"/>
                    </a:moveTo>
                    <a:lnTo>
                      <a:pt x="0" y="1"/>
                    </a:lnTo>
                  </a:path>
                </a:pathLst>
              </a:custGeom>
              <a:solidFill>
                <a:srgbClr val="744242">
                  <a:alpha val="17410"/>
                </a:srgbClr>
              </a:solidFill>
              <a:ln cap="rnd" cmpd="sng" w="7450">
                <a:solidFill>
                  <a:srgbClr val="00BE8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 name="Google Shape;139;p2"/>
          <p:cNvGrpSpPr/>
          <p:nvPr/>
        </p:nvGrpSpPr>
        <p:grpSpPr>
          <a:xfrm flipH="1" rot="5849853">
            <a:off x="7966092" y="3989410"/>
            <a:ext cx="1587724" cy="1657672"/>
            <a:chOff x="-581476" y="-165446"/>
            <a:chExt cx="1380228" cy="1441034"/>
          </a:xfrm>
        </p:grpSpPr>
        <p:sp>
          <p:nvSpPr>
            <p:cNvPr id="140" name="Google Shape;140;p2"/>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lt2"/>
        </a:solidFill>
      </p:bgPr>
    </p:bg>
    <p:spTree>
      <p:nvGrpSpPr>
        <p:cNvPr id="907" name="Shape 907"/>
        <p:cNvGrpSpPr/>
        <p:nvPr/>
      </p:nvGrpSpPr>
      <p:grpSpPr>
        <a:xfrm>
          <a:off x="0" y="0"/>
          <a:ext cx="0" cy="0"/>
          <a:chOff x="0" y="0"/>
          <a:chExt cx="0" cy="0"/>
        </a:xfrm>
      </p:grpSpPr>
      <p:grpSp>
        <p:nvGrpSpPr>
          <p:cNvPr id="908" name="Google Shape;908;p11"/>
          <p:cNvGrpSpPr/>
          <p:nvPr/>
        </p:nvGrpSpPr>
        <p:grpSpPr>
          <a:xfrm flipH="1" rot="10800000">
            <a:off x="136650" y="21820"/>
            <a:ext cx="8873827" cy="5022213"/>
            <a:chOff x="136650" y="62024"/>
            <a:chExt cx="8873827" cy="5022213"/>
          </a:xfrm>
        </p:grpSpPr>
        <p:sp>
          <p:nvSpPr>
            <p:cNvPr id="909" name="Google Shape;909;p11"/>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1"/>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1"/>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1"/>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1"/>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1"/>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11"/>
            <p:cNvSpPr/>
            <p:nvPr/>
          </p:nvSpPr>
          <p:spPr>
            <a:xfrm>
              <a:off x="1227321" y="449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916" name="Google Shape;916;p11"/>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11"/>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11"/>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11"/>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1"/>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1"/>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1"/>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1"/>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1"/>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1"/>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1"/>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1"/>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1"/>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1"/>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1"/>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1"/>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1"/>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1"/>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1"/>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1"/>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1"/>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1"/>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1"/>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1"/>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1"/>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1"/>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1"/>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1"/>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1"/>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1"/>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1"/>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947" name="Google Shape;947;p11"/>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1"/>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1"/>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1"/>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1"/>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1"/>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 name="Google Shape;953;p11"/>
          <p:cNvSpPr/>
          <p:nvPr/>
        </p:nvSpPr>
        <p:spPr>
          <a:xfrm flipH="1" rot="10800000">
            <a:off x="236971" y="3874212"/>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954" name="Google Shape;954;p11"/>
          <p:cNvSpPr/>
          <p:nvPr/>
        </p:nvSpPr>
        <p:spPr>
          <a:xfrm flipH="1" rot="10800000">
            <a:off x="477810" y="3949200"/>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4475">
            <a:solidFill>
              <a:srgbClr val="EAFDF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955" name="Google Shape;955;p11"/>
          <p:cNvSpPr txBox="1"/>
          <p:nvPr>
            <p:ph hasCustomPrompt="1" type="title"/>
          </p:nvPr>
        </p:nvSpPr>
        <p:spPr>
          <a:xfrm>
            <a:off x="1284000" y="905850"/>
            <a:ext cx="6576000" cy="24756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15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956" name="Google Shape;956;p11"/>
          <p:cNvSpPr txBox="1"/>
          <p:nvPr>
            <p:ph idx="1" type="subTitle"/>
          </p:nvPr>
        </p:nvSpPr>
        <p:spPr>
          <a:xfrm>
            <a:off x="2011950" y="3381450"/>
            <a:ext cx="5120100" cy="40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957" name="Google Shape;957;p11"/>
          <p:cNvGrpSpPr/>
          <p:nvPr/>
        </p:nvGrpSpPr>
        <p:grpSpPr>
          <a:xfrm rot="-7793572">
            <a:off x="-143495" y="3605236"/>
            <a:ext cx="548939" cy="839785"/>
            <a:chOff x="450650" y="2491500"/>
            <a:chExt cx="548900" cy="839725"/>
          </a:xfrm>
        </p:grpSpPr>
        <p:sp>
          <p:nvSpPr>
            <p:cNvPr id="958" name="Google Shape;958;p11"/>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1"/>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11"/>
          <p:cNvGrpSpPr/>
          <p:nvPr/>
        </p:nvGrpSpPr>
        <p:grpSpPr>
          <a:xfrm rot="-5791725">
            <a:off x="7447197" y="-209937"/>
            <a:ext cx="618841" cy="887837"/>
            <a:chOff x="4143075" y="977325"/>
            <a:chExt cx="618850" cy="887850"/>
          </a:xfrm>
        </p:grpSpPr>
        <p:sp>
          <p:nvSpPr>
            <p:cNvPr id="961" name="Google Shape;961;p11"/>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11"/>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11"/>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11"/>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11"/>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11"/>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11"/>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11"/>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11"/>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11"/>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11"/>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11"/>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11"/>
          <p:cNvGrpSpPr/>
          <p:nvPr/>
        </p:nvGrpSpPr>
        <p:grpSpPr>
          <a:xfrm flipH="1" rot="9987621">
            <a:off x="8100016" y="492829"/>
            <a:ext cx="1633761" cy="1493609"/>
            <a:chOff x="8231434" y="3388420"/>
            <a:chExt cx="1400049" cy="1279946"/>
          </a:xfrm>
        </p:grpSpPr>
        <p:sp>
          <p:nvSpPr>
            <p:cNvPr id="974" name="Google Shape;974;p11"/>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1"/>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976" name="Shape 97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2">
    <p:bg>
      <p:bgPr>
        <a:solidFill>
          <a:schemeClr val="lt2"/>
        </a:solidFill>
      </p:bgPr>
    </p:bg>
    <p:spTree>
      <p:nvGrpSpPr>
        <p:cNvPr id="977" name="Shape 977"/>
        <p:cNvGrpSpPr/>
        <p:nvPr/>
      </p:nvGrpSpPr>
      <p:grpSpPr>
        <a:xfrm>
          <a:off x="0" y="0"/>
          <a:ext cx="0" cy="0"/>
          <a:chOff x="0" y="0"/>
          <a:chExt cx="0" cy="0"/>
        </a:xfrm>
      </p:grpSpPr>
      <p:sp>
        <p:nvSpPr>
          <p:cNvPr id="978" name="Google Shape;978;p13"/>
          <p:cNvSpPr txBox="1"/>
          <p:nvPr>
            <p:ph hasCustomPrompt="1" type="title"/>
          </p:nvPr>
        </p:nvSpPr>
        <p:spPr>
          <a:xfrm>
            <a:off x="1186294" y="1589263"/>
            <a:ext cx="829800" cy="60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4000">
                <a:solidFill>
                  <a:srgbClr val="FFFFFF"/>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79" name="Google Shape;979;p13"/>
          <p:cNvSpPr txBox="1"/>
          <p:nvPr>
            <p:ph idx="1" type="subTitle"/>
          </p:nvPr>
        </p:nvSpPr>
        <p:spPr>
          <a:xfrm>
            <a:off x="2136784" y="1972335"/>
            <a:ext cx="2165100" cy="484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0" name="Google Shape;980;p13"/>
          <p:cNvSpPr txBox="1"/>
          <p:nvPr>
            <p:ph hasCustomPrompt="1" idx="2" type="title"/>
          </p:nvPr>
        </p:nvSpPr>
        <p:spPr>
          <a:xfrm>
            <a:off x="4690194" y="1589263"/>
            <a:ext cx="829800" cy="60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4000">
                <a:solidFill>
                  <a:srgbClr val="FFFFFF"/>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1" name="Google Shape;981;p13"/>
          <p:cNvSpPr txBox="1"/>
          <p:nvPr>
            <p:ph idx="3" type="subTitle"/>
          </p:nvPr>
        </p:nvSpPr>
        <p:spPr>
          <a:xfrm>
            <a:off x="5647106" y="1972335"/>
            <a:ext cx="2165100" cy="484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2" name="Google Shape;982;p13"/>
          <p:cNvSpPr txBox="1"/>
          <p:nvPr>
            <p:ph hasCustomPrompt="1" idx="4" type="title"/>
          </p:nvPr>
        </p:nvSpPr>
        <p:spPr>
          <a:xfrm>
            <a:off x="1186294" y="3440050"/>
            <a:ext cx="829800" cy="60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4000">
                <a:solidFill>
                  <a:srgbClr val="FFFFFF"/>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3" name="Google Shape;983;p13"/>
          <p:cNvSpPr txBox="1"/>
          <p:nvPr>
            <p:ph idx="5" type="subTitle"/>
          </p:nvPr>
        </p:nvSpPr>
        <p:spPr>
          <a:xfrm>
            <a:off x="2136784" y="3822700"/>
            <a:ext cx="2165100" cy="484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4" name="Google Shape;984;p13"/>
          <p:cNvSpPr txBox="1"/>
          <p:nvPr>
            <p:ph hasCustomPrompt="1" idx="6" type="title"/>
          </p:nvPr>
        </p:nvSpPr>
        <p:spPr>
          <a:xfrm>
            <a:off x="4690194" y="3440050"/>
            <a:ext cx="829800" cy="606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4000">
                <a:solidFill>
                  <a:srgbClr val="FFFFFF"/>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5" name="Google Shape;985;p13"/>
          <p:cNvSpPr txBox="1"/>
          <p:nvPr>
            <p:ph idx="7" type="subTitle"/>
          </p:nvPr>
        </p:nvSpPr>
        <p:spPr>
          <a:xfrm>
            <a:off x="5647106" y="3822700"/>
            <a:ext cx="2165100" cy="484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6" name="Google Shape;986;p13"/>
          <p:cNvSpPr txBox="1"/>
          <p:nvPr>
            <p:ph idx="8" type="subTitle"/>
          </p:nvPr>
        </p:nvSpPr>
        <p:spPr>
          <a:xfrm>
            <a:off x="2128375" y="1610088"/>
            <a:ext cx="2401200" cy="449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Pacifico"/>
              <a:buNone/>
              <a:defRPr sz="2400">
                <a:solidFill>
                  <a:schemeClr val="lt1"/>
                </a:solidFill>
                <a:latin typeface="Pacifico"/>
                <a:ea typeface="Pacifico"/>
                <a:cs typeface="Pacifico"/>
                <a:sym typeface="Pacifico"/>
              </a:defRPr>
            </a:lvl1pPr>
            <a:lvl2pPr lvl="1"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2pPr>
            <a:lvl3pPr lvl="2"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3pPr>
            <a:lvl4pPr lvl="3"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4pPr>
            <a:lvl5pPr lvl="4"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5pPr>
            <a:lvl6pPr lvl="5"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6pPr>
            <a:lvl7pPr lvl="6"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7pPr>
            <a:lvl8pPr lvl="7"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8pPr>
            <a:lvl9pPr lvl="8"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9pPr>
          </a:lstStyle>
          <a:p/>
        </p:txBody>
      </p:sp>
      <p:sp>
        <p:nvSpPr>
          <p:cNvPr id="987" name="Google Shape;987;p13"/>
          <p:cNvSpPr txBox="1"/>
          <p:nvPr>
            <p:ph idx="9" type="subTitle"/>
          </p:nvPr>
        </p:nvSpPr>
        <p:spPr>
          <a:xfrm>
            <a:off x="5643225" y="1610088"/>
            <a:ext cx="2401200" cy="449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Pacifico"/>
              <a:buNone/>
              <a:defRPr sz="2400">
                <a:solidFill>
                  <a:schemeClr val="lt1"/>
                </a:solidFill>
                <a:latin typeface="Pacifico"/>
                <a:ea typeface="Pacifico"/>
                <a:cs typeface="Pacifico"/>
                <a:sym typeface="Pacifico"/>
              </a:defRPr>
            </a:lvl1pPr>
            <a:lvl2pPr lvl="1"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2pPr>
            <a:lvl3pPr lvl="2"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3pPr>
            <a:lvl4pPr lvl="3"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4pPr>
            <a:lvl5pPr lvl="4"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5pPr>
            <a:lvl6pPr lvl="5"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6pPr>
            <a:lvl7pPr lvl="6"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7pPr>
            <a:lvl8pPr lvl="7"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8pPr>
            <a:lvl9pPr lvl="8"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9pPr>
          </a:lstStyle>
          <a:p/>
        </p:txBody>
      </p:sp>
      <p:sp>
        <p:nvSpPr>
          <p:cNvPr id="988" name="Google Shape;988;p13"/>
          <p:cNvSpPr txBox="1"/>
          <p:nvPr>
            <p:ph idx="13" type="subTitle"/>
          </p:nvPr>
        </p:nvSpPr>
        <p:spPr>
          <a:xfrm>
            <a:off x="2128371" y="3460737"/>
            <a:ext cx="2401200" cy="449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Pacifico"/>
              <a:buNone/>
              <a:defRPr sz="2400">
                <a:solidFill>
                  <a:schemeClr val="lt1"/>
                </a:solidFill>
                <a:latin typeface="Pacifico"/>
                <a:ea typeface="Pacifico"/>
                <a:cs typeface="Pacifico"/>
                <a:sym typeface="Pacifico"/>
              </a:defRPr>
            </a:lvl1pPr>
            <a:lvl2pPr lvl="1"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2pPr>
            <a:lvl3pPr lvl="2"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3pPr>
            <a:lvl4pPr lvl="3"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4pPr>
            <a:lvl5pPr lvl="4"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5pPr>
            <a:lvl6pPr lvl="5"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6pPr>
            <a:lvl7pPr lvl="6"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7pPr>
            <a:lvl8pPr lvl="7"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8pPr>
            <a:lvl9pPr lvl="8"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9pPr>
          </a:lstStyle>
          <a:p/>
        </p:txBody>
      </p:sp>
      <p:sp>
        <p:nvSpPr>
          <p:cNvPr id="989" name="Google Shape;989;p13"/>
          <p:cNvSpPr txBox="1"/>
          <p:nvPr>
            <p:ph idx="14" type="subTitle"/>
          </p:nvPr>
        </p:nvSpPr>
        <p:spPr>
          <a:xfrm>
            <a:off x="5638175" y="3460737"/>
            <a:ext cx="2401200" cy="449100"/>
          </a:xfrm>
          <a:prstGeom prst="rect">
            <a:avLst/>
          </a:prstGeom>
          <a:ln>
            <a:noFill/>
          </a:ln>
        </p:spPr>
        <p:txBody>
          <a:bodyPr anchorCtr="0" anchor="b" bIns="91425" lIns="91425" spcFirstLastPara="1" rIns="91425" wrap="square" tIns="91425">
            <a:noAutofit/>
          </a:bodyPr>
          <a:lstStyle>
            <a:lvl1pPr lvl="0" rtl="0">
              <a:lnSpc>
                <a:spcPct val="100000"/>
              </a:lnSpc>
              <a:spcBef>
                <a:spcPts val="0"/>
              </a:spcBef>
              <a:spcAft>
                <a:spcPts val="0"/>
              </a:spcAft>
              <a:buClr>
                <a:schemeClr val="dk1"/>
              </a:buClr>
              <a:buSzPts val="2400"/>
              <a:buFont typeface="Pacifico"/>
              <a:buNone/>
              <a:defRPr sz="2400">
                <a:solidFill>
                  <a:schemeClr val="lt1"/>
                </a:solidFill>
                <a:latin typeface="Pacifico"/>
                <a:ea typeface="Pacifico"/>
                <a:cs typeface="Pacifico"/>
                <a:sym typeface="Pacifico"/>
              </a:defRPr>
            </a:lvl1pPr>
            <a:lvl2pPr lvl="1"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2pPr>
            <a:lvl3pPr lvl="2"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3pPr>
            <a:lvl4pPr lvl="3"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4pPr>
            <a:lvl5pPr lvl="4"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5pPr>
            <a:lvl6pPr lvl="5"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6pPr>
            <a:lvl7pPr lvl="6"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7pPr>
            <a:lvl8pPr lvl="7"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8pPr>
            <a:lvl9pPr lvl="8" rtl="0">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9pPr>
          </a:lstStyle>
          <a:p/>
        </p:txBody>
      </p:sp>
      <p:grpSp>
        <p:nvGrpSpPr>
          <p:cNvPr id="990" name="Google Shape;990;p13"/>
          <p:cNvGrpSpPr/>
          <p:nvPr/>
        </p:nvGrpSpPr>
        <p:grpSpPr>
          <a:xfrm flipH="1" rot="-6278873">
            <a:off x="149275" y="-256327"/>
            <a:ext cx="548731" cy="839466"/>
            <a:chOff x="450650" y="2491500"/>
            <a:chExt cx="548900" cy="839725"/>
          </a:xfrm>
        </p:grpSpPr>
        <p:sp>
          <p:nvSpPr>
            <p:cNvPr id="991" name="Google Shape;991;p13"/>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3"/>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 name="Google Shape;993;p13"/>
          <p:cNvSpPr/>
          <p:nvPr/>
        </p:nvSpPr>
        <p:spPr>
          <a:xfrm flipH="1">
            <a:off x="1841643" y="4960727"/>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3"/>
          <p:cNvSpPr txBox="1"/>
          <p:nvPr>
            <p:ph idx="15"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995" name="Google Shape;995;p13"/>
          <p:cNvGrpSpPr/>
          <p:nvPr/>
        </p:nvGrpSpPr>
        <p:grpSpPr>
          <a:xfrm flipH="1" rot="-1616502">
            <a:off x="8137407" y="4349456"/>
            <a:ext cx="918933" cy="1013361"/>
            <a:chOff x="1223650" y="2350625"/>
            <a:chExt cx="918900" cy="1013325"/>
          </a:xfrm>
        </p:grpSpPr>
        <p:sp>
          <p:nvSpPr>
            <p:cNvPr id="996" name="Google Shape;996;p13"/>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3"/>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3"/>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3"/>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3"/>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3"/>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3"/>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3"/>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3"/>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3"/>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3"/>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3"/>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3"/>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3"/>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3"/>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3"/>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3"/>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3"/>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13"/>
          <p:cNvGrpSpPr/>
          <p:nvPr/>
        </p:nvGrpSpPr>
        <p:grpSpPr>
          <a:xfrm flipH="1">
            <a:off x="69644" y="62024"/>
            <a:ext cx="9023927" cy="4975156"/>
            <a:chOff x="-13450" y="62024"/>
            <a:chExt cx="9023927" cy="4975156"/>
          </a:xfrm>
        </p:grpSpPr>
        <p:sp>
          <p:nvSpPr>
            <p:cNvPr id="1015" name="Google Shape;1015;p13"/>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3"/>
            <p:cNvSpPr/>
            <p:nvPr/>
          </p:nvSpPr>
          <p:spPr>
            <a:xfrm>
              <a:off x="543880" y="2141205"/>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3"/>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13"/>
            <p:cNvSpPr/>
            <p:nvPr/>
          </p:nvSpPr>
          <p:spPr>
            <a:xfrm>
              <a:off x="7523618" y="4711335"/>
              <a:ext cx="107477" cy="108216"/>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3"/>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3"/>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13"/>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13"/>
            <p:cNvSpPr/>
            <p:nvPr/>
          </p:nvSpPr>
          <p:spPr>
            <a:xfrm>
              <a:off x="627151" y="13975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3"/>
            <p:cNvSpPr/>
            <p:nvPr/>
          </p:nvSpPr>
          <p:spPr>
            <a:xfrm>
              <a:off x="-13450" y="208817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3"/>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3"/>
            <p:cNvSpPr/>
            <p:nvPr/>
          </p:nvSpPr>
          <p:spPr>
            <a:xfrm>
              <a:off x="222566" y="24319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3"/>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3"/>
            <p:cNvSpPr/>
            <p:nvPr/>
          </p:nvSpPr>
          <p:spPr>
            <a:xfrm>
              <a:off x="8827749" y="37529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13"/>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13"/>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3"/>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3"/>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3"/>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3"/>
            <p:cNvSpPr/>
            <p:nvPr/>
          </p:nvSpPr>
          <p:spPr>
            <a:xfrm rot="-5400000">
              <a:off x="3081980" y="2689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3"/>
            <p:cNvSpPr/>
            <p:nvPr/>
          </p:nvSpPr>
          <p:spPr>
            <a:xfrm rot="-5400000">
              <a:off x="6797495" y="2120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3"/>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3"/>
            <p:cNvSpPr/>
            <p:nvPr/>
          </p:nvSpPr>
          <p:spPr>
            <a:xfrm rot="-5400000">
              <a:off x="7270888" y="2997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3"/>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3"/>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3"/>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3"/>
            <p:cNvSpPr/>
            <p:nvPr/>
          </p:nvSpPr>
          <p:spPr>
            <a:xfrm rot="-5400000">
              <a:off x="5467638" y="2807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3"/>
            <p:cNvSpPr/>
            <p:nvPr/>
          </p:nvSpPr>
          <p:spPr>
            <a:xfrm rot="-5400000">
              <a:off x="4609642" y="3044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3"/>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3"/>
            <p:cNvSpPr/>
            <p:nvPr/>
          </p:nvSpPr>
          <p:spPr>
            <a:xfrm rot="-5400000">
              <a:off x="4004229" y="2465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3"/>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3"/>
            <p:cNvSpPr/>
            <p:nvPr/>
          </p:nvSpPr>
          <p:spPr>
            <a:xfrm>
              <a:off x="2394322" y="4763227"/>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3"/>
            <p:cNvSpPr/>
            <p:nvPr/>
          </p:nvSpPr>
          <p:spPr>
            <a:xfrm>
              <a:off x="2791624" y="49622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3"/>
            <p:cNvSpPr/>
            <p:nvPr/>
          </p:nvSpPr>
          <p:spPr>
            <a:xfrm>
              <a:off x="3877328" y="4989789"/>
              <a:ext cx="40950" cy="41218"/>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3"/>
            <p:cNvSpPr/>
            <p:nvPr/>
          </p:nvSpPr>
          <p:spPr>
            <a:xfrm>
              <a:off x="3174285" y="478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3"/>
            <p:cNvSpPr/>
            <p:nvPr/>
          </p:nvSpPr>
          <p:spPr>
            <a:xfrm>
              <a:off x="4175871" y="4734000"/>
              <a:ext cx="82346" cy="82346"/>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3"/>
            <p:cNvSpPr/>
            <p:nvPr/>
          </p:nvSpPr>
          <p:spPr>
            <a:xfrm rot="-5400000">
              <a:off x="6017537" y="4760499"/>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3"/>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3"/>
            <p:cNvSpPr/>
            <p:nvPr/>
          </p:nvSpPr>
          <p:spPr>
            <a:xfrm rot="-5400000">
              <a:off x="5227419" y="488971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3"/>
            <p:cNvSpPr/>
            <p:nvPr/>
          </p:nvSpPr>
          <p:spPr>
            <a:xfrm rot="-5400000">
              <a:off x="6520816" y="4884744"/>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3"/>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0_1">
    <p:bg>
      <p:bgPr>
        <a:solidFill>
          <a:schemeClr val="lt2"/>
        </a:solidFill>
      </p:bgPr>
    </p:bg>
    <p:spTree>
      <p:nvGrpSpPr>
        <p:cNvPr id="1055" name="Shape 1055"/>
        <p:cNvGrpSpPr/>
        <p:nvPr/>
      </p:nvGrpSpPr>
      <p:grpSpPr>
        <a:xfrm>
          <a:off x="0" y="0"/>
          <a:ext cx="0" cy="0"/>
          <a:chOff x="0" y="0"/>
          <a:chExt cx="0" cy="0"/>
        </a:xfrm>
      </p:grpSpPr>
      <p:sp>
        <p:nvSpPr>
          <p:cNvPr id="1056" name="Google Shape;1056;p14"/>
          <p:cNvSpPr txBox="1"/>
          <p:nvPr>
            <p:ph hasCustomPrompt="1" type="title"/>
          </p:nvPr>
        </p:nvSpPr>
        <p:spPr>
          <a:xfrm flipH="1">
            <a:off x="3546850" y="1700275"/>
            <a:ext cx="1574400" cy="152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500"/>
              <a:buNone/>
              <a:defRPr sz="8800">
                <a:solidFill>
                  <a:srgbClr val="FFFFFF"/>
                </a:solidFill>
              </a:defRPr>
            </a:lvl1pPr>
            <a:lvl2pPr lvl="1" rtl="0" algn="r">
              <a:spcBef>
                <a:spcPts val="0"/>
              </a:spcBef>
              <a:spcAft>
                <a:spcPts val="0"/>
              </a:spcAft>
              <a:buClr>
                <a:schemeClr val="dk1"/>
              </a:buClr>
              <a:buSzPts val="2500"/>
              <a:buNone/>
              <a:defRPr sz="2500">
                <a:solidFill>
                  <a:schemeClr val="dk1"/>
                </a:solidFill>
              </a:defRPr>
            </a:lvl2pPr>
            <a:lvl3pPr lvl="2" rtl="0" algn="r">
              <a:spcBef>
                <a:spcPts val="0"/>
              </a:spcBef>
              <a:spcAft>
                <a:spcPts val="0"/>
              </a:spcAft>
              <a:buClr>
                <a:schemeClr val="dk1"/>
              </a:buClr>
              <a:buSzPts val="2500"/>
              <a:buNone/>
              <a:defRPr sz="2500">
                <a:solidFill>
                  <a:schemeClr val="dk1"/>
                </a:solidFill>
              </a:defRPr>
            </a:lvl3pPr>
            <a:lvl4pPr lvl="3" rtl="0" algn="r">
              <a:spcBef>
                <a:spcPts val="0"/>
              </a:spcBef>
              <a:spcAft>
                <a:spcPts val="0"/>
              </a:spcAft>
              <a:buClr>
                <a:schemeClr val="dk1"/>
              </a:buClr>
              <a:buSzPts val="2500"/>
              <a:buNone/>
              <a:defRPr sz="2500">
                <a:solidFill>
                  <a:schemeClr val="dk1"/>
                </a:solidFill>
              </a:defRPr>
            </a:lvl4pPr>
            <a:lvl5pPr lvl="4" rtl="0" algn="r">
              <a:spcBef>
                <a:spcPts val="0"/>
              </a:spcBef>
              <a:spcAft>
                <a:spcPts val="0"/>
              </a:spcAft>
              <a:buClr>
                <a:schemeClr val="dk1"/>
              </a:buClr>
              <a:buSzPts val="2500"/>
              <a:buNone/>
              <a:defRPr sz="2500">
                <a:solidFill>
                  <a:schemeClr val="dk1"/>
                </a:solidFill>
              </a:defRPr>
            </a:lvl5pPr>
            <a:lvl6pPr lvl="5" rtl="0" algn="r">
              <a:spcBef>
                <a:spcPts val="0"/>
              </a:spcBef>
              <a:spcAft>
                <a:spcPts val="0"/>
              </a:spcAft>
              <a:buClr>
                <a:schemeClr val="dk1"/>
              </a:buClr>
              <a:buSzPts val="2500"/>
              <a:buNone/>
              <a:defRPr sz="2500">
                <a:solidFill>
                  <a:schemeClr val="dk1"/>
                </a:solidFill>
              </a:defRPr>
            </a:lvl6pPr>
            <a:lvl7pPr lvl="6" rtl="0" algn="r">
              <a:spcBef>
                <a:spcPts val="0"/>
              </a:spcBef>
              <a:spcAft>
                <a:spcPts val="0"/>
              </a:spcAft>
              <a:buClr>
                <a:schemeClr val="dk1"/>
              </a:buClr>
              <a:buSzPts val="2500"/>
              <a:buNone/>
              <a:defRPr sz="2500">
                <a:solidFill>
                  <a:schemeClr val="dk1"/>
                </a:solidFill>
              </a:defRPr>
            </a:lvl7pPr>
            <a:lvl8pPr lvl="7" rtl="0" algn="r">
              <a:spcBef>
                <a:spcPts val="0"/>
              </a:spcBef>
              <a:spcAft>
                <a:spcPts val="0"/>
              </a:spcAft>
              <a:buClr>
                <a:schemeClr val="dk1"/>
              </a:buClr>
              <a:buSzPts val="2500"/>
              <a:buNone/>
              <a:defRPr sz="2500">
                <a:solidFill>
                  <a:schemeClr val="dk1"/>
                </a:solidFill>
              </a:defRPr>
            </a:lvl8pPr>
            <a:lvl9pPr lvl="8" rtl="0" algn="r">
              <a:spcBef>
                <a:spcPts val="0"/>
              </a:spcBef>
              <a:spcAft>
                <a:spcPts val="0"/>
              </a:spcAft>
              <a:buClr>
                <a:schemeClr val="dk1"/>
              </a:buClr>
              <a:buSzPts val="2500"/>
              <a:buNone/>
              <a:defRPr sz="2500">
                <a:solidFill>
                  <a:schemeClr val="dk1"/>
                </a:solidFill>
              </a:defRPr>
            </a:lvl9pPr>
          </a:lstStyle>
          <a:p>
            <a:r>
              <a:t>xx%</a:t>
            </a:r>
          </a:p>
        </p:txBody>
      </p:sp>
      <p:sp>
        <p:nvSpPr>
          <p:cNvPr id="1057" name="Google Shape;1057;p14"/>
          <p:cNvSpPr txBox="1"/>
          <p:nvPr>
            <p:ph idx="2" type="title"/>
          </p:nvPr>
        </p:nvSpPr>
        <p:spPr>
          <a:xfrm>
            <a:off x="5307100" y="1825213"/>
            <a:ext cx="3121800" cy="814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48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58" name="Google Shape;1058;p14"/>
          <p:cNvSpPr txBox="1"/>
          <p:nvPr>
            <p:ph idx="1" type="subTitle"/>
          </p:nvPr>
        </p:nvSpPr>
        <p:spPr>
          <a:xfrm>
            <a:off x="5307100" y="2716938"/>
            <a:ext cx="2740200" cy="67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r">
              <a:spcBef>
                <a:spcPts val="0"/>
              </a:spcBef>
              <a:spcAft>
                <a:spcPts val="0"/>
              </a:spcAft>
              <a:buSzPts val="1400"/>
              <a:buNone/>
              <a:defRPr/>
            </a:lvl2pPr>
            <a:lvl3pPr lvl="2" rtl="0" algn="r">
              <a:spcBef>
                <a:spcPts val="1600"/>
              </a:spcBef>
              <a:spcAft>
                <a:spcPts val="0"/>
              </a:spcAft>
              <a:buSzPts val="1400"/>
              <a:buNone/>
              <a:defRPr/>
            </a:lvl3pPr>
            <a:lvl4pPr lvl="3" rtl="0" algn="r">
              <a:spcBef>
                <a:spcPts val="1600"/>
              </a:spcBef>
              <a:spcAft>
                <a:spcPts val="0"/>
              </a:spcAft>
              <a:buSzPts val="1400"/>
              <a:buNone/>
              <a:defRPr/>
            </a:lvl4pPr>
            <a:lvl5pPr lvl="4" rtl="0" algn="r">
              <a:spcBef>
                <a:spcPts val="1600"/>
              </a:spcBef>
              <a:spcAft>
                <a:spcPts val="0"/>
              </a:spcAft>
              <a:buSzPts val="1400"/>
              <a:buNone/>
              <a:defRPr/>
            </a:lvl5pPr>
            <a:lvl6pPr lvl="5" rtl="0" algn="r">
              <a:spcBef>
                <a:spcPts val="1600"/>
              </a:spcBef>
              <a:spcAft>
                <a:spcPts val="0"/>
              </a:spcAft>
              <a:buSzPts val="1400"/>
              <a:buNone/>
              <a:defRPr/>
            </a:lvl6pPr>
            <a:lvl7pPr lvl="6" rtl="0" algn="r">
              <a:spcBef>
                <a:spcPts val="1600"/>
              </a:spcBef>
              <a:spcAft>
                <a:spcPts val="0"/>
              </a:spcAft>
              <a:buSzPts val="1400"/>
              <a:buNone/>
              <a:defRPr/>
            </a:lvl7pPr>
            <a:lvl8pPr lvl="7" rtl="0" algn="r">
              <a:spcBef>
                <a:spcPts val="1600"/>
              </a:spcBef>
              <a:spcAft>
                <a:spcPts val="0"/>
              </a:spcAft>
              <a:buSzPts val="1400"/>
              <a:buNone/>
              <a:defRPr/>
            </a:lvl8pPr>
            <a:lvl9pPr lvl="8" rtl="0" algn="r">
              <a:spcBef>
                <a:spcPts val="1600"/>
              </a:spcBef>
              <a:spcAft>
                <a:spcPts val="1600"/>
              </a:spcAft>
              <a:buSzPts val="1400"/>
              <a:buNone/>
              <a:defRPr/>
            </a:lvl9pPr>
          </a:lstStyle>
          <a:p/>
        </p:txBody>
      </p:sp>
      <p:grpSp>
        <p:nvGrpSpPr>
          <p:cNvPr id="1059" name="Google Shape;1059;p14"/>
          <p:cNvGrpSpPr/>
          <p:nvPr/>
        </p:nvGrpSpPr>
        <p:grpSpPr>
          <a:xfrm rot="-8500826">
            <a:off x="-756132" y="-3731"/>
            <a:ext cx="1465424" cy="1339713"/>
            <a:chOff x="8231434" y="3388420"/>
            <a:chExt cx="1400049" cy="1279946"/>
          </a:xfrm>
        </p:grpSpPr>
        <p:sp>
          <p:nvSpPr>
            <p:cNvPr id="1060" name="Google Shape;1060;p14"/>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4"/>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 name="Google Shape;1062;p14"/>
          <p:cNvGrpSpPr/>
          <p:nvPr/>
        </p:nvGrpSpPr>
        <p:grpSpPr>
          <a:xfrm rot="3006571">
            <a:off x="8779229" y="399560"/>
            <a:ext cx="483748" cy="740053"/>
            <a:chOff x="450650" y="2491500"/>
            <a:chExt cx="548900" cy="839725"/>
          </a:xfrm>
        </p:grpSpPr>
        <p:sp>
          <p:nvSpPr>
            <p:cNvPr id="1063" name="Google Shape;1063;p14"/>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4"/>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14"/>
          <p:cNvGrpSpPr/>
          <p:nvPr/>
        </p:nvGrpSpPr>
        <p:grpSpPr>
          <a:xfrm rot="-7813864">
            <a:off x="-131971" y="3988539"/>
            <a:ext cx="488329" cy="747007"/>
            <a:chOff x="450650" y="2491500"/>
            <a:chExt cx="548900" cy="839725"/>
          </a:xfrm>
        </p:grpSpPr>
        <p:sp>
          <p:nvSpPr>
            <p:cNvPr id="1066" name="Google Shape;1066;p14"/>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4"/>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 name="Google Shape;1068;p14"/>
          <p:cNvGrpSpPr/>
          <p:nvPr/>
        </p:nvGrpSpPr>
        <p:grpSpPr>
          <a:xfrm rot="-2478002">
            <a:off x="8636972" y="4233680"/>
            <a:ext cx="768254" cy="847198"/>
            <a:chOff x="1223650" y="2350625"/>
            <a:chExt cx="918900" cy="1013325"/>
          </a:xfrm>
        </p:grpSpPr>
        <p:sp>
          <p:nvSpPr>
            <p:cNvPr id="1069" name="Google Shape;1069;p14"/>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14"/>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14"/>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14"/>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14"/>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14"/>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14"/>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14"/>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14"/>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14"/>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14"/>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14"/>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14"/>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14"/>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14"/>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4"/>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14"/>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14"/>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14"/>
          <p:cNvGrpSpPr/>
          <p:nvPr/>
        </p:nvGrpSpPr>
        <p:grpSpPr>
          <a:xfrm rot="-5081624">
            <a:off x="7813367" y="-277898"/>
            <a:ext cx="545378" cy="782441"/>
            <a:chOff x="4143075" y="977325"/>
            <a:chExt cx="618850" cy="887850"/>
          </a:xfrm>
        </p:grpSpPr>
        <p:sp>
          <p:nvSpPr>
            <p:cNvPr id="1088" name="Google Shape;1088;p14"/>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4"/>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4"/>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4"/>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4"/>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4"/>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4"/>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4"/>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4"/>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4"/>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4"/>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4"/>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14"/>
          <p:cNvGrpSpPr/>
          <p:nvPr/>
        </p:nvGrpSpPr>
        <p:grpSpPr>
          <a:xfrm rot="10800000">
            <a:off x="58164" y="21820"/>
            <a:ext cx="8873827" cy="5022213"/>
            <a:chOff x="136650" y="62024"/>
            <a:chExt cx="8873827" cy="5022213"/>
          </a:xfrm>
        </p:grpSpPr>
        <p:sp>
          <p:nvSpPr>
            <p:cNvPr id="1101" name="Google Shape;1101;p14"/>
            <p:cNvSpPr/>
            <p:nvPr/>
          </p:nvSpPr>
          <p:spPr>
            <a:xfrm>
              <a:off x="7303022" y="2701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14"/>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4"/>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4"/>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14"/>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4"/>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4"/>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4"/>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14"/>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4"/>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4"/>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4"/>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4"/>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4"/>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4"/>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4"/>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4"/>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4"/>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4"/>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4"/>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4"/>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4"/>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4"/>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4"/>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4"/>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4"/>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14"/>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14"/>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14"/>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14"/>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14"/>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14"/>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14"/>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14"/>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4"/>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14"/>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14"/>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4"/>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4"/>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4"/>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4"/>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4"/>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 name="Google Shape;1143;p14"/>
          <p:cNvSpPr/>
          <p:nvPr/>
        </p:nvSpPr>
        <p:spPr>
          <a:xfrm rot="10800000">
            <a:off x="3622151" y="210645"/>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 name="Google Shape;1144;p14"/>
          <p:cNvGrpSpPr/>
          <p:nvPr/>
        </p:nvGrpSpPr>
        <p:grpSpPr>
          <a:xfrm flipH="1" rot="7070224">
            <a:off x="564114" y="4683748"/>
            <a:ext cx="768245" cy="847189"/>
            <a:chOff x="1223650" y="2350625"/>
            <a:chExt cx="918900" cy="1013325"/>
          </a:xfrm>
        </p:grpSpPr>
        <p:sp>
          <p:nvSpPr>
            <p:cNvPr id="1145" name="Google Shape;1145;p14"/>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4"/>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4"/>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4"/>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4"/>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4"/>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4"/>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4"/>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4"/>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4"/>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4"/>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4"/>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4"/>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4"/>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4"/>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4"/>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4"/>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4"/>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lt2"/>
        </a:solidFill>
      </p:bgPr>
    </p:bg>
    <p:spTree>
      <p:nvGrpSpPr>
        <p:cNvPr id="1163" name="Shape 1163"/>
        <p:cNvGrpSpPr/>
        <p:nvPr/>
      </p:nvGrpSpPr>
      <p:grpSpPr>
        <a:xfrm>
          <a:off x="0" y="0"/>
          <a:ext cx="0" cy="0"/>
          <a:chOff x="0" y="0"/>
          <a:chExt cx="0" cy="0"/>
        </a:xfrm>
      </p:grpSpPr>
      <p:sp>
        <p:nvSpPr>
          <p:cNvPr id="1164" name="Google Shape;1164;p15"/>
          <p:cNvSpPr txBox="1"/>
          <p:nvPr>
            <p:ph type="title"/>
          </p:nvPr>
        </p:nvSpPr>
        <p:spPr>
          <a:xfrm>
            <a:off x="2290050" y="3064688"/>
            <a:ext cx="4563900" cy="531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65" name="Google Shape;1165;p15"/>
          <p:cNvSpPr txBox="1"/>
          <p:nvPr>
            <p:ph idx="1" type="subTitle"/>
          </p:nvPr>
        </p:nvSpPr>
        <p:spPr>
          <a:xfrm>
            <a:off x="1458150" y="1599722"/>
            <a:ext cx="6227700" cy="12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500"/>
              <a:buNone/>
              <a:defRPr sz="25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1166" name="Google Shape;1166;p15"/>
          <p:cNvGrpSpPr/>
          <p:nvPr/>
        </p:nvGrpSpPr>
        <p:grpSpPr>
          <a:xfrm flipH="1" rot="9987630">
            <a:off x="8380996" y="-42134"/>
            <a:ext cx="1147592" cy="1049146"/>
            <a:chOff x="8231434" y="3388420"/>
            <a:chExt cx="1400049" cy="1279946"/>
          </a:xfrm>
        </p:grpSpPr>
        <p:sp>
          <p:nvSpPr>
            <p:cNvPr id="1167" name="Google Shape;1167;p15"/>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5"/>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15"/>
          <p:cNvGrpSpPr/>
          <p:nvPr/>
        </p:nvGrpSpPr>
        <p:grpSpPr>
          <a:xfrm flipH="1" rot="-3006571">
            <a:off x="-112248" y="-14840"/>
            <a:ext cx="483748" cy="740053"/>
            <a:chOff x="450650" y="2491500"/>
            <a:chExt cx="548900" cy="839725"/>
          </a:xfrm>
        </p:grpSpPr>
        <p:sp>
          <p:nvSpPr>
            <p:cNvPr id="1170" name="Google Shape;1170;p15"/>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5"/>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15"/>
          <p:cNvGrpSpPr/>
          <p:nvPr/>
        </p:nvGrpSpPr>
        <p:grpSpPr>
          <a:xfrm flipH="1" rot="6424561">
            <a:off x="404391" y="4566745"/>
            <a:ext cx="768253" cy="847197"/>
            <a:chOff x="1223650" y="2350625"/>
            <a:chExt cx="918900" cy="1013325"/>
          </a:xfrm>
        </p:grpSpPr>
        <p:sp>
          <p:nvSpPr>
            <p:cNvPr id="1173" name="Google Shape;1173;p15"/>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5"/>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5"/>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5"/>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5"/>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15"/>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5"/>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15"/>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15"/>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15"/>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15"/>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15"/>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15"/>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15"/>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15"/>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15"/>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15"/>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15"/>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 name="Google Shape;1191;p15"/>
          <p:cNvGrpSpPr/>
          <p:nvPr/>
        </p:nvGrpSpPr>
        <p:grpSpPr>
          <a:xfrm flipH="1" rot="5081624">
            <a:off x="239258" y="-245423"/>
            <a:ext cx="545378" cy="782441"/>
            <a:chOff x="4143075" y="977325"/>
            <a:chExt cx="618850" cy="887850"/>
          </a:xfrm>
        </p:grpSpPr>
        <p:sp>
          <p:nvSpPr>
            <p:cNvPr id="1192" name="Google Shape;1192;p15"/>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15"/>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15"/>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15"/>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15"/>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15"/>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15"/>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15"/>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15"/>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15"/>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15"/>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15"/>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15"/>
          <p:cNvGrpSpPr/>
          <p:nvPr/>
        </p:nvGrpSpPr>
        <p:grpSpPr>
          <a:xfrm flipH="1" rot="10800000">
            <a:off x="92384" y="42495"/>
            <a:ext cx="8918094" cy="5001538"/>
            <a:chOff x="92384" y="62024"/>
            <a:chExt cx="8918094" cy="5001538"/>
          </a:xfrm>
        </p:grpSpPr>
        <p:sp>
          <p:nvSpPr>
            <p:cNvPr id="1205" name="Google Shape;1205;p15"/>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15"/>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15"/>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15"/>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15"/>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15"/>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15"/>
            <p:cNvSpPr/>
            <p:nvPr/>
          </p:nvSpPr>
          <p:spPr>
            <a:xfrm>
              <a:off x="1112496" y="46886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15"/>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15"/>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15"/>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15"/>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15"/>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15"/>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15"/>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15"/>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15"/>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15"/>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15"/>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15"/>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15"/>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15"/>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15"/>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15"/>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15"/>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15"/>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15"/>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15"/>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15"/>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15"/>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15"/>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15"/>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15"/>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15"/>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15"/>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15"/>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15"/>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15"/>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15"/>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15"/>
            <p:cNvSpPr/>
            <p:nvPr/>
          </p:nvSpPr>
          <p:spPr>
            <a:xfrm>
              <a:off x="92384" y="33731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15"/>
          <p:cNvSpPr/>
          <p:nvPr/>
        </p:nvSpPr>
        <p:spPr>
          <a:xfrm flipH="1" rot="10800000">
            <a:off x="5350809" y="210645"/>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 name="Google Shape;1245;p15"/>
          <p:cNvGrpSpPr/>
          <p:nvPr/>
        </p:nvGrpSpPr>
        <p:grpSpPr>
          <a:xfrm rot="-7460402">
            <a:off x="-487358" y="4063687"/>
            <a:ext cx="1380221" cy="1441027"/>
            <a:chOff x="-581476" y="-165446"/>
            <a:chExt cx="1380228" cy="1441034"/>
          </a:xfrm>
        </p:grpSpPr>
        <p:sp>
          <p:nvSpPr>
            <p:cNvPr id="1246" name="Google Shape;1246;p15"/>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15"/>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15"/>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15"/>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15"/>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15"/>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 name="Google Shape;1252;p15"/>
          <p:cNvSpPr/>
          <p:nvPr/>
        </p:nvSpPr>
        <p:spPr>
          <a:xfrm flipH="1" rot="10800000">
            <a:off x="1474909" y="153770"/>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_1_2">
    <p:bg>
      <p:bgPr>
        <a:solidFill>
          <a:schemeClr val="lt2"/>
        </a:solidFill>
      </p:bgPr>
    </p:bg>
    <p:spTree>
      <p:nvGrpSpPr>
        <p:cNvPr id="1253" name="Shape 1253"/>
        <p:cNvGrpSpPr/>
        <p:nvPr/>
      </p:nvGrpSpPr>
      <p:grpSpPr>
        <a:xfrm>
          <a:off x="0" y="0"/>
          <a:ext cx="0" cy="0"/>
          <a:chOff x="0" y="0"/>
          <a:chExt cx="0" cy="0"/>
        </a:xfrm>
      </p:grpSpPr>
      <p:sp>
        <p:nvSpPr>
          <p:cNvPr id="1254" name="Google Shape;1254;p16"/>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1255" name="Google Shape;1255;p16"/>
          <p:cNvGrpSpPr/>
          <p:nvPr/>
        </p:nvGrpSpPr>
        <p:grpSpPr>
          <a:xfrm>
            <a:off x="143100" y="60649"/>
            <a:ext cx="8793961" cy="5022213"/>
            <a:chOff x="136650" y="62024"/>
            <a:chExt cx="8793961" cy="5022213"/>
          </a:xfrm>
        </p:grpSpPr>
        <p:grpSp>
          <p:nvGrpSpPr>
            <p:cNvPr id="1256" name="Google Shape;1256;p16"/>
            <p:cNvGrpSpPr/>
            <p:nvPr/>
          </p:nvGrpSpPr>
          <p:grpSpPr>
            <a:xfrm flipH="1">
              <a:off x="136650" y="62024"/>
              <a:ext cx="8793961" cy="5022213"/>
              <a:chOff x="216516" y="62024"/>
              <a:chExt cx="8793961" cy="5022213"/>
            </a:xfrm>
          </p:grpSpPr>
          <p:sp>
            <p:nvSpPr>
              <p:cNvPr id="1257" name="Google Shape;1257;p16"/>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16"/>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16"/>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16"/>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16"/>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16"/>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6"/>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16"/>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16"/>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16"/>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16"/>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6"/>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6"/>
              <p:cNvSpPr/>
              <p:nvPr/>
            </p:nvSpPr>
            <p:spPr>
              <a:xfrm>
                <a:off x="8891271" y="1754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6"/>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6"/>
              <p:cNvSpPr/>
              <p:nvPr/>
            </p:nvSpPr>
            <p:spPr>
              <a:xfrm>
                <a:off x="8566266" y="22161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6"/>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6"/>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6"/>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6"/>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6"/>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6"/>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6"/>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6"/>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6"/>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6"/>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6"/>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6"/>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6"/>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6"/>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6"/>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6"/>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6"/>
              <p:cNvSpPr/>
              <p:nvPr/>
            </p:nvSpPr>
            <p:spPr>
              <a:xfrm>
                <a:off x="4429660" y="473534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6"/>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6"/>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6"/>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6"/>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6"/>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6"/>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 name="Google Shape;1295;p16"/>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16"/>
          <p:cNvGrpSpPr/>
          <p:nvPr/>
        </p:nvGrpSpPr>
        <p:grpSpPr>
          <a:xfrm rot="-7793572">
            <a:off x="-184920" y="3798986"/>
            <a:ext cx="548939" cy="839785"/>
            <a:chOff x="450650" y="2491500"/>
            <a:chExt cx="548900" cy="839725"/>
          </a:xfrm>
        </p:grpSpPr>
        <p:sp>
          <p:nvSpPr>
            <p:cNvPr id="1297" name="Google Shape;1297;p16"/>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6"/>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16"/>
          <p:cNvGrpSpPr/>
          <p:nvPr/>
        </p:nvGrpSpPr>
        <p:grpSpPr>
          <a:xfrm rot="-5081549">
            <a:off x="7692546" y="-280200"/>
            <a:ext cx="618842" cy="887839"/>
            <a:chOff x="4143075" y="977325"/>
            <a:chExt cx="618850" cy="887850"/>
          </a:xfrm>
        </p:grpSpPr>
        <p:sp>
          <p:nvSpPr>
            <p:cNvPr id="1300" name="Google Shape;1300;p16"/>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6"/>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6"/>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6"/>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6"/>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6"/>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6"/>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6"/>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6"/>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6"/>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6"/>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6"/>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16"/>
          <p:cNvGrpSpPr/>
          <p:nvPr/>
        </p:nvGrpSpPr>
        <p:grpSpPr>
          <a:xfrm flipH="1" rot="-3006428">
            <a:off x="8736793" y="4188597"/>
            <a:ext cx="548939" cy="839785"/>
            <a:chOff x="450650" y="2491500"/>
            <a:chExt cx="548900" cy="839725"/>
          </a:xfrm>
        </p:grpSpPr>
        <p:sp>
          <p:nvSpPr>
            <p:cNvPr id="1313" name="Google Shape;1313;p16"/>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6"/>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16"/>
          <p:cNvGrpSpPr/>
          <p:nvPr/>
        </p:nvGrpSpPr>
        <p:grpSpPr>
          <a:xfrm rot="5718451">
            <a:off x="867569" y="4513730"/>
            <a:ext cx="618842" cy="887839"/>
            <a:chOff x="4143075" y="977325"/>
            <a:chExt cx="618850" cy="887850"/>
          </a:xfrm>
        </p:grpSpPr>
        <p:sp>
          <p:nvSpPr>
            <p:cNvPr id="1316" name="Google Shape;1316;p16"/>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6"/>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6"/>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16"/>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16"/>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6"/>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6"/>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6"/>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6"/>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6"/>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6"/>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6"/>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16"/>
          <p:cNvGrpSpPr/>
          <p:nvPr/>
        </p:nvGrpSpPr>
        <p:grpSpPr>
          <a:xfrm rot="7274806">
            <a:off x="7800378" y="4222429"/>
            <a:ext cx="1440028" cy="1440028"/>
            <a:chOff x="-565488" y="132935"/>
            <a:chExt cx="1440098" cy="1440098"/>
          </a:xfrm>
        </p:grpSpPr>
        <p:sp>
          <p:nvSpPr>
            <p:cNvPr id="1329" name="Google Shape;1329;p16"/>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6"/>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 name="Google Shape;1331;p16"/>
          <p:cNvSpPr/>
          <p:nvPr/>
        </p:nvSpPr>
        <p:spPr>
          <a:xfrm flipH="1" rot="5400000">
            <a:off x="537511" y="14649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 name="Google Shape;1332;p16"/>
          <p:cNvGrpSpPr/>
          <p:nvPr/>
        </p:nvGrpSpPr>
        <p:grpSpPr>
          <a:xfrm flipH="1">
            <a:off x="8291212" y="455335"/>
            <a:ext cx="1440098" cy="1440098"/>
            <a:chOff x="-565488" y="132935"/>
            <a:chExt cx="1440098" cy="1440098"/>
          </a:xfrm>
        </p:grpSpPr>
        <p:sp>
          <p:nvSpPr>
            <p:cNvPr id="1333" name="Google Shape;1333;p16"/>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16"/>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9_1_1_1_1">
    <p:bg>
      <p:bgPr>
        <a:solidFill>
          <a:schemeClr val="lt2"/>
        </a:solidFill>
      </p:bgPr>
    </p:bg>
    <p:spTree>
      <p:nvGrpSpPr>
        <p:cNvPr id="1335" name="Shape 1335"/>
        <p:cNvGrpSpPr/>
        <p:nvPr/>
      </p:nvGrpSpPr>
      <p:grpSpPr>
        <a:xfrm>
          <a:off x="0" y="0"/>
          <a:ext cx="0" cy="0"/>
          <a:chOff x="0" y="0"/>
          <a:chExt cx="0" cy="0"/>
        </a:xfrm>
      </p:grpSpPr>
      <p:grpSp>
        <p:nvGrpSpPr>
          <p:cNvPr id="1336" name="Google Shape;1336;p17"/>
          <p:cNvGrpSpPr/>
          <p:nvPr/>
        </p:nvGrpSpPr>
        <p:grpSpPr>
          <a:xfrm rot="10800000">
            <a:off x="58164" y="21820"/>
            <a:ext cx="8889018" cy="5022213"/>
            <a:chOff x="121459" y="62024"/>
            <a:chExt cx="8889018" cy="5022213"/>
          </a:xfrm>
        </p:grpSpPr>
        <p:sp>
          <p:nvSpPr>
            <p:cNvPr id="1337" name="Google Shape;1337;p17"/>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7"/>
            <p:cNvSpPr/>
            <p:nvPr/>
          </p:nvSpPr>
          <p:spPr>
            <a:xfrm>
              <a:off x="121459" y="48745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7"/>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7"/>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7"/>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7"/>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7"/>
            <p:cNvSpPr/>
            <p:nvPr/>
          </p:nvSpPr>
          <p:spPr>
            <a:xfrm>
              <a:off x="1227321" y="449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7"/>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17"/>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17"/>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7"/>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7"/>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7"/>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7"/>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7"/>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7"/>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17"/>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17"/>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7"/>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7"/>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7"/>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7"/>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17"/>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7"/>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7"/>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17"/>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17"/>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17"/>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17"/>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17"/>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17"/>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7"/>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7"/>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17"/>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7"/>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17"/>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17"/>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7"/>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7"/>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7"/>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7"/>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7"/>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7"/>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7"/>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 name="Google Shape;1381;p17"/>
          <p:cNvSpPr/>
          <p:nvPr/>
        </p:nvSpPr>
        <p:spPr>
          <a:xfrm rot="10800000">
            <a:off x="3622151" y="210645"/>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7"/>
          <p:cNvSpPr txBox="1"/>
          <p:nvPr>
            <p:ph type="title"/>
          </p:nvPr>
        </p:nvSpPr>
        <p:spPr>
          <a:xfrm>
            <a:off x="1886700" y="992000"/>
            <a:ext cx="5370600" cy="2006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120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383" name="Google Shape;1383;p17"/>
          <p:cNvSpPr txBox="1"/>
          <p:nvPr>
            <p:ph idx="1" type="subTitle"/>
          </p:nvPr>
        </p:nvSpPr>
        <p:spPr>
          <a:xfrm>
            <a:off x="1886700" y="3015075"/>
            <a:ext cx="5370600" cy="64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84" name="Google Shape;1384;p17"/>
          <p:cNvGrpSpPr/>
          <p:nvPr/>
        </p:nvGrpSpPr>
        <p:grpSpPr>
          <a:xfrm rot="-7793572">
            <a:off x="-184920" y="3798986"/>
            <a:ext cx="548939" cy="839785"/>
            <a:chOff x="450650" y="2491500"/>
            <a:chExt cx="548900" cy="839725"/>
          </a:xfrm>
        </p:grpSpPr>
        <p:sp>
          <p:nvSpPr>
            <p:cNvPr id="1385" name="Google Shape;1385;p17"/>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7"/>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17"/>
          <p:cNvGrpSpPr/>
          <p:nvPr/>
        </p:nvGrpSpPr>
        <p:grpSpPr>
          <a:xfrm flipH="1">
            <a:off x="8291212" y="455335"/>
            <a:ext cx="1440098" cy="1440098"/>
            <a:chOff x="-565488" y="132935"/>
            <a:chExt cx="1440098" cy="1440098"/>
          </a:xfrm>
        </p:grpSpPr>
        <p:sp>
          <p:nvSpPr>
            <p:cNvPr id="1388" name="Google Shape;1388;p17"/>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7"/>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 name="Google Shape;1390;p17"/>
          <p:cNvGrpSpPr/>
          <p:nvPr/>
        </p:nvGrpSpPr>
        <p:grpSpPr>
          <a:xfrm rot="-5081549">
            <a:off x="7692546" y="-280200"/>
            <a:ext cx="618842" cy="887839"/>
            <a:chOff x="4143075" y="977325"/>
            <a:chExt cx="618850" cy="887850"/>
          </a:xfrm>
        </p:grpSpPr>
        <p:sp>
          <p:nvSpPr>
            <p:cNvPr id="1391" name="Google Shape;1391;p17"/>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17"/>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17"/>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7"/>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17"/>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7"/>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7"/>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7"/>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17"/>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17"/>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17"/>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7"/>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17"/>
          <p:cNvGrpSpPr/>
          <p:nvPr/>
        </p:nvGrpSpPr>
        <p:grpSpPr>
          <a:xfrm flipH="1" rot="-3006428">
            <a:off x="8736793" y="4188597"/>
            <a:ext cx="548939" cy="839785"/>
            <a:chOff x="450650" y="2491500"/>
            <a:chExt cx="548900" cy="839725"/>
          </a:xfrm>
        </p:grpSpPr>
        <p:sp>
          <p:nvSpPr>
            <p:cNvPr id="1404" name="Google Shape;1404;p17"/>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7"/>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17"/>
          <p:cNvGrpSpPr/>
          <p:nvPr/>
        </p:nvGrpSpPr>
        <p:grpSpPr>
          <a:xfrm rot="5718451">
            <a:off x="867569" y="4513730"/>
            <a:ext cx="618842" cy="887839"/>
            <a:chOff x="4143075" y="977325"/>
            <a:chExt cx="618850" cy="887850"/>
          </a:xfrm>
        </p:grpSpPr>
        <p:sp>
          <p:nvSpPr>
            <p:cNvPr id="1407" name="Google Shape;1407;p17"/>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7"/>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7"/>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7"/>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17"/>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17"/>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7"/>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7"/>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17"/>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7"/>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7"/>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7"/>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 name="Google Shape;1419;p17"/>
          <p:cNvGrpSpPr/>
          <p:nvPr/>
        </p:nvGrpSpPr>
        <p:grpSpPr>
          <a:xfrm rot="7274806">
            <a:off x="7800378" y="4222429"/>
            <a:ext cx="1440028" cy="1440028"/>
            <a:chOff x="-565488" y="132935"/>
            <a:chExt cx="1440098" cy="1440098"/>
          </a:xfrm>
        </p:grpSpPr>
        <p:sp>
          <p:nvSpPr>
            <p:cNvPr id="1420" name="Google Shape;1420;p17"/>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7"/>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_1">
    <p:bg>
      <p:bgPr>
        <a:solidFill>
          <a:schemeClr val="lt2"/>
        </a:solidFill>
      </p:bgPr>
    </p:bg>
    <p:spTree>
      <p:nvGrpSpPr>
        <p:cNvPr id="1422" name="Shape 1422"/>
        <p:cNvGrpSpPr/>
        <p:nvPr/>
      </p:nvGrpSpPr>
      <p:grpSpPr>
        <a:xfrm>
          <a:off x="0" y="0"/>
          <a:ext cx="0" cy="0"/>
          <a:chOff x="0" y="0"/>
          <a:chExt cx="0" cy="0"/>
        </a:xfrm>
      </p:grpSpPr>
      <p:sp>
        <p:nvSpPr>
          <p:cNvPr id="1423" name="Google Shape;1423;p18"/>
          <p:cNvSpPr txBox="1"/>
          <p:nvPr>
            <p:ph idx="1" type="subTitle"/>
          </p:nvPr>
        </p:nvSpPr>
        <p:spPr>
          <a:xfrm>
            <a:off x="4195863" y="3261725"/>
            <a:ext cx="3957300" cy="947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1600"/>
              <a:buNone/>
              <a:defRPr sz="1600"/>
            </a:lvl1pPr>
            <a:lvl2pPr lvl="1" rtl="0">
              <a:spcBef>
                <a:spcPts val="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p:txBody>
      </p:sp>
      <p:sp>
        <p:nvSpPr>
          <p:cNvPr id="1424" name="Google Shape;1424;p18"/>
          <p:cNvSpPr txBox="1"/>
          <p:nvPr>
            <p:ph type="title"/>
          </p:nvPr>
        </p:nvSpPr>
        <p:spPr>
          <a:xfrm>
            <a:off x="4195875" y="768550"/>
            <a:ext cx="4208100" cy="252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2"/>
              </a:buClr>
              <a:buSzPts val="3300"/>
              <a:buNone/>
              <a:defRPr sz="44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1425" name="Google Shape;1425;p18"/>
          <p:cNvGrpSpPr/>
          <p:nvPr/>
        </p:nvGrpSpPr>
        <p:grpSpPr>
          <a:xfrm flipH="1" rot="10800000">
            <a:off x="136650" y="21820"/>
            <a:ext cx="8873827" cy="5022213"/>
            <a:chOff x="136650" y="62024"/>
            <a:chExt cx="8873827" cy="5022213"/>
          </a:xfrm>
        </p:grpSpPr>
        <p:sp>
          <p:nvSpPr>
            <p:cNvPr id="1426" name="Google Shape;1426;p18"/>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8"/>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8"/>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8"/>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8"/>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8"/>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8"/>
            <p:cNvSpPr/>
            <p:nvPr/>
          </p:nvSpPr>
          <p:spPr>
            <a:xfrm>
              <a:off x="922521" y="49527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433" name="Google Shape;1433;p18"/>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8"/>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8"/>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8"/>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8"/>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8"/>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8"/>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8"/>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8"/>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8"/>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8"/>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8"/>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8"/>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8"/>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8"/>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8"/>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8"/>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8"/>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8"/>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8"/>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8"/>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8"/>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8"/>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8"/>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8"/>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8"/>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8"/>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8"/>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8"/>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8"/>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8"/>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464" name="Google Shape;1464;p18"/>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8"/>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8"/>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8"/>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8"/>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8"/>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 name="Google Shape;1470;p18"/>
          <p:cNvSpPr/>
          <p:nvPr/>
        </p:nvSpPr>
        <p:spPr>
          <a:xfrm flipH="1" rot="10800000">
            <a:off x="84571" y="3721812"/>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471" name="Google Shape;1471;p18"/>
          <p:cNvSpPr/>
          <p:nvPr/>
        </p:nvSpPr>
        <p:spPr>
          <a:xfrm flipH="1" rot="10800000">
            <a:off x="477810" y="3949200"/>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4475">
            <a:solidFill>
              <a:srgbClr val="EAFDF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1472" name="Google Shape;1472;p18"/>
          <p:cNvGrpSpPr/>
          <p:nvPr/>
        </p:nvGrpSpPr>
        <p:grpSpPr>
          <a:xfrm rot="-8500826">
            <a:off x="-756132" y="-3731"/>
            <a:ext cx="1465424" cy="1339713"/>
            <a:chOff x="8231434" y="3388420"/>
            <a:chExt cx="1400049" cy="1279946"/>
          </a:xfrm>
        </p:grpSpPr>
        <p:sp>
          <p:nvSpPr>
            <p:cNvPr id="1473" name="Google Shape;1473;p18"/>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8"/>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18"/>
          <p:cNvGrpSpPr/>
          <p:nvPr/>
        </p:nvGrpSpPr>
        <p:grpSpPr>
          <a:xfrm rot="3006571">
            <a:off x="8779229" y="399560"/>
            <a:ext cx="483748" cy="740053"/>
            <a:chOff x="450650" y="2491500"/>
            <a:chExt cx="548900" cy="839725"/>
          </a:xfrm>
        </p:grpSpPr>
        <p:sp>
          <p:nvSpPr>
            <p:cNvPr id="1476" name="Google Shape;1476;p18"/>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8"/>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18"/>
          <p:cNvGrpSpPr/>
          <p:nvPr/>
        </p:nvGrpSpPr>
        <p:grpSpPr>
          <a:xfrm rot="-7813864">
            <a:off x="-131971" y="3988539"/>
            <a:ext cx="488329" cy="747007"/>
            <a:chOff x="450650" y="2491500"/>
            <a:chExt cx="548900" cy="839725"/>
          </a:xfrm>
        </p:grpSpPr>
        <p:sp>
          <p:nvSpPr>
            <p:cNvPr id="1479" name="Google Shape;1479;p18"/>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8"/>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18"/>
          <p:cNvGrpSpPr/>
          <p:nvPr/>
        </p:nvGrpSpPr>
        <p:grpSpPr>
          <a:xfrm rot="-2478002">
            <a:off x="8636972" y="4233680"/>
            <a:ext cx="768254" cy="847198"/>
            <a:chOff x="1223650" y="2350625"/>
            <a:chExt cx="918900" cy="1013325"/>
          </a:xfrm>
        </p:grpSpPr>
        <p:sp>
          <p:nvSpPr>
            <p:cNvPr id="1482" name="Google Shape;1482;p18"/>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8"/>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8"/>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8"/>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8"/>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8"/>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8"/>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8"/>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8"/>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8"/>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8"/>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8"/>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8"/>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8"/>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8"/>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8"/>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8"/>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8"/>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18"/>
          <p:cNvGrpSpPr/>
          <p:nvPr/>
        </p:nvGrpSpPr>
        <p:grpSpPr>
          <a:xfrm rot="-5081624">
            <a:off x="7813367" y="-277898"/>
            <a:ext cx="545378" cy="782441"/>
            <a:chOff x="4143075" y="977325"/>
            <a:chExt cx="618850" cy="887850"/>
          </a:xfrm>
        </p:grpSpPr>
        <p:sp>
          <p:nvSpPr>
            <p:cNvPr id="1501" name="Google Shape;1501;p18"/>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8"/>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8"/>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8"/>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8"/>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8"/>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8"/>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8"/>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8"/>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8"/>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8"/>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8"/>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18"/>
          <p:cNvGrpSpPr/>
          <p:nvPr/>
        </p:nvGrpSpPr>
        <p:grpSpPr>
          <a:xfrm flipH="1" rot="7070224">
            <a:off x="564114" y="4683748"/>
            <a:ext cx="768245" cy="847189"/>
            <a:chOff x="1223650" y="2350625"/>
            <a:chExt cx="918900" cy="1013325"/>
          </a:xfrm>
        </p:grpSpPr>
        <p:sp>
          <p:nvSpPr>
            <p:cNvPr id="1514" name="Google Shape;1514;p18"/>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8"/>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8"/>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8"/>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8"/>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8"/>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8"/>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8"/>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8"/>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8"/>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8"/>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8"/>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8"/>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8"/>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8"/>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8"/>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8"/>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8"/>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9_1_1">
    <p:bg>
      <p:bgPr>
        <a:solidFill>
          <a:schemeClr val="lt2"/>
        </a:solidFill>
      </p:bgPr>
    </p:bg>
    <p:spTree>
      <p:nvGrpSpPr>
        <p:cNvPr id="1532" name="Shape 1532"/>
        <p:cNvGrpSpPr/>
        <p:nvPr/>
      </p:nvGrpSpPr>
      <p:grpSpPr>
        <a:xfrm>
          <a:off x="0" y="0"/>
          <a:ext cx="0" cy="0"/>
          <a:chOff x="0" y="0"/>
          <a:chExt cx="0" cy="0"/>
        </a:xfrm>
      </p:grpSpPr>
      <p:sp>
        <p:nvSpPr>
          <p:cNvPr id="1533" name="Google Shape;1533;p19"/>
          <p:cNvSpPr txBox="1"/>
          <p:nvPr>
            <p:ph idx="1" type="subTitle"/>
          </p:nvPr>
        </p:nvSpPr>
        <p:spPr>
          <a:xfrm>
            <a:off x="5269563" y="2522650"/>
            <a:ext cx="3115500" cy="1173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1600"/>
              </a:spcBef>
              <a:spcAft>
                <a:spcPts val="0"/>
              </a:spcAft>
              <a:buSzPts val="1600"/>
              <a:buNone/>
              <a:defRPr sz="1600"/>
            </a:lvl3pPr>
            <a:lvl4pPr lvl="3" rtl="0">
              <a:spcBef>
                <a:spcPts val="1600"/>
              </a:spcBef>
              <a:spcAft>
                <a:spcPts val="0"/>
              </a:spcAft>
              <a:buSzPts val="1600"/>
              <a:buNone/>
              <a:defRPr sz="1600"/>
            </a:lvl4pPr>
            <a:lvl5pPr lvl="4" rtl="0">
              <a:spcBef>
                <a:spcPts val="1600"/>
              </a:spcBef>
              <a:spcAft>
                <a:spcPts val="0"/>
              </a:spcAft>
              <a:buSzPts val="1600"/>
              <a:buNone/>
              <a:defRPr sz="1600"/>
            </a:lvl5pPr>
            <a:lvl6pPr lvl="5" rtl="0">
              <a:spcBef>
                <a:spcPts val="1600"/>
              </a:spcBef>
              <a:spcAft>
                <a:spcPts val="0"/>
              </a:spcAft>
              <a:buSzPts val="1600"/>
              <a:buNone/>
              <a:defRPr sz="1600"/>
            </a:lvl6pPr>
            <a:lvl7pPr lvl="6" rtl="0">
              <a:spcBef>
                <a:spcPts val="1600"/>
              </a:spcBef>
              <a:spcAft>
                <a:spcPts val="0"/>
              </a:spcAft>
              <a:buSzPts val="1600"/>
              <a:buNone/>
              <a:defRPr sz="1600"/>
            </a:lvl7pPr>
            <a:lvl8pPr lvl="7" rtl="0">
              <a:spcBef>
                <a:spcPts val="1600"/>
              </a:spcBef>
              <a:spcAft>
                <a:spcPts val="0"/>
              </a:spcAft>
              <a:buSzPts val="1600"/>
              <a:buNone/>
              <a:defRPr sz="1600"/>
            </a:lvl8pPr>
            <a:lvl9pPr lvl="8" rtl="0">
              <a:spcBef>
                <a:spcPts val="1600"/>
              </a:spcBef>
              <a:spcAft>
                <a:spcPts val="1600"/>
              </a:spcAft>
              <a:buSzPts val="1600"/>
              <a:buNone/>
              <a:defRPr sz="1600"/>
            </a:lvl9pPr>
          </a:lstStyle>
          <a:p/>
        </p:txBody>
      </p:sp>
      <p:sp>
        <p:nvSpPr>
          <p:cNvPr id="1534" name="Google Shape;1534;p19"/>
          <p:cNvSpPr txBox="1"/>
          <p:nvPr>
            <p:ph type="title"/>
          </p:nvPr>
        </p:nvSpPr>
        <p:spPr>
          <a:xfrm>
            <a:off x="5269575" y="1387650"/>
            <a:ext cx="2098500" cy="1173900"/>
          </a:xfrm>
          <a:prstGeom prst="rect">
            <a:avLst/>
          </a:prstGeom>
        </p:spPr>
        <p:txBody>
          <a:bodyPr anchorCtr="0" anchor="b" bIns="91425" lIns="91425" spcFirstLastPara="1" rIns="91425" wrap="square" tIns="91425">
            <a:noAutofit/>
          </a:bodyPr>
          <a:lstStyle>
            <a:lvl1pPr lvl="0" rtl="0">
              <a:spcBef>
                <a:spcPts val="0"/>
              </a:spcBef>
              <a:spcAft>
                <a:spcPts val="0"/>
              </a:spcAft>
              <a:buSzPts val="3300"/>
              <a:buNone/>
              <a:defRPr sz="36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1535" name="Google Shape;1535;p19"/>
          <p:cNvGrpSpPr/>
          <p:nvPr/>
        </p:nvGrpSpPr>
        <p:grpSpPr>
          <a:xfrm flipH="1" rot="10800000">
            <a:off x="136650" y="21820"/>
            <a:ext cx="8885124" cy="5022213"/>
            <a:chOff x="136650" y="62024"/>
            <a:chExt cx="8885124" cy="5022213"/>
          </a:xfrm>
        </p:grpSpPr>
        <p:sp>
          <p:nvSpPr>
            <p:cNvPr id="1536" name="Google Shape;1536;p19"/>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19"/>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19"/>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9"/>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9"/>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9"/>
            <p:cNvSpPr/>
            <p:nvPr/>
          </p:nvSpPr>
          <p:spPr>
            <a:xfrm>
              <a:off x="8653448" y="38472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9"/>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9"/>
            <p:cNvSpPr/>
            <p:nvPr/>
          </p:nvSpPr>
          <p:spPr>
            <a:xfrm>
              <a:off x="8984263" y="43210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9"/>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9"/>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9"/>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9"/>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9"/>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9"/>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9"/>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19"/>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9"/>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19"/>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9"/>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9"/>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9"/>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9"/>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9"/>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9"/>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9"/>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9"/>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9"/>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9"/>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9"/>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9"/>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9"/>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9"/>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9"/>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9"/>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9"/>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9"/>
            <p:cNvSpPr/>
            <p:nvPr/>
          </p:nvSpPr>
          <p:spPr>
            <a:xfrm>
              <a:off x="16952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9"/>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573" name="Google Shape;1573;p19"/>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9"/>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9"/>
            <p:cNvSpPr/>
            <p:nvPr/>
          </p:nvSpPr>
          <p:spPr>
            <a:xfrm rot="-5400000">
              <a:off x="7552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9"/>
            <p:cNvSpPr/>
            <p:nvPr/>
          </p:nvSpPr>
          <p:spPr>
            <a:xfrm rot="-5400000">
              <a:off x="5640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9"/>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9"/>
            <p:cNvSpPr/>
            <p:nvPr/>
          </p:nvSpPr>
          <p:spPr>
            <a:xfrm>
              <a:off x="69639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19"/>
          <p:cNvGrpSpPr/>
          <p:nvPr/>
        </p:nvGrpSpPr>
        <p:grpSpPr>
          <a:xfrm rot="7613431">
            <a:off x="463738" y="-366822"/>
            <a:ext cx="618862" cy="887868"/>
            <a:chOff x="4143075" y="977325"/>
            <a:chExt cx="618850" cy="887850"/>
          </a:xfrm>
        </p:grpSpPr>
        <p:sp>
          <p:nvSpPr>
            <p:cNvPr id="1580" name="Google Shape;1580;p19"/>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9"/>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9"/>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9"/>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9"/>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9"/>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9"/>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9"/>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9"/>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9"/>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9"/>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9"/>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 name="Google Shape;1592;p19"/>
          <p:cNvGrpSpPr/>
          <p:nvPr/>
        </p:nvGrpSpPr>
        <p:grpSpPr>
          <a:xfrm flipH="1" rot="-3006428">
            <a:off x="8736793" y="4188597"/>
            <a:ext cx="548939" cy="839785"/>
            <a:chOff x="450650" y="2491500"/>
            <a:chExt cx="548900" cy="839725"/>
          </a:xfrm>
        </p:grpSpPr>
        <p:sp>
          <p:nvSpPr>
            <p:cNvPr id="1593" name="Google Shape;1593;p19"/>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9"/>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19"/>
          <p:cNvGrpSpPr/>
          <p:nvPr/>
        </p:nvGrpSpPr>
        <p:grpSpPr>
          <a:xfrm rot="7274806">
            <a:off x="7800378" y="4222429"/>
            <a:ext cx="1440028" cy="1440028"/>
            <a:chOff x="-565488" y="132935"/>
            <a:chExt cx="1440098" cy="1440098"/>
          </a:xfrm>
        </p:grpSpPr>
        <p:sp>
          <p:nvSpPr>
            <p:cNvPr id="1596" name="Google Shape;1596;p19"/>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9"/>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 name="Google Shape;1598;p19"/>
          <p:cNvSpPr/>
          <p:nvPr/>
        </p:nvSpPr>
        <p:spPr>
          <a:xfrm flipH="1" rot="10800000">
            <a:off x="8914784" y="168070"/>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9"/>
          <p:cNvSpPr/>
          <p:nvPr/>
        </p:nvSpPr>
        <p:spPr>
          <a:xfrm flipH="1" rot="10800000">
            <a:off x="415409" y="3792070"/>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9_1_1_2_1">
    <p:bg>
      <p:bgPr>
        <a:solidFill>
          <a:schemeClr val="lt2"/>
        </a:solidFill>
      </p:bgPr>
    </p:bg>
    <p:spTree>
      <p:nvGrpSpPr>
        <p:cNvPr id="1600" name="Shape 1600"/>
        <p:cNvGrpSpPr/>
        <p:nvPr/>
      </p:nvGrpSpPr>
      <p:grpSpPr>
        <a:xfrm>
          <a:off x="0" y="0"/>
          <a:ext cx="0" cy="0"/>
          <a:chOff x="0" y="0"/>
          <a:chExt cx="0" cy="0"/>
        </a:xfrm>
      </p:grpSpPr>
      <p:grpSp>
        <p:nvGrpSpPr>
          <p:cNvPr id="1601" name="Google Shape;1601;p20"/>
          <p:cNvGrpSpPr/>
          <p:nvPr/>
        </p:nvGrpSpPr>
        <p:grpSpPr>
          <a:xfrm rot="-6424561">
            <a:off x="7935137" y="4566745"/>
            <a:ext cx="768253" cy="847197"/>
            <a:chOff x="1223650" y="2350625"/>
            <a:chExt cx="918900" cy="1013325"/>
          </a:xfrm>
        </p:grpSpPr>
        <p:sp>
          <p:nvSpPr>
            <p:cNvPr id="1602" name="Google Shape;1602;p20"/>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0"/>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0"/>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0"/>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0"/>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0"/>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0"/>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0"/>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0"/>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0"/>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0"/>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0"/>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0"/>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0"/>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0"/>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0"/>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0"/>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0"/>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20"/>
          <p:cNvGrpSpPr/>
          <p:nvPr/>
        </p:nvGrpSpPr>
        <p:grpSpPr>
          <a:xfrm rot="10800000">
            <a:off x="97303" y="21820"/>
            <a:ext cx="8873827" cy="5022213"/>
            <a:chOff x="136650" y="62024"/>
            <a:chExt cx="8873827" cy="5022213"/>
          </a:xfrm>
        </p:grpSpPr>
        <p:sp>
          <p:nvSpPr>
            <p:cNvPr id="1621" name="Google Shape;1621;p20"/>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0"/>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0"/>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0"/>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0"/>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0"/>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0"/>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0"/>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0"/>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0"/>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0"/>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0"/>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0"/>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0"/>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0"/>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0"/>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0"/>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0"/>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0"/>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0"/>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0"/>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0"/>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0"/>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0"/>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0"/>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0"/>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0"/>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0"/>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0"/>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0"/>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0"/>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0"/>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0"/>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0"/>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0"/>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0"/>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0"/>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658" name="Google Shape;1658;p20"/>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0"/>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0"/>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0"/>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0"/>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0"/>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20"/>
          <p:cNvSpPr/>
          <p:nvPr/>
        </p:nvSpPr>
        <p:spPr>
          <a:xfrm rot="10800000">
            <a:off x="8796327" y="3874212"/>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665" name="Google Shape;1665;p20"/>
          <p:cNvSpPr/>
          <p:nvPr/>
        </p:nvSpPr>
        <p:spPr>
          <a:xfrm rot="10800000">
            <a:off x="8478603" y="3949200"/>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666" name="Google Shape;1666;p20"/>
          <p:cNvSpPr txBox="1"/>
          <p:nvPr>
            <p:ph idx="1" type="subTitle"/>
          </p:nvPr>
        </p:nvSpPr>
        <p:spPr>
          <a:xfrm>
            <a:off x="870301" y="2546925"/>
            <a:ext cx="2833200" cy="11739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dk1"/>
              </a:buClr>
              <a:buSzPts val="1600"/>
              <a:buNone/>
              <a:defRPr sz="1600"/>
            </a:lvl1pPr>
            <a:lvl2pPr lvl="1" rtl="0">
              <a:spcBef>
                <a:spcPts val="0"/>
              </a:spcBef>
              <a:spcAft>
                <a:spcPts val="0"/>
              </a:spcAft>
              <a:buClr>
                <a:schemeClr val="dk1"/>
              </a:buClr>
              <a:buSzPts val="1600"/>
              <a:buNone/>
              <a:defRPr sz="1600">
                <a:solidFill>
                  <a:schemeClr val="dk1"/>
                </a:solidFill>
              </a:defRPr>
            </a:lvl2pPr>
            <a:lvl3pPr lvl="2" rtl="0">
              <a:spcBef>
                <a:spcPts val="1600"/>
              </a:spcBef>
              <a:spcAft>
                <a:spcPts val="0"/>
              </a:spcAft>
              <a:buClr>
                <a:schemeClr val="dk1"/>
              </a:buClr>
              <a:buSzPts val="1600"/>
              <a:buNone/>
              <a:defRPr sz="1600">
                <a:solidFill>
                  <a:schemeClr val="dk1"/>
                </a:solidFill>
              </a:defRPr>
            </a:lvl3pPr>
            <a:lvl4pPr lvl="3" rtl="0">
              <a:spcBef>
                <a:spcPts val="1600"/>
              </a:spcBef>
              <a:spcAft>
                <a:spcPts val="0"/>
              </a:spcAft>
              <a:buClr>
                <a:schemeClr val="dk1"/>
              </a:buClr>
              <a:buSzPts val="1600"/>
              <a:buNone/>
              <a:defRPr sz="1600">
                <a:solidFill>
                  <a:schemeClr val="dk1"/>
                </a:solidFill>
              </a:defRPr>
            </a:lvl4pPr>
            <a:lvl5pPr lvl="4" rtl="0">
              <a:spcBef>
                <a:spcPts val="1600"/>
              </a:spcBef>
              <a:spcAft>
                <a:spcPts val="0"/>
              </a:spcAft>
              <a:buClr>
                <a:schemeClr val="dk1"/>
              </a:buClr>
              <a:buSzPts val="1600"/>
              <a:buNone/>
              <a:defRPr sz="1600">
                <a:solidFill>
                  <a:schemeClr val="dk1"/>
                </a:solidFill>
              </a:defRPr>
            </a:lvl5pPr>
            <a:lvl6pPr lvl="5" rtl="0">
              <a:spcBef>
                <a:spcPts val="1600"/>
              </a:spcBef>
              <a:spcAft>
                <a:spcPts val="0"/>
              </a:spcAft>
              <a:buClr>
                <a:schemeClr val="dk1"/>
              </a:buClr>
              <a:buSzPts val="1600"/>
              <a:buNone/>
              <a:defRPr sz="1600">
                <a:solidFill>
                  <a:schemeClr val="dk1"/>
                </a:solidFill>
              </a:defRPr>
            </a:lvl6pPr>
            <a:lvl7pPr lvl="6" rtl="0">
              <a:spcBef>
                <a:spcPts val="1600"/>
              </a:spcBef>
              <a:spcAft>
                <a:spcPts val="0"/>
              </a:spcAft>
              <a:buClr>
                <a:schemeClr val="dk1"/>
              </a:buClr>
              <a:buSzPts val="1600"/>
              <a:buNone/>
              <a:defRPr sz="1600">
                <a:solidFill>
                  <a:schemeClr val="dk1"/>
                </a:solidFill>
              </a:defRPr>
            </a:lvl7pPr>
            <a:lvl8pPr lvl="7" rtl="0">
              <a:spcBef>
                <a:spcPts val="1600"/>
              </a:spcBef>
              <a:spcAft>
                <a:spcPts val="0"/>
              </a:spcAft>
              <a:buClr>
                <a:schemeClr val="dk1"/>
              </a:buClr>
              <a:buSzPts val="1600"/>
              <a:buNone/>
              <a:defRPr sz="1600">
                <a:solidFill>
                  <a:schemeClr val="dk1"/>
                </a:solidFill>
              </a:defRPr>
            </a:lvl8pPr>
            <a:lvl9pPr lvl="8" rtl="0">
              <a:spcBef>
                <a:spcPts val="1600"/>
              </a:spcBef>
              <a:spcAft>
                <a:spcPts val="1600"/>
              </a:spcAft>
              <a:buClr>
                <a:schemeClr val="dk1"/>
              </a:buClr>
              <a:buSzPts val="1600"/>
              <a:buNone/>
              <a:defRPr sz="1600">
                <a:solidFill>
                  <a:schemeClr val="dk1"/>
                </a:solidFill>
              </a:defRPr>
            </a:lvl9pPr>
          </a:lstStyle>
          <a:p/>
        </p:txBody>
      </p:sp>
      <p:sp>
        <p:nvSpPr>
          <p:cNvPr id="1667" name="Google Shape;1667;p20"/>
          <p:cNvSpPr txBox="1"/>
          <p:nvPr>
            <p:ph type="title"/>
          </p:nvPr>
        </p:nvSpPr>
        <p:spPr>
          <a:xfrm>
            <a:off x="1991712" y="1064025"/>
            <a:ext cx="1711800" cy="14829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dk2"/>
              </a:buClr>
              <a:buSzPts val="3300"/>
              <a:buNone/>
              <a:defRPr sz="36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1668" name="Google Shape;1668;p20"/>
          <p:cNvGrpSpPr/>
          <p:nvPr/>
        </p:nvGrpSpPr>
        <p:grpSpPr>
          <a:xfrm rot="10071443">
            <a:off x="8147693" y="4012312"/>
            <a:ext cx="1477040" cy="1542082"/>
            <a:chOff x="-581476" y="-165446"/>
            <a:chExt cx="1380228" cy="1441034"/>
          </a:xfrm>
        </p:grpSpPr>
        <p:sp>
          <p:nvSpPr>
            <p:cNvPr id="1669" name="Google Shape;1669;p20"/>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20"/>
          <p:cNvGrpSpPr/>
          <p:nvPr/>
        </p:nvGrpSpPr>
        <p:grpSpPr>
          <a:xfrm rot="-9987608">
            <a:off x="-542504" y="487796"/>
            <a:ext cx="1407095" cy="1286387"/>
            <a:chOff x="8231434" y="3388420"/>
            <a:chExt cx="1400049" cy="1279946"/>
          </a:xfrm>
        </p:grpSpPr>
        <p:sp>
          <p:nvSpPr>
            <p:cNvPr id="1676" name="Google Shape;1676;p20"/>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0"/>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 name="Google Shape;1678;p20"/>
          <p:cNvGrpSpPr/>
          <p:nvPr/>
        </p:nvGrpSpPr>
        <p:grpSpPr>
          <a:xfrm flipH="1" rot="-6081409">
            <a:off x="-483942" y="-646125"/>
            <a:ext cx="1720041" cy="1795677"/>
            <a:chOff x="-581476" y="-165446"/>
            <a:chExt cx="1380228" cy="1441034"/>
          </a:xfrm>
        </p:grpSpPr>
        <p:sp>
          <p:nvSpPr>
            <p:cNvPr id="1679" name="Google Shape;1679;p20"/>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2"/>
        </a:solidFill>
      </p:bgPr>
    </p:bg>
    <p:spTree>
      <p:nvGrpSpPr>
        <p:cNvPr id="146" name="Shape 146"/>
        <p:cNvGrpSpPr/>
        <p:nvPr/>
      </p:nvGrpSpPr>
      <p:grpSpPr>
        <a:xfrm>
          <a:off x="0" y="0"/>
          <a:ext cx="0" cy="0"/>
          <a:chOff x="0" y="0"/>
          <a:chExt cx="0" cy="0"/>
        </a:xfrm>
      </p:grpSpPr>
      <p:sp>
        <p:nvSpPr>
          <p:cNvPr id="147" name="Google Shape;147;p3"/>
          <p:cNvSpPr txBox="1"/>
          <p:nvPr>
            <p:ph type="title"/>
          </p:nvPr>
        </p:nvSpPr>
        <p:spPr>
          <a:xfrm>
            <a:off x="2292925" y="2565025"/>
            <a:ext cx="4558200" cy="841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48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8" name="Google Shape;148;p3"/>
          <p:cNvSpPr txBox="1"/>
          <p:nvPr>
            <p:ph hasCustomPrompt="1" idx="2" type="title"/>
          </p:nvPr>
        </p:nvSpPr>
        <p:spPr>
          <a:xfrm>
            <a:off x="3389125" y="745950"/>
            <a:ext cx="2365800" cy="1451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9600">
                <a:solidFill>
                  <a:srgbClr val="FFFFFF"/>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9" name="Google Shape;149;p3"/>
          <p:cNvSpPr txBox="1"/>
          <p:nvPr>
            <p:ph idx="1" type="subTitle"/>
          </p:nvPr>
        </p:nvSpPr>
        <p:spPr>
          <a:xfrm>
            <a:off x="3259350" y="3389125"/>
            <a:ext cx="2625300" cy="69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50" name="Google Shape;150;p3"/>
          <p:cNvGrpSpPr/>
          <p:nvPr/>
        </p:nvGrpSpPr>
        <p:grpSpPr>
          <a:xfrm flipH="1" rot="10800000">
            <a:off x="121459" y="21820"/>
            <a:ext cx="8889018" cy="5022213"/>
            <a:chOff x="121459" y="62024"/>
            <a:chExt cx="8889018" cy="5022213"/>
          </a:xfrm>
        </p:grpSpPr>
        <p:sp>
          <p:nvSpPr>
            <p:cNvPr id="151" name="Google Shape;151;p3"/>
            <p:cNvSpPr/>
            <p:nvPr/>
          </p:nvSpPr>
          <p:spPr>
            <a:xfrm>
              <a:off x="121459" y="47983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
            <p:cNvSpPr/>
            <p:nvPr/>
          </p:nvSpPr>
          <p:spPr>
            <a:xfrm>
              <a:off x="1227321" y="449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 name="Google Shape;194;p3"/>
          <p:cNvSpPr/>
          <p:nvPr/>
        </p:nvSpPr>
        <p:spPr>
          <a:xfrm flipH="1" rot="10800000">
            <a:off x="5350809" y="210645"/>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 name="Google Shape;195;p3"/>
          <p:cNvGrpSpPr/>
          <p:nvPr/>
        </p:nvGrpSpPr>
        <p:grpSpPr>
          <a:xfrm rot="5718619">
            <a:off x="532707" y="4532375"/>
            <a:ext cx="639914" cy="918071"/>
            <a:chOff x="4143075" y="977325"/>
            <a:chExt cx="618850" cy="887850"/>
          </a:xfrm>
        </p:grpSpPr>
        <p:sp>
          <p:nvSpPr>
            <p:cNvPr id="196" name="Google Shape;196;p3"/>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 name="Google Shape;208;p3"/>
          <p:cNvGrpSpPr/>
          <p:nvPr/>
        </p:nvGrpSpPr>
        <p:grpSpPr>
          <a:xfrm flipH="1" rot="8422012">
            <a:off x="8594118" y="322259"/>
            <a:ext cx="1167458" cy="1067308"/>
            <a:chOff x="8231434" y="3388420"/>
            <a:chExt cx="1400049" cy="1279946"/>
          </a:xfrm>
        </p:grpSpPr>
        <p:sp>
          <p:nvSpPr>
            <p:cNvPr id="209" name="Google Shape;209;p3"/>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 name="Google Shape;211;p3"/>
          <p:cNvGrpSpPr/>
          <p:nvPr/>
        </p:nvGrpSpPr>
        <p:grpSpPr>
          <a:xfrm rot="4950034">
            <a:off x="7512691" y="-464841"/>
            <a:ext cx="1383227" cy="1444165"/>
            <a:chOff x="-581476" y="-165446"/>
            <a:chExt cx="1380228" cy="1441034"/>
          </a:xfrm>
        </p:grpSpPr>
        <p:sp>
          <p:nvSpPr>
            <p:cNvPr id="212" name="Google Shape;212;p3"/>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bg>
      <p:bgPr>
        <a:solidFill>
          <a:schemeClr val="lt2"/>
        </a:solidFill>
      </p:bgPr>
    </p:bg>
    <p:spTree>
      <p:nvGrpSpPr>
        <p:cNvPr id="1685" name="Shape 1685"/>
        <p:cNvGrpSpPr/>
        <p:nvPr/>
      </p:nvGrpSpPr>
      <p:grpSpPr>
        <a:xfrm>
          <a:off x="0" y="0"/>
          <a:ext cx="0" cy="0"/>
          <a:chOff x="0" y="0"/>
          <a:chExt cx="0" cy="0"/>
        </a:xfrm>
      </p:grpSpPr>
      <p:grpSp>
        <p:nvGrpSpPr>
          <p:cNvPr id="1686" name="Google Shape;1686;p21"/>
          <p:cNvGrpSpPr/>
          <p:nvPr/>
        </p:nvGrpSpPr>
        <p:grpSpPr>
          <a:xfrm>
            <a:off x="136650" y="62024"/>
            <a:ext cx="8857806" cy="5022213"/>
            <a:chOff x="136650" y="62024"/>
            <a:chExt cx="8857806" cy="5022213"/>
          </a:xfrm>
        </p:grpSpPr>
        <p:grpSp>
          <p:nvGrpSpPr>
            <p:cNvPr id="1687" name="Google Shape;1687;p21"/>
            <p:cNvGrpSpPr/>
            <p:nvPr/>
          </p:nvGrpSpPr>
          <p:grpSpPr>
            <a:xfrm flipH="1">
              <a:off x="136650" y="62024"/>
              <a:ext cx="8857806" cy="5022213"/>
              <a:chOff x="152672" y="62024"/>
              <a:chExt cx="8857806" cy="5022213"/>
            </a:xfrm>
          </p:grpSpPr>
          <p:sp>
            <p:nvSpPr>
              <p:cNvPr id="1688" name="Google Shape;1688;p21"/>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1"/>
              <p:cNvSpPr/>
              <p:nvPr/>
            </p:nvSpPr>
            <p:spPr>
              <a:xfrm>
                <a:off x="152672" y="399538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1"/>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1"/>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1"/>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1"/>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1"/>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1"/>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1"/>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1"/>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1"/>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1"/>
              <p:cNvSpPr/>
              <p:nvPr/>
            </p:nvSpPr>
            <p:spPr>
              <a:xfrm>
                <a:off x="303725" y="1371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1"/>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1"/>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1"/>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1"/>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1"/>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1"/>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1"/>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21"/>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21"/>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1"/>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1"/>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1"/>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1"/>
              <p:cNvSpPr/>
              <p:nvPr/>
            </p:nvSpPr>
            <p:spPr>
              <a:xfrm rot="-5400000">
                <a:off x="11979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1"/>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1"/>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1"/>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1"/>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1"/>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1"/>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1"/>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1"/>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1"/>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1"/>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1"/>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1"/>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1"/>
              <p:cNvSpPr/>
              <p:nvPr/>
            </p:nvSpPr>
            <p:spPr>
              <a:xfrm>
                <a:off x="4429660" y="473534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1"/>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1"/>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1"/>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1"/>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1"/>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1"/>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 name="Google Shape;1732;p21"/>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3" name="Google Shape;1733;p21"/>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734" name="Google Shape;1734;p21"/>
          <p:cNvSpPr txBox="1"/>
          <p:nvPr>
            <p:ph idx="1" type="body"/>
          </p:nvPr>
        </p:nvSpPr>
        <p:spPr>
          <a:xfrm>
            <a:off x="721125" y="1202800"/>
            <a:ext cx="3759300" cy="3408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17500" lvl="1" marL="914400" rtl="0">
              <a:lnSpc>
                <a:spcPct val="100000"/>
              </a:lnSpc>
              <a:spcBef>
                <a:spcPts val="1600"/>
              </a:spcBef>
              <a:spcAft>
                <a:spcPts val="0"/>
              </a:spcAft>
              <a:buSzPts val="1400"/>
              <a:buFont typeface="Montserrat"/>
              <a:buChar char="○"/>
              <a:defRPr/>
            </a:lvl2pPr>
            <a:lvl3pPr indent="-317500" lvl="2" marL="1371600" rtl="0">
              <a:spcBef>
                <a:spcPts val="1600"/>
              </a:spcBef>
              <a:spcAft>
                <a:spcPts val="0"/>
              </a:spcAft>
              <a:buSzPts val="1400"/>
              <a:buFont typeface="Montserrat"/>
              <a:buChar char="■"/>
              <a:defRPr/>
            </a:lvl3pPr>
            <a:lvl4pPr indent="-317500" lvl="3" marL="1828800" rtl="0">
              <a:spcBef>
                <a:spcPts val="1600"/>
              </a:spcBef>
              <a:spcAft>
                <a:spcPts val="0"/>
              </a:spcAft>
              <a:buSzPts val="1400"/>
              <a:buFont typeface="Montserrat"/>
              <a:buChar char="●"/>
              <a:defRPr/>
            </a:lvl4pPr>
            <a:lvl5pPr indent="-317500" lvl="4" marL="2286000" rtl="0">
              <a:spcBef>
                <a:spcPts val="1600"/>
              </a:spcBef>
              <a:spcAft>
                <a:spcPts val="0"/>
              </a:spcAft>
              <a:buSzPts val="1400"/>
              <a:buFont typeface="Montserrat"/>
              <a:buChar char="○"/>
              <a:defRPr/>
            </a:lvl5pPr>
            <a:lvl6pPr indent="-317500" lvl="5" marL="2743200" rtl="0">
              <a:spcBef>
                <a:spcPts val="1600"/>
              </a:spcBef>
              <a:spcAft>
                <a:spcPts val="0"/>
              </a:spcAft>
              <a:buSzPts val="1400"/>
              <a:buFont typeface="Montserrat"/>
              <a:buChar char="■"/>
              <a:defRPr/>
            </a:lvl6pPr>
            <a:lvl7pPr indent="-317500" lvl="6" marL="3200400" rtl="0">
              <a:spcBef>
                <a:spcPts val="1600"/>
              </a:spcBef>
              <a:spcAft>
                <a:spcPts val="0"/>
              </a:spcAft>
              <a:buSzPts val="1400"/>
              <a:buFont typeface="Montserrat"/>
              <a:buChar char="●"/>
              <a:defRPr/>
            </a:lvl7pPr>
            <a:lvl8pPr indent="-317500" lvl="7" marL="3657600" rtl="0">
              <a:spcBef>
                <a:spcPts val="1600"/>
              </a:spcBef>
              <a:spcAft>
                <a:spcPts val="0"/>
              </a:spcAft>
              <a:buSzPts val="1400"/>
              <a:buFont typeface="Montserrat"/>
              <a:buChar char="○"/>
              <a:defRPr/>
            </a:lvl8pPr>
            <a:lvl9pPr indent="-317500" lvl="8" marL="4114800" rtl="0">
              <a:spcBef>
                <a:spcPts val="1600"/>
              </a:spcBef>
              <a:spcAft>
                <a:spcPts val="1600"/>
              </a:spcAft>
              <a:buSzPts val="1400"/>
              <a:buFont typeface="Montserrat"/>
              <a:buChar char="■"/>
              <a:defRPr/>
            </a:lvl9pPr>
          </a:lstStyle>
          <a:p/>
        </p:txBody>
      </p:sp>
      <p:sp>
        <p:nvSpPr>
          <p:cNvPr id="1735" name="Google Shape;1735;p21"/>
          <p:cNvSpPr txBox="1"/>
          <p:nvPr>
            <p:ph idx="2" type="body"/>
          </p:nvPr>
        </p:nvSpPr>
        <p:spPr>
          <a:xfrm>
            <a:off x="4663650" y="1892725"/>
            <a:ext cx="3759300" cy="2719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2500">
                <a:latin typeface="Pacifico"/>
                <a:ea typeface="Pacifico"/>
                <a:cs typeface="Pacifico"/>
                <a:sym typeface="Pacifico"/>
              </a:defRPr>
            </a:lvl1pPr>
            <a:lvl2pPr indent="-317500" lvl="1" marL="914400" rtl="0">
              <a:lnSpc>
                <a:spcPct val="100000"/>
              </a:lnSpc>
              <a:spcBef>
                <a:spcPts val="1600"/>
              </a:spcBef>
              <a:spcAft>
                <a:spcPts val="0"/>
              </a:spcAft>
              <a:buSzPts val="1400"/>
              <a:buFont typeface="Montserrat"/>
              <a:buChar char="○"/>
              <a:defRPr/>
            </a:lvl2pPr>
            <a:lvl3pPr indent="-317500" lvl="2" marL="1371600" rtl="0">
              <a:spcBef>
                <a:spcPts val="1600"/>
              </a:spcBef>
              <a:spcAft>
                <a:spcPts val="0"/>
              </a:spcAft>
              <a:buSzPts val="1400"/>
              <a:buFont typeface="Montserrat"/>
              <a:buChar char="■"/>
              <a:defRPr/>
            </a:lvl3pPr>
            <a:lvl4pPr indent="-317500" lvl="3" marL="1828800" rtl="0">
              <a:spcBef>
                <a:spcPts val="1600"/>
              </a:spcBef>
              <a:spcAft>
                <a:spcPts val="0"/>
              </a:spcAft>
              <a:buSzPts val="1400"/>
              <a:buFont typeface="Montserrat"/>
              <a:buChar char="●"/>
              <a:defRPr/>
            </a:lvl4pPr>
            <a:lvl5pPr indent="-317500" lvl="4" marL="2286000" rtl="0">
              <a:spcBef>
                <a:spcPts val="1600"/>
              </a:spcBef>
              <a:spcAft>
                <a:spcPts val="0"/>
              </a:spcAft>
              <a:buSzPts val="1400"/>
              <a:buFont typeface="Montserrat"/>
              <a:buChar char="○"/>
              <a:defRPr/>
            </a:lvl5pPr>
            <a:lvl6pPr indent="-317500" lvl="5" marL="2743200" rtl="0">
              <a:spcBef>
                <a:spcPts val="1600"/>
              </a:spcBef>
              <a:spcAft>
                <a:spcPts val="0"/>
              </a:spcAft>
              <a:buSzPts val="1400"/>
              <a:buFont typeface="Montserrat"/>
              <a:buChar char="■"/>
              <a:defRPr/>
            </a:lvl6pPr>
            <a:lvl7pPr indent="-317500" lvl="6" marL="3200400" rtl="0">
              <a:spcBef>
                <a:spcPts val="1600"/>
              </a:spcBef>
              <a:spcAft>
                <a:spcPts val="0"/>
              </a:spcAft>
              <a:buSzPts val="1400"/>
              <a:buFont typeface="Montserrat"/>
              <a:buChar char="●"/>
              <a:defRPr/>
            </a:lvl7pPr>
            <a:lvl8pPr indent="-317500" lvl="7" marL="3657600" rtl="0">
              <a:spcBef>
                <a:spcPts val="1600"/>
              </a:spcBef>
              <a:spcAft>
                <a:spcPts val="0"/>
              </a:spcAft>
              <a:buSzPts val="1400"/>
              <a:buFont typeface="Montserrat"/>
              <a:buChar char="○"/>
              <a:defRPr/>
            </a:lvl8pPr>
            <a:lvl9pPr indent="-317500" lvl="8" marL="4114800" rtl="0">
              <a:spcBef>
                <a:spcPts val="1600"/>
              </a:spcBef>
              <a:spcAft>
                <a:spcPts val="1600"/>
              </a:spcAft>
              <a:buSzPts val="1400"/>
              <a:buFont typeface="Montserrat"/>
              <a:buChar char="■"/>
              <a:defRPr/>
            </a:lvl9pPr>
          </a:lstStyle>
          <a:p/>
        </p:txBody>
      </p:sp>
      <p:grpSp>
        <p:nvGrpSpPr>
          <p:cNvPr id="1736" name="Google Shape;1736;p21"/>
          <p:cNvGrpSpPr/>
          <p:nvPr/>
        </p:nvGrpSpPr>
        <p:grpSpPr>
          <a:xfrm rot="-9987677">
            <a:off x="-394682" y="260134"/>
            <a:ext cx="1161413" cy="1061906"/>
            <a:chOff x="8231434" y="3388420"/>
            <a:chExt cx="1400049" cy="1279946"/>
          </a:xfrm>
        </p:grpSpPr>
        <p:sp>
          <p:nvSpPr>
            <p:cNvPr id="1737" name="Google Shape;1737;p21"/>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1"/>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 name="Google Shape;1739;p21"/>
          <p:cNvGrpSpPr/>
          <p:nvPr/>
        </p:nvGrpSpPr>
        <p:grpSpPr>
          <a:xfrm rot="-6424561">
            <a:off x="7935137" y="4566745"/>
            <a:ext cx="768253" cy="847197"/>
            <a:chOff x="1223650" y="2350625"/>
            <a:chExt cx="918900" cy="1013325"/>
          </a:xfrm>
        </p:grpSpPr>
        <p:sp>
          <p:nvSpPr>
            <p:cNvPr id="1740" name="Google Shape;1740;p21"/>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1"/>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21"/>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21"/>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1"/>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1"/>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1"/>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1"/>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1"/>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1"/>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1"/>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1"/>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1"/>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1"/>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1"/>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1"/>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1"/>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1"/>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 name="Google Shape;1758;p21"/>
          <p:cNvGrpSpPr/>
          <p:nvPr/>
        </p:nvGrpSpPr>
        <p:grpSpPr>
          <a:xfrm flipH="1" rot="-6081283">
            <a:off x="-346324" y="-675546"/>
            <a:ext cx="1419608" cy="1482149"/>
            <a:chOff x="-581476" y="-165446"/>
            <a:chExt cx="1380228" cy="1441034"/>
          </a:xfrm>
        </p:grpSpPr>
        <p:sp>
          <p:nvSpPr>
            <p:cNvPr id="1759" name="Google Shape;1759;p21"/>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1"/>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1"/>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1"/>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1"/>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1"/>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21"/>
          <p:cNvGrpSpPr/>
          <p:nvPr/>
        </p:nvGrpSpPr>
        <p:grpSpPr>
          <a:xfrm rot="10071443">
            <a:off x="8147693" y="4012312"/>
            <a:ext cx="1477040" cy="1542082"/>
            <a:chOff x="-581476" y="-165446"/>
            <a:chExt cx="1380228" cy="1441034"/>
          </a:xfrm>
        </p:grpSpPr>
        <p:sp>
          <p:nvSpPr>
            <p:cNvPr id="1766" name="Google Shape;1766;p21"/>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1"/>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1"/>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1"/>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1"/>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1"/>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solidFill>
          <a:schemeClr val="lt2"/>
        </a:solidFill>
      </p:bgPr>
    </p:bg>
    <p:spTree>
      <p:nvGrpSpPr>
        <p:cNvPr id="1772" name="Shape 1772"/>
        <p:cNvGrpSpPr/>
        <p:nvPr/>
      </p:nvGrpSpPr>
      <p:grpSpPr>
        <a:xfrm>
          <a:off x="0" y="0"/>
          <a:ext cx="0" cy="0"/>
          <a:chOff x="0" y="0"/>
          <a:chExt cx="0" cy="0"/>
        </a:xfrm>
      </p:grpSpPr>
      <p:sp>
        <p:nvSpPr>
          <p:cNvPr id="1773" name="Google Shape;1773;p22"/>
          <p:cNvSpPr txBox="1"/>
          <p:nvPr>
            <p:ph idx="1" type="subTitle"/>
          </p:nvPr>
        </p:nvSpPr>
        <p:spPr>
          <a:xfrm>
            <a:off x="720000" y="2789638"/>
            <a:ext cx="2336400" cy="464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acifico"/>
              <a:buNone/>
              <a:defRPr sz="2500">
                <a:solidFill>
                  <a:schemeClr val="lt1"/>
                </a:solidFill>
                <a:latin typeface="Pacifico"/>
                <a:ea typeface="Pacifico"/>
                <a:cs typeface="Pacifico"/>
                <a:sym typeface="Pacifico"/>
              </a:defRPr>
            </a:lvl1pPr>
            <a:lvl2pPr lvl="1"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2pPr>
            <a:lvl3pPr lvl="2"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3pPr>
            <a:lvl4pPr lvl="3"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4pPr>
            <a:lvl5pPr lvl="4"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5pPr>
            <a:lvl6pPr lvl="5"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6pPr>
            <a:lvl7pPr lvl="6"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7pPr>
            <a:lvl8pPr lvl="7"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8pPr>
            <a:lvl9pPr lvl="8"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9pPr>
          </a:lstStyle>
          <a:p/>
        </p:txBody>
      </p:sp>
      <p:sp>
        <p:nvSpPr>
          <p:cNvPr id="1774" name="Google Shape;1774;p22"/>
          <p:cNvSpPr txBox="1"/>
          <p:nvPr>
            <p:ph idx="2" type="subTitle"/>
          </p:nvPr>
        </p:nvSpPr>
        <p:spPr>
          <a:xfrm>
            <a:off x="720000" y="3162258"/>
            <a:ext cx="2336400" cy="79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5" name="Google Shape;1775;p22"/>
          <p:cNvSpPr txBox="1"/>
          <p:nvPr>
            <p:ph idx="3" type="subTitle"/>
          </p:nvPr>
        </p:nvSpPr>
        <p:spPr>
          <a:xfrm>
            <a:off x="3403800" y="3162258"/>
            <a:ext cx="2336400" cy="79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6" name="Google Shape;1776;p22"/>
          <p:cNvSpPr txBox="1"/>
          <p:nvPr>
            <p:ph idx="4" type="subTitle"/>
          </p:nvPr>
        </p:nvSpPr>
        <p:spPr>
          <a:xfrm>
            <a:off x="6087600" y="3162258"/>
            <a:ext cx="2336400" cy="799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77" name="Google Shape;1777;p22"/>
          <p:cNvSpPr txBox="1"/>
          <p:nvPr>
            <p:ph idx="5" type="subTitle"/>
          </p:nvPr>
        </p:nvSpPr>
        <p:spPr>
          <a:xfrm>
            <a:off x="3403800" y="2789638"/>
            <a:ext cx="2336400" cy="464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acifico"/>
              <a:buNone/>
              <a:defRPr sz="2500">
                <a:solidFill>
                  <a:schemeClr val="lt1"/>
                </a:solidFill>
                <a:latin typeface="Pacifico"/>
                <a:ea typeface="Pacifico"/>
                <a:cs typeface="Pacifico"/>
                <a:sym typeface="Pacifico"/>
              </a:defRPr>
            </a:lvl1pPr>
            <a:lvl2pPr lvl="1"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2pPr>
            <a:lvl3pPr lvl="2"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3pPr>
            <a:lvl4pPr lvl="3"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4pPr>
            <a:lvl5pPr lvl="4"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5pPr>
            <a:lvl6pPr lvl="5"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6pPr>
            <a:lvl7pPr lvl="6"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7pPr>
            <a:lvl8pPr lvl="7"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8pPr>
            <a:lvl9pPr lvl="8"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9pPr>
          </a:lstStyle>
          <a:p/>
        </p:txBody>
      </p:sp>
      <p:sp>
        <p:nvSpPr>
          <p:cNvPr id="1778" name="Google Shape;1778;p22"/>
          <p:cNvSpPr txBox="1"/>
          <p:nvPr>
            <p:ph idx="6" type="subTitle"/>
          </p:nvPr>
        </p:nvSpPr>
        <p:spPr>
          <a:xfrm>
            <a:off x="6087600" y="2789638"/>
            <a:ext cx="2336400" cy="464400"/>
          </a:xfrm>
          <a:prstGeom prst="rect">
            <a:avLst/>
          </a:prstGeom>
          <a:ln>
            <a:noFill/>
          </a:ln>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acifico"/>
              <a:buNone/>
              <a:defRPr sz="2500">
                <a:solidFill>
                  <a:schemeClr val="lt1"/>
                </a:solidFill>
                <a:latin typeface="Pacifico"/>
                <a:ea typeface="Pacifico"/>
                <a:cs typeface="Pacifico"/>
                <a:sym typeface="Pacifico"/>
              </a:defRPr>
            </a:lvl1pPr>
            <a:lvl2pPr lvl="1"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2pPr>
            <a:lvl3pPr lvl="2"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3pPr>
            <a:lvl4pPr lvl="3"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4pPr>
            <a:lvl5pPr lvl="4"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5pPr>
            <a:lvl6pPr lvl="5"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6pPr>
            <a:lvl7pPr lvl="6"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7pPr>
            <a:lvl8pPr lvl="7"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8pPr>
            <a:lvl9pPr lvl="8" rtl="0" algn="ctr">
              <a:lnSpc>
                <a:spcPct val="100000"/>
              </a:lnSpc>
              <a:spcBef>
                <a:spcPts val="0"/>
              </a:spcBef>
              <a:spcAft>
                <a:spcPts val="0"/>
              </a:spcAft>
              <a:buClr>
                <a:schemeClr val="dk1"/>
              </a:buClr>
              <a:buSzPts val="2400"/>
              <a:buFont typeface="Pacifico"/>
              <a:buNone/>
              <a:defRPr sz="2400">
                <a:solidFill>
                  <a:schemeClr val="dk1"/>
                </a:solidFill>
                <a:latin typeface="Pacifico"/>
                <a:ea typeface="Pacifico"/>
                <a:cs typeface="Pacifico"/>
                <a:sym typeface="Pacifico"/>
              </a:defRPr>
            </a:lvl9pPr>
          </a:lstStyle>
          <a:p/>
        </p:txBody>
      </p:sp>
      <p:grpSp>
        <p:nvGrpSpPr>
          <p:cNvPr id="1779" name="Google Shape;1779;p22"/>
          <p:cNvGrpSpPr/>
          <p:nvPr/>
        </p:nvGrpSpPr>
        <p:grpSpPr>
          <a:xfrm>
            <a:off x="136650" y="62024"/>
            <a:ext cx="8873827" cy="5022213"/>
            <a:chOff x="136650" y="62024"/>
            <a:chExt cx="8873827" cy="5022213"/>
          </a:xfrm>
        </p:grpSpPr>
        <p:grpSp>
          <p:nvGrpSpPr>
            <p:cNvPr id="1780" name="Google Shape;1780;p22"/>
            <p:cNvGrpSpPr/>
            <p:nvPr/>
          </p:nvGrpSpPr>
          <p:grpSpPr>
            <a:xfrm flipH="1">
              <a:off x="136650" y="62024"/>
              <a:ext cx="8873827" cy="5022213"/>
              <a:chOff x="136650" y="62024"/>
              <a:chExt cx="8873827" cy="5022213"/>
            </a:xfrm>
          </p:grpSpPr>
          <p:sp>
            <p:nvSpPr>
              <p:cNvPr id="1781" name="Google Shape;1781;p22"/>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2"/>
              <p:cNvSpPr/>
              <p:nvPr/>
            </p:nvSpPr>
            <p:spPr>
              <a:xfrm>
                <a:off x="152672" y="414778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2"/>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2"/>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2"/>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2"/>
              <p:cNvSpPr/>
              <p:nvPr/>
            </p:nvSpPr>
            <p:spPr>
              <a:xfrm>
                <a:off x="8894823" y="39211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2"/>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2"/>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2"/>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2"/>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2"/>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2"/>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2"/>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2"/>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2"/>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2"/>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2"/>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2"/>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2"/>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2"/>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2"/>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2"/>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22"/>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22"/>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2"/>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2"/>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2"/>
              <p:cNvSpPr/>
              <p:nvPr/>
            </p:nvSpPr>
            <p:spPr>
              <a:xfrm rot="-5400000">
                <a:off x="1833975" y="3264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2"/>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2"/>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2"/>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2"/>
              <p:cNvSpPr/>
              <p:nvPr/>
            </p:nvSpPr>
            <p:spPr>
              <a:xfrm rot="-5400000">
                <a:off x="4533442" y="3044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2"/>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2"/>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2"/>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2"/>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2"/>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2"/>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2"/>
              <p:cNvSpPr/>
              <p:nvPr/>
            </p:nvSpPr>
            <p:spPr>
              <a:xfrm>
                <a:off x="4458035" y="48864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2"/>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2"/>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2"/>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2"/>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2"/>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2"/>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5" name="Google Shape;1825;p22"/>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22"/>
          <p:cNvGrpSpPr/>
          <p:nvPr/>
        </p:nvGrpSpPr>
        <p:grpSpPr>
          <a:xfrm flipH="1" rot="8400418">
            <a:off x="8701184" y="3976905"/>
            <a:ext cx="732442" cy="1120568"/>
            <a:chOff x="450650" y="2491500"/>
            <a:chExt cx="548900" cy="839725"/>
          </a:xfrm>
        </p:grpSpPr>
        <p:sp>
          <p:nvSpPr>
            <p:cNvPr id="1827" name="Google Shape;1827;p22"/>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2"/>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 name="Google Shape;1829;p22"/>
          <p:cNvGrpSpPr/>
          <p:nvPr/>
        </p:nvGrpSpPr>
        <p:grpSpPr>
          <a:xfrm rot="-10358299">
            <a:off x="357374" y="-124469"/>
            <a:ext cx="715453" cy="463584"/>
            <a:chOff x="6262675" y="3263000"/>
            <a:chExt cx="756375" cy="490100"/>
          </a:xfrm>
        </p:grpSpPr>
        <p:sp>
          <p:nvSpPr>
            <p:cNvPr id="1830" name="Google Shape;1830;p22"/>
            <p:cNvSpPr/>
            <p:nvPr/>
          </p:nvSpPr>
          <p:spPr>
            <a:xfrm>
              <a:off x="6262675" y="3263000"/>
              <a:ext cx="756375" cy="490100"/>
            </a:xfrm>
            <a:custGeom>
              <a:rect b="b" l="l" r="r" t="t"/>
              <a:pathLst>
                <a:path extrusionOk="0" h="19604" w="30255">
                  <a:moveTo>
                    <a:pt x="24374" y="1"/>
                  </a:moveTo>
                  <a:cubicBezTo>
                    <a:pt x="23938" y="1"/>
                    <a:pt x="23484" y="18"/>
                    <a:pt x="23015" y="49"/>
                  </a:cubicBezTo>
                  <a:cubicBezTo>
                    <a:pt x="22709" y="1961"/>
                    <a:pt x="22238" y="3264"/>
                    <a:pt x="21778" y="3264"/>
                  </a:cubicBezTo>
                  <a:cubicBezTo>
                    <a:pt x="21773" y="3264"/>
                    <a:pt x="21769" y="3264"/>
                    <a:pt x="21765" y="3264"/>
                  </a:cubicBezTo>
                  <a:cubicBezTo>
                    <a:pt x="21337" y="3228"/>
                    <a:pt x="21015" y="2038"/>
                    <a:pt x="20920" y="276"/>
                  </a:cubicBezTo>
                  <a:cubicBezTo>
                    <a:pt x="19408" y="478"/>
                    <a:pt x="17788" y="799"/>
                    <a:pt x="16157" y="1169"/>
                  </a:cubicBezTo>
                  <a:cubicBezTo>
                    <a:pt x="16229" y="3014"/>
                    <a:pt x="16026" y="4312"/>
                    <a:pt x="15598" y="4371"/>
                  </a:cubicBezTo>
                  <a:cubicBezTo>
                    <a:pt x="15585" y="4374"/>
                    <a:pt x="15571" y="4375"/>
                    <a:pt x="15558" y="4375"/>
                  </a:cubicBezTo>
                  <a:cubicBezTo>
                    <a:pt x="15135" y="4375"/>
                    <a:pt x="14595" y="3283"/>
                    <a:pt x="14145" y="1633"/>
                  </a:cubicBezTo>
                  <a:cubicBezTo>
                    <a:pt x="13181" y="1871"/>
                    <a:pt x="12228" y="2121"/>
                    <a:pt x="11288" y="2359"/>
                  </a:cubicBezTo>
                  <a:cubicBezTo>
                    <a:pt x="10383" y="2597"/>
                    <a:pt x="9537" y="2824"/>
                    <a:pt x="8740" y="3050"/>
                  </a:cubicBezTo>
                  <a:cubicBezTo>
                    <a:pt x="9121" y="4086"/>
                    <a:pt x="9216" y="4812"/>
                    <a:pt x="8930" y="4979"/>
                  </a:cubicBezTo>
                  <a:cubicBezTo>
                    <a:pt x="8888" y="5004"/>
                    <a:pt x="8839" y="5016"/>
                    <a:pt x="8783" y="5016"/>
                  </a:cubicBezTo>
                  <a:cubicBezTo>
                    <a:pt x="8417" y="5016"/>
                    <a:pt x="7777" y="4483"/>
                    <a:pt x="7001" y="3574"/>
                  </a:cubicBezTo>
                  <a:cubicBezTo>
                    <a:pt x="2251" y="5062"/>
                    <a:pt x="1" y="6241"/>
                    <a:pt x="1" y="6241"/>
                  </a:cubicBezTo>
                  <a:cubicBezTo>
                    <a:pt x="1" y="6241"/>
                    <a:pt x="2036" y="8205"/>
                    <a:pt x="6680" y="11241"/>
                  </a:cubicBezTo>
                  <a:cubicBezTo>
                    <a:pt x="7682" y="10434"/>
                    <a:pt x="8501" y="9952"/>
                    <a:pt x="8929" y="9952"/>
                  </a:cubicBezTo>
                  <a:cubicBezTo>
                    <a:pt x="9025" y="9952"/>
                    <a:pt x="9102" y="9977"/>
                    <a:pt x="9156" y="10027"/>
                  </a:cubicBezTo>
                  <a:cubicBezTo>
                    <a:pt x="9430" y="10277"/>
                    <a:pt x="9085" y="11146"/>
                    <a:pt x="8311" y="12277"/>
                  </a:cubicBezTo>
                  <a:cubicBezTo>
                    <a:pt x="8764" y="12563"/>
                    <a:pt x="9228" y="12849"/>
                    <a:pt x="9728" y="13158"/>
                  </a:cubicBezTo>
                  <a:cubicBezTo>
                    <a:pt x="10669" y="13718"/>
                    <a:pt x="11633" y="14289"/>
                    <a:pt x="12609" y="14849"/>
                  </a:cubicBezTo>
                  <a:cubicBezTo>
                    <a:pt x="13408" y="13263"/>
                    <a:pt x="14175" y="12224"/>
                    <a:pt x="14623" y="12224"/>
                  </a:cubicBezTo>
                  <a:cubicBezTo>
                    <a:pt x="14656" y="12224"/>
                    <a:pt x="14687" y="12230"/>
                    <a:pt x="14717" y="12241"/>
                  </a:cubicBezTo>
                  <a:cubicBezTo>
                    <a:pt x="15169" y="12408"/>
                    <a:pt x="15050" y="13908"/>
                    <a:pt x="14490" y="15908"/>
                  </a:cubicBezTo>
                  <a:cubicBezTo>
                    <a:pt x="16014" y="16754"/>
                    <a:pt x="17538" y="17528"/>
                    <a:pt x="18979" y="18147"/>
                  </a:cubicBezTo>
                  <a:cubicBezTo>
                    <a:pt x="19417" y="16545"/>
                    <a:pt x="19944" y="15500"/>
                    <a:pt x="20356" y="15500"/>
                  </a:cubicBezTo>
                  <a:cubicBezTo>
                    <a:pt x="20369" y="15500"/>
                    <a:pt x="20383" y="15501"/>
                    <a:pt x="20396" y="15504"/>
                  </a:cubicBezTo>
                  <a:cubicBezTo>
                    <a:pt x="20848" y="15563"/>
                    <a:pt x="21051" y="16944"/>
                    <a:pt x="20956" y="18909"/>
                  </a:cubicBezTo>
                  <a:cubicBezTo>
                    <a:pt x="22259" y="19347"/>
                    <a:pt x="23459" y="19604"/>
                    <a:pt x="24496" y="19604"/>
                  </a:cubicBezTo>
                  <a:cubicBezTo>
                    <a:pt x="25713" y="19604"/>
                    <a:pt x="26704" y="19250"/>
                    <a:pt x="27373" y="18421"/>
                  </a:cubicBezTo>
                  <a:cubicBezTo>
                    <a:pt x="26218" y="16539"/>
                    <a:pt x="25647" y="15027"/>
                    <a:pt x="26051" y="14730"/>
                  </a:cubicBezTo>
                  <a:cubicBezTo>
                    <a:pt x="26100" y="14695"/>
                    <a:pt x="26160" y="14678"/>
                    <a:pt x="26230" y="14678"/>
                  </a:cubicBezTo>
                  <a:cubicBezTo>
                    <a:pt x="26642" y="14678"/>
                    <a:pt x="27410" y="15258"/>
                    <a:pt x="28325" y="16194"/>
                  </a:cubicBezTo>
                  <a:cubicBezTo>
                    <a:pt x="29266" y="12146"/>
                    <a:pt x="26218" y="10027"/>
                    <a:pt x="26218" y="10027"/>
                  </a:cubicBezTo>
                  <a:cubicBezTo>
                    <a:pt x="26218" y="10027"/>
                    <a:pt x="30254" y="8669"/>
                    <a:pt x="29980" y="3764"/>
                  </a:cubicBezTo>
                  <a:lnTo>
                    <a:pt x="29980" y="3764"/>
                  </a:lnTo>
                  <a:cubicBezTo>
                    <a:pt x="28799" y="4612"/>
                    <a:pt x="27816" y="5125"/>
                    <a:pt x="27317" y="5125"/>
                  </a:cubicBezTo>
                  <a:cubicBezTo>
                    <a:pt x="27193" y="5125"/>
                    <a:pt x="27099" y="5093"/>
                    <a:pt x="27040" y="5026"/>
                  </a:cubicBezTo>
                  <a:cubicBezTo>
                    <a:pt x="26694" y="4645"/>
                    <a:pt x="27623" y="3205"/>
                    <a:pt x="29230" y="1538"/>
                  </a:cubicBezTo>
                  <a:cubicBezTo>
                    <a:pt x="28307" y="426"/>
                    <a:pt x="26564" y="1"/>
                    <a:pt x="243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2"/>
            <p:cNvSpPr/>
            <p:nvPr/>
          </p:nvSpPr>
          <p:spPr>
            <a:xfrm>
              <a:off x="6262675" y="3419000"/>
              <a:ext cx="731950" cy="334100"/>
            </a:xfrm>
            <a:custGeom>
              <a:rect b="b" l="l" r="r" t="t"/>
              <a:pathLst>
                <a:path extrusionOk="0" h="13364" w="29278">
                  <a:moveTo>
                    <a:pt x="1" y="1"/>
                  </a:moveTo>
                  <a:cubicBezTo>
                    <a:pt x="1" y="1"/>
                    <a:pt x="2037" y="1965"/>
                    <a:pt x="6680" y="5001"/>
                  </a:cubicBezTo>
                  <a:cubicBezTo>
                    <a:pt x="7682" y="4194"/>
                    <a:pt x="8501" y="3712"/>
                    <a:pt x="8929" y="3712"/>
                  </a:cubicBezTo>
                  <a:cubicBezTo>
                    <a:pt x="9025" y="3712"/>
                    <a:pt x="9102" y="3737"/>
                    <a:pt x="9156" y="3787"/>
                  </a:cubicBezTo>
                  <a:cubicBezTo>
                    <a:pt x="9430" y="4037"/>
                    <a:pt x="9085" y="4906"/>
                    <a:pt x="8311" y="6037"/>
                  </a:cubicBezTo>
                  <a:cubicBezTo>
                    <a:pt x="8764" y="6323"/>
                    <a:pt x="9228" y="6609"/>
                    <a:pt x="9728" y="6918"/>
                  </a:cubicBezTo>
                  <a:cubicBezTo>
                    <a:pt x="10669" y="7478"/>
                    <a:pt x="11633" y="8049"/>
                    <a:pt x="12609" y="8609"/>
                  </a:cubicBezTo>
                  <a:cubicBezTo>
                    <a:pt x="13408" y="7023"/>
                    <a:pt x="14175" y="5984"/>
                    <a:pt x="14623" y="5984"/>
                  </a:cubicBezTo>
                  <a:cubicBezTo>
                    <a:pt x="14656" y="5984"/>
                    <a:pt x="14687" y="5990"/>
                    <a:pt x="14717" y="6001"/>
                  </a:cubicBezTo>
                  <a:cubicBezTo>
                    <a:pt x="15169" y="6168"/>
                    <a:pt x="15050" y="7668"/>
                    <a:pt x="14490" y="9668"/>
                  </a:cubicBezTo>
                  <a:cubicBezTo>
                    <a:pt x="16014" y="10514"/>
                    <a:pt x="17538" y="11288"/>
                    <a:pt x="18979" y="11907"/>
                  </a:cubicBezTo>
                  <a:cubicBezTo>
                    <a:pt x="19417" y="10305"/>
                    <a:pt x="19944" y="9260"/>
                    <a:pt x="20356" y="9260"/>
                  </a:cubicBezTo>
                  <a:cubicBezTo>
                    <a:pt x="20369" y="9260"/>
                    <a:pt x="20383" y="9261"/>
                    <a:pt x="20396" y="9264"/>
                  </a:cubicBezTo>
                  <a:cubicBezTo>
                    <a:pt x="20848" y="9323"/>
                    <a:pt x="21051" y="10704"/>
                    <a:pt x="20956" y="12669"/>
                  </a:cubicBezTo>
                  <a:cubicBezTo>
                    <a:pt x="22259" y="13107"/>
                    <a:pt x="23459" y="13364"/>
                    <a:pt x="24496" y="13364"/>
                  </a:cubicBezTo>
                  <a:cubicBezTo>
                    <a:pt x="25713" y="13364"/>
                    <a:pt x="26704" y="13010"/>
                    <a:pt x="27373" y="12181"/>
                  </a:cubicBezTo>
                  <a:cubicBezTo>
                    <a:pt x="26218" y="10299"/>
                    <a:pt x="25647" y="8787"/>
                    <a:pt x="26051" y="8490"/>
                  </a:cubicBezTo>
                  <a:cubicBezTo>
                    <a:pt x="26100" y="8455"/>
                    <a:pt x="26160" y="8438"/>
                    <a:pt x="26230" y="8438"/>
                  </a:cubicBezTo>
                  <a:cubicBezTo>
                    <a:pt x="26642" y="8438"/>
                    <a:pt x="27410" y="9018"/>
                    <a:pt x="28325" y="9954"/>
                  </a:cubicBezTo>
                  <a:cubicBezTo>
                    <a:pt x="29278" y="5906"/>
                    <a:pt x="26218" y="3787"/>
                    <a:pt x="26218" y="3787"/>
                  </a:cubicBezTo>
                  <a:lnTo>
                    <a:pt x="1"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 name="Google Shape;1832;p22"/>
          <p:cNvGrpSpPr/>
          <p:nvPr/>
        </p:nvGrpSpPr>
        <p:grpSpPr>
          <a:xfrm>
            <a:off x="-565649" y="106947"/>
            <a:ext cx="1362188" cy="1362188"/>
            <a:chOff x="-565488" y="132935"/>
            <a:chExt cx="1440098" cy="1440098"/>
          </a:xfrm>
        </p:grpSpPr>
        <p:sp>
          <p:nvSpPr>
            <p:cNvPr id="1833" name="Google Shape;1833;p22"/>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2"/>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22"/>
          <p:cNvGrpSpPr/>
          <p:nvPr/>
        </p:nvGrpSpPr>
        <p:grpSpPr>
          <a:xfrm rot="-5081680">
            <a:off x="7825651" y="-251738"/>
            <a:ext cx="544134" cy="780657"/>
            <a:chOff x="4143075" y="977325"/>
            <a:chExt cx="618850" cy="887850"/>
          </a:xfrm>
        </p:grpSpPr>
        <p:sp>
          <p:nvSpPr>
            <p:cNvPr id="1836" name="Google Shape;1836;p22"/>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2"/>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2"/>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22"/>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22"/>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2"/>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2"/>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2"/>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2"/>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2"/>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2"/>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2"/>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22"/>
          <p:cNvGrpSpPr/>
          <p:nvPr/>
        </p:nvGrpSpPr>
        <p:grpSpPr>
          <a:xfrm flipH="1" rot="-5718619">
            <a:off x="8291445" y="4510525"/>
            <a:ext cx="639914" cy="918071"/>
            <a:chOff x="4143075" y="977325"/>
            <a:chExt cx="618850" cy="887850"/>
          </a:xfrm>
        </p:grpSpPr>
        <p:sp>
          <p:nvSpPr>
            <p:cNvPr id="1849" name="Google Shape;1849;p22"/>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2"/>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2"/>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2"/>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2"/>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2"/>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2"/>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2"/>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2"/>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2"/>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2"/>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2"/>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1" name="Google Shape;1861;p22"/>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BLANK_1_1_1_2_1">
    <p:bg>
      <p:bgPr>
        <a:solidFill>
          <a:schemeClr val="lt2"/>
        </a:solidFill>
      </p:bgPr>
    </p:bg>
    <p:spTree>
      <p:nvGrpSpPr>
        <p:cNvPr id="1862" name="Shape 1862"/>
        <p:cNvGrpSpPr/>
        <p:nvPr/>
      </p:nvGrpSpPr>
      <p:grpSpPr>
        <a:xfrm>
          <a:off x="0" y="0"/>
          <a:ext cx="0" cy="0"/>
          <a:chOff x="0" y="0"/>
          <a:chExt cx="0" cy="0"/>
        </a:xfrm>
      </p:grpSpPr>
      <p:grpSp>
        <p:nvGrpSpPr>
          <p:cNvPr id="1863" name="Google Shape;1863;p23"/>
          <p:cNvGrpSpPr/>
          <p:nvPr/>
        </p:nvGrpSpPr>
        <p:grpSpPr>
          <a:xfrm>
            <a:off x="136650" y="62024"/>
            <a:ext cx="8857806" cy="5022213"/>
            <a:chOff x="136650" y="62024"/>
            <a:chExt cx="8857806" cy="5022213"/>
          </a:xfrm>
        </p:grpSpPr>
        <p:grpSp>
          <p:nvGrpSpPr>
            <p:cNvPr id="1864" name="Google Shape;1864;p23"/>
            <p:cNvGrpSpPr/>
            <p:nvPr/>
          </p:nvGrpSpPr>
          <p:grpSpPr>
            <a:xfrm flipH="1">
              <a:off x="136650" y="62024"/>
              <a:ext cx="8857806" cy="5022213"/>
              <a:chOff x="152672" y="62024"/>
              <a:chExt cx="8857806" cy="5022213"/>
            </a:xfrm>
          </p:grpSpPr>
          <p:sp>
            <p:nvSpPr>
              <p:cNvPr id="1865" name="Google Shape;1865;p23"/>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3"/>
              <p:cNvSpPr/>
              <p:nvPr/>
            </p:nvSpPr>
            <p:spPr>
              <a:xfrm>
                <a:off x="152672" y="399538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3"/>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3"/>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3"/>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3"/>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3"/>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3"/>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23"/>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23"/>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3"/>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3"/>
              <p:cNvSpPr/>
              <p:nvPr/>
            </p:nvSpPr>
            <p:spPr>
              <a:xfrm>
                <a:off x="303725" y="1371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3"/>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3"/>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3"/>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3"/>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3"/>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3"/>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3"/>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23"/>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23"/>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3"/>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3"/>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3"/>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3"/>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3"/>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3"/>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3"/>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3"/>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3"/>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23"/>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23"/>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3"/>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3"/>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3"/>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3"/>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3"/>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3"/>
              <p:cNvSpPr/>
              <p:nvPr/>
            </p:nvSpPr>
            <p:spPr>
              <a:xfrm>
                <a:off x="4429660" y="473534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3"/>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3"/>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3"/>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3"/>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3"/>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3"/>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9" name="Google Shape;1909;p23"/>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0" name="Google Shape;1910;p23"/>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911" name="Google Shape;1911;p23"/>
          <p:cNvSpPr txBox="1"/>
          <p:nvPr>
            <p:ph idx="1" type="subTitle"/>
          </p:nvPr>
        </p:nvSpPr>
        <p:spPr>
          <a:xfrm>
            <a:off x="4899325" y="3915325"/>
            <a:ext cx="233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lvl1pPr>
            <a:lvl2pPr lvl="1" rtl="0">
              <a:spcBef>
                <a:spcPts val="0"/>
              </a:spcBef>
              <a:spcAft>
                <a:spcPts val="0"/>
              </a:spcAft>
              <a:buClr>
                <a:schemeClr val="dk1"/>
              </a:buClr>
              <a:buSzPts val="1400"/>
              <a:buNone/>
              <a:defRPr sz="1400">
                <a:solidFill>
                  <a:schemeClr val="dk1"/>
                </a:solidFill>
              </a:defRPr>
            </a:lvl2pPr>
            <a:lvl3pPr lvl="2" rtl="0">
              <a:spcBef>
                <a:spcPts val="1600"/>
              </a:spcBef>
              <a:spcAft>
                <a:spcPts val="0"/>
              </a:spcAft>
              <a:buClr>
                <a:schemeClr val="dk1"/>
              </a:buClr>
              <a:buSzPts val="1400"/>
              <a:buNone/>
              <a:defRPr sz="1400">
                <a:solidFill>
                  <a:schemeClr val="dk1"/>
                </a:solidFill>
              </a:defRPr>
            </a:lvl3pPr>
            <a:lvl4pPr lvl="3" rtl="0">
              <a:spcBef>
                <a:spcPts val="1600"/>
              </a:spcBef>
              <a:spcAft>
                <a:spcPts val="0"/>
              </a:spcAft>
              <a:buClr>
                <a:schemeClr val="dk1"/>
              </a:buClr>
              <a:buSzPts val="1400"/>
              <a:buNone/>
              <a:defRPr sz="1400">
                <a:solidFill>
                  <a:schemeClr val="dk1"/>
                </a:solidFill>
              </a:defRPr>
            </a:lvl4pPr>
            <a:lvl5pPr lvl="4" rtl="0">
              <a:spcBef>
                <a:spcPts val="1600"/>
              </a:spcBef>
              <a:spcAft>
                <a:spcPts val="0"/>
              </a:spcAft>
              <a:buClr>
                <a:schemeClr val="dk1"/>
              </a:buClr>
              <a:buSzPts val="1400"/>
              <a:buNone/>
              <a:defRPr sz="1400">
                <a:solidFill>
                  <a:schemeClr val="dk1"/>
                </a:solidFill>
              </a:defRPr>
            </a:lvl5pPr>
            <a:lvl6pPr lvl="5" rtl="0">
              <a:spcBef>
                <a:spcPts val="1600"/>
              </a:spcBef>
              <a:spcAft>
                <a:spcPts val="0"/>
              </a:spcAft>
              <a:buClr>
                <a:schemeClr val="dk1"/>
              </a:buClr>
              <a:buSzPts val="1400"/>
              <a:buNone/>
              <a:defRPr sz="1400">
                <a:solidFill>
                  <a:schemeClr val="dk1"/>
                </a:solidFill>
              </a:defRPr>
            </a:lvl6pPr>
            <a:lvl7pPr lvl="6" rtl="0">
              <a:spcBef>
                <a:spcPts val="1600"/>
              </a:spcBef>
              <a:spcAft>
                <a:spcPts val="0"/>
              </a:spcAft>
              <a:buClr>
                <a:schemeClr val="dk1"/>
              </a:buClr>
              <a:buSzPts val="1400"/>
              <a:buNone/>
              <a:defRPr sz="1400">
                <a:solidFill>
                  <a:schemeClr val="dk1"/>
                </a:solidFill>
              </a:defRPr>
            </a:lvl7pPr>
            <a:lvl8pPr lvl="7" rtl="0">
              <a:spcBef>
                <a:spcPts val="1600"/>
              </a:spcBef>
              <a:spcAft>
                <a:spcPts val="0"/>
              </a:spcAft>
              <a:buClr>
                <a:schemeClr val="dk1"/>
              </a:buClr>
              <a:buSzPts val="1400"/>
              <a:buNone/>
              <a:defRPr sz="1400">
                <a:solidFill>
                  <a:schemeClr val="dk1"/>
                </a:solidFill>
              </a:defRPr>
            </a:lvl8pPr>
            <a:lvl9pPr lvl="8" rtl="0">
              <a:spcBef>
                <a:spcPts val="1600"/>
              </a:spcBef>
              <a:spcAft>
                <a:spcPts val="1600"/>
              </a:spcAft>
              <a:buClr>
                <a:schemeClr val="dk1"/>
              </a:buClr>
              <a:buSzPts val="1400"/>
              <a:buNone/>
              <a:defRPr sz="1400">
                <a:solidFill>
                  <a:schemeClr val="dk1"/>
                </a:solidFill>
              </a:defRPr>
            </a:lvl9pPr>
          </a:lstStyle>
          <a:p/>
        </p:txBody>
      </p:sp>
      <p:sp>
        <p:nvSpPr>
          <p:cNvPr id="1912" name="Google Shape;1912;p23"/>
          <p:cNvSpPr txBox="1"/>
          <p:nvPr>
            <p:ph idx="2" type="subTitle"/>
          </p:nvPr>
        </p:nvSpPr>
        <p:spPr>
          <a:xfrm>
            <a:off x="1913975" y="3915325"/>
            <a:ext cx="2330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lvl1pPr>
            <a:lvl2pPr lvl="1" rtl="0">
              <a:spcBef>
                <a:spcPts val="0"/>
              </a:spcBef>
              <a:spcAft>
                <a:spcPts val="0"/>
              </a:spcAft>
              <a:buClr>
                <a:schemeClr val="dk1"/>
              </a:buClr>
              <a:buSzPts val="1400"/>
              <a:buNone/>
              <a:defRPr sz="1400">
                <a:solidFill>
                  <a:schemeClr val="dk1"/>
                </a:solidFill>
              </a:defRPr>
            </a:lvl2pPr>
            <a:lvl3pPr lvl="2" rtl="0">
              <a:spcBef>
                <a:spcPts val="1600"/>
              </a:spcBef>
              <a:spcAft>
                <a:spcPts val="0"/>
              </a:spcAft>
              <a:buClr>
                <a:schemeClr val="dk1"/>
              </a:buClr>
              <a:buSzPts val="1400"/>
              <a:buNone/>
              <a:defRPr sz="1400">
                <a:solidFill>
                  <a:schemeClr val="dk1"/>
                </a:solidFill>
              </a:defRPr>
            </a:lvl3pPr>
            <a:lvl4pPr lvl="3" rtl="0">
              <a:spcBef>
                <a:spcPts val="1600"/>
              </a:spcBef>
              <a:spcAft>
                <a:spcPts val="0"/>
              </a:spcAft>
              <a:buClr>
                <a:schemeClr val="dk1"/>
              </a:buClr>
              <a:buSzPts val="1400"/>
              <a:buNone/>
              <a:defRPr sz="1400">
                <a:solidFill>
                  <a:schemeClr val="dk1"/>
                </a:solidFill>
              </a:defRPr>
            </a:lvl4pPr>
            <a:lvl5pPr lvl="4" rtl="0">
              <a:spcBef>
                <a:spcPts val="1600"/>
              </a:spcBef>
              <a:spcAft>
                <a:spcPts val="0"/>
              </a:spcAft>
              <a:buClr>
                <a:schemeClr val="dk1"/>
              </a:buClr>
              <a:buSzPts val="1400"/>
              <a:buNone/>
              <a:defRPr sz="1400">
                <a:solidFill>
                  <a:schemeClr val="dk1"/>
                </a:solidFill>
              </a:defRPr>
            </a:lvl5pPr>
            <a:lvl6pPr lvl="5" rtl="0">
              <a:spcBef>
                <a:spcPts val="1600"/>
              </a:spcBef>
              <a:spcAft>
                <a:spcPts val="0"/>
              </a:spcAft>
              <a:buClr>
                <a:schemeClr val="dk1"/>
              </a:buClr>
              <a:buSzPts val="1400"/>
              <a:buNone/>
              <a:defRPr sz="1400">
                <a:solidFill>
                  <a:schemeClr val="dk1"/>
                </a:solidFill>
              </a:defRPr>
            </a:lvl6pPr>
            <a:lvl7pPr lvl="6" rtl="0">
              <a:spcBef>
                <a:spcPts val="1600"/>
              </a:spcBef>
              <a:spcAft>
                <a:spcPts val="0"/>
              </a:spcAft>
              <a:buClr>
                <a:schemeClr val="dk1"/>
              </a:buClr>
              <a:buSzPts val="1400"/>
              <a:buNone/>
              <a:defRPr sz="1400">
                <a:solidFill>
                  <a:schemeClr val="dk1"/>
                </a:solidFill>
              </a:defRPr>
            </a:lvl7pPr>
            <a:lvl8pPr lvl="7" rtl="0">
              <a:spcBef>
                <a:spcPts val="1600"/>
              </a:spcBef>
              <a:spcAft>
                <a:spcPts val="0"/>
              </a:spcAft>
              <a:buClr>
                <a:schemeClr val="dk1"/>
              </a:buClr>
              <a:buSzPts val="1400"/>
              <a:buNone/>
              <a:defRPr sz="1400">
                <a:solidFill>
                  <a:schemeClr val="dk1"/>
                </a:solidFill>
              </a:defRPr>
            </a:lvl8pPr>
            <a:lvl9pPr lvl="8" rtl="0">
              <a:spcBef>
                <a:spcPts val="1600"/>
              </a:spcBef>
              <a:spcAft>
                <a:spcPts val="1600"/>
              </a:spcAft>
              <a:buClr>
                <a:schemeClr val="dk1"/>
              </a:buClr>
              <a:buSzPts val="1400"/>
              <a:buNone/>
              <a:defRPr sz="1400">
                <a:solidFill>
                  <a:schemeClr val="dk1"/>
                </a:solidFill>
              </a:defRPr>
            </a:lvl9pPr>
          </a:lstStyle>
          <a:p/>
        </p:txBody>
      </p:sp>
      <p:sp>
        <p:nvSpPr>
          <p:cNvPr id="1913" name="Google Shape;1913;p23"/>
          <p:cNvSpPr txBox="1"/>
          <p:nvPr>
            <p:ph idx="3" type="subTitle"/>
          </p:nvPr>
        </p:nvSpPr>
        <p:spPr>
          <a:xfrm>
            <a:off x="1913975" y="3512375"/>
            <a:ext cx="2330700" cy="453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sp>
        <p:nvSpPr>
          <p:cNvPr id="1914" name="Google Shape;1914;p23"/>
          <p:cNvSpPr txBox="1"/>
          <p:nvPr>
            <p:ph idx="4" type="subTitle"/>
          </p:nvPr>
        </p:nvSpPr>
        <p:spPr>
          <a:xfrm>
            <a:off x="4899325" y="3512375"/>
            <a:ext cx="2330700" cy="453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grpSp>
        <p:nvGrpSpPr>
          <p:cNvPr id="1915" name="Google Shape;1915;p23"/>
          <p:cNvGrpSpPr/>
          <p:nvPr/>
        </p:nvGrpSpPr>
        <p:grpSpPr>
          <a:xfrm rot="5718619">
            <a:off x="532707" y="4532375"/>
            <a:ext cx="639914" cy="918071"/>
            <a:chOff x="4143075" y="977325"/>
            <a:chExt cx="618850" cy="887850"/>
          </a:xfrm>
        </p:grpSpPr>
        <p:sp>
          <p:nvSpPr>
            <p:cNvPr id="1916" name="Google Shape;1916;p23"/>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23"/>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23"/>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23"/>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23"/>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23"/>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3"/>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3"/>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3"/>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3"/>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3"/>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3"/>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23"/>
          <p:cNvGrpSpPr/>
          <p:nvPr/>
        </p:nvGrpSpPr>
        <p:grpSpPr>
          <a:xfrm flipH="1" rot="8422012">
            <a:off x="8594118" y="322259"/>
            <a:ext cx="1167458" cy="1067308"/>
            <a:chOff x="8231434" y="3388420"/>
            <a:chExt cx="1400049" cy="1279946"/>
          </a:xfrm>
        </p:grpSpPr>
        <p:sp>
          <p:nvSpPr>
            <p:cNvPr id="1929" name="Google Shape;1929;p23"/>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3"/>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 name="Google Shape;1931;p23"/>
          <p:cNvGrpSpPr/>
          <p:nvPr/>
        </p:nvGrpSpPr>
        <p:grpSpPr>
          <a:xfrm rot="4950034">
            <a:off x="7512691" y="-464841"/>
            <a:ext cx="1383227" cy="1444165"/>
            <a:chOff x="-581476" y="-165446"/>
            <a:chExt cx="1380228" cy="1441034"/>
          </a:xfrm>
        </p:grpSpPr>
        <p:sp>
          <p:nvSpPr>
            <p:cNvPr id="1932" name="Google Shape;1932;p23"/>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3"/>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3"/>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3"/>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3"/>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3"/>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bg>
      <p:bgPr>
        <a:solidFill>
          <a:schemeClr val="lt2"/>
        </a:solidFill>
      </p:bgPr>
    </p:bg>
    <p:spTree>
      <p:nvGrpSpPr>
        <p:cNvPr id="1938" name="Shape 1938"/>
        <p:cNvGrpSpPr/>
        <p:nvPr/>
      </p:nvGrpSpPr>
      <p:grpSpPr>
        <a:xfrm>
          <a:off x="0" y="0"/>
          <a:ext cx="0" cy="0"/>
          <a:chOff x="0" y="0"/>
          <a:chExt cx="0" cy="0"/>
        </a:xfrm>
      </p:grpSpPr>
      <p:sp>
        <p:nvSpPr>
          <p:cNvPr id="1939" name="Google Shape;1939;p24"/>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940" name="Google Shape;1940;p24"/>
          <p:cNvSpPr txBox="1"/>
          <p:nvPr>
            <p:ph idx="1" type="subTitle"/>
          </p:nvPr>
        </p:nvSpPr>
        <p:spPr>
          <a:xfrm>
            <a:off x="4784262" y="3507400"/>
            <a:ext cx="1612500" cy="78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941" name="Google Shape;1941;p24"/>
          <p:cNvSpPr txBox="1"/>
          <p:nvPr>
            <p:ph idx="2" type="subTitle"/>
          </p:nvPr>
        </p:nvSpPr>
        <p:spPr>
          <a:xfrm>
            <a:off x="4782191" y="3067825"/>
            <a:ext cx="1612200" cy="541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2pPr>
            <a:lvl3pPr lvl="2"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3pPr>
            <a:lvl4pPr lvl="3"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4pPr>
            <a:lvl5pPr lvl="4"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5pPr>
            <a:lvl6pPr lvl="5"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6pPr>
            <a:lvl7pPr lvl="6"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7pPr>
            <a:lvl8pPr lvl="7"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8pPr>
            <a:lvl9pPr lvl="8" rtl="0">
              <a:spcBef>
                <a:spcPts val="1600"/>
              </a:spcBef>
              <a:spcAft>
                <a:spcPts val="160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9pPr>
          </a:lstStyle>
          <a:p/>
        </p:txBody>
      </p:sp>
      <p:sp>
        <p:nvSpPr>
          <p:cNvPr id="1942" name="Google Shape;1942;p24"/>
          <p:cNvSpPr txBox="1"/>
          <p:nvPr>
            <p:ph idx="3" type="subTitle"/>
          </p:nvPr>
        </p:nvSpPr>
        <p:spPr>
          <a:xfrm>
            <a:off x="2752131" y="3507400"/>
            <a:ext cx="1612500" cy="78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943" name="Google Shape;1943;p24"/>
          <p:cNvSpPr txBox="1"/>
          <p:nvPr>
            <p:ph idx="4" type="subTitle"/>
          </p:nvPr>
        </p:nvSpPr>
        <p:spPr>
          <a:xfrm>
            <a:off x="2749908" y="3067825"/>
            <a:ext cx="1612500" cy="541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2pPr>
            <a:lvl3pPr lvl="2"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3pPr>
            <a:lvl4pPr lvl="3"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4pPr>
            <a:lvl5pPr lvl="4"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5pPr>
            <a:lvl6pPr lvl="5"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6pPr>
            <a:lvl7pPr lvl="6"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7pPr>
            <a:lvl8pPr lvl="7"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8pPr>
            <a:lvl9pPr lvl="8" rtl="0">
              <a:spcBef>
                <a:spcPts val="1600"/>
              </a:spcBef>
              <a:spcAft>
                <a:spcPts val="160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9pPr>
          </a:lstStyle>
          <a:p/>
        </p:txBody>
      </p:sp>
      <p:sp>
        <p:nvSpPr>
          <p:cNvPr id="1944" name="Google Shape;1944;p24"/>
          <p:cNvSpPr txBox="1"/>
          <p:nvPr>
            <p:ph idx="5" type="subTitle"/>
          </p:nvPr>
        </p:nvSpPr>
        <p:spPr>
          <a:xfrm>
            <a:off x="720000" y="3507400"/>
            <a:ext cx="1612500" cy="78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945" name="Google Shape;1945;p24"/>
          <p:cNvSpPr txBox="1"/>
          <p:nvPr>
            <p:ph idx="6" type="subTitle"/>
          </p:nvPr>
        </p:nvSpPr>
        <p:spPr>
          <a:xfrm>
            <a:off x="717625" y="3067825"/>
            <a:ext cx="1612500" cy="541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2pPr>
            <a:lvl3pPr lvl="2"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3pPr>
            <a:lvl4pPr lvl="3"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4pPr>
            <a:lvl5pPr lvl="4"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5pPr>
            <a:lvl6pPr lvl="5"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6pPr>
            <a:lvl7pPr lvl="6"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7pPr>
            <a:lvl8pPr lvl="7"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8pPr>
            <a:lvl9pPr lvl="8" rtl="0">
              <a:spcBef>
                <a:spcPts val="1600"/>
              </a:spcBef>
              <a:spcAft>
                <a:spcPts val="160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9pPr>
          </a:lstStyle>
          <a:p/>
        </p:txBody>
      </p:sp>
      <p:sp>
        <p:nvSpPr>
          <p:cNvPr id="1946" name="Google Shape;1946;p24"/>
          <p:cNvSpPr txBox="1"/>
          <p:nvPr>
            <p:ph idx="7" type="subTitle"/>
          </p:nvPr>
        </p:nvSpPr>
        <p:spPr>
          <a:xfrm>
            <a:off x="6816392" y="3507400"/>
            <a:ext cx="1612500" cy="78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947" name="Google Shape;1947;p24"/>
          <p:cNvSpPr txBox="1"/>
          <p:nvPr>
            <p:ph idx="8" type="subTitle"/>
          </p:nvPr>
        </p:nvSpPr>
        <p:spPr>
          <a:xfrm>
            <a:off x="6814173" y="3067825"/>
            <a:ext cx="1612200" cy="541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2pPr>
            <a:lvl3pPr lvl="2"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3pPr>
            <a:lvl4pPr lvl="3"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4pPr>
            <a:lvl5pPr lvl="4"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5pPr>
            <a:lvl6pPr lvl="5"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6pPr>
            <a:lvl7pPr lvl="6"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7pPr>
            <a:lvl8pPr lvl="7" rtl="0">
              <a:spcBef>
                <a:spcPts val="1600"/>
              </a:spcBef>
              <a:spcAft>
                <a:spcPts val="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8pPr>
            <a:lvl9pPr lvl="8" rtl="0">
              <a:spcBef>
                <a:spcPts val="1600"/>
              </a:spcBef>
              <a:spcAft>
                <a:spcPts val="1600"/>
              </a:spcAft>
              <a:buClr>
                <a:schemeClr val="lt1"/>
              </a:buClr>
              <a:buSzPts val="2500"/>
              <a:buFont typeface="Delius Swash Caps"/>
              <a:buNone/>
              <a:defRPr sz="2500">
                <a:solidFill>
                  <a:schemeClr val="lt1"/>
                </a:solidFill>
                <a:latin typeface="Delius Swash Caps"/>
                <a:ea typeface="Delius Swash Caps"/>
                <a:cs typeface="Delius Swash Caps"/>
                <a:sym typeface="Delius Swash Caps"/>
              </a:defRPr>
            </a:lvl9pPr>
          </a:lstStyle>
          <a:p/>
        </p:txBody>
      </p:sp>
      <p:grpSp>
        <p:nvGrpSpPr>
          <p:cNvPr id="1948" name="Google Shape;1948;p24"/>
          <p:cNvGrpSpPr/>
          <p:nvPr/>
        </p:nvGrpSpPr>
        <p:grpSpPr>
          <a:xfrm rot="7613431">
            <a:off x="463738" y="-366822"/>
            <a:ext cx="618862" cy="887868"/>
            <a:chOff x="4143075" y="977325"/>
            <a:chExt cx="618850" cy="887850"/>
          </a:xfrm>
        </p:grpSpPr>
        <p:sp>
          <p:nvSpPr>
            <p:cNvPr id="1949" name="Google Shape;1949;p24"/>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4"/>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24"/>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4"/>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24"/>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24"/>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24"/>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24"/>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24"/>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24"/>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24"/>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24"/>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24"/>
          <p:cNvGrpSpPr/>
          <p:nvPr/>
        </p:nvGrpSpPr>
        <p:grpSpPr>
          <a:xfrm flipH="1" rot="-3006428">
            <a:off x="8736793" y="4188597"/>
            <a:ext cx="548939" cy="839785"/>
            <a:chOff x="450650" y="2491500"/>
            <a:chExt cx="548900" cy="839725"/>
          </a:xfrm>
        </p:grpSpPr>
        <p:sp>
          <p:nvSpPr>
            <p:cNvPr id="1962" name="Google Shape;1962;p24"/>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24"/>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 name="Google Shape;1964;p24"/>
          <p:cNvGrpSpPr/>
          <p:nvPr/>
        </p:nvGrpSpPr>
        <p:grpSpPr>
          <a:xfrm rot="7274806">
            <a:off x="7800378" y="4222429"/>
            <a:ext cx="1440028" cy="1440028"/>
            <a:chOff x="-565488" y="132935"/>
            <a:chExt cx="1440098" cy="1440098"/>
          </a:xfrm>
        </p:grpSpPr>
        <p:sp>
          <p:nvSpPr>
            <p:cNvPr id="1965" name="Google Shape;1965;p24"/>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24"/>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 name="Google Shape;1967;p24"/>
          <p:cNvGrpSpPr/>
          <p:nvPr/>
        </p:nvGrpSpPr>
        <p:grpSpPr>
          <a:xfrm>
            <a:off x="136650" y="62024"/>
            <a:ext cx="8793961" cy="5022213"/>
            <a:chOff x="136650" y="62024"/>
            <a:chExt cx="8793961" cy="5022213"/>
          </a:xfrm>
        </p:grpSpPr>
        <p:sp>
          <p:nvSpPr>
            <p:cNvPr id="1968" name="Google Shape;1968;p24"/>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9" name="Google Shape;1969;p24"/>
            <p:cNvGrpSpPr/>
            <p:nvPr/>
          </p:nvGrpSpPr>
          <p:grpSpPr>
            <a:xfrm flipH="1">
              <a:off x="136650" y="62024"/>
              <a:ext cx="8793961" cy="5022213"/>
              <a:chOff x="216516" y="62024"/>
              <a:chExt cx="8793961" cy="5022213"/>
            </a:xfrm>
          </p:grpSpPr>
          <p:sp>
            <p:nvSpPr>
              <p:cNvPr id="1970" name="Google Shape;1970;p24"/>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24"/>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24"/>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24"/>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24"/>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24"/>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24"/>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24"/>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24"/>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24"/>
              <p:cNvSpPr/>
              <p:nvPr/>
            </p:nvSpPr>
            <p:spPr>
              <a:xfrm>
                <a:off x="303725" y="1371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24"/>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4"/>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24"/>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24"/>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24"/>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4"/>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4"/>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4"/>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4"/>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4"/>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4"/>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4"/>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4"/>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4"/>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4"/>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4"/>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4"/>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4"/>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4"/>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4"/>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4"/>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4"/>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4"/>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4"/>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24"/>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24"/>
              <p:cNvSpPr/>
              <p:nvPr/>
            </p:nvSpPr>
            <p:spPr>
              <a:xfrm>
                <a:off x="4429660" y="473534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4"/>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4"/>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4"/>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4"/>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4"/>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4"/>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4"/>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6_1">
    <p:bg>
      <p:bgPr>
        <a:solidFill>
          <a:schemeClr val="lt2"/>
        </a:solidFill>
      </p:bgPr>
    </p:bg>
    <p:spTree>
      <p:nvGrpSpPr>
        <p:cNvPr id="2013" name="Shape 2013"/>
        <p:cNvGrpSpPr/>
        <p:nvPr/>
      </p:nvGrpSpPr>
      <p:grpSpPr>
        <a:xfrm>
          <a:off x="0" y="0"/>
          <a:ext cx="0" cy="0"/>
          <a:chOff x="0" y="0"/>
          <a:chExt cx="0" cy="0"/>
        </a:xfrm>
      </p:grpSpPr>
      <p:grpSp>
        <p:nvGrpSpPr>
          <p:cNvPr id="2014" name="Google Shape;2014;p25"/>
          <p:cNvGrpSpPr/>
          <p:nvPr/>
        </p:nvGrpSpPr>
        <p:grpSpPr>
          <a:xfrm flipH="1" rot="10800000">
            <a:off x="136650" y="21820"/>
            <a:ext cx="8873827" cy="5022213"/>
            <a:chOff x="136650" y="62024"/>
            <a:chExt cx="8873827" cy="5022213"/>
          </a:xfrm>
        </p:grpSpPr>
        <p:sp>
          <p:nvSpPr>
            <p:cNvPr id="2015" name="Google Shape;2015;p25"/>
            <p:cNvSpPr/>
            <p:nvPr/>
          </p:nvSpPr>
          <p:spPr>
            <a:xfrm>
              <a:off x="8548234" y="8597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25"/>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25"/>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25"/>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25"/>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25"/>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25"/>
            <p:cNvSpPr/>
            <p:nvPr/>
          </p:nvSpPr>
          <p:spPr>
            <a:xfrm>
              <a:off x="8887099" y="16585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25"/>
            <p:cNvSpPr/>
            <p:nvPr/>
          </p:nvSpPr>
          <p:spPr>
            <a:xfrm>
              <a:off x="8450863" y="41686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25"/>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5"/>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5"/>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5"/>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5"/>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5"/>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5"/>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5"/>
            <p:cNvSpPr/>
            <p:nvPr/>
          </p:nvSpPr>
          <p:spPr>
            <a:xfrm>
              <a:off x="8903949" y="48197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5"/>
            <p:cNvSpPr/>
            <p:nvPr/>
          </p:nvSpPr>
          <p:spPr>
            <a:xfrm>
              <a:off x="88912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5"/>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5"/>
            <p:cNvSpPr/>
            <p:nvPr/>
          </p:nvSpPr>
          <p:spPr>
            <a:xfrm>
              <a:off x="8859110" y="4283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5"/>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5"/>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5"/>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5"/>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5"/>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5"/>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5"/>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5"/>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5"/>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5"/>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5"/>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5"/>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5"/>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5"/>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5"/>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5"/>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5"/>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5"/>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052" name="Google Shape;2052;p25"/>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5"/>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5"/>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5"/>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5"/>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25"/>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8" name="Google Shape;2058;p25"/>
          <p:cNvSpPr/>
          <p:nvPr/>
        </p:nvSpPr>
        <p:spPr>
          <a:xfrm flipH="1" rot="10800000">
            <a:off x="236971" y="3874212"/>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059" name="Google Shape;2059;p25"/>
          <p:cNvSpPr/>
          <p:nvPr/>
        </p:nvSpPr>
        <p:spPr>
          <a:xfrm flipH="1" rot="10800000">
            <a:off x="477810" y="3949200"/>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4475">
            <a:solidFill>
              <a:srgbClr val="EAFDF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2060" name="Google Shape;2060;p25"/>
          <p:cNvSpPr txBox="1"/>
          <p:nvPr>
            <p:ph idx="1" type="subTitle"/>
          </p:nvPr>
        </p:nvSpPr>
        <p:spPr>
          <a:xfrm>
            <a:off x="6144428" y="2085576"/>
            <a:ext cx="20961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061" name="Google Shape;2061;p25"/>
          <p:cNvSpPr txBox="1"/>
          <p:nvPr>
            <p:ph idx="2" type="subTitle"/>
          </p:nvPr>
        </p:nvSpPr>
        <p:spPr>
          <a:xfrm>
            <a:off x="6144438" y="1692875"/>
            <a:ext cx="2096100" cy="468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500"/>
              <a:buFont typeface="Pacifico"/>
              <a:buNone/>
              <a:defRPr sz="2500">
                <a:solidFill>
                  <a:schemeClr val="lt1"/>
                </a:solidFill>
                <a:latin typeface="Pacifico"/>
                <a:ea typeface="Pacifico"/>
                <a:cs typeface="Pacifico"/>
                <a:sym typeface="Pacifico"/>
              </a:defRPr>
            </a:lvl1pPr>
            <a:lvl2pPr lvl="1" rtl="0">
              <a:spcBef>
                <a:spcPts val="0"/>
              </a:spcBef>
              <a:spcAft>
                <a:spcPts val="0"/>
              </a:spcAft>
              <a:buClr>
                <a:schemeClr val="lt2"/>
              </a:buClr>
              <a:buSzPts val="2500"/>
              <a:buFont typeface="Pacifico"/>
              <a:buNone/>
              <a:defRPr sz="2500">
                <a:solidFill>
                  <a:schemeClr val="lt2"/>
                </a:solidFill>
                <a:latin typeface="Pacifico"/>
                <a:ea typeface="Pacifico"/>
                <a:cs typeface="Pacifico"/>
                <a:sym typeface="Pacifico"/>
              </a:defRPr>
            </a:lvl2pPr>
            <a:lvl3pPr lvl="2"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3pPr>
            <a:lvl4pPr lvl="3"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4pPr>
            <a:lvl5pPr lvl="4"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5pPr>
            <a:lvl6pPr lvl="5"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6pPr>
            <a:lvl7pPr lvl="6"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7pPr>
            <a:lvl8pPr lvl="7"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8pPr>
            <a:lvl9pPr lvl="8" rtl="0">
              <a:spcBef>
                <a:spcPts val="1600"/>
              </a:spcBef>
              <a:spcAft>
                <a:spcPts val="1600"/>
              </a:spcAft>
              <a:buClr>
                <a:schemeClr val="lt2"/>
              </a:buClr>
              <a:buSzPts val="2500"/>
              <a:buFont typeface="Pacifico"/>
              <a:buNone/>
              <a:defRPr sz="2500">
                <a:solidFill>
                  <a:schemeClr val="lt2"/>
                </a:solidFill>
                <a:latin typeface="Pacifico"/>
                <a:ea typeface="Pacifico"/>
                <a:cs typeface="Pacifico"/>
                <a:sym typeface="Pacifico"/>
              </a:defRPr>
            </a:lvl9pPr>
          </a:lstStyle>
          <a:p/>
        </p:txBody>
      </p:sp>
      <p:sp>
        <p:nvSpPr>
          <p:cNvPr id="2062" name="Google Shape;2062;p25"/>
          <p:cNvSpPr txBox="1"/>
          <p:nvPr>
            <p:ph idx="3" type="subTitle"/>
          </p:nvPr>
        </p:nvSpPr>
        <p:spPr>
          <a:xfrm>
            <a:off x="3523922" y="2085576"/>
            <a:ext cx="20961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063" name="Google Shape;2063;p25"/>
          <p:cNvSpPr txBox="1"/>
          <p:nvPr>
            <p:ph idx="4" type="subTitle"/>
          </p:nvPr>
        </p:nvSpPr>
        <p:spPr>
          <a:xfrm>
            <a:off x="3523936" y="1692875"/>
            <a:ext cx="2096100" cy="468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500"/>
              <a:buFont typeface="Pacifico"/>
              <a:buNone/>
              <a:defRPr sz="2500">
                <a:solidFill>
                  <a:schemeClr val="lt1"/>
                </a:solidFill>
                <a:latin typeface="Pacifico"/>
                <a:ea typeface="Pacifico"/>
                <a:cs typeface="Pacifico"/>
                <a:sym typeface="Pacifico"/>
              </a:defRPr>
            </a:lvl1pPr>
            <a:lvl2pPr lvl="1" rtl="0">
              <a:spcBef>
                <a:spcPts val="0"/>
              </a:spcBef>
              <a:spcAft>
                <a:spcPts val="0"/>
              </a:spcAft>
              <a:buClr>
                <a:schemeClr val="lt2"/>
              </a:buClr>
              <a:buSzPts val="2500"/>
              <a:buFont typeface="Pacifico"/>
              <a:buNone/>
              <a:defRPr sz="2500">
                <a:solidFill>
                  <a:schemeClr val="lt2"/>
                </a:solidFill>
                <a:latin typeface="Pacifico"/>
                <a:ea typeface="Pacifico"/>
                <a:cs typeface="Pacifico"/>
                <a:sym typeface="Pacifico"/>
              </a:defRPr>
            </a:lvl2pPr>
            <a:lvl3pPr lvl="2"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3pPr>
            <a:lvl4pPr lvl="3"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4pPr>
            <a:lvl5pPr lvl="4"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5pPr>
            <a:lvl6pPr lvl="5"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6pPr>
            <a:lvl7pPr lvl="6"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7pPr>
            <a:lvl8pPr lvl="7"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8pPr>
            <a:lvl9pPr lvl="8" rtl="0">
              <a:spcBef>
                <a:spcPts val="1600"/>
              </a:spcBef>
              <a:spcAft>
                <a:spcPts val="1600"/>
              </a:spcAft>
              <a:buClr>
                <a:schemeClr val="lt2"/>
              </a:buClr>
              <a:buSzPts val="2500"/>
              <a:buFont typeface="Pacifico"/>
              <a:buNone/>
              <a:defRPr sz="2500">
                <a:solidFill>
                  <a:schemeClr val="lt2"/>
                </a:solidFill>
                <a:latin typeface="Pacifico"/>
                <a:ea typeface="Pacifico"/>
                <a:cs typeface="Pacifico"/>
                <a:sym typeface="Pacifico"/>
              </a:defRPr>
            </a:lvl9pPr>
          </a:lstStyle>
          <a:p/>
        </p:txBody>
      </p:sp>
      <p:sp>
        <p:nvSpPr>
          <p:cNvPr id="2064" name="Google Shape;2064;p25"/>
          <p:cNvSpPr txBox="1"/>
          <p:nvPr>
            <p:ph idx="5" type="subTitle"/>
          </p:nvPr>
        </p:nvSpPr>
        <p:spPr>
          <a:xfrm>
            <a:off x="2213669" y="3660081"/>
            <a:ext cx="20961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065" name="Google Shape;2065;p25"/>
          <p:cNvSpPr txBox="1"/>
          <p:nvPr>
            <p:ph idx="6" type="subTitle"/>
          </p:nvPr>
        </p:nvSpPr>
        <p:spPr>
          <a:xfrm>
            <a:off x="2213685" y="3267375"/>
            <a:ext cx="2096100" cy="468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500"/>
              <a:buFont typeface="Pacifico"/>
              <a:buNone/>
              <a:defRPr sz="2500">
                <a:solidFill>
                  <a:schemeClr val="lt1"/>
                </a:solidFill>
                <a:latin typeface="Pacifico"/>
                <a:ea typeface="Pacifico"/>
                <a:cs typeface="Pacifico"/>
                <a:sym typeface="Pacifico"/>
              </a:defRPr>
            </a:lvl1pPr>
            <a:lvl2pPr lvl="1" rtl="0">
              <a:spcBef>
                <a:spcPts val="0"/>
              </a:spcBef>
              <a:spcAft>
                <a:spcPts val="0"/>
              </a:spcAft>
              <a:buClr>
                <a:schemeClr val="lt2"/>
              </a:buClr>
              <a:buSzPts val="2500"/>
              <a:buFont typeface="Pacifico"/>
              <a:buNone/>
              <a:defRPr sz="2500">
                <a:solidFill>
                  <a:schemeClr val="lt2"/>
                </a:solidFill>
                <a:latin typeface="Pacifico"/>
                <a:ea typeface="Pacifico"/>
                <a:cs typeface="Pacifico"/>
                <a:sym typeface="Pacifico"/>
              </a:defRPr>
            </a:lvl2pPr>
            <a:lvl3pPr lvl="2"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3pPr>
            <a:lvl4pPr lvl="3"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4pPr>
            <a:lvl5pPr lvl="4"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5pPr>
            <a:lvl6pPr lvl="5"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6pPr>
            <a:lvl7pPr lvl="6"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7pPr>
            <a:lvl8pPr lvl="7"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8pPr>
            <a:lvl9pPr lvl="8" rtl="0">
              <a:spcBef>
                <a:spcPts val="1600"/>
              </a:spcBef>
              <a:spcAft>
                <a:spcPts val="1600"/>
              </a:spcAft>
              <a:buClr>
                <a:schemeClr val="lt2"/>
              </a:buClr>
              <a:buSzPts val="2500"/>
              <a:buFont typeface="Pacifico"/>
              <a:buNone/>
              <a:defRPr sz="2500">
                <a:solidFill>
                  <a:schemeClr val="lt2"/>
                </a:solidFill>
                <a:latin typeface="Pacifico"/>
                <a:ea typeface="Pacifico"/>
                <a:cs typeface="Pacifico"/>
                <a:sym typeface="Pacifico"/>
              </a:defRPr>
            </a:lvl9pPr>
          </a:lstStyle>
          <a:p/>
        </p:txBody>
      </p:sp>
      <p:sp>
        <p:nvSpPr>
          <p:cNvPr id="2066" name="Google Shape;2066;p25"/>
          <p:cNvSpPr txBox="1"/>
          <p:nvPr>
            <p:ph idx="7" type="subTitle"/>
          </p:nvPr>
        </p:nvSpPr>
        <p:spPr>
          <a:xfrm>
            <a:off x="4834175" y="3660081"/>
            <a:ext cx="20961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067" name="Google Shape;2067;p25"/>
          <p:cNvSpPr txBox="1"/>
          <p:nvPr>
            <p:ph idx="8" type="subTitle"/>
          </p:nvPr>
        </p:nvSpPr>
        <p:spPr>
          <a:xfrm>
            <a:off x="4834187" y="3267375"/>
            <a:ext cx="2096100" cy="468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500"/>
              <a:buFont typeface="Pacifico"/>
              <a:buNone/>
              <a:defRPr sz="2500">
                <a:solidFill>
                  <a:schemeClr val="lt1"/>
                </a:solidFill>
                <a:latin typeface="Pacifico"/>
                <a:ea typeface="Pacifico"/>
                <a:cs typeface="Pacifico"/>
                <a:sym typeface="Pacifico"/>
              </a:defRPr>
            </a:lvl1pPr>
            <a:lvl2pPr lvl="1" rtl="0">
              <a:spcBef>
                <a:spcPts val="0"/>
              </a:spcBef>
              <a:spcAft>
                <a:spcPts val="0"/>
              </a:spcAft>
              <a:buClr>
                <a:schemeClr val="lt2"/>
              </a:buClr>
              <a:buSzPts val="2500"/>
              <a:buFont typeface="Pacifico"/>
              <a:buNone/>
              <a:defRPr sz="2500">
                <a:solidFill>
                  <a:schemeClr val="lt2"/>
                </a:solidFill>
                <a:latin typeface="Pacifico"/>
                <a:ea typeface="Pacifico"/>
                <a:cs typeface="Pacifico"/>
                <a:sym typeface="Pacifico"/>
              </a:defRPr>
            </a:lvl2pPr>
            <a:lvl3pPr lvl="2"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3pPr>
            <a:lvl4pPr lvl="3"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4pPr>
            <a:lvl5pPr lvl="4"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5pPr>
            <a:lvl6pPr lvl="5"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6pPr>
            <a:lvl7pPr lvl="6"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7pPr>
            <a:lvl8pPr lvl="7"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8pPr>
            <a:lvl9pPr lvl="8" rtl="0">
              <a:spcBef>
                <a:spcPts val="1600"/>
              </a:spcBef>
              <a:spcAft>
                <a:spcPts val="1600"/>
              </a:spcAft>
              <a:buClr>
                <a:schemeClr val="lt2"/>
              </a:buClr>
              <a:buSzPts val="2500"/>
              <a:buFont typeface="Pacifico"/>
              <a:buNone/>
              <a:defRPr sz="2500">
                <a:solidFill>
                  <a:schemeClr val="lt2"/>
                </a:solidFill>
                <a:latin typeface="Pacifico"/>
                <a:ea typeface="Pacifico"/>
                <a:cs typeface="Pacifico"/>
                <a:sym typeface="Pacifico"/>
              </a:defRPr>
            </a:lvl9pPr>
          </a:lstStyle>
          <a:p/>
        </p:txBody>
      </p:sp>
      <p:sp>
        <p:nvSpPr>
          <p:cNvPr id="2068" name="Google Shape;2068;p25"/>
          <p:cNvSpPr txBox="1"/>
          <p:nvPr>
            <p:ph idx="9" type="subTitle"/>
          </p:nvPr>
        </p:nvSpPr>
        <p:spPr>
          <a:xfrm>
            <a:off x="903416" y="2085576"/>
            <a:ext cx="2096100" cy="54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069" name="Google Shape;2069;p25"/>
          <p:cNvSpPr txBox="1"/>
          <p:nvPr>
            <p:ph idx="13" type="subTitle"/>
          </p:nvPr>
        </p:nvSpPr>
        <p:spPr>
          <a:xfrm>
            <a:off x="903434" y="1692875"/>
            <a:ext cx="2096100" cy="468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500"/>
              <a:buFont typeface="Pacifico"/>
              <a:buNone/>
              <a:defRPr sz="2500">
                <a:solidFill>
                  <a:schemeClr val="lt1"/>
                </a:solidFill>
                <a:latin typeface="Pacifico"/>
                <a:ea typeface="Pacifico"/>
                <a:cs typeface="Pacifico"/>
                <a:sym typeface="Pacifico"/>
              </a:defRPr>
            </a:lvl1pPr>
            <a:lvl2pPr lvl="1" rtl="0">
              <a:spcBef>
                <a:spcPts val="0"/>
              </a:spcBef>
              <a:spcAft>
                <a:spcPts val="0"/>
              </a:spcAft>
              <a:buClr>
                <a:schemeClr val="lt2"/>
              </a:buClr>
              <a:buSzPts val="2500"/>
              <a:buFont typeface="Pacifico"/>
              <a:buNone/>
              <a:defRPr sz="2500">
                <a:solidFill>
                  <a:schemeClr val="lt2"/>
                </a:solidFill>
                <a:latin typeface="Pacifico"/>
                <a:ea typeface="Pacifico"/>
                <a:cs typeface="Pacifico"/>
                <a:sym typeface="Pacifico"/>
              </a:defRPr>
            </a:lvl2pPr>
            <a:lvl3pPr lvl="2"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3pPr>
            <a:lvl4pPr lvl="3"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4pPr>
            <a:lvl5pPr lvl="4"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5pPr>
            <a:lvl6pPr lvl="5"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6pPr>
            <a:lvl7pPr lvl="6"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7pPr>
            <a:lvl8pPr lvl="7" rtl="0">
              <a:spcBef>
                <a:spcPts val="1600"/>
              </a:spcBef>
              <a:spcAft>
                <a:spcPts val="0"/>
              </a:spcAft>
              <a:buClr>
                <a:schemeClr val="lt2"/>
              </a:buClr>
              <a:buSzPts val="2500"/>
              <a:buFont typeface="Pacifico"/>
              <a:buNone/>
              <a:defRPr sz="2500">
                <a:solidFill>
                  <a:schemeClr val="lt2"/>
                </a:solidFill>
                <a:latin typeface="Pacifico"/>
                <a:ea typeface="Pacifico"/>
                <a:cs typeface="Pacifico"/>
                <a:sym typeface="Pacifico"/>
              </a:defRPr>
            </a:lvl8pPr>
            <a:lvl9pPr lvl="8" rtl="0">
              <a:spcBef>
                <a:spcPts val="1600"/>
              </a:spcBef>
              <a:spcAft>
                <a:spcPts val="1600"/>
              </a:spcAft>
              <a:buClr>
                <a:schemeClr val="lt2"/>
              </a:buClr>
              <a:buSzPts val="2500"/>
              <a:buFont typeface="Pacifico"/>
              <a:buNone/>
              <a:defRPr sz="2500">
                <a:solidFill>
                  <a:schemeClr val="lt2"/>
                </a:solidFill>
                <a:latin typeface="Pacifico"/>
                <a:ea typeface="Pacifico"/>
                <a:cs typeface="Pacifico"/>
                <a:sym typeface="Pacifico"/>
              </a:defRPr>
            </a:lvl9pPr>
          </a:lstStyle>
          <a:p/>
        </p:txBody>
      </p:sp>
      <p:sp>
        <p:nvSpPr>
          <p:cNvPr id="2070" name="Google Shape;2070;p25"/>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2071" name="Google Shape;2071;p25"/>
          <p:cNvGrpSpPr/>
          <p:nvPr/>
        </p:nvGrpSpPr>
        <p:grpSpPr>
          <a:xfrm>
            <a:off x="-565488" y="132935"/>
            <a:ext cx="1440098" cy="1440098"/>
            <a:chOff x="-565488" y="132935"/>
            <a:chExt cx="1440098" cy="1440098"/>
          </a:xfrm>
        </p:grpSpPr>
        <p:sp>
          <p:nvSpPr>
            <p:cNvPr id="2072" name="Google Shape;2072;p25"/>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5"/>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25"/>
          <p:cNvGrpSpPr/>
          <p:nvPr/>
        </p:nvGrpSpPr>
        <p:grpSpPr>
          <a:xfrm rot="-8656909">
            <a:off x="-108288" y="-78566"/>
            <a:ext cx="756377" cy="490101"/>
            <a:chOff x="6262675" y="3263000"/>
            <a:chExt cx="756375" cy="490100"/>
          </a:xfrm>
        </p:grpSpPr>
        <p:sp>
          <p:nvSpPr>
            <p:cNvPr id="2075" name="Google Shape;2075;p25"/>
            <p:cNvSpPr/>
            <p:nvPr/>
          </p:nvSpPr>
          <p:spPr>
            <a:xfrm>
              <a:off x="6262675" y="3263000"/>
              <a:ext cx="756375" cy="490100"/>
            </a:xfrm>
            <a:custGeom>
              <a:rect b="b" l="l" r="r" t="t"/>
              <a:pathLst>
                <a:path extrusionOk="0" h="19604" w="30255">
                  <a:moveTo>
                    <a:pt x="24374" y="1"/>
                  </a:moveTo>
                  <a:cubicBezTo>
                    <a:pt x="23938" y="1"/>
                    <a:pt x="23484" y="18"/>
                    <a:pt x="23015" y="49"/>
                  </a:cubicBezTo>
                  <a:cubicBezTo>
                    <a:pt x="22709" y="1961"/>
                    <a:pt x="22238" y="3264"/>
                    <a:pt x="21778" y="3264"/>
                  </a:cubicBezTo>
                  <a:cubicBezTo>
                    <a:pt x="21773" y="3264"/>
                    <a:pt x="21769" y="3264"/>
                    <a:pt x="21765" y="3264"/>
                  </a:cubicBezTo>
                  <a:cubicBezTo>
                    <a:pt x="21337" y="3228"/>
                    <a:pt x="21015" y="2038"/>
                    <a:pt x="20920" y="276"/>
                  </a:cubicBezTo>
                  <a:cubicBezTo>
                    <a:pt x="19408" y="478"/>
                    <a:pt x="17788" y="799"/>
                    <a:pt x="16157" y="1169"/>
                  </a:cubicBezTo>
                  <a:cubicBezTo>
                    <a:pt x="16229" y="3014"/>
                    <a:pt x="16026" y="4312"/>
                    <a:pt x="15598" y="4371"/>
                  </a:cubicBezTo>
                  <a:cubicBezTo>
                    <a:pt x="15585" y="4374"/>
                    <a:pt x="15571" y="4375"/>
                    <a:pt x="15558" y="4375"/>
                  </a:cubicBezTo>
                  <a:cubicBezTo>
                    <a:pt x="15135" y="4375"/>
                    <a:pt x="14595" y="3283"/>
                    <a:pt x="14145" y="1633"/>
                  </a:cubicBezTo>
                  <a:cubicBezTo>
                    <a:pt x="13181" y="1871"/>
                    <a:pt x="12228" y="2121"/>
                    <a:pt x="11288" y="2359"/>
                  </a:cubicBezTo>
                  <a:cubicBezTo>
                    <a:pt x="10383" y="2597"/>
                    <a:pt x="9537" y="2824"/>
                    <a:pt x="8740" y="3050"/>
                  </a:cubicBezTo>
                  <a:cubicBezTo>
                    <a:pt x="9121" y="4086"/>
                    <a:pt x="9216" y="4812"/>
                    <a:pt x="8930" y="4979"/>
                  </a:cubicBezTo>
                  <a:cubicBezTo>
                    <a:pt x="8888" y="5004"/>
                    <a:pt x="8839" y="5016"/>
                    <a:pt x="8783" y="5016"/>
                  </a:cubicBezTo>
                  <a:cubicBezTo>
                    <a:pt x="8417" y="5016"/>
                    <a:pt x="7777" y="4483"/>
                    <a:pt x="7001" y="3574"/>
                  </a:cubicBezTo>
                  <a:cubicBezTo>
                    <a:pt x="2251" y="5062"/>
                    <a:pt x="1" y="6241"/>
                    <a:pt x="1" y="6241"/>
                  </a:cubicBezTo>
                  <a:cubicBezTo>
                    <a:pt x="1" y="6241"/>
                    <a:pt x="2036" y="8205"/>
                    <a:pt x="6680" y="11241"/>
                  </a:cubicBezTo>
                  <a:cubicBezTo>
                    <a:pt x="7682" y="10434"/>
                    <a:pt x="8501" y="9952"/>
                    <a:pt x="8929" y="9952"/>
                  </a:cubicBezTo>
                  <a:cubicBezTo>
                    <a:pt x="9025" y="9952"/>
                    <a:pt x="9102" y="9977"/>
                    <a:pt x="9156" y="10027"/>
                  </a:cubicBezTo>
                  <a:cubicBezTo>
                    <a:pt x="9430" y="10277"/>
                    <a:pt x="9085" y="11146"/>
                    <a:pt x="8311" y="12277"/>
                  </a:cubicBezTo>
                  <a:cubicBezTo>
                    <a:pt x="8764" y="12563"/>
                    <a:pt x="9228" y="12849"/>
                    <a:pt x="9728" y="13158"/>
                  </a:cubicBezTo>
                  <a:cubicBezTo>
                    <a:pt x="10669" y="13718"/>
                    <a:pt x="11633" y="14289"/>
                    <a:pt x="12609" y="14849"/>
                  </a:cubicBezTo>
                  <a:cubicBezTo>
                    <a:pt x="13408" y="13263"/>
                    <a:pt x="14175" y="12224"/>
                    <a:pt x="14623" y="12224"/>
                  </a:cubicBezTo>
                  <a:cubicBezTo>
                    <a:pt x="14656" y="12224"/>
                    <a:pt x="14687" y="12230"/>
                    <a:pt x="14717" y="12241"/>
                  </a:cubicBezTo>
                  <a:cubicBezTo>
                    <a:pt x="15169" y="12408"/>
                    <a:pt x="15050" y="13908"/>
                    <a:pt x="14490" y="15908"/>
                  </a:cubicBezTo>
                  <a:cubicBezTo>
                    <a:pt x="16014" y="16754"/>
                    <a:pt x="17538" y="17528"/>
                    <a:pt x="18979" y="18147"/>
                  </a:cubicBezTo>
                  <a:cubicBezTo>
                    <a:pt x="19417" y="16545"/>
                    <a:pt x="19944" y="15500"/>
                    <a:pt x="20356" y="15500"/>
                  </a:cubicBezTo>
                  <a:cubicBezTo>
                    <a:pt x="20369" y="15500"/>
                    <a:pt x="20383" y="15501"/>
                    <a:pt x="20396" y="15504"/>
                  </a:cubicBezTo>
                  <a:cubicBezTo>
                    <a:pt x="20848" y="15563"/>
                    <a:pt x="21051" y="16944"/>
                    <a:pt x="20956" y="18909"/>
                  </a:cubicBezTo>
                  <a:cubicBezTo>
                    <a:pt x="22259" y="19347"/>
                    <a:pt x="23459" y="19604"/>
                    <a:pt x="24496" y="19604"/>
                  </a:cubicBezTo>
                  <a:cubicBezTo>
                    <a:pt x="25713" y="19604"/>
                    <a:pt x="26704" y="19250"/>
                    <a:pt x="27373" y="18421"/>
                  </a:cubicBezTo>
                  <a:cubicBezTo>
                    <a:pt x="26218" y="16539"/>
                    <a:pt x="25647" y="15027"/>
                    <a:pt x="26051" y="14730"/>
                  </a:cubicBezTo>
                  <a:cubicBezTo>
                    <a:pt x="26100" y="14695"/>
                    <a:pt x="26160" y="14678"/>
                    <a:pt x="26230" y="14678"/>
                  </a:cubicBezTo>
                  <a:cubicBezTo>
                    <a:pt x="26642" y="14678"/>
                    <a:pt x="27410" y="15258"/>
                    <a:pt x="28325" y="16194"/>
                  </a:cubicBezTo>
                  <a:cubicBezTo>
                    <a:pt x="29266" y="12146"/>
                    <a:pt x="26218" y="10027"/>
                    <a:pt x="26218" y="10027"/>
                  </a:cubicBezTo>
                  <a:cubicBezTo>
                    <a:pt x="26218" y="10027"/>
                    <a:pt x="30254" y="8669"/>
                    <a:pt x="29980" y="3764"/>
                  </a:cubicBezTo>
                  <a:lnTo>
                    <a:pt x="29980" y="3764"/>
                  </a:lnTo>
                  <a:cubicBezTo>
                    <a:pt x="28799" y="4612"/>
                    <a:pt x="27816" y="5125"/>
                    <a:pt x="27317" y="5125"/>
                  </a:cubicBezTo>
                  <a:cubicBezTo>
                    <a:pt x="27193" y="5125"/>
                    <a:pt x="27099" y="5093"/>
                    <a:pt x="27040" y="5026"/>
                  </a:cubicBezTo>
                  <a:cubicBezTo>
                    <a:pt x="26694" y="4645"/>
                    <a:pt x="27623" y="3205"/>
                    <a:pt x="29230" y="1538"/>
                  </a:cubicBezTo>
                  <a:cubicBezTo>
                    <a:pt x="28307" y="426"/>
                    <a:pt x="26564" y="1"/>
                    <a:pt x="243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5"/>
            <p:cNvSpPr/>
            <p:nvPr/>
          </p:nvSpPr>
          <p:spPr>
            <a:xfrm>
              <a:off x="6262675" y="3419000"/>
              <a:ext cx="731950" cy="334100"/>
            </a:xfrm>
            <a:custGeom>
              <a:rect b="b" l="l" r="r" t="t"/>
              <a:pathLst>
                <a:path extrusionOk="0" h="13364" w="29278">
                  <a:moveTo>
                    <a:pt x="1" y="1"/>
                  </a:moveTo>
                  <a:cubicBezTo>
                    <a:pt x="1" y="1"/>
                    <a:pt x="2037" y="1965"/>
                    <a:pt x="6680" y="5001"/>
                  </a:cubicBezTo>
                  <a:cubicBezTo>
                    <a:pt x="7682" y="4194"/>
                    <a:pt x="8501" y="3712"/>
                    <a:pt x="8929" y="3712"/>
                  </a:cubicBezTo>
                  <a:cubicBezTo>
                    <a:pt x="9025" y="3712"/>
                    <a:pt x="9102" y="3737"/>
                    <a:pt x="9156" y="3787"/>
                  </a:cubicBezTo>
                  <a:cubicBezTo>
                    <a:pt x="9430" y="4037"/>
                    <a:pt x="9085" y="4906"/>
                    <a:pt x="8311" y="6037"/>
                  </a:cubicBezTo>
                  <a:cubicBezTo>
                    <a:pt x="8764" y="6323"/>
                    <a:pt x="9228" y="6609"/>
                    <a:pt x="9728" y="6918"/>
                  </a:cubicBezTo>
                  <a:cubicBezTo>
                    <a:pt x="10669" y="7478"/>
                    <a:pt x="11633" y="8049"/>
                    <a:pt x="12609" y="8609"/>
                  </a:cubicBezTo>
                  <a:cubicBezTo>
                    <a:pt x="13408" y="7023"/>
                    <a:pt x="14175" y="5984"/>
                    <a:pt x="14623" y="5984"/>
                  </a:cubicBezTo>
                  <a:cubicBezTo>
                    <a:pt x="14656" y="5984"/>
                    <a:pt x="14687" y="5990"/>
                    <a:pt x="14717" y="6001"/>
                  </a:cubicBezTo>
                  <a:cubicBezTo>
                    <a:pt x="15169" y="6168"/>
                    <a:pt x="15050" y="7668"/>
                    <a:pt x="14490" y="9668"/>
                  </a:cubicBezTo>
                  <a:cubicBezTo>
                    <a:pt x="16014" y="10514"/>
                    <a:pt x="17538" y="11288"/>
                    <a:pt x="18979" y="11907"/>
                  </a:cubicBezTo>
                  <a:cubicBezTo>
                    <a:pt x="19417" y="10305"/>
                    <a:pt x="19944" y="9260"/>
                    <a:pt x="20356" y="9260"/>
                  </a:cubicBezTo>
                  <a:cubicBezTo>
                    <a:pt x="20369" y="9260"/>
                    <a:pt x="20383" y="9261"/>
                    <a:pt x="20396" y="9264"/>
                  </a:cubicBezTo>
                  <a:cubicBezTo>
                    <a:pt x="20848" y="9323"/>
                    <a:pt x="21051" y="10704"/>
                    <a:pt x="20956" y="12669"/>
                  </a:cubicBezTo>
                  <a:cubicBezTo>
                    <a:pt x="22259" y="13107"/>
                    <a:pt x="23459" y="13364"/>
                    <a:pt x="24496" y="13364"/>
                  </a:cubicBezTo>
                  <a:cubicBezTo>
                    <a:pt x="25713" y="13364"/>
                    <a:pt x="26704" y="13010"/>
                    <a:pt x="27373" y="12181"/>
                  </a:cubicBezTo>
                  <a:cubicBezTo>
                    <a:pt x="26218" y="10299"/>
                    <a:pt x="25647" y="8787"/>
                    <a:pt x="26051" y="8490"/>
                  </a:cubicBezTo>
                  <a:cubicBezTo>
                    <a:pt x="26100" y="8455"/>
                    <a:pt x="26160" y="8438"/>
                    <a:pt x="26230" y="8438"/>
                  </a:cubicBezTo>
                  <a:cubicBezTo>
                    <a:pt x="26642" y="8438"/>
                    <a:pt x="27410" y="9018"/>
                    <a:pt x="28325" y="9954"/>
                  </a:cubicBezTo>
                  <a:cubicBezTo>
                    <a:pt x="29278" y="5906"/>
                    <a:pt x="26218" y="3787"/>
                    <a:pt x="26218" y="3787"/>
                  </a:cubicBezTo>
                  <a:lnTo>
                    <a:pt x="1"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25"/>
          <p:cNvGrpSpPr/>
          <p:nvPr/>
        </p:nvGrpSpPr>
        <p:grpSpPr>
          <a:xfrm flipH="1" rot="-2957173">
            <a:off x="8136860" y="4418379"/>
            <a:ext cx="918927" cy="1013355"/>
            <a:chOff x="1223650" y="2350625"/>
            <a:chExt cx="918900" cy="1013325"/>
          </a:xfrm>
        </p:grpSpPr>
        <p:sp>
          <p:nvSpPr>
            <p:cNvPr id="2078" name="Google Shape;2078;p25"/>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5"/>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25"/>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25"/>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25"/>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5"/>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5"/>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5"/>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5"/>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5"/>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5"/>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5"/>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5"/>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5"/>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5"/>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5"/>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5"/>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5"/>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25"/>
          <p:cNvGrpSpPr/>
          <p:nvPr/>
        </p:nvGrpSpPr>
        <p:grpSpPr>
          <a:xfrm rot="7613431">
            <a:off x="488113" y="-343997"/>
            <a:ext cx="618862" cy="887868"/>
            <a:chOff x="4143075" y="977325"/>
            <a:chExt cx="618850" cy="887850"/>
          </a:xfrm>
        </p:grpSpPr>
        <p:sp>
          <p:nvSpPr>
            <p:cNvPr id="2097" name="Google Shape;2097;p25"/>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rgbClr val="00BE8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5"/>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5"/>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5"/>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5"/>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5"/>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5"/>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5"/>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5"/>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5"/>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5"/>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5"/>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 name="Google Shape;2109;p25"/>
          <p:cNvGrpSpPr/>
          <p:nvPr/>
        </p:nvGrpSpPr>
        <p:grpSpPr>
          <a:xfrm flipH="1" rot="-3006428">
            <a:off x="8755943" y="4091110"/>
            <a:ext cx="548939" cy="839785"/>
            <a:chOff x="450650" y="2491500"/>
            <a:chExt cx="548900" cy="839725"/>
          </a:xfrm>
        </p:grpSpPr>
        <p:sp>
          <p:nvSpPr>
            <p:cNvPr id="2110" name="Google Shape;2110;p25"/>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5"/>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2" name="Google Shape;2112;p25"/>
          <p:cNvSpPr/>
          <p:nvPr/>
        </p:nvSpPr>
        <p:spPr>
          <a:xfrm flipH="1" rot="10800000">
            <a:off x="8619372" y="3361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lt2"/>
        </a:solidFill>
      </p:bgPr>
    </p:bg>
    <p:spTree>
      <p:nvGrpSpPr>
        <p:cNvPr id="2113" name="Shape 2113"/>
        <p:cNvGrpSpPr/>
        <p:nvPr/>
      </p:nvGrpSpPr>
      <p:grpSpPr>
        <a:xfrm>
          <a:off x="0" y="0"/>
          <a:ext cx="0" cy="0"/>
          <a:chOff x="0" y="0"/>
          <a:chExt cx="0" cy="0"/>
        </a:xfrm>
      </p:grpSpPr>
      <p:sp>
        <p:nvSpPr>
          <p:cNvPr id="2114" name="Google Shape;2114;p26"/>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2115" name="Google Shape;2115;p26"/>
          <p:cNvSpPr txBox="1"/>
          <p:nvPr>
            <p:ph idx="1" type="subTitle"/>
          </p:nvPr>
        </p:nvSpPr>
        <p:spPr>
          <a:xfrm>
            <a:off x="5818350" y="4048525"/>
            <a:ext cx="1845900" cy="5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116" name="Google Shape;2116;p26"/>
          <p:cNvSpPr txBox="1"/>
          <p:nvPr>
            <p:ph idx="2" type="subTitle"/>
          </p:nvPr>
        </p:nvSpPr>
        <p:spPr>
          <a:xfrm>
            <a:off x="2183925" y="4048525"/>
            <a:ext cx="1845900" cy="5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117" name="Google Shape;2117;p26"/>
          <p:cNvSpPr txBox="1"/>
          <p:nvPr>
            <p:ph idx="3" type="subTitle"/>
          </p:nvPr>
        </p:nvSpPr>
        <p:spPr>
          <a:xfrm>
            <a:off x="5818350" y="1703500"/>
            <a:ext cx="1845900" cy="5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118" name="Google Shape;2118;p26"/>
          <p:cNvSpPr txBox="1"/>
          <p:nvPr>
            <p:ph idx="4" type="subTitle"/>
          </p:nvPr>
        </p:nvSpPr>
        <p:spPr>
          <a:xfrm>
            <a:off x="5818339" y="1308350"/>
            <a:ext cx="2190000" cy="46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sp>
        <p:nvSpPr>
          <p:cNvPr id="2119" name="Google Shape;2119;p26"/>
          <p:cNvSpPr txBox="1"/>
          <p:nvPr>
            <p:ph idx="5" type="subTitle"/>
          </p:nvPr>
        </p:nvSpPr>
        <p:spPr>
          <a:xfrm>
            <a:off x="2183925" y="1703500"/>
            <a:ext cx="1845900" cy="5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120" name="Google Shape;2120;p26"/>
          <p:cNvSpPr txBox="1"/>
          <p:nvPr>
            <p:ph idx="6" type="subTitle"/>
          </p:nvPr>
        </p:nvSpPr>
        <p:spPr>
          <a:xfrm>
            <a:off x="2183914" y="1308350"/>
            <a:ext cx="2190000" cy="46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sp>
        <p:nvSpPr>
          <p:cNvPr id="2121" name="Google Shape;2121;p26"/>
          <p:cNvSpPr txBox="1"/>
          <p:nvPr>
            <p:ph idx="7" type="subTitle"/>
          </p:nvPr>
        </p:nvSpPr>
        <p:spPr>
          <a:xfrm>
            <a:off x="5818350" y="2872188"/>
            <a:ext cx="1845900" cy="5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122" name="Google Shape;2122;p26"/>
          <p:cNvSpPr txBox="1"/>
          <p:nvPr>
            <p:ph idx="8" type="subTitle"/>
          </p:nvPr>
        </p:nvSpPr>
        <p:spPr>
          <a:xfrm>
            <a:off x="5818339" y="2482144"/>
            <a:ext cx="2190000" cy="46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sp>
        <p:nvSpPr>
          <p:cNvPr id="2123" name="Google Shape;2123;p26"/>
          <p:cNvSpPr txBox="1"/>
          <p:nvPr>
            <p:ph idx="9" type="subTitle"/>
          </p:nvPr>
        </p:nvSpPr>
        <p:spPr>
          <a:xfrm>
            <a:off x="2183925" y="2872188"/>
            <a:ext cx="1845900" cy="54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None/>
              <a:defRPr/>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124" name="Google Shape;2124;p26"/>
          <p:cNvSpPr txBox="1"/>
          <p:nvPr>
            <p:ph idx="13" type="subTitle"/>
          </p:nvPr>
        </p:nvSpPr>
        <p:spPr>
          <a:xfrm>
            <a:off x="2183914" y="2482127"/>
            <a:ext cx="2190000" cy="46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sp>
        <p:nvSpPr>
          <p:cNvPr id="2125" name="Google Shape;2125;p26"/>
          <p:cNvSpPr txBox="1"/>
          <p:nvPr>
            <p:ph idx="14" type="subTitle"/>
          </p:nvPr>
        </p:nvSpPr>
        <p:spPr>
          <a:xfrm>
            <a:off x="5818339" y="3650798"/>
            <a:ext cx="2190000" cy="46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sp>
        <p:nvSpPr>
          <p:cNvPr id="2126" name="Google Shape;2126;p26"/>
          <p:cNvSpPr txBox="1"/>
          <p:nvPr>
            <p:ph idx="15" type="subTitle"/>
          </p:nvPr>
        </p:nvSpPr>
        <p:spPr>
          <a:xfrm>
            <a:off x="2183914" y="3650798"/>
            <a:ext cx="2190000" cy="469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grpSp>
        <p:nvGrpSpPr>
          <p:cNvPr id="2127" name="Google Shape;2127;p26"/>
          <p:cNvGrpSpPr/>
          <p:nvPr/>
        </p:nvGrpSpPr>
        <p:grpSpPr>
          <a:xfrm flipH="1" rot="10800000">
            <a:off x="136650" y="21820"/>
            <a:ext cx="8873827" cy="5022213"/>
            <a:chOff x="136650" y="62024"/>
            <a:chExt cx="8873827" cy="5022213"/>
          </a:xfrm>
        </p:grpSpPr>
        <p:sp>
          <p:nvSpPr>
            <p:cNvPr id="2128" name="Google Shape;2128;p26"/>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6"/>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6"/>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6"/>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6"/>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26"/>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26"/>
            <p:cNvSpPr/>
            <p:nvPr/>
          </p:nvSpPr>
          <p:spPr>
            <a:xfrm>
              <a:off x="1227321" y="449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6"/>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6"/>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6"/>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26"/>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26"/>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26"/>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26"/>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26"/>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26"/>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26"/>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26"/>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26"/>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26"/>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26"/>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26"/>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6"/>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6"/>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6"/>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6"/>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26"/>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26"/>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6"/>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6"/>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6"/>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6"/>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6"/>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6"/>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6"/>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6"/>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6"/>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6"/>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26"/>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26"/>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6"/>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6"/>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6"/>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6"/>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2" name="Google Shape;2172;p26"/>
          <p:cNvSpPr/>
          <p:nvPr/>
        </p:nvSpPr>
        <p:spPr>
          <a:xfrm flipH="1" rot="10800000">
            <a:off x="5350809" y="210645"/>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3" name="Google Shape;2173;p26"/>
          <p:cNvGrpSpPr/>
          <p:nvPr/>
        </p:nvGrpSpPr>
        <p:grpSpPr>
          <a:xfrm flipH="1" rot="7813960">
            <a:off x="8818560" y="3978125"/>
            <a:ext cx="500635" cy="765888"/>
            <a:chOff x="450650" y="2491500"/>
            <a:chExt cx="548900" cy="839725"/>
          </a:xfrm>
        </p:grpSpPr>
        <p:sp>
          <p:nvSpPr>
            <p:cNvPr id="2174" name="Google Shape;2174;p26"/>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6"/>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26"/>
          <p:cNvGrpSpPr/>
          <p:nvPr/>
        </p:nvGrpSpPr>
        <p:grpSpPr>
          <a:xfrm rot="4375705">
            <a:off x="385488" y="-397106"/>
            <a:ext cx="770637" cy="849827"/>
            <a:chOff x="1223650" y="2350625"/>
            <a:chExt cx="918900" cy="1013325"/>
          </a:xfrm>
        </p:grpSpPr>
        <p:sp>
          <p:nvSpPr>
            <p:cNvPr id="2177" name="Google Shape;2177;p26"/>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6"/>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6"/>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26"/>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26"/>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26"/>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26"/>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6"/>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6"/>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6"/>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6"/>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6"/>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6"/>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26"/>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26"/>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26"/>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6"/>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6"/>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26"/>
          <p:cNvGrpSpPr/>
          <p:nvPr/>
        </p:nvGrpSpPr>
        <p:grpSpPr>
          <a:xfrm flipH="1" rot="-2930440">
            <a:off x="7799557" y="4646490"/>
            <a:ext cx="838124" cy="924248"/>
            <a:chOff x="1223650" y="2350625"/>
            <a:chExt cx="918900" cy="1013325"/>
          </a:xfrm>
        </p:grpSpPr>
        <p:sp>
          <p:nvSpPr>
            <p:cNvPr id="2196" name="Google Shape;2196;p26"/>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6"/>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6"/>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6"/>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6"/>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6"/>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6"/>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6"/>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6"/>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6"/>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6"/>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6"/>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6"/>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6"/>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6"/>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26"/>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26"/>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6"/>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26"/>
          <p:cNvGrpSpPr/>
          <p:nvPr/>
        </p:nvGrpSpPr>
        <p:grpSpPr>
          <a:xfrm flipH="1" rot="-4932854">
            <a:off x="8207226" y="4070697"/>
            <a:ext cx="811177" cy="1240965"/>
            <a:chOff x="450650" y="2491500"/>
            <a:chExt cx="548900" cy="839725"/>
          </a:xfrm>
        </p:grpSpPr>
        <p:sp>
          <p:nvSpPr>
            <p:cNvPr id="2215" name="Google Shape;2215;p26"/>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6"/>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26"/>
          <p:cNvGrpSpPr/>
          <p:nvPr/>
        </p:nvGrpSpPr>
        <p:grpSpPr>
          <a:xfrm>
            <a:off x="-581476" y="-165446"/>
            <a:ext cx="1380228" cy="1441034"/>
            <a:chOff x="-581476" y="-165446"/>
            <a:chExt cx="1380228" cy="1441034"/>
          </a:xfrm>
        </p:grpSpPr>
        <p:sp>
          <p:nvSpPr>
            <p:cNvPr id="2218" name="Google Shape;2218;p26"/>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6"/>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6"/>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6"/>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6"/>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6"/>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lt2"/>
        </a:solidFill>
      </p:bgPr>
    </p:bg>
    <p:spTree>
      <p:nvGrpSpPr>
        <p:cNvPr id="2224" name="Shape 2224"/>
        <p:cNvGrpSpPr/>
        <p:nvPr/>
      </p:nvGrpSpPr>
      <p:grpSpPr>
        <a:xfrm>
          <a:off x="0" y="0"/>
          <a:ext cx="0" cy="0"/>
          <a:chOff x="0" y="0"/>
          <a:chExt cx="0" cy="0"/>
        </a:xfrm>
      </p:grpSpPr>
      <p:grpSp>
        <p:nvGrpSpPr>
          <p:cNvPr id="2225" name="Google Shape;2225;p27"/>
          <p:cNvGrpSpPr/>
          <p:nvPr/>
        </p:nvGrpSpPr>
        <p:grpSpPr>
          <a:xfrm flipH="1">
            <a:off x="69644" y="62024"/>
            <a:ext cx="8947727" cy="4975156"/>
            <a:chOff x="62750" y="62024"/>
            <a:chExt cx="8947727" cy="4975156"/>
          </a:xfrm>
        </p:grpSpPr>
        <p:sp>
          <p:nvSpPr>
            <p:cNvPr id="2226" name="Google Shape;2226;p27"/>
            <p:cNvSpPr/>
            <p:nvPr/>
          </p:nvSpPr>
          <p:spPr>
            <a:xfrm>
              <a:off x="8554372" y="11556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7"/>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7"/>
            <p:cNvSpPr/>
            <p:nvPr/>
          </p:nvSpPr>
          <p:spPr>
            <a:xfrm>
              <a:off x="543880" y="2141205"/>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7"/>
            <p:cNvSpPr/>
            <p:nvPr/>
          </p:nvSpPr>
          <p:spPr>
            <a:xfrm>
              <a:off x="8472034" y="15397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7"/>
            <p:cNvSpPr/>
            <p:nvPr/>
          </p:nvSpPr>
          <p:spPr>
            <a:xfrm>
              <a:off x="554199" y="34095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7"/>
            <p:cNvSpPr/>
            <p:nvPr/>
          </p:nvSpPr>
          <p:spPr>
            <a:xfrm>
              <a:off x="7523618" y="4711335"/>
              <a:ext cx="107477" cy="108216"/>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7"/>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7"/>
            <p:cNvSpPr/>
            <p:nvPr/>
          </p:nvSpPr>
          <p:spPr>
            <a:xfrm>
              <a:off x="8887099" y="14291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7"/>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7"/>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7"/>
            <p:cNvSpPr/>
            <p:nvPr/>
          </p:nvSpPr>
          <p:spPr>
            <a:xfrm>
              <a:off x="550951" y="13975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7"/>
            <p:cNvSpPr/>
            <p:nvPr/>
          </p:nvSpPr>
          <p:spPr>
            <a:xfrm>
              <a:off x="62750" y="193577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7"/>
            <p:cNvSpPr/>
            <p:nvPr/>
          </p:nvSpPr>
          <p:spPr>
            <a:xfrm>
              <a:off x="509360" y="3101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7"/>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7"/>
            <p:cNvSpPr/>
            <p:nvPr/>
          </p:nvSpPr>
          <p:spPr>
            <a:xfrm>
              <a:off x="222566" y="24319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7"/>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7"/>
            <p:cNvSpPr/>
            <p:nvPr/>
          </p:nvSpPr>
          <p:spPr>
            <a:xfrm>
              <a:off x="8827749" y="37529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7"/>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7"/>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7"/>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7"/>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7"/>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7"/>
            <p:cNvSpPr/>
            <p:nvPr/>
          </p:nvSpPr>
          <p:spPr>
            <a:xfrm rot="-5400000">
              <a:off x="3081980" y="2689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7"/>
            <p:cNvSpPr/>
            <p:nvPr/>
          </p:nvSpPr>
          <p:spPr>
            <a:xfrm rot="-5400000">
              <a:off x="6797495" y="2120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7"/>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7"/>
            <p:cNvSpPr/>
            <p:nvPr/>
          </p:nvSpPr>
          <p:spPr>
            <a:xfrm rot="-5400000">
              <a:off x="7270888" y="2997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7"/>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7"/>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7"/>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7"/>
            <p:cNvSpPr/>
            <p:nvPr/>
          </p:nvSpPr>
          <p:spPr>
            <a:xfrm rot="-5400000">
              <a:off x="5467638" y="2807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7"/>
            <p:cNvSpPr/>
            <p:nvPr/>
          </p:nvSpPr>
          <p:spPr>
            <a:xfrm rot="-5400000">
              <a:off x="4609642" y="3044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7"/>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7"/>
            <p:cNvSpPr/>
            <p:nvPr/>
          </p:nvSpPr>
          <p:spPr>
            <a:xfrm rot="-5400000">
              <a:off x="4004229" y="2465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7"/>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7"/>
            <p:cNvSpPr/>
            <p:nvPr/>
          </p:nvSpPr>
          <p:spPr>
            <a:xfrm>
              <a:off x="2394322" y="4763227"/>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7"/>
            <p:cNvSpPr/>
            <p:nvPr/>
          </p:nvSpPr>
          <p:spPr>
            <a:xfrm>
              <a:off x="2791624" y="49622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7"/>
            <p:cNvSpPr/>
            <p:nvPr/>
          </p:nvSpPr>
          <p:spPr>
            <a:xfrm>
              <a:off x="3877328" y="4989789"/>
              <a:ext cx="40950" cy="41218"/>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7"/>
            <p:cNvSpPr/>
            <p:nvPr/>
          </p:nvSpPr>
          <p:spPr>
            <a:xfrm>
              <a:off x="3174285" y="478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7"/>
            <p:cNvSpPr/>
            <p:nvPr/>
          </p:nvSpPr>
          <p:spPr>
            <a:xfrm>
              <a:off x="4175871" y="4734000"/>
              <a:ext cx="82346" cy="82346"/>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7"/>
            <p:cNvSpPr/>
            <p:nvPr/>
          </p:nvSpPr>
          <p:spPr>
            <a:xfrm rot="-5400000">
              <a:off x="6017537" y="4760499"/>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7"/>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7"/>
            <p:cNvSpPr/>
            <p:nvPr/>
          </p:nvSpPr>
          <p:spPr>
            <a:xfrm rot="-5400000">
              <a:off x="5227419" y="488971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7"/>
            <p:cNvSpPr/>
            <p:nvPr/>
          </p:nvSpPr>
          <p:spPr>
            <a:xfrm rot="-5400000">
              <a:off x="6520816" y="4884744"/>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7"/>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27"/>
          <p:cNvGrpSpPr/>
          <p:nvPr/>
        </p:nvGrpSpPr>
        <p:grpSpPr>
          <a:xfrm flipH="1" rot="-769089">
            <a:off x="-425163" y="3438016"/>
            <a:ext cx="1281048" cy="1171154"/>
            <a:chOff x="8231434" y="3388420"/>
            <a:chExt cx="1400049" cy="1279946"/>
          </a:xfrm>
        </p:grpSpPr>
        <p:sp>
          <p:nvSpPr>
            <p:cNvPr id="2271" name="Google Shape;2271;p27"/>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7"/>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 name="Google Shape;2273;p27"/>
          <p:cNvGrpSpPr/>
          <p:nvPr/>
        </p:nvGrpSpPr>
        <p:grpSpPr>
          <a:xfrm flipH="1" rot="8493068">
            <a:off x="8814502" y="3791517"/>
            <a:ext cx="493627" cy="755114"/>
            <a:chOff x="450650" y="2491500"/>
            <a:chExt cx="548900" cy="839725"/>
          </a:xfrm>
        </p:grpSpPr>
        <p:sp>
          <p:nvSpPr>
            <p:cNvPr id="2274" name="Google Shape;2274;p27"/>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7"/>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27"/>
          <p:cNvGrpSpPr/>
          <p:nvPr/>
        </p:nvGrpSpPr>
        <p:grpSpPr>
          <a:xfrm flipH="1" rot="-4375555">
            <a:off x="7832473" y="-383991"/>
            <a:ext cx="918875" cy="1013298"/>
            <a:chOff x="1223650" y="2350625"/>
            <a:chExt cx="918900" cy="1013325"/>
          </a:xfrm>
        </p:grpSpPr>
        <p:sp>
          <p:nvSpPr>
            <p:cNvPr id="2277" name="Google Shape;2277;p27"/>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7"/>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7"/>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7"/>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7"/>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7"/>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7"/>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7"/>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7"/>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7"/>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7"/>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27"/>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27"/>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7"/>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7"/>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7"/>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7"/>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7"/>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 name="Google Shape;2295;p27"/>
          <p:cNvGrpSpPr/>
          <p:nvPr/>
        </p:nvGrpSpPr>
        <p:grpSpPr>
          <a:xfrm flipH="1" rot="-5718589">
            <a:off x="7817647" y="4608207"/>
            <a:ext cx="556382" cy="798229"/>
            <a:chOff x="4143075" y="977325"/>
            <a:chExt cx="618850" cy="887850"/>
          </a:xfrm>
        </p:grpSpPr>
        <p:sp>
          <p:nvSpPr>
            <p:cNvPr id="2296" name="Google Shape;2296;p27"/>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27"/>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27"/>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27"/>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27"/>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27"/>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7"/>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27"/>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27"/>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7"/>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7"/>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7"/>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8" name="Google Shape;2308;p27"/>
          <p:cNvSpPr/>
          <p:nvPr/>
        </p:nvSpPr>
        <p:spPr>
          <a:xfrm flipH="1">
            <a:off x="1841643" y="4960727"/>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27"/>
          <p:cNvSpPr txBox="1"/>
          <p:nvPr>
            <p:ph hasCustomPrompt="1" type="title"/>
          </p:nvPr>
        </p:nvSpPr>
        <p:spPr>
          <a:xfrm>
            <a:off x="2290350" y="534988"/>
            <a:ext cx="4563300" cy="71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50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310" name="Google Shape;2310;p27"/>
          <p:cNvSpPr txBox="1"/>
          <p:nvPr>
            <p:ph idx="1" type="subTitle"/>
          </p:nvPr>
        </p:nvSpPr>
        <p:spPr>
          <a:xfrm>
            <a:off x="2579250" y="1431150"/>
            <a:ext cx="3985500" cy="30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400"/>
              <a:buNone/>
              <a:defRPr sz="1600"/>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311" name="Google Shape;2311;p27"/>
          <p:cNvSpPr txBox="1"/>
          <p:nvPr>
            <p:ph hasCustomPrompt="1" idx="2" type="title"/>
          </p:nvPr>
        </p:nvSpPr>
        <p:spPr>
          <a:xfrm>
            <a:off x="2290350" y="1916500"/>
            <a:ext cx="4563300" cy="71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5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312" name="Google Shape;2312;p27"/>
          <p:cNvSpPr txBox="1"/>
          <p:nvPr>
            <p:ph idx="3" type="subTitle"/>
          </p:nvPr>
        </p:nvSpPr>
        <p:spPr>
          <a:xfrm>
            <a:off x="2579250" y="2814856"/>
            <a:ext cx="3985500" cy="30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400"/>
              <a:buNone/>
              <a:defRPr sz="1600"/>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sp>
        <p:nvSpPr>
          <p:cNvPr id="2313" name="Google Shape;2313;p27"/>
          <p:cNvSpPr txBox="1"/>
          <p:nvPr>
            <p:ph hasCustomPrompt="1" idx="4" type="title"/>
          </p:nvPr>
        </p:nvSpPr>
        <p:spPr>
          <a:xfrm>
            <a:off x="2290350" y="3298013"/>
            <a:ext cx="4563300" cy="717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5000">
                <a:solidFill>
                  <a:schemeClr val="l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314" name="Google Shape;2314;p27"/>
          <p:cNvSpPr txBox="1"/>
          <p:nvPr>
            <p:ph idx="5" type="subTitle"/>
          </p:nvPr>
        </p:nvSpPr>
        <p:spPr>
          <a:xfrm>
            <a:off x="2579250" y="4198563"/>
            <a:ext cx="3985500" cy="30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dk1"/>
              </a:buClr>
              <a:buSzPts val="1400"/>
              <a:buNone/>
              <a:defRPr sz="1600"/>
            </a:lvl1pPr>
            <a:lvl2pPr lvl="1" rtl="0">
              <a:spcBef>
                <a:spcPts val="0"/>
              </a:spcBef>
              <a:spcAft>
                <a:spcPts val="0"/>
              </a:spcAft>
              <a:buClr>
                <a:schemeClr val="dk1"/>
              </a:buClr>
              <a:buSzPts val="1400"/>
              <a:buNone/>
              <a:defRPr>
                <a:solidFill>
                  <a:schemeClr val="dk1"/>
                </a:solidFill>
              </a:defRPr>
            </a:lvl2pPr>
            <a:lvl3pPr lvl="2" rtl="0">
              <a:spcBef>
                <a:spcPts val="1600"/>
              </a:spcBef>
              <a:spcAft>
                <a:spcPts val="0"/>
              </a:spcAft>
              <a:buClr>
                <a:schemeClr val="dk1"/>
              </a:buClr>
              <a:buSzPts val="1400"/>
              <a:buNone/>
              <a:defRPr>
                <a:solidFill>
                  <a:schemeClr val="dk1"/>
                </a:solidFill>
              </a:defRPr>
            </a:lvl3pPr>
            <a:lvl4pPr lvl="3" rtl="0">
              <a:spcBef>
                <a:spcPts val="1600"/>
              </a:spcBef>
              <a:spcAft>
                <a:spcPts val="0"/>
              </a:spcAft>
              <a:buClr>
                <a:schemeClr val="dk1"/>
              </a:buClr>
              <a:buSzPts val="1400"/>
              <a:buNone/>
              <a:defRPr>
                <a:solidFill>
                  <a:schemeClr val="dk1"/>
                </a:solidFill>
              </a:defRPr>
            </a:lvl4pPr>
            <a:lvl5pPr lvl="4" rtl="0">
              <a:spcBef>
                <a:spcPts val="1600"/>
              </a:spcBef>
              <a:spcAft>
                <a:spcPts val="0"/>
              </a:spcAft>
              <a:buClr>
                <a:schemeClr val="dk1"/>
              </a:buClr>
              <a:buSzPts val="1400"/>
              <a:buNone/>
              <a:defRPr>
                <a:solidFill>
                  <a:schemeClr val="dk1"/>
                </a:solidFill>
              </a:defRPr>
            </a:lvl5pPr>
            <a:lvl6pPr lvl="5" rtl="0">
              <a:spcBef>
                <a:spcPts val="1600"/>
              </a:spcBef>
              <a:spcAft>
                <a:spcPts val="0"/>
              </a:spcAft>
              <a:buClr>
                <a:schemeClr val="dk1"/>
              </a:buClr>
              <a:buSzPts val="1400"/>
              <a:buNone/>
              <a:defRPr>
                <a:solidFill>
                  <a:schemeClr val="dk1"/>
                </a:solidFill>
              </a:defRPr>
            </a:lvl6pPr>
            <a:lvl7pPr lvl="6" rtl="0">
              <a:spcBef>
                <a:spcPts val="1600"/>
              </a:spcBef>
              <a:spcAft>
                <a:spcPts val="0"/>
              </a:spcAft>
              <a:buClr>
                <a:schemeClr val="dk1"/>
              </a:buClr>
              <a:buSzPts val="1400"/>
              <a:buNone/>
              <a:defRPr>
                <a:solidFill>
                  <a:schemeClr val="dk1"/>
                </a:solidFill>
              </a:defRPr>
            </a:lvl7pPr>
            <a:lvl8pPr lvl="7" rtl="0">
              <a:spcBef>
                <a:spcPts val="1600"/>
              </a:spcBef>
              <a:spcAft>
                <a:spcPts val="0"/>
              </a:spcAft>
              <a:buClr>
                <a:schemeClr val="dk1"/>
              </a:buClr>
              <a:buSzPts val="1400"/>
              <a:buNone/>
              <a:defRPr>
                <a:solidFill>
                  <a:schemeClr val="dk1"/>
                </a:solidFill>
              </a:defRPr>
            </a:lvl8pPr>
            <a:lvl9pPr lvl="8" rtl="0">
              <a:spcBef>
                <a:spcPts val="1600"/>
              </a:spcBef>
              <a:spcAft>
                <a:spcPts val="1600"/>
              </a:spcAft>
              <a:buClr>
                <a:schemeClr val="dk1"/>
              </a:buClr>
              <a:buSzPts val="1400"/>
              <a:buNone/>
              <a:defRPr>
                <a:solidFill>
                  <a:schemeClr val="dk1"/>
                </a:solidFill>
              </a:defRPr>
            </a:lvl9pPr>
          </a:lstStyle>
          <a:p/>
        </p:txBody>
      </p:sp>
      <p:grpSp>
        <p:nvGrpSpPr>
          <p:cNvPr id="2315" name="Google Shape;2315;p27"/>
          <p:cNvGrpSpPr/>
          <p:nvPr/>
        </p:nvGrpSpPr>
        <p:grpSpPr>
          <a:xfrm flipH="1">
            <a:off x="8230999" y="-392946"/>
            <a:ext cx="1380228" cy="1441034"/>
            <a:chOff x="-581476" y="-165446"/>
            <a:chExt cx="1380228" cy="1441034"/>
          </a:xfrm>
        </p:grpSpPr>
        <p:sp>
          <p:nvSpPr>
            <p:cNvPr id="2316" name="Google Shape;2316;p27"/>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27"/>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27"/>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7"/>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7"/>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7"/>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2" name="Google Shape;2322;p27"/>
          <p:cNvSpPr/>
          <p:nvPr/>
        </p:nvSpPr>
        <p:spPr>
          <a:xfrm flipH="1" rot="5400000">
            <a:off x="1142726" y="11862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7"/>
          <p:cNvSpPr/>
          <p:nvPr/>
        </p:nvSpPr>
        <p:spPr>
          <a:xfrm flipH="1">
            <a:off x="8891331" y="1150664"/>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_1">
    <p:bg>
      <p:bgPr>
        <a:solidFill>
          <a:schemeClr val="lt2"/>
        </a:solidFill>
      </p:bgPr>
    </p:bg>
    <p:spTree>
      <p:nvGrpSpPr>
        <p:cNvPr id="2324" name="Shape 2324"/>
        <p:cNvGrpSpPr/>
        <p:nvPr/>
      </p:nvGrpSpPr>
      <p:grpSpPr>
        <a:xfrm>
          <a:off x="0" y="0"/>
          <a:ext cx="0" cy="0"/>
          <a:chOff x="0" y="0"/>
          <a:chExt cx="0" cy="0"/>
        </a:xfrm>
      </p:grpSpPr>
      <p:grpSp>
        <p:nvGrpSpPr>
          <p:cNvPr id="2325" name="Google Shape;2325;p28"/>
          <p:cNvGrpSpPr/>
          <p:nvPr/>
        </p:nvGrpSpPr>
        <p:grpSpPr>
          <a:xfrm rot="-8500979">
            <a:off x="-510337" y="387050"/>
            <a:ext cx="1147566" cy="1049122"/>
            <a:chOff x="8231434" y="3388420"/>
            <a:chExt cx="1400049" cy="1279946"/>
          </a:xfrm>
        </p:grpSpPr>
        <p:sp>
          <p:nvSpPr>
            <p:cNvPr id="2326" name="Google Shape;2326;p28"/>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8"/>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 name="Google Shape;2328;p28"/>
          <p:cNvGrpSpPr/>
          <p:nvPr/>
        </p:nvGrpSpPr>
        <p:grpSpPr>
          <a:xfrm rot="-2362485">
            <a:off x="8569044" y="4233643"/>
            <a:ext cx="768273" cy="847220"/>
            <a:chOff x="1223650" y="2350625"/>
            <a:chExt cx="918900" cy="1013325"/>
          </a:xfrm>
        </p:grpSpPr>
        <p:sp>
          <p:nvSpPr>
            <p:cNvPr id="2329" name="Google Shape;2329;p28"/>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8"/>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8"/>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8"/>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8"/>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8"/>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8"/>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8"/>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8"/>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8"/>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8"/>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8"/>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28"/>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28"/>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28"/>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28"/>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28"/>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28"/>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 name="Google Shape;2347;p28"/>
          <p:cNvGrpSpPr/>
          <p:nvPr/>
        </p:nvGrpSpPr>
        <p:grpSpPr>
          <a:xfrm rot="2566342">
            <a:off x="140513" y="4595582"/>
            <a:ext cx="817432" cy="901430"/>
            <a:chOff x="1223650" y="2350625"/>
            <a:chExt cx="918900" cy="1013325"/>
          </a:xfrm>
        </p:grpSpPr>
        <p:sp>
          <p:nvSpPr>
            <p:cNvPr id="2348" name="Google Shape;2348;p28"/>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28"/>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28"/>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28"/>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28"/>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28"/>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28"/>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28"/>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28"/>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8"/>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8"/>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8"/>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8"/>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8"/>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8"/>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8"/>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8"/>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8"/>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 name="Google Shape;2366;p28"/>
          <p:cNvGrpSpPr/>
          <p:nvPr/>
        </p:nvGrpSpPr>
        <p:grpSpPr>
          <a:xfrm rot="-5081624">
            <a:off x="7813367" y="-277898"/>
            <a:ext cx="545378" cy="782441"/>
            <a:chOff x="4143075" y="977325"/>
            <a:chExt cx="618850" cy="887850"/>
          </a:xfrm>
        </p:grpSpPr>
        <p:sp>
          <p:nvSpPr>
            <p:cNvPr id="2367" name="Google Shape;2367;p28"/>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8"/>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8"/>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8"/>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8"/>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8"/>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8"/>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8"/>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8"/>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8"/>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8"/>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8"/>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 name="Google Shape;2379;p28"/>
          <p:cNvGrpSpPr/>
          <p:nvPr/>
        </p:nvGrpSpPr>
        <p:grpSpPr>
          <a:xfrm rot="10800000">
            <a:off x="58164" y="21820"/>
            <a:ext cx="9019276" cy="5061889"/>
            <a:chOff x="-8798" y="22347"/>
            <a:chExt cx="9019276" cy="5061889"/>
          </a:xfrm>
        </p:grpSpPr>
        <p:sp>
          <p:nvSpPr>
            <p:cNvPr id="2380" name="Google Shape;2380;p28"/>
            <p:cNvSpPr/>
            <p:nvPr/>
          </p:nvSpPr>
          <p:spPr>
            <a:xfrm>
              <a:off x="7654572" y="993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8"/>
            <p:cNvSpPr/>
            <p:nvPr/>
          </p:nvSpPr>
          <p:spPr>
            <a:xfrm>
              <a:off x="418134" y="3439052"/>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8"/>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8"/>
            <p:cNvSpPr/>
            <p:nvPr/>
          </p:nvSpPr>
          <p:spPr>
            <a:xfrm>
              <a:off x="6883834" y="2234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8"/>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8"/>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8"/>
            <p:cNvSpPr/>
            <p:nvPr/>
          </p:nvSpPr>
          <p:spPr>
            <a:xfrm>
              <a:off x="1227321" y="449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8"/>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8"/>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8"/>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8"/>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8"/>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8"/>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8"/>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8"/>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8"/>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8"/>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8"/>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8"/>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8"/>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8"/>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8"/>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8"/>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8"/>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8"/>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8"/>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8"/>
            <p:cNvSpPr/>
            <p:nvPr/>
          </p:nvSpPr>
          <p:spPr>
            <a:xfrm rot="-5400000">
              <a:off x="-8550" y="11241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8"/>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8"/>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8"/>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8"/>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8"/>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8"/>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8"/>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8"/>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8"/>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8"/>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8"/>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8"/>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8"/>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8"/>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8"/>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8"/>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8"/>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4" name="Google Shape;2424;p28"/>
          <p:cNvSpPr/>
          <p:nvPr/>
        </p:nvSpPr>
        <p:spPr>
          <a:xfrm rot="10800000">
            <a:off x="3622151" y="210645"/>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8"/>
          <p:cNvSpPr txBox="1"/>
          <p:nvPr>
            <p:ph hasCustomPrompt="1" type="title"/>
          </p:nvPr>
        </p:nvSpPr>
        <p:spPr>
          <a:xfrm>
            <a:off x="5866000" y="2749349"/>
            <a:ext cx="2521500" cy="56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0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426" name="Google Shape;2426;p28"/>
          <p:cNvSpPr txBox="1"/>
          <p:nvPr>
            <p:ph idx="1" type="subTitle"/>
          </p:nvPr>
        </p:nvSpPr>
        <p:spPr>
          <a:xfrm>
            <a:off x="5976250" y="3219125"/>
            <a:ext cx="2301000" cy="51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27" name="Google Shape;2427;p28"/>
          <p:cNvSpPr txBox="1"/>
          <p:nvPr>
            <p:ph hasCustomPrompt="1" idx="2" type="title"/>
          </p:nvPr>
        </p:nvSpPr>
        <p:spPr>
          <a:xfrm>
            <a:off x="756500" y="2749349"/>
            <a:ext cx="2521500" cy="56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0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428" name="Google Shape;2428;p28"/>
          <p:cNvSpPr txBox="1"/>
          <p:nvPr>
            <p:ph idx="3" type="subTitle"/>
          </p:nvPr>
        </p:nvSpPr>
        <p:spPr>
          <a:xfrm>
            <a:off x="855800" y="3219125"/>
            <a:ext cx="2322900" cy="51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29" name="Google Shape;2429;p28"/>
          <p:cNvSpPr txBox="1"/>
          <p:nvPr>
            <p:ph hasCustomPrompt="1" idx="4" type="title"/>
          </p:nvPr>
        </p:nvSpPr>
        <p:spPr>
          <a:xfrm>
            <a:off x="3311250" y="2749349"/>
            <a:ext cx="2521500" cy="569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0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430" name="Google Shape;2430;p28"/>
          <p:cNvSpPr txBox="1"/>
          <p:nvPr>
            <p:ph idx="5" type="subTitle"/>
          </p:nvPr>
        </p:nvSpPr>
        <p:spPr>
          <a:xfrm>
            <a:off x="3426975" y="3219125"/>
            <a:ext cx="2301000" cy="513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31" name="Google Shape;2431;p28"/>
          <p:cNvSpPr txBox="1"/>
          <p:nvPr>
            <p:ph idx="6"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2432" name="Google Shape;2432;p28"/>
          <p:cNvGrpSpPr/>
          <p:nvPr/>
        </p:nvGrpSpPr>
        <p:grpSpPr>
          <a:xfrm flipH="1" rot="-3912963">
            <a:off x="-386481" y="-463270"/>
            <a:ext cx="1380236" cy="1441042"/>
            <a:chOff x="-581476" y="-165446"/>
            <a:chExt cx="1380228" cy="1441034"/>
          </a:xfrm>
        </p:grpSpPr>
        <p:sp>
          <p:nvSpPr>
            <p:cNvPr id="2433" name="Google Shape;2433;p28"/>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8"/>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8"/>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8"/>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8"/>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8"/>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9" name="Google Shape;2439;p28"/>
          <p:cNvSpPr/>
          <p:nvPr/>
        </p:nvSpPr>
        <p:spPr>
          <a:xfrm rot="10800000">
            <a:off x="8632406" y="4232940"/>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lt2"/>
        </a:solidFill>
      </p:bgPr>
    </p:bg>
    <p:spTree>
      <p:nvGrpSpPr>
        <p:cNvPr id="2440" name="Shape 2440"/>
        <p:cNvGrpSpPr/>
        <p:nvPr/>
      </p:nvGrpSpPr>
      <p:grpSpPr>
        <a:xfrm>
          <a:off x="0" y="0"/>
          <a:ext cx="0" cy="0"/>
          <a:chOff x="0" y="0"/>
          <a:chExt cx="0" cy="0"/>
        </a:xfrm>
      </p:grpSpPr>
      <p:sp>
        <p:nvSpPr>
          <p:cNvPr id="2441" name="Google Shape;2441;p29"/>
          <p:cNvSpPr txBox="1"/>
          <p:nvPr>
            <p:ph idx="1" type="subTitle"/>
          </p:nvPr>
        </p:nvSpPr>
        <p:spPr>
          <a:xfrm>
            <a:off x="2763300" y="1537475"/>
            <a:ext cx="3617400" cy="116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442" name="Google Shape;2442;p29"/>
          <p:cNvSpPr txBox="1"/>
          <p:nvPr/>
        </p:nvSpPr>
        <p:spPr>
          <a:xfrm>
            <a:off x="2643900" y="3491975"/>
            <a:ext cx="3856200" cy="7116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Clr>
                <a:schemeClr val="dk1"/>
              </a:buClr>
              <a:buSzPts val="1100"/>
              <a:buFont typeface="Arial"/>
              <a:buNone/>
            </a:pPr>
            <a:r>
              <a:rPr lang="en" sz="1200">
                <a:solidFill>
                  <a:schemeClr val="dk2"/>
                </a:solidFill>
                <a:latin typeface="Nunito"/>
                <a:ea typeface="Nunito"/>
                <a:cs typeface="Nunito"/>
                <a:sym typeface="Nunito"/>
              </a:rPr>
              <a:t>CREDITS: This presentation template was created by </a:t>
            </a:r>
            <a:r>
              <a:rPr b="1" lang="en" sz="1200">
                <a:solidFill>
                  <a:schemeClr val="dk2"/>
                </a:solidFill>
                <a:uFill>
                  <a:noFill/>
                </a:uFill>
                <a:latin typeface="Nunito"/>
                <a:ea typeface="Nunito"/>
                <a:cs typeface="Nunito"/>
                <a:sym typeface="Nunito"/>
                <a:hlinkClick r:id="rId2">
                  <a:extLst>
                    <a:ext uri="{A12FA001-AC4F-418D-AE19-62706E023703}">
                      <ahyp:hlinkClr val="tx"/>
                    </a:ext>
                  </a:extLst>
                </a:hlinkClick>
              </a:rPr>
              <a:t>Slidesgo</a:t>
            </a:r>
            <a:r>
              <a:rPr lang="en" sz="1200">
                <a:solidFill>
                  <a:schemeClr val="dk2"/>
                </a:solidFill>
                <a:latin typeface="Nunito"/>
                <a:ea typeface="Nunito"/>
                <a:cs typeface="Nunito"/>
                <a:sym typeface="Nunito"/>
              </a:rPr>
              <a:t>, and includes icons by </a:t>
            </a:r>
            <a:r>
              <a:rPr b="1" lang="en" sz="1200">
                <a:solidFill>
                  <a:schemeClr val="dk2"/>
                </a:solidFill>
                <a:uFill>
                  <a:noFill/>
                </a:uFill>
                <a:latin typeface="Nunito"/>
                <a:ea typeface="Nunito"/>
                <a:cs typeface="Nunito"/>
                <a:sym typeface="Nunito"/>
                <a:hlinkClick r:id="rId3">
                  <a:extLst>
                    <a:ext uri="{A12FA001-AC4F-418D-AE19-62706E023703}">
                      <ahyp:hlinkClr val="tx"/>
                    </a:ext>
                  </a:extLst>
                </a:hlinkClick>
              </a:rPr>
              <a:t>Flaticon</a:t>
            </a:r>
            <a:r>
              <a:rPr b="1" lang="en" sz="1200">
                <a:solidFill>
                  <a:schemeClr val="dk2"/>
                </a:solidFill>
                <a:latin typeface="Nunito"/>
                <a:ea typeface="Nunito"/>
                <a:cs typeface="Nunito"/>
                <a:sym typeface="Nunito"/>
              </a:rPr>
              <a:t> </a:t>
            </a:r>
            <a:r>
              <a:rPr lang="en" sz="1200">
                <a:solidFill>
                  <a:schemeClr val="dk2"/>
                </a:solidFill>
                <a:latin typeface="Nunito"/>
                <a:ea typeface="Nunito"/>
                <a:cs typeface="Nunito"/>
                <a:sym typeface="Nunito"/>
              </a:rPr>
              <a:t>and infographics &amp; images by </a:t>
            </a:r>
            <a:r>
              <a:rPr b="1" lang="en" sz="1200">
                <a:solidFill>
                  <a:schemeClr val="dk2"/>
                </a:solidFill>
                <a:uFill>
                  <a:noFill/>
                </a:uFill>
                <a:latin typeface="Nunito"/>
                <a:ea typeface="Nunito"/>
                <a:cs typeface="Nunito"/>
                <a:sym typeface="Nunito"/>
                <a:hlinkClick r:id="rId4">
                  <a:extLst>
                    <a:ext uri="{A12FA001-AC4F-418D-AE19-62706E023703}">
                      <ahyp:hlinkClr val="tx"/>
                    </a:ext>
                  </a:extLst>
                </a:hlinkClick>
              </a:rPr>
              <a:t>Freepik</a:t>
            </a:r>
            <a:endParaRPr b="1" sz="1200">
              <a:solidFill>
                <a:schemeClr val="dk2"/>
              </a:solidFill>
              <a:latin typeface="Nunito"/>
              <a:ea typeface="Nunito"/>
              <a:cs typeface="Nunito"/>
              <a:sym typeface="Nunito"/>
            </a:endParaRPr>
          </a:p>
        </p:txBody>
      </p:sp>
      <p:sp>
        <p:nvSpPr>
          <p:cNvPr id="2443" name="Google Shape;2443;p29"/>
          <p:cNvSpPr txBox="1"/>
          <p:nvPr>
            <p:ph idx="2" type="body"/>
          </p:nvPr>
        </p:nvSpPr>
        <p:spPr>
          <a:xfrm>
            <a:off x="3049950" y="4348225"/>
            <a:ext cx="3044100" cy="215400"/>
          </a:xfrm>
          <a:prstGeom prst="rect">
            <a:avLst/>
          </a:prstGeom>
        </p:spPr>
        <p:txBody>
          <a:bodyPr anchorCtr="0" anchor="ctr" bIns="91425" lIns="91425" spcFirstLastPara="1" rIns="91425" wrap="square" tIns="91425">
            <a:noAutofit/>
          </a:bodyPr>
          <a:lstStyle>
            <a:lvl1pPr indent="-317500" lvl="0" marL="457200" rtl="0" algn="ctr">
              <a:spcBef>
                <a:spcPts val="0"/>
              </a:spcBef>
              <a:spcAft>
                <a:spcPts val="0"/>
              </a:spcAft>
              <a:buSzPts val="1400"/>
              <a:buChar char="●"/>
              <a:defRPr b="1" sz="1200"/>
            </a:lvl1pPr>
            <a:lvl2pPr indent="-317500" lvl="1" marL="914400" rtl="0">
              <a:spcBef>
                <a:spcPts val="0"/>
              </a:spcBef>
              <a:spcAft>
                <a:spcPts val="0"/>
              </a:spcAft>
              <a:buSzPts val="1400"/>
              <a:buChar char="○"/>
              <a:defRPr/>
            </a:lvl2pPr>
            <a:lvl3pPr indent="-317500" lvl="2" marL="1371600" rtl="0">
              <a:spcBef>
                <a:spcPts val="1600"/>
              </a:spcBef>
              <a:spcAft>
                <a:spcPts val="0"/>
              </a:spcAft>
              <a:buSzPts val="1400"/>
              <a:buChar char="■"/>
              <a:defRPr/>
            </a:lvl3pPr>
            <a:lvl4pPr indent="-317500" lvl="3" marL="1828800" rtl="0">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spcBef>
                <a:spcPts val="1600"/>
              </a:spcBef>
              <a:spcAft>
                <a:spcPts val="0"/>
              </a:spcAft>
              <a:buSzPts val="1400"/>
              <a:buChar char="■"/>
              <a:defRPr/>
            </a:lvl6pPr>
            <a:lvl7pPr indent="-317500" lvl="6" marL="3200400" rtl="0">
              <a:spcBef>
                <a:spcPts val="1600"/>
              </a:spcBef>
              <a:spcAft>
                <a:spcPts val="0"/>
              </a:spcAft>
              <a:buSzPts val="1400"/>
              <a:buChar char="●"/>
              <a:defRPr/>
            </a:lvl7pPr>
            <a:lvl8pPr indent="-317500" lvl="7" marL="3657600" rtl="0">
              <a:spcBef>
                <a:spcPts val="1600"/>
              </a:spcBef>
              <a:spcAft>
                <a:spcPts val="0"/>
              </a:spcAft>
              <a:buSzPts val="1400"/>
              <a:buChar char="○"/>
              <a:defRPr/>
            </a:lvl8pPr>
            <a:lvl9pPr indent="-317500" lvl="8" marL="4114800" rtl="0">
              <a:spcBef>
                <a:spcPts val="1600"/>
              </a:spcBef>
              <a:spcAft>
                <a:spcPts val="1600"/>
              </a:spcAft>
              <a:buSzPts val="1400"/>
              <a:buChar char="■"/>
              <a:defRPr/>
            </a:lvl9pPr>
          </a:lstStyle>
          <a:p/>
        </p:txBody>
      </p:sp>
      <p:sp>
        <p:nvSpPr>
          <p:cNvPr id="2444" name="Google Shape;2444;p29"/>
          <p:cNvSpPr txBox="1"/>
          <p:nvPr>
            <p:ph type="ctrTitle"/>
          </p:nvPr>
        </p:nvSpPr>
        <p:spPr>
          <a:xfrm>
            <a:off x="2574900" y="483275"/>
            <a:ext cx="3994200" cy="123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2"/>
              </a:buClr>
              <a:buSzPts val="5200"/>
              <a:buNone/>
              <a:defRPr sz="7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grpSp>
        <p:nvGrpSpPr>
          <p:cNvPr id="2445" name="Google Shape;2445;p29"/>
          <p:cNvGrpSpPr/>
          <p:nvPr/>
        </p:nvGrpSpPr>
        <p:grpSpPr>
          <a:xfrm>
            <a:off x="136650" y="62024"/>
            <a:ext cx="8873827" cy="5022213"/>
            <a:chOff x="136650" y="62024"/>
            <a:chExt cx="8873827" cy="5022213"/>
          </a:xfrm>
        </p:grpSpPr>
        <p:sp>
          <p:nvSpPr>
            <p:cNvPr id="2446" name="Google Shape;2446;p29"/>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9"/>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9"/>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9"/>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9"/>
            <p:cNvSpPr/>
            <p:nvPr/>
          </p:nvSpPr>
          <p:spPr>
            <a:xfrm>
              <a:off x="554199" y="34095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9"/>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9"/>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9"/>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9"/>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9"/>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9"/>
            <p:cNvSpPr/>
            <p:nvPr/>
          </p:nvSpPr>
          <p:spPr>
            <a:xfrm>
              <a:off x="627151" y="1321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9"/>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9"/>
            <p:cNvSpPr/>
            <p:nvPr/>
          </p:nvSpPr>
          <p:spPr>
            <a:xfrm>
              <a:off x="509360" y="3101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9"/>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9"/>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29"/>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29"/>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9"/>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9"/>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9"/>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9"/>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9"/>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9"/>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9"/>
            <p:cNvSpPr/>
            <p:nvPr/>
          </p:nvSpPr>
          <p:spPr>
            <a:xfrm rot="-5400000">
              <a:off x="6797495" y="2120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9"/>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9"/>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9"/>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9"/>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9"/>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9"/>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9"/>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29"/>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29"/>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9"/>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9"/>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9"/>
            <p:cNvSpPr/>
            <p:nvPr/>
          </p:nvSpPr>
          <p:spPr>
            <a:xfrm>
              <a:off x="28835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9"/>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9"/>
            <p:cNvSpPr/>
            <p:nvPr/>
          </p:nvSpPr>
          <p:spPr>
            <a:xfrm>
              <a:off x="3029260" y="47338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9"/>
            <p:cNvSpPr/>
            <p:nvPr/>
          </p:nvSpPr>
          <p:spPr>
            <a:xfrm>
              <a:off x="3671763" y="48896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9"/>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9"/>
            <p:cNvSpPr/>
            <p:nvPr/>
          </p:nvSpPr>
          <p:spPr>
            <a:xfrm rot="-5400000">
              <a:off x="76286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9"/>
            <p:cNvSpPr/>
            <p:nvPr/>
          </p:nvSpPr>
          <p:spPr>
            <a:xfrm rot="-5400000">
              <a:off x="5298244" y="4862147"/>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9"/>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29"/>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0" name="Google Shape;2490;p29"/>
          <p:cNvSpPr/>
          <p:nvPr/>
        </p:nvSpPr>
        <p:spPr>
          <a:xfrm>
            <a:off x="4572509" y="47716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1" name="Google Shape;2491;p29"/>
          <p:cNvGrpSpPr/>
          <p:nvPr/>
        </p:nvGrpSpPr>
        <p:grpSpPr>
          <a:xfrm flipH="1" rot="-3006571">
            <a:off x="-51736" y="-39215"/>
            <a:ext cx="483748" cy="740053"/>
            <a:chOff x="450650" y="2491500"/>
            <a:chExt cx="548900" cy="839725"/>
          </a:xfrm>
        </p:grpSpPr>
        <p:sp>
          <p:nvSpPr>
            <p:cNvPr id="2492" name="Google Shape;2492;p29"/>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9"/>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29"/>
          <p:cNvGrpSpPr/>
          <p:nvPr/>
        </p:nvGrpSpPr>
        <p:grpSpPr>
          <a:xfrm flipH="1" rot="-2930262">
            <a:off x="8246666" y="4556902"/>
            <a:ext cx="817412" cy="901408"/>
            <a:chOff x="1223650" y="2350625"/>
            <a:chExt cx="918900" cy="1013325"/>
          </a:xfrm>
        </p:grpSpPr>
        <p:sp>
          <p:nvSpPr>
            <p:cNvPr id="2495" name="Google Shape;2495;p29"/>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9"/>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9"/>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9"/>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9"/>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9"/>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9"/>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9"/>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29"/>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29"/>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29"/>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29"/>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9"/>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9"/>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9"/>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9"/>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9"/>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9"/>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29"/>
          <p:cNvGrpSpPr/>
          <p:nvPr/>
        </p:nvGrpSpPr>
        <p:grpSpPr>
          <a:xfrm flipH="1" rot="5081624">
            <a:off x="321421" y="-253548"/>
            <a:ext cx="545378" cy="782441"/>
            <a:chOff x="4143075" y="977325"/>
            <a:chExt cx="618850" cy="887850"/>
          </a:xfrm>
        </p:grpSpPr>
        <p:sp>
          <p:nvSpPr>
            <p:cNvPr id="2514" name="Google Shape;2514;p29"/>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9"/>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29"/>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29"/>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9"/>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9"/>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9"/>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9"/>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29"/>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29"/>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29"/>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9"/>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 name="Google Shape;2526;p29"/>
          <p:cNvGrpSpPr/>
          <p:nvPr/>
        </p:nvGrpSpPr>
        <p:grpSpPr>
          <a:xfrm flipH="1" rot="9241247">
            <a:off x="-697579" y="3779661"/>
            <a:ext cx="1587729" cy="1657677"/>
            <a:chOff x="-581476" y="-165446"/>
            <a:chExt cx="1380228" cy="1441034"/>
          </a:xfrm>
        </p:grpSpPr>
        <p:sp>
          <p:nvSpPr>
            <p:cNvPr id="2527" name="Google Shape;2527;p29"/>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9"/>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9"/>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29"/>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29"/>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9"/>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3" name="Google Shape;2533;p29"/>
          <p:cNvSpPr/>
          <p:nvPr/>
        </p:nvSpPr>
        <p:spPr>
          <a:xfrm>
            <a:off x="239235" y="101164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9"/>
          <p:cNvSpPr/>
          <p:nvPr/>
        </p:nvSpPr>
        <p:spPr>
          <a:xfrm rot="-5400000">
            <a:off x="1197922" y="2728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lt2"/>
        </a:solidFill>
      </p:bgPr>
    </p:bg>
    <p:spTree>
      <p:nvGrpSpPr>
        <p:cNvPr id="2535" name="Shape 2535"/>
        <p:cNvGrpSpPr/>
        <p:nvPr/>
      </p:nvGrpSpPr>
      <p:grpSpPr>
        <a:xfrm>
          <a:off x="0" y="0"/>
          <a:ext cx="0" cy="0"/>
          <a:chOff x="0" y="0"/>
          <a:chExt cx="0" cy="0"/>
        </a:xfrm>
      </p:grpSpPr>
      <p:grpSp>
        <p:nvGrpSpPr>
          <p:cNvPr id="2536" name="Google Shape;2536;p30"/>
          <p:cNvGrpSpPr/>
          <p:nvPr/>
        </p:nvGrpSpPr>
        <p:grpSpPr>
          <a:xfrm flipH="1" rot="10800000">
            <a:off x="136650" y="21820"/>
            <a:ext cx="8873827" cy="5022213"/>
            <a:chOff x="136650" y="62024"/>
            <a:chExt cx="8873827" cy="5022213"/>
          </a:xfrm>
        </p:grpSpPr>
        <p:sp>
          <p:nvSpPr>
            <p:cNvPr id="2537" name="Google Shape;2537;p30"/>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0"/>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0"/>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0"/>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0"/>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0"/>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0"/>
            <p:cNvSpPr/>
            <p:nvPr/>
          </p:nvSpPr>
          <p:spPr>
            <a:xfrm>
              <a:off x="1227321" y="449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0"/>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0"/>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0"/>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0"/>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0"/>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0"/>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0"/>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0"/>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0"/>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0"/>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0"/>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0"/>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0"/>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0"/>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0"/>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0"/>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0"/>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0"/>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0"/>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0"/>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0"/>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0"/>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0"/>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0"/>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0"/>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0"/>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0"/>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0"/>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0"/>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0"/>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0"/>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0"/>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0"/>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0"/>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0"/>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0"/>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0"/>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30"/>
          <p:cNvGrpSpPr/>
          <p:nvPr/>
        </p:nvGrpSpPr>
        <p:grpSpPr>
          <a:xfrm flipH="1" rot="7813960">
            <a:off x="8818560" y="3978125"/>
            <a:ext cx="500635" cy="765888"/>
            <a:chOff x="450650" y="2491500"/>
            <a:chExt cx="548900" cy="839725"/>
          </a:xfrm>
        </p:grpSpPr>
        <p:sp>
          <p:nvSpPr>
            <p:cNvPr id="2582" name="Google Shape;2582;p30"/>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0"/>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30"/>
          <p:cNvGrpSpPr/>
          <p:nvPr/>
        </p:nvGrpSpPr>
        <p:grpSpPr>
          <a:xfrm rot="4375705">
            <a:off x="385488" y="-397106"/>
            <a:ext cx="770637" cy="849827"/>
            <a:chOff x="1223650" y="2350625"/>
            <a:chExt cx="918900" cy="1013325"/>
          </a:xfrm>
        </p:grpSpPr>
        <p:sp>
          <p:nvSpPr>
            <p:cNvPr id="2585" name="Google Shape;2585;p30"/>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0"/>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0"/>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0"/>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0"/>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0"/>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0"/>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0"/>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0"/>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0"/>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0"/>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0"/>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0"/>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0"/>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30"/>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30"/>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30"/>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30"/>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30"/>
          <p:cNvGrpSpPr/>
          <p:nvPr/>
        </p:nvGrpSpPr>
        <p:grpSpPr>
          <a:xfrm flipH="1" rot="-2930440">
            <a:off x="7799557" y="4646490"/>
            <a:ext cx="838124" cy="924248"/>
            <a:chOff x="1223650" y="2350625"/>
            <a:chExt cx="918900" cy="1013325"/>
          </a:xfrm>
        </p:grpSpPr>
        <p:sp>
          <p:nvSpPr>
            <p:cNvPr id="2604" name="Google Shape;2604;p30"/>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0"/>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0"/>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0"/>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0"/>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0"/>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0"/>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0"/>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0"/>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0"/>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0"/>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0"/>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0"/>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30"/>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30"/>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0"/>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0"/>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0"/>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2" name="Google Shape;2622;p30"/>
          <p:cNvGrpSpPr/>
          <p:nvPr/>
        </p:nvGrpSpPr>
        <p:grpSpPr>
          <a:xfrm flipH="1" rot="-4932854">
            <a:off x="8207226" y="4070697"/>
            <a:ext cx="811177" cy="1240965"/>
            <a:chOff x="450650" y="2491500"/>
            <a:chExt cx="548900" cy="839725"/>
          </a:xfrm>
        </p:grpSpPr>
        <p:sp>
          <p:nvSpPr>
            <p:cNvPr id="2623" name="Google Shape;2623;p30"/>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0"/>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30"/>
          <p:cNvGrpSpPr/>
          <p:nvPr/>
        </p:nvGrpSpPr>
        <p:grpSpPr>
          <a:xfrm>
            <a:off x="-581476" y="-165446"/>
            <a:ext cx="1380228" cy="1441034"/>
            <a:chOff x="-581476" y="-165446"/>
            <a:chExt cx="1380228" cy="1441034"/>
          </a:xfrm>
        </p:grpSpPr>
        <p:sp>
          <p:nvSpPr>
            <p:cNvPr id="2626" name="Google Shape;2626;p30"/>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lt2"/>
        </a:solidFill>
      </p:bgPr>
    </p:bg>
    <p:spTree>
      <p:nvGrpSpPr>
        <p:cNvPr id="218" name="Shape 218"/>
        <p:cNvGrpSpPr/>
        <p:nvPr/>
      </p:nvGrpSpPr>
      <p:grpSpPr>
        <a:xfrm>
          <a:off x="0" y="0"/>
          <a:ext cx="0" cy="0"/>
          <a:chOff x="0" y="0"/>
          <a:chExt cx="0" cy="0"/>
        </a:xfrm>
      </p:grpSpPr>
      <p:grpSp>
        <p:nvGrpSpPr>
          <p:cNvPr id="219" name="Google Shape;219;p4"/>
          <p:cNvGrpSpPr/>
          <p:nvPr/>
        </p:nvGrpSpPr>
        <p:grpSpPr>
          <a:xfrm>
            <a:off x="66200" y="74499"/>
            <a:ext cx="8950027" cy="5022213"/>
            <a:chOff x="136650" y="62024"/>
            <a:chExt cx="8950027" cy="5022213"/>
          </a:xfrm>
        </p:grpSpPr>
        <p:grpSp>
          <p:nvGrpSpPr>
            <p:cNvPr id="220" name="Google Shape;220;p4"/>
            <p:cNvGrpSpPr/>
            <p:nvPr/>
          </p:nvGrpSpPr>
          <p:grpSpPr>
            <a:xfrm flipH="1">
              <a:off x="136650" y="62024"/>
              <a:ext cx="8950027" cy="5022213"/>
              <a:chOff x="60450" y="62024"/>
              <a:chExt cx="8950027" cy="5022213"/>
            </a:xfrm>
          </p:grpSpPr>
          <p:sp>
            <p:nvSpPr>
              <p:cNvPr id="221" name="Google Shape;221;p4"/>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4"/>
              <p:cNvSpPr/>
              <p:nvPr/>
            </p:nvSpPr>
            <p:spPr>
              <a:xfrm>
                <a:off x="264759" y="7125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4"/>
              <p:cNvSpPr/>
              <p:nvPr/>
            </p:nvSpPr>
            <p:spPr>
              <a:xfrm>
                <a:off x="2805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4"/>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4"/>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4"/>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4"/>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4"/>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4"/>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4"/>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4"/>
              <p:cNvSpPr/>
              <p:nvPr/>
            </p:nvSpPr>
            <p:spPr>
              <a:xfrm>
                <a:off x="169951" y="14737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4"/>
              <p:cNvSpPr/>
              <p:nvPr/>
            </p:nvSpPr>
            <p:spPr>
              <a:xfrm>
                <a:off x="60450" y="12387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4"/>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4"/>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4"/>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4"/>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4"/>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4"/>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4"/>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4"/>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4"/>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4"/>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4"/>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4"/>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4"/>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4"/>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4"/>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4"/>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4"/>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4"/>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4"/>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4"/>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4"/>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4"/>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4"/>
              <p:cNvSpPr/>
              <p:nvPr/>
            </p:nvSpPr>
            <p:spPr>
              <a:xfrm>
                <a:off x="4458035" y="48864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
              <p:cNvSpPr/>
              <p:nvPr/>
            </p:nvSpPr>
            <p:spPr>
              <a:xfrm rot="-5400000">
                <a:off x="77810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4"/>
              <p:cNvSpPr/>
              <p:nvPr/>
            </p:nvSpPr>
            <p:spPr>
              <a:xfrm>
                <a:off x="7268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 name="Google Shape;265;p4"/>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 name="Google Shape;266;p4"/>
          <p:cNvSpPr txBox="1"/>
          <p:nvPr>
            <p:ph idx="1" type="subTitle"/>
          </p:nvPr>
        </p:nvSpPr>
        <p:spPr>
          <a:xfrm>
            <a:off x="2171000" y="1136500"/>
            <a:ext cx="4661100" cy="166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00000"/>
              </a:buClr>
              <a:buSzPts val="1400"/>
              <a:buFont typeface="Catamaran"/>
              <a:buChar char="●"/>
              <a:defRPr sz="1600"/>
            </a:lvl1pPr>
            <a:lvl2pPr lvl="1" rtl="0" algn="ctr">
              <a:lnSpc>
                <a:spcPct val="100000"/>
              </a:lnSpc>
              <a:spcBef>
                <a:spcPts val="1600"/>
              </a:spcBef>
              <a:spcAft>
                <a:spcPts val="0"/>
              </a:spcAft>
              <a:buClr>
                <a:srgbClr val="000000"/>
              </a:buClr>
              <a:buSzPts val="1600"/>
              <a:buFont typeface="Montserrat"/>
              <a:buChar char="○"/>
              <a:defRPr/>
            </a:lvl2pPr>
            <a:lvl3pPr lvl="2" rtl="0" algn="ctr">
              <a:lnSpc>
                <a:spcPct val="100000"/>
              </a:lnSpc>
              <a:spcBef>
                <a:spcPts val="1600"/>
              </a:spcBef>
              <a:spcAft>
                <a:spcPts val="0"/>
              </a:spcAft>
              <a:buClr>
                <a:srgbClr val="000000"/>
              </a:buClr>
              <a:buSzPts val="1600"/>
              <a:buFont typeface="Montserrat"/>
              <a:buChar char="■"/>
              <a:defRPr/>
            </a:lvl3pPr>
            <a:lvl4pPr lvl="3" rtl="0" algn="ctr">
              <a:lnSpc>
                <a:spcPct val="100000"/>
              </a:lnSpc>
              <a:spcBef>
                <a:spcPts val="1600"/>
              </a:spcBef>
              <a:spcAft>
                <a:spcPts val="0"/>
              </a:spcAft>
              <a:buClr>
                <a:srgbClr val="000000"/>
              </a:buClr>
              <a:buSzPts val="1600"/>
              <a:buFont typeface="Montserrat"/>
              <a:buChar char="●"/>
              <a:defRPr/>
            </a:lvl4pPr>
            <a:lvl5pPr lvl="4" rtl="0" algn="ctr">
              <a:lnSpc>
                <a:spcPct val="100000"/>
              </a:lnSpc>
              <a:spcBef>
                <a:spcPts val="1600"/>
              </a:spcBef>
              <a:spcAft>
                <a:spcPts val="0"/>
              </a:spcAft>
              <a:buClr>
                <a:srgbClr val="000000"/>
              </a:buClr>
              <a:buSzPts val="1600"/>
              <a:buFont typeface="Montserrat"/>
              <a:buChar char="○"/>
              <a:defRPr/>
            </a:lvl5pPr>
            <a:lvl6pPr lvl="5" rtl="0" algn="ctr">
              <a:lnSpc>
                <a:spcPct val="100000"/>
              </a:lnSpc>
              <a:spcBef>
                <a:spcPts val="1600"/>
              </a:spcBef>
              <a:spcAft>
                <a:spcPts val="0"/>
              </a:spcAft>
              <a:buClr>
                <a:srgbClr val="000000"/>
              </a:buClr>
              <a:buSzPts val="1600"/>
              <a:buFont typeface="Montserrat"/>
              <a:buChar char="■"/>
              <a:defRPr/>
            </a:lvl6pPr>
            <a:lvl7pPr lvl="6" rtl="0" algn="ctr">
              <a:lnSpc>
                <a:spcPct val="100000"/>
              </a:lnSpc>
              <a:spcBef>
                <a:spcPts val="1600"/>
              </a:spcBef>
              <a:spcAft>
                <a:spcPts val="0"/>
              </a:spcAft>
              <a:buClr>
                <a:srgbClr val="000000"/>
              </a:buClr>
              <a:buSzPts val="1600"/>
              <a:buFont typeface="Montserrat"/>
              <a:buChar char="●"/>
              <a:defRPr/>
            </a:lvl7pPr>
            <a:lvl8pPr lvl="7" rtl="0" algn="ctr">
              <a:lnSpc>
                <a:spcPct val="100000"/>
              </a:lnSpc>
              <a:spcBef>
                <a:spcPts val="1600"/>
              </a:spcBef>
              <a:spcAft>
                <a:spcPts val="0"/>
              </a:spcAft>
              <a:buClr>
                <a:srgbClr val="000000"/>
              </a:buClr>
              <a:buSzPts val="1600"/>
              <a:buFont typeface="Montserrat"/>
              <a:buChar char="○"/>
              <a:defRPr/>
            </a:lvl8pPr>
            <a:lvl9pPr lvl="8" rtl="0" algn="ctr">
              <a:lnSpc>
                <a:spcPct val="100000"/>
              </a:lnSpc>
              <a:spcBef>
                <a:spcPts val="1600"/>
              </a:spcBef>
              <a:spcAft>
                <a:spcPts val="1600"/>
              </a:spcAft>
              <a:buClr>
                <a:srgbClr val="000000"/>
              </a:buClr>
              <a:buSzPts val="1600"/>
              <a:buFont typeface="Montserrat"/>
              <a:buChar char="■"/>
              <a:defRPr/>
            </a:lvl9pPr>
          </a:lstStyle>
          <a:p/>
        </p:txBody>
      </p:sp>
      <p:sp>
        <p:nvSpPr>
          <p:cNvPr id="267" name="Google Shape;267;p4"/>
          <p:cNvSpPr txBox="1"/>
          <p:nvPr>
            <p:ph type="title"/>
          </p:nvPr>
        </p:nvSpPr>
        <p:spPr>
          <a:xfrm>
            <a:off x="720000" y="43177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268" name="Google Shape;268;p4"/>
          <p:cNvGrpSpPr/>
          <p:nvPr/>
        </p:nvGrpSpPr>
        <p:grpSpPr>
          <a:xfrm rot="7274806">
            <a:off x="7800378" y="-1683596"/>
            <a:ext cx="1440028" cy="1440028"/>
            <a:chOff x="-565488" y="132935"/>
            <a:chExt cx="1440098" cy="1440098"/>
          </a:xfrm>
        </p:grpSpPr>
        <p:sp>
          <p:nvSpPr>
            <p:cNvPr id="269" name="Google Shape;269;p4"/>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 name="Google Shape;271;p4"/>
          <p:cNvGrpSpPr/>
          <p:nvPr/>
        </p:nvGrpSpPr>
        <p:grpSpPr>
          <a:xfrm flipH="1" rot="7813960">
            <a:off x="8818560" y="3978125"/>
            <a:ext cx="500635" cy="765888"/>
            <a:chOff x="450650" y="2491500"/>
            <a:chExt cx="548900" cy="839725"/>
          </a:xfrm>
        </p:grpSpPr>
        <p:sp>
          <p:nvSpPr>
            <p:cNvPr id="272" name="Google Shape;272;p4"/>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 name="Google Shape;274;p4"/>
          <p:cNvGrpSpPr/>
          <p:nvPr/>
        </p:nvGrpSpPr>
        <p:grpSpPr>
          <a:xfrm rot="4375705">
            <a:off x="385488" y="-397106"/>
            <a:ext cx="770637" cy="849827"/>
            <a:chOff x="1223650" y="2350625"/>
            <a:chExt cx="918900" cy="1013325"/>
          </a:xfrm>
        </p:grpSpPr>
        <p:sp>
          <p:nvSpPr>
            <p:cNvPr id="275" name="Google Shape;275;p4"/>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4"/>
          <p:cNvGrpSpPr/>
          <p:nvPr/>
        </p:nvGrpSpPr>
        <p:grpSpPr>
          <a:xfrm flipH="1" rot="-2930440">
            <a:off x="7799557" y="4646490"/>
            <a:ext cx="838124" cy="924248"/>
            <a:chOff x="1223650" y="2350625"/>
            <a:chExt cx="918900" cy="1013325"/>
          </a:xfrm>
        </p:grpSpPr>
        <p:sp>
          <p:nvSpPr>
            <p:cNvPr id="294" name="Google Shape;294;p4"/>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 name="Google Shape;312;p4"/>
          <p:cNvGrpSpPr/>
          <p:nvPr/>
        </p:nvGrpSpPr>
        <p:grpSpPr>
          <a:xfrm flipH="1" rot="-4932854">
            <a:off x="8207226" y="4070697"/>
            <a:ext cx="811177" cy="1240965"/>
            <a:chOff x="450650" y="2491500"/>
            <a:chExt cx="548900" cy="839725"/>
          </a:xfrm>
        </p:grpSpPr>
        <p:sp>
          <p:nvSpPr>
            <p:cNvPr id="313" name="Google Shape;313;p4"/>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 name="Google Shape;315;p4"/>
          <p:cNvGrpSpPr/>
          <p:nvPr/>
        </p:nvGrpSpPr>
        <p:grpSpPr>
          <a:xfrm>
            <a:off x="-581476" y="-165446"/>
            <a:ext cx="1380228" cy="1441034"/>
            <a:chOff x="-581476" y="-165446"/>
            <a:chExt cx="1380228" cy="1441034"/>
          </a:xfrm>
        </p:grpSpPr>
        <p:sp>
          <p:nvSpPr>
            <p:cNvPr id="316" name="Google Shape;316;p4"/>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 name="Google Shape;322;p4"/>
          <p:cNvSpPr/>
          <p:nvPr/>
        </p:nvSpPr>
        <p:spPr>
          <a:xfrm flipH="1">
            <a:off x="8835663" y="1508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
          <p:cNvSpPr/>
          <p:nvPr/>
        </p:nvSpPr>
        <p:spPr>
          <a:xfrm flipH="1">
            <a:off x="7797154" y="12224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bg>
      <p:bgPr>
        <a:solidFill>
          <a:schemeClr val="lt2"/>
        </a:solidFill>
      </p:bgPr>
    </p:bg>
    <p:spTree>
      <p:nvGrpSpPr>
        <p:cNvPr id="2632" name="Shape 2632"/>
        <p:cNvGrpSpPr/>
        <p:nvPr/>
      </p:nvGrpSpPr>
      <p:grpSpPr>
        <a:xfrm>
          <a:off x="0" y="0"/>
          <a:ext cx="0" cy="0"/>
          <a:chOff x="0" y="0"/>
          <a:chExt cx="0" cy="0"/>
        </a:xfrm>
      </p:grpSpPr>
      <p:grpSp>
        <p:nvGrpSpPr>
          <p:cNvPr id="2633" name="Google Shape;2633;p31"/>
          <p:cNvGrpSpPr/>
          <p:nvPr/>
        </p:nvGrpSpPr>
        <p:grpSpPr>
          <a:xfrm rot="10800000">
            <a:off x="58164" y="21820"/>
            <a:ext cx="8873827" cy="5022213"/>
            <a:chOff x="136650" y="62024"/>
            <a:chExt cx="8873827" cy="5022213"/>
          </a:xfrm>
        </p:grpSpPr>
        <p:sp>
          <p:nvSpPr>
            <p:cNvPr id="2634" name="Google Shape;2634;p31"/>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1"/>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1"/>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1"/>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1"/>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1"/>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1"/>
            <p:cNvSpPr/>
            <p:nvPr/>
          </p:nvSpPr>
          <p:spPr>
            <a:xfrm>
              <a:off x="1227321" y="449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1"/>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1"/>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1"/>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1"/>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1"/>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1"/>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1"/>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1"/>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1"/>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1"/>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1"/>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1"/>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1"/>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1"/>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1"/>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1"/>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1"/>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1"/>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1"/>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1"/>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1"/>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1"/>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1"/>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1"/>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1"/>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1"/>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1"/>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1"/>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1"/>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1"/>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1"/>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1"/>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1"/>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1"/>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1"/>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1"/>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1"/>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8" name="Google Shape;2678;p31"/>
          <p:cNvGrpSpPr/>
          <p:nvPr/>
        </p:nvGrpSpPr>
        <p:grpSpPr>
          <a:xfrm rot="-8500826">
            <a:off x="-756132" y="-3731"/>
            <a:ext cx="1465424" cy="1339713"/>
            <a:chOff x="8231434" y="3388420"/>
            <a:chExt cx="1400049" cy="1279946"/>
          </a:xfrm>
        </p:grpSpPr>
        <p:sp>
          <p:nvSpPr>
            <p:cNvPr id="2679" name="Google Shape;2679;p31"/>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1"/>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1" name="Google Shape;2681;p31"/>
          <p:cNvGrpSpPr/>
          <p:nvPr/>
        </p:nvGrpSpPr>
        <p:grpSpPr>
          <a:xfrm rot="3006571">
            <a:off x="8779229" y="399560"/>
            <a:ext cx="483748" cy="740053"/>
            <a:chOff x="450650" y="2491500"/>
            <a:chExt cx="548900" cy="839725"/>
          </a:xfrm>
        </p:grpSpPr>
        <p:sp>
          <p:nvSpPr>
            <p:cNvPr id="2682" name="Google Shape;2682;p31"/>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1"/>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31"/>
          <p:cNvGrpSpPr/>
          <p:nvPr/>
        </p:nvGrpSpPr>
        <p:grpSpPr>
          <a:xfrm rot="-7813864">
            <a:off x="-131971" y="3988539"/>
            <a:ext cx="488329" cy="747007"/>
            <a:chOff x="450650" y="2491500"/>
            <a:chExt cx="548900" cy="839725"/>
          </a:xfrm>
        </p:grpSpPr>
        <p:sp>
          <p:nvSpPr>
            <p:cNvPr id="2685" name="Google Shape;2685;p31"/>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1"/>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 name="Google Shape;2687;p31"/>
          <p:cNvGrpSpPr/>
          <p:nvPr/>
        </p:nvGrpSpPr>
        <p:grpSpPr>
          <a:xfrm rot="-2478002">
            <a:off x="8636972" y="4233680"/>
            <a:ext cx="768254" cy="847198"/>
            <a:chOff x="1223650" y="2350625"/>
            <a:chExt cx="918900" cy="1013325"/>
          </a:xfrm>
        </p:grpSpPr>
        <p:sp>
          <p:nvSpPr>
            <p:cNvPr id="2688" name="Google Shape;2688;p31"/>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1"/>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1"/>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1"/>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1"/>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1"/>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1"/>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1"/>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1"/>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1"/>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1"/>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1"/>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1"/>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1"/>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1"/>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1"/>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1"/>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1"/>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6" name="Google Shape;2706;p31"/>
          <p:cNvGrpSpPr/>
          <p:nvPr/>
        </p:nvGrpSpPr>
        <p:grpSpPr>
          <a:xfrm rot="-5081624">
            <a:off x="7813367" y="-277898"/>
            <a:ext cx="545378" cy="782441"/>
            <a:chOff x="4143075" y="977325"/>
            <a:chExt cx="618850" cy="887850"/>
          </a:xfrm>
        </p:grpSpPr>
        <p:sp>
          <p:nvSpPr>
            <p:cNvPr id="2707" name="Google Shape;2707;p31"/>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1"/>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1"/>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1"/>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1"/>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1"/>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1"/>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1"/>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1"/>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1"/>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1"/>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1"/>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9" name="Google Shape;2719;p31"/>
          <p:cNvGrpSpPr/>
          <p:nvPr/>
        </p:nvGrpSpPr>
        <p:grpSpPr>
          <a:xfrm flipH="1" rot="7070224">
            <a:off x="564114" y="4683748"/>
            <a:ext cx="768245" cy="847189"/>
            <a:chOff x="1223650" y="2350625"/>
            <a:chExt cx="918900" cy="1013325"/>
          </a:xfrm>
        </p:grpSpPr>
        <p:sp>
          <p:nvSpPr>
            <p:cNvPr id="2720" name="Google Shape;2720;p31"/>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31"/>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1"/>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1"/>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1"/>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1"/>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1"/>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1"/>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1"/>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1"/>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1"/>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1"/>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1"/>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1"/>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1"/>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1"/>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1"/>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1"/>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741" name="Shape 2741"/>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2742" name="Shape 2742"/>
        <p:cNvGrpSpPr/>
        <p:nvPr/>
      </p:nvGrpSpPr>
      <p:grpSpPr>
        <a:xfrm>
          <a:off x="0" y="0"/>
          <a:ext cx="0" cy="0"/>
          <a:chOff x="0" y="0"/>
          <a:chExt cx="0" cy="0"/>
        </a:xfrm>
      </p:grpSpPr>
      <p:sp>
        <p:nvSpPr>
          <p:cNvPr id="2743" name="Google Shape;2743;p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2"/>
        </a:solidFill>
      </p:bgPr>
    </p:bg>
    <p:spTree>
      <p:nvGrpSpPr>
        <p:cNvPr id="324" name="Shape 324"/>
        <p:cNvGrpSpPr/>
        <p:nvPr/>
      </p:nvGrpSpPr>
      <p:grpSpPr>
        <a:xfrm>
          <a:off x="0" y="0"/>
          <a:ext cx="0" cy="0"/>
          <a:chOff x="0" y="0"/>
          <a:chExt cx="0" cy="0"/>
        </a:xfrm>
      </p:grpSpPr>
      <p:grpSp>
        <p:nvGrpSpPr>
          <p:cNvPr id="325" name="Google Shape;325;p5"/>
          <p:cNvGrpSpPr/>
          <p:nvPr/>
        </p:nvGrpSpPr>
        <p:grpSpPr>
          <a:xfrm>
            <a:off x="136650" y="62024"/>
            <a:ext cx="8873827" cy="5022213"/>
            <a:chOff x="136650" y="62024"/>
            <a:chExt cx="8873827" cy="5022213"/>
          </a:xfrm>
        </p:grpSpPr>
        <p:grpSp>
          <p:nvGrpSpPr>
            <p:cNvPr id="326" name="Google Shape;326;p5"/>
            <p:cNvGrpSpPr/>
            <p:nvPr/>
          </p:nvGrpSpPr>
          <p:grpSpPr>
            <a:xfrm flipH="1">
              <a:off x="136650" y="62024"/>
              <a:ext cx="8873827" cy="5022213"/>
              <a:chOff x="136650" y="62024"/>
              <a:chExt cx="8873827" cy="5022213"/>
            </a:xfrm>
          </p:grpSpPr>
          <p:sp>
            <p:nvSpPr>
              <p:cNvPr id="327" name="Google Shape;327;p5"/>
              <p:cNvSpPr/>
              <p:nvPr/>
            </p:nvSpPr>
            <p:spPr>
              <a:xfrm>
                <a:off x="8575872" y="101524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5"/>
              <p:cNvSpPr/>
              <p:nvPr/>
            </p:nvSpPr>
            <p:spPr>
              <a:xfrm>
                <a:off x="152672" y="414778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5"/>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5"/>
              <p:cNvSpPr/>
              <p:nvPr/>
            </p:nvSpPr>
            <p:spPr>
              <a:xfrm>
                <a:off x="8561284" y="162913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5"/>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5"/>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5"/>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5"/>
              <p:cNvSpPr/>
              <p:nvPr/>
            </p:nvSpPr>
            <p:spPr>
              <a:xfrm>
                <a:off x="8914561" y="1538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5"/>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5"/>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5"/>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5"/>
              <p:cNvSpPr/>
              <p:nvPr/>
            </p:nvSpPr>
            <p:spPr>
              <a:xfrm>
                <a:off x="136650" y="1371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5"/>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5"/>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5"/>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5"/>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5"/>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5"/>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5"/>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5"/>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5"/>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5"/>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5"/>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5"/>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5"/>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5"/>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5"/>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5"/>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5"/>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5"/>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5"/>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5"/>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5"/>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5"/>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5"/>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5"/>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5"/>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5"/>
              <p:cNvSpPr/>
              <p:nvPr/>
            </p:nvSpPr>
            <p:spPr>
              <a:xfrm>
                <a:off x="4458035" y="48864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5"/>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5"/>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5"/>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5"/>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5"/>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5"/>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 name="Google Shape;371;p5"/>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 name="Google Shape;372;p5"/>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373" name="Google Shape;373;p5"/>
          <p:cNvSpPr txBox="1"/>
          <p:nvPr>
            <p:ph idx="1" type="subTitle"/>
          </p:nvPr>
        </p:nvSpPr>
        <p:spPr>
          <a:xfrm>
            <a:off x="5032688" y="3364796"/>
            <a:ext cx="2190000" cy="71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lvl1pPr>
            <a:lvl2pPr lvl="1" rtl="0">
              <a:spcBef>
                <a:spcPts val="0"/>
              </a:spcBef>
              <a:spcAft>
                <a:spcPts val="0"/>
              </a:spcAft>
              <a:buClr>
                <a:schemeClr val="dk1"/>
              </a:buClr>
              <a:buSzPts val="1400"/>
              <a:buNone/>
              <a:defRPr sz="1400">
                <a:solidFill>
                  <a:schemeClr val="dk1"/>
                </a:solidFill>
              </a:defRPr>
            </a:lvl2pPr>
            <a:lvl3pPr lvl="2" rtl="0">
              <a:spcBef>
                <a:spcPts val="1600"/>
              </a:spcBef>
              <a:spcAft>
                <a:spcPts val="0"/>
              </a:spcAft>
              <a:buClr>
                <a:schemeClr val="dk1"/>
              </a:buClr>
              <a:buSzPts val="1400"/>
              <a:buNone/>
              <a:defRPr sz="1400">
                <a:solidFill>
                  <a:schemeClr val="dk1"/>
                </a:solidFill>
              </a:defRPr>
            </a:lvl3pPr>
            <a:lvl4pPr lvl="3" rtl="0">
              <a:spcBef>
                <a:spcPts val="1600"/>
              </a:spcBef>
              <a:spcAft>
                <a:spcPts val="0"/>
              </a:spcAft>
              <a:buClr>
                <a:schemeClr val="dk1"/>
              </a:buClr>
              <a:buSzPts val="1400"/>
              <a:buNone/>
              <a:defRPr sz="1400">
                <a:solidFill>
                  <a:schemeClr val="dk1"/>
                </a:solidFill>
              </a:defRPr>
            </a:lvl4pPr>
            <a:lvl5pPr lvl="4" rtl="0">
              <a:spcBef>
                <a:spcPts val="1600"/>
              </a:spcBef>
              <a:spcAft>
                <a:spcPts val="0"/>
              </a:spcAft>
              <a:buClr>
                <a:schemeClr val="dk1"/>
              </a:buClr>
              <a:buSzPts val="1400"/>
              <a:buNone/>
              <a:defRPr sz="1400">
                <a:solidFill>
                  <a:schemeClr val="dk1"/>
                </a:solidFill>
              </a:defRPr>
            </a:lvl5pPr>
            <a:lvl6pPr lvl="5" rtl="0">
              <a:spcBef>
                <a:spcPts val="1600"/>
              </a:spcBef>
              <a:spcAft>
                <a:spcPts val="0"/>
              </a:spcAft>
              <a:buClr>
                <a:schemeClr val="dk1"/>
              </a:buClr>
              <a:buSzPts val="1400"/>
              <a:buNone/>
              <a:defRPr sz="1400">
                <a:solidFill>
                  <a:schemeClr val="dk1"/>
                </a:solidFill>
              </a:defRPr>
            </a:lvl6pPr>
            <a:lvl7pPr lvl="6" rtl="0">
              <a:spcBef>
                <a:spcPts val="1600"/>
              </a:spcBef>
              <a:spcAft>
                <a:spcPts val="0"/>
              </a:spcAft>
              <a:buClr>
                <a:schemeClr val="dk1"/>
              </a:buClr>
              <a:buSzPts val="1400"/>
              <a:buNone/>
              <a:defRPr sz="1400">
                <a:solidFill>
                  <a:schemeClr val="dk1"/>
                </a:solidFill>
              </a:defRPr>
            </a:lvl7pPr>
            <a:lvl8pPr lvl="7" rtl="0">
              <a:spcBef>
                <a:spcPts val="1600"/>
              </a:spcBef>
              <a:spcAft>
                <a:spcPts val="0"/>
              </a:spcAft>
              <a:buClr>
                <a:schemeClr val="dk1"/>
              </a:buClr>
              <a:buSzPts val="1400"/>
              <a:buNone/>
              <a:defRPr sz="1400">
                <a:solidFill>
                  <a:schemeClr val="dk1"/>
                </a:solidFill>
              </a:defRPr>
            </a:lvl8pPr>
            <a:lvl9pPr lvl="8" rtl="0">
              <a:spcBef>
                <a:spcPts val="1600"/>
              </a:spcBef>
              <a:spcAft>
                <a:spcPts val="1600"/>
              </a:spcAft>
              <a:buClr>
                <a:schemeClr val="dk1"/>
              </a:buClr>
              <a:buSzPts val="1400"/>
              <a:buNone/>
              <a:defRPr sz="1400">
                <a:solidFill>
                  <a:schemeClr val="dk1"/>
                </a:solidFill>
              </a:defRPr>
            </a:lvl9pPr>
          </a:lstStyle>
          <a:p/>
        </p:txBody>
      </p:sp>
      <p:sp>
        <p:nvSpPr>
          <p:cNvPr id="374" name="Google Shape;374;p5"/>
          <p:cNvSpPr txBox="1"/>
          <p:nvPr>
            <p:ph idx="2" type="subTitle"/>
          </p:nvPr>
        </p:nvSpPr>
        <p:spPr>
          <a:xfrm>
            <a:off x="5032700" y="2958023"/>
            <a:ext cx="2190000" cy="52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sp>
        <p:nvSpPr>
          <p:cNvPr id="375" name="Google Shape;375;p5"/>
          <p:cNvSpPr txBox="1"/>
          <p:nvPr>
            <p:ph idx="3" type="subTitle"/>
          </p:nvPr>
        </p:nvSpPr>
        <p:spPr>
          <a:xfrm>
            <a:off x="1921313" y="3364796"/>
            <a:ext cx="2190000" cy="71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1400"/>
              <a:buNone/>
              <a:defRPr sz="1400"/>
            </a:lvl1pPr>
            <a:lvl2pPr lvl="1" rtl="0">
              <a:spcBef>
                <a:spcPts val="0"/>
              </a:spcBef>
              <a:spcAft>
                <a:spcPts val="0"/>
              </a:spcAft>
              <a:buClr>
                <a:schemeClr val="dk1"/>
              </a:buClr>
              <a:buSzPts val="1400"/>
              <a:buNone/>
              <a:defRPr sz="1400">
                <a:solidFill>
                  <a:schemeClr val="dk1"/>
                </a:solidFill>
              </a:defRPr>
            </a:lvl2pPr>
            <a:lvl3pPr lvl="2" rtl="0">
              <a:spcBef>
                <a:spcPts val="1600"/>
              </a:spcBef>
              <a:spcAft>
                <a:spcPts val="0"/>
              </a:spcAft>
              <a:buClr>
                <a:schemeClr val="dk1"/>
              </a:buClr>
              <a:buSzPts val="1400"/>
              <a:buNone/>
              <a:defRPr sz="1400">
                <a:solidFill>
                  <a:schemeClr val="dk1"/>
                </a:solidFill>
              </a:defRPr>
            </a:lvl3pPr>
            <a:lvl4pPr lvl="3" rtl="0">
              <a:spcBef>
                <a:spcPts val="1600"/>
              </a:spcBef>
              <a:spcAft>
                <a:spcPts val="0"/>
              </a:spcAft>
              <a:buClr>
                <a:schemeClr val="dk1"/>
              </a:buClr>
              <a:buSzPts val="1400"/>
              <a:buNone/>
              <a:defRPr sz="1400">
                <a:solidFill>
                  <a:schemeClr val="dk1"/>
                </a:solidFill>
              </a:defRPr>
            </a:lvl4pPr>
            <a:lvl5pPr lvl="4" rtl="0">
              <a:spcBef>
                <a:spcPts val="1600"/>
              </a:spcBef>
              <a:spcAft>
                <a:spcPts val="0"/>
              </a:spcAft>
              <a:buClr>
                <a:schemeClr val="dk1"/>
              </a:buClr>
              <a:buSzPts val="1400"/>
              <a:buNone/>
              <a:defRPr sz="1400">
                <a:solidFill>
                  <a:schemeClr val="dk1"/>
                </a:solidFill>
              </a:defRPr>
            </a:lvl5pPr>
            <a:lvl6pPr lvl="5" rtl="0">
              <a:spcBef>
                <a:spcPts val="1600"/>
              </a:spcBef>
              <a:spcAft>
                <a:spcPts val="0"/>
              </a:spcAft>
              <a:buClr>
                <a:schemeClr val="dk1"/>
              </a:buClr>
              <a:buSzPts val="1400"/>
              <a:buNone/>
              <a:defRPr sz="1400">
                <a:solidFill>
                  <a:schemeClr val="dk1"/>
                </a:solidFill>
              </a:defRPr>
            </a:lvl6pPr>
            <a:lvl7pPr lvl="6" rtl="0">
              <a:spcBef>
                <a:spcPts val="1600"/>
              </a:spcBef>
              <a:spcAft>
                <a:spcPts val="0"/>
              </a:spcAft>
              <a:buClr>
                <a:schemeClr val="dk1"/>
              </a:buClr>
              <a:buSzPts val="1400"/>
              <a:buNone/>
              <a:defRPr sz="1400">
                <a:solidFill>
                  <a:schemeClr val="dk1"/>
                </a:solidFill>
              </a:defRPr>
            </a:lvl7pPr>
            <a:lvl8pPr lvl="7" rtl="0">
              <a:spcBef>
                <a:spcPts val="1600"/>
              </a:spcBef>
              <a:spcAft>
                <a:spcPts val="0"/>
              </a:spcAft>
              <a:buClr>
                <a:schemeClr val="dk1"/>
              </a:buClr>
              <a:buSzPts val="1400"/>
              <a:buNone/>
              <a:defRPr sz="1400">
                <a:solidFill>
                  <a:schemeClr val="dk1"/>
                </a:solidFill>
              </a:defRPr>
            </a:lvl8pPr>
            <a:lvl9pPr lvl="8" rtl="0">
              <a:spcBef>
                <a:spcPts val="1600"/>
              </a:spcBef>
              <a:spcAft>
                <a:spcPts val="1600"/>
              </a:spcAft>
              <a:buClr>
                <a:schemeClr val="dk1"/>
              </a:buClr>
              <a:buSzPts val="1400"/>
              <a:buNone/>
              <a:defRPr sz="1400">
                <a:solidFill>
                  <a:schemeClr val="dk1"/>
                </a:solidFill>
              </a:defRPr>
            </a:lvl9pPr>
          </a:lstStyle>
          <a:p/>
        </p:txBody>
      </p:sp>
      <p:sp>
        <p:nvSpPr>
          <p:cNvPr id="376" name="Google Shape;376;p5"/>
          <p:cNvSpPr txBox="1"/>
          <p:nvPr>
            <p:ph idx="4" type="subTitle"/>
          </p:nvPr>
        </p:nvSpPr>
        <p:spPr>
          <a:xfrm>
            <a:off x="1921325" y="2958023"/>
            <a:ext cx="2190000" cy="5226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dk1"/>
              </a:buClr>
              <a:buSzPts val="2500"/>
              <a:buFont typeface="Delius Swash Caps"/>
              <a:buNone/>
              <a:defRPr sz="2500">
                <a:solidFill>
                  <a:schemeClr val="lt1"/>
                </a:solidFill>
                <a:latin typeface="Pacifico"/>
                <a:ea typeface="Pacifico"/>
                <a:cs typeface="Pacifico"/>
                <a:sym typeface="Pacifico"/>
              </a:defRPr>
            </a:lvl1pPr>
            <a:lvl2pPr lvl="1" rtl="0">
              <a:spcBef>
                <a:spcPts val="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2pPr>
            <a:lvl3pPr lvl="2"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3pPr>
            <a:lvl4pPr lvl="3"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4pPr>
            <a:lvl5pPr lvl="4"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5pPr>
            <a:lvl6pPr lvl="5"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6pPr>
            <a:lvl7pPr lvl="6"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7pPr>
            <a:lvl8pPr lvl="7" rtl="0">
              <a:spcBef>
                <a:spcPts val="1600"/>
              </a:spcBef>
              <a:spcAft>
                <a:spcPts val="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8pPr>
            <a:lvl9pPr lvl="8" rtl="0">
              <a:spcBef>
                <a:spcPts val="1600"/>
              </a:spcBef>
              <a:spcAft>
                <a:spcPts val="1600"/>
              </a:spcAft>
              <a:buClr>
                <a:schemeClr val="dk1"/>
              </a:buClr>
              <a:buSzPts val="2500"/>
              <a:buFont typeface="Delius Swash Caps"/>
              <a:buNone/>
              <a:defRPr sz="2500">
                <a:solidFill>
                  <a:schemeClr val="dk1"/>
                </a:solidFill>
                <a:latin typeface="Delius Swash Caps"/>
                <a:ea typeface="Delius Swash Caps"/>
                <a:cs typeface="Delius Swash Caps"/>
                <a:sym typeface="Delius Swash Caps"/>
              </a:defRPr>
            </a:lvl9pPr>
          </a:lstStyle>
          <a:p/>
        </p:txBody>
      </p:sp>
      <p:grpSp>
        <p:nvGrpSpPr>
          <p:cNvPr id="377" name="Google Shape;377;p5"/>
          <p:cNvGrpSpPr/>
          <p:nvPr/>
        </p:nvGrpSpPr>
        <p:grpSpPr>
          <a:xfrm flipH="1" rot="7131554">
            <a:off x="7789088" y="3899985"/>
            <a:ext cx="1612079" cy="1612079"/>
            <a:chOff x="-565488" y="132935"/>
            <a:chExt cx="1440098" cy="1440098"/>
          </a:xfrm>
        </p:grpSpPr>
        <p:sp>
          <p:nvSpPr>
            <p:cNvPr id="378" name="Google Shape;378;p5"/>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5"/>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 name="Google Shape;380;p5"/>
          <p:cNvGrpSpPr/>
          <p:nvPr/>
        </p:nvGrpSpPr>
        <p:grpSpPr>
          <a:xfrm rot="-5081664">
            <a:off x="7950528" y="-203911"/>
            <a:ext cx="467813" cy="671160"/>
            <a:chOff x="4143075" y="977325"/>
            <a:chExt cx="618850" cy="887850"/>
          </a:xfrm>
        </p:grpSpPr>
        <p:sp>
          <p:nvSpPr>
            <p:cNvPr id="381" name="Google Shape;381;p5"/>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5"/>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5"/>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5"/>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5"/>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5"/>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5"/>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5"/>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5"/>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5"/>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5"/>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5"/>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5"/>
          <p:cNvGrpSpPr/>
          <p:nvPr/>
        </p:nvGrpSpPr>
        <p:grpSpPr>
          <a:xfrm rot="-769005">
            <a:off x="562038" y="4678385"/>
            <a:ext cx="804504" cy="596846"/>
            <a:chOff x="1180952" y="3984492"/>
            <a:chExt cx="941276" cy="698315"/>
          </a:xfrm>
        </p:grpSpPr>
        <p:grpSp>
          <p:nvGrpSpPr>
            <p:cNvPr id="394" name="Google Shape;394;p5"/>
            <p:cNvGrpSpPr/>
            <p:nvPr/>
          </p:nvGrpSpPr>
          <p:grpSpPr>
            <a:xfrm rot="5718451">
              <a:off x="1342169" y="3889730"/>
              <a:ext cx="618842" cy="887839"/>
              <a:chOff x="4143075" y="977325"/>
              <a:chExt cx="618850" cy="887850"/>
            </a:xfrm>
          </p:grpSpPr>
          <p:sp>
            <p:nvSpPr>
              <p:cNvPr id="395" name="Google Shape;395;p5"/>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5"/>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5"/>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5"/>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5"/>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5"/>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5"/>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5"/>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5"/>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5"/>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5"/>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5"/>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 name="Google Shape;407;p5"/>
            <p:cNvGrpSpPr/>
            <p:nvPr/>
          </p:nvGrpSpPr>
          <p:grpSpPr>
            <a:xfrm rot="5718451">
              <a:off x="1342169" y="3889730"/>
              <a:ext cx="618842" cy="887839"/>
              <a:chOff x="4143075" y="977325"/>
              <a:chExt cx="618850" cy="887850"/>
            </a:xfrm>
          </p:grpSpPr>
          <p:sp>
            <p:nvSpPr>
              <p:cNvPr id="408" name="Google Shape;408;p5"/>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5"/>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5"/>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5"/>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5"/>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5"/>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5"/>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5"/>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5"/>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5"/>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5"/>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5"/>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 name="Google Shape;420;p5"/>
          <p:cNvGrpSpPr/>
          <p:nvPr/>
        </p:nvGrpSpPr>
        <p:grpSpPr>
          <a:xfrm rot="-7793482">
            <a:off x="-88659" y="4516212"/>
            <a:ext cx="422373" cy="646160"/>
            <a:chOff x="450650" y="2491500"/>
            <a:chExt cx="548900" cy="839725"/>
          </a:xfrm>
        </p:grpSpPr>
        <p:sp>
          <p:nvSpPr>
            <p:cNvPr id="421" name="Google Shape;421;p5"/>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5"/>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lt2"/>
        </a:solidFill>
      </p:bgPr>
    </p:bg>
    <p:spTree>
      <p:nvGrpSpPr>
        <p:cNvPr id="423" name="Shape 423"/>
        <p:cNvGrpSpPr/>
        <p:nvPr/>
      </p:nvGrpSpPr>
      <p:grpSpPr>
        <a:xfrm>
          <a:off x="0" y="0"/>
          <a:ext cx="0" cy="0"/>
          <a:chOff x="0" y="0"/>
          <a:chExt cx="0" cy="0"/>
        </a:xfrm>
      </p:grpSpPr>
      <p:grpSp>
        <p:nvGrpSpPr>
          <p:cNvPr id="424" name="Google Shape;424;p6"/>
          <p:cNvGrpSpPr/>
          <p:nvPr/>
        </p:nvGrpSpPr>
        <p:grpSpPr>
          <a:xfrm>
            <a:off x="-565488" y="132935"/>
            <a:ext cx="1440098" cy="1440098"/>
            <a:chOff x="-565488" y="132935"/>
            <a:chExt cx="1440098" cy="1440098"/>
          </a:xfrm>
        </p:grpSpPr>
        <p:sp>
          <p:nvSpPr>
            <p:cNvPr id="425" name="Google Shape;425;p6"/>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6"/>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 name="Google Shape;427;p6"/>
          <p:cNvGrpSpPr/>
          <p:nvPr/>
        </p:nvGrpSpPr>
        <p:grpSpPr>
          <a:xfrm>
            <a:off x="136650" y="62024"/>
            <a:ext cx="8873827" cy="5022213"/>
            <a:chOff x="136650" y="62024"/>
            <a:chExt cx="8873827" cy="5022213"/>
          </a:xfrm>
        </p:grpSpPr>
        <p:grpSp>
          <p:nvGrpSpPr>
            <p:cNvPr id="428" name="Google Shape;428;p6"/>
            <p:cNvGrpSpPr/>
            <p:nvPr/>
          </p:nvGrpSpPr>
          <p:grpSpPr>
            <a:xfrm flipH="1">
              <a:off x="136650" y="62024"/>
              <a:ext cx="8873827" cy="5022213"/>
              <a:chOff x="136650" y="62024"/>
              <a:chExt cx="8873827" cy="5022213"/>
            </a:xfrm>
          </p:grpSpPr>
          <p:sp>
            <p:nvSpPr>
              <p:cNvPr id="429" name="Google Shape;429;p6"/>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6"/>
              <p:cNvSpPr/>
              <p:nvPr/>
            </p:nvSpPr>
            <p:spPr>
              <a:xfrm>
                <a:off x="152672" y="414778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6"/>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6"/>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6"/>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6"/>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6"/>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6"/>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6"/>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6"/>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6"/>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6"/>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6"/>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6"/>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6"/>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6"/>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6"/>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6"/>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6"/>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6"/>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6"/>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6"/>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6"/>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6"/>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6"/>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6"/>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6"/>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6"/>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6"/>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6"/>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6"/>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6"/>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6"/>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6"/>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6"/>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6"/>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6"/>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6"/>
              <p:cNvSpPr/>
              <p:nvPr/>
            </p:nvSpPr>
            <p:spPr>
              <a:xfrm>
                <a:off x="4458035" y="48864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6"/>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6"/>
              <p:cNvSpPr/>
              <p:nvPr/>
            </p:nvSpPr>
            <p:spPr>
              <a:xfrm rot="-5400000">
                <a:off x="5719987" y="48354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6"/>
              <p:cNvSpPr/>
              <p:nvPr/>
            </p:nvSpPr>
            <p:spPr>
              <a:xfrm rot="-5400000">
                <a:off x="7769586" y="4985448"/>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6"/>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6"/>
              <p:cNvSpPr/>
              <p:nvPr/>
            </p:nvSpPr>
            <p:spPr>
              <a:xfrm rot="-5400000">
                <a:off x="7167041" y="490465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6"/>
              <p:cNvSpPr/>
              <p:nvPr/>
            </p:nvSpPr>
            <p:spPr>
              <a:xfrm>
                <a:off x="7960346" y="4773776"/>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 name="Google Shape;473;p6"/>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 name="Google Shape;474;p6"/>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475" name="Google Shape;475;p6"/>
          <p:cNvGrpSpPr/>
          <p:nvPr/>
        </p:nvGrpSpPr>
        <p:grpSpPr>
          <a:xfrm rot="-8656909">
            <a:off x="-108288" y="-78566"/>
            <a:ext cx="756377" cy="490101"/>
            <a:chOff x="6262675" y="3263000"/>
            <a:chExt cx="756375" cy="490100"/>
          </a:xfrm>
        </p:grpSpPr>
        <p:sp>
          <p:nvSpPr>
            <p:cNvPr id="476" name="Google Shape;476;p6"/>
            <p:cNvSpPr/>
            <p:nvPr/>
          </p:nvSpPr>
          <p:spPr>
            <a:xfrm>
              <a:off x="6262675" y="3263000"/>
              <a:ext cx="756375" cy="490100"/>
            </a:xfrm>
            <a:custGeom>
              <a:rect b="b" l="l" r="r" t="t"/>
              <a:pathLst>
                <a:path extrusionOk="0" h="19604" w="30255">
                  <a:moveTo>
                    <a:pt x="24374" y="1"/>
                  </a:moveTo>
                  <a:cubicBezTo>
                    <a:pt x="23938" y="1"/>
                    <a:pt x="23484" y="18"/>
                    <a:pt x="23015" y="49"/>
                  </a:cubicBezTo>
                  <a:cubicBezTo>
                    <a:pt x="22709" y="1961"/>
                    <a:pt x="22238" y="3264"/>
                    <a:pt x="21778" y="3264"/>
                  </a:cubicBezTo>
                  <a:cubicBezTo>
                    <a:pt x="21773" y="3264"/>
                    <a:pt x="21769" y="3264"/>
                    <a:pt x="21765" y="3264"/>
                  </a:cubicBezTo>
                  <a:cubicBezTo>
                    <a:pt x="21337" y="3228"/>
                    <a:pt x="21015" y="2038"/>
                    <a:pt x="20920" y="276"/>
                  </a:cubicBezTo>
                  <a:cubicBezTo>
                    <a:pt x="19408" y="478"/>
                    <a:pt x="17788" y="799"/>
                    <a:pt x="16157" y="1169"/>
                  </a:cubicBezTo>
                  <a:cubicBezTo>
                    <a:pt x="16229" y="3014"/>
                    <a:pt x="16026" y="4312"/>
                    <a:pt x="15598" y="4371"/>
                  </a:cubicBezTo>
                  <a:cubicBezTo>
                    <a:pt x="15585" y="4374"/>
                    <a:pt x="15571" y="4375"/>
                    <a:pt x="15558" y="4375"/>
                  </a:cubicBezTo>
                  <a:cubicBezTo>
                    <a:pt x="15135" y="4375"/>
                    <a:pt x="14595" y="3283"/>
                    <a:pt x="14145" y="1633"/>
                  </a:cubicBezTo>
                  <a:cubicBezTo>
                    <a:pt x="13181" y="1871"/>
                    <a:pt x="12228" y="2121"/>
                    <a:pt x="11288" y="2359"/>
                  </a:cubicBezTo>
                  <a:cubicBezTo>
                    <a:pt x="10383" y="2597"/>
                    <a:pt x="9537" y="2824"/>
                    <a:pt x="8740" y="3050"/>
                  </a:cubicBezTo>
                  <a:cubicBezTo>
                    <a:pt x="9121" y="4086"/>
                    <a:pt x="9216" y="4812"/>
                    <a:pt x="8930" y="4979"/>
                  </a:cubicBezTo>
                  <a:cubicBezTo>
                    <a:pt x="8888" y="5004"/>
                    <a:pt x="8839" y="5016"/>
                    <a:pt x="8783" y="5016"/>
                  </a:cubicBezTo>
                  <a:cubicBezTo>
                    <a:pt x="8417" y="5016"/>
                    <a:pt x="7777" y="4483"/>
                    <a:pt x="7001" y="3574"/>
                  </a:cubicBezTo>
                  <a:cubicBezTo>
                    <a:pt x="2251" y="5062"/>
                    <a:pt x="1" y="6241"/>
                    <a:pt x="1" y="6241"/>
                  </a:cubicBezTo>
                  <a:cubicBezTo>
                    <a:pt x="1" y="6241"/>
                    <a:pt x="2036" y="8205"/>
                    <a:pt x="6680" y="11241"/>
                  </a:cubicBezTo>
                  <a:cubicBezTo>
                    <a:pt x="7682" y="10434"/>
                    <a:pt x="8501" y="9952"/>
                    <a:pt x="8929" y="9952"/>
                  </a:cubicBezTo>
                  <a:cubicBezTo>
                    <a:pt x="9025" y="9952"/>
                    <a:pt x="9102" y="9977"/>
                    <a:pt x="9156" y="10027"/>
                  </a:cubicBezTo>
                  <a:cubicBezTo>
                    <a:pt x="9430" y="10277"/>
                    <a:pt x="9085" y="11146"/>
                    <a:pt x="8311" y="12277"/>
                  </a:cubicBezTo>
                  <a:cubicBezTo>
                    <a:pt x="8764" y="12563"/>
                    <a:pt x="9228" y="12849"/>
                    <a:pt x="9728" y="13158"/>
                  </a:cubicBezTo>
                  <a:cubicBezTo>
                    <a:pt x="10669" y="13718"/>
                    <a:pt x="11633" y="14289"/>
                    <a:pt x="12609" y="14849"/>
                  </a:cubicBezTo>
                  <a:cubicBezTo>
                    <a:pt x="13408" y="13263"/>
                    <a:pt x="14175" y="12224"/>
                    <a:pt x="14623" y="12224"/>
                  </a:cubicBezTo>
                  <a:cubicBezTo>
                    <a:pt x="14656" y="12224"/>
                    <a:pt x="14687" y="12230"/>
                    <a:pt x="14717" y="12241"/>
                  </a:cubicBezTo>
                  <a:cubicBezTo>
                    <a:pt x="15169" y="12408"/>
                    <a:pt x="15050" y="13908"/>
                    <a:pt x="14490" y="15908"/>
                  </a:cubicBezTo>
                  <a:cubicBezTo>
                    <a:pt x="16014" y="16754"/>
                    <a:pt x="17538" y="17528"/>
                    <a:pt x="18979" y="18147"/>
                  </a:cubicBezTo>
                  <a:cubicBezTo>
                    <a:pt x="19417" y="16545"/>
                    <a:pt x="19944" y="15500"/>
                    <a:pt x="20356" y="15500"/>
                  </a:cubicBezTo>
                  <a:cubicBezTo>
                    <a:pt x="20369" y="15500"/>
                    <a:pt x="20383" y="15501"/>
                    <a:pt x="20396" y="15504"/>
                  </a:cubicBezTo>
                  <a:cubicBezTo>
                    <a:pt x="20848" y="15563"/>
                    <a:pt x="21051" y="16944"/>
                    <a:pt x="20956" y="18909"/>
                  </a:cubicBezTo>
                  <a:cubicBezTo>
                    <a:pt x="22259" y="19347"/>
                    <a:pt x="23459" y="19604"/>
                    <a:pt x="24496" y="19604"/>
                  </a:cubicBezTo>
                  <a:cubicBezTo>
                    <a:pt x="25713" y="19604"/>
                    <a:pt x="26704" y="19250"/>
                    <a:pt x="27373" y="18421"/>
                  </a:cubicBezTo>
                  <a:cubicBezTo>
                    <a:pt x="26218" y="16539"/>
                    <a:pt x="25647" y="15027"/>
                    <a:pt x="26051" y="14730"/>
                  </a:cubicBezTo>
                  <a:cubicBezTo>
                    <a:pt x="26100" y="14695"/>
                    <a:pt x="26160" y="14678"/>
                    <a:pt x="26230" y="14678"/>
                  </a:cubicBezTo>
                  <a:cubicBezTo>
                    <a:pt x="26642" y="14678"/>
                    <a:pt x="27410" y="15258"/>
                    <a:pt x="28325" y="16194"/>
                  </a:cubicBezTo>
                  <a:cubicBezTo>
                    <a:pt x="29266" y="12146"/>
                    <a:pt x="26218" y="10027"/>
                    <a:pt x="26218" y="10027"/>
                  </a:cubicBezTo>
                  <a:cubicBezTo>
                    <a:pt x="26218" y="10027"/>
                    <a:pt x="30254" y="8669"/>
                    <a:pt x="29980" y="3764"/>
                  </a:cubicBezTo>
                  <a:lnTo>
                    <a:pt x="29980" y="3764"/>
                  </a:lnTo>
                  <a:cubicBezTo>
                    <a:pt x="28799" y="4612"/>
                    <a:pt x="27816" y="5125"/>
                    <a:pt x="27317" y="5125"/>
                  </a:cubicBezTo>
                  <a:cubicBezTo>
                    <a:pt x="27193" y="5125"/>
                    <a:pt x="27099" y="5093"/>
                    <a:pt x="27040" y="5026"/>
                  </a:cubicBezTo>
                  <a:cubicBezTo>
                    <a:pt x="26694" y="4645"/>
                    <a:pt x="27623" y="3205"/>
                    <a:pt x="29230" y="1538"/>
                  </a:cubicBezTo>
                  <a:cubicBezTo>
                    <a:pt x="28307" y="426"/>
                    <a:pt x="26564" y="1"/>
                    <a:pt x="243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6"/>
            <p:cNvSpPr/>
            <p:nvPr/>
          </p:nvSpPr>
          <p:spPr>
            <a:xfrm>
              <a:off x="6262675" y="3419000"/>
              <a:ext cx="731950" cy="334100"/>
            </a:xfrm>
            <a:custGeom>
              <a:rect b="b" l="l" r="r" t="t"/>
              <a:pathLst>
                <a:path extrusionOk="0" h="13364" w="29278">
                  <a:moveTo>
                    <a:pt x="1" y="1"/>
                  </a:moveTo>
                  <a:cubicBezTo>
                    <a:pt x="1" y="1"/>
                    <a:pt x="2037" y="1965"/>
                    <a:pt x="6680" y="5001"/>
                  </a:cubicBezTo>
                  <a:cubicBezTo>
                    <a:pt x="7682" y="4194"/>
                    <a:pt x="8501" y="3712"/>
                    <a:pt x="8929" y="3712"/>
                  </a:cubicBezTo>
                  <a:cubicBezTo>
                    <a:pt x="9025" y="3712"/>
                    <a:pt x="9102" y="3737"/>
                    <a:pt x="9156" y="3787"/>
                  </a:cubicBezTo>
                  <a:cubicBezTo>
                    <a:pt x="9430" y="4037"/>
                    <a:pt x="9085" y="4906"/>
                    <a:pt x="8311" y="6037"/>
                  </a:cubicBezTo>
                  <a:cubicBezTo>
                    <a:pt x="8764" y="6323"/>
                    <a:pt x="9228" y="6609"/>
                    <a:pt x="9728" y="6918"/>
                  </a:cubicBezTo>
                  <a:cubicBezTo>
                    <a:pt x="10669" y="7478"/>
                    <a:pt x="11633" y="8049"/>
                    <a:pt x="12609" y="8609"/>
                  </a:cubicBezTo>
                  <a:cubicBezTo>
                    <a:pt x="13408" y="7023"/>
                    <a:pt x="14175" y="5984"/>
                    <a:pt x="14623" y="5984"/>
                  </a:cubicBezTo>
                  <a:cubicBezTo>
                    <a:pt x="14656" y="5984"/>
                    <a:pt x="14687" y="5990"/>
                    <a:pt x="14717" y="6001"/>
                  </a:cubicBezTo>
                  <a:cubicBezTo>
                    <a:pt x="15169" y="6168"/>
                    <a:pt x="15050" y="7668"/>
                    <a:pt x="14490" y="9668"/>
                  </a:cubicBezTo>
                  <a:cubicBezTo>
                    <a:pt x="16014" y="10514"/>
                    <a:pt x="17538" y="11288"/>
                    <a:pt x="18979" y="11907"/>
                  </a:cubicBezTo>
                  <a:cubicBezTo>
                    <a:pt x="19417" y="10305"/>
                    <a:pt x="19944" y="9260"/>
                    <a:pt x="20356" y="9260"/>
                  </a:cubicBezTo>
                  <a:cubicBezTo>
                    <a:pt x="20369" y="9260"/>
                    <a:pt x="20383" y="9261"/>
                    <a:pt x="20396" y="9264"/>
                  </a:cubicBezTo>
                  <a:cubicBezTo>
                    <a:pt x="20848" y="9323"/>
                    <a:pt x="21051" y="10704"/>
                    <a:pt x="20956" y="12669"/>
                  </a:cubicBezTo>
                  <a:cubicBezTo>
                    <a:pt x="22259" y="13107"/>
                    <a:pt x="23459" y="13364"/>
                    <a:pt x="24496" y="13364"/>
                  </a:cubicBezTo>
                  <a:cubicBezTo>
                    <a:pt x="25713" y="13364"/>
                    <a:pt x="26704" y="13010"/>
                    <a:pt x="27373" y="12181"/>
                  </a:cubicBezTo>
                  <a:cubicBezTo>
                    <a:pt x="26218" y="10299"/>
                    <a:pt x="25647" y="8787"/>
                    <a:pt x="26051" y="8490"/>
                  </a:cubicBezTo>
                  <a:cubicBezTo>
                    <a:pt x="26100" y="8455"/>
                    <a:pt x="26160" y="8438"/>
                    <a:pt x="26230" y="8438"/>
                  </a:cubicBezTo>
                  <a:cubicBezTo>
                    <a:pt x="26642" y="8438"/>
                    <a:pt x="27410" y="9018"/>
                    <a:pt x="28325" y="9954"/>
                  </a:cubicBezTo>
                  <a:cubicBezTo>
                    <a:pt x="29278" y="5906"/>
                    <a:pt x="26218" y="3787"/>
                    <a:pt x="26218" y="3787"/>
                  </a:cubicBezTo>
                  <a:lnTo>
                    <a:pt x="1"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 name="Google Shape;478;p6"/>
          <p:cNvGrpSpPr/>
          <p:nvPr/>
        </p:nvGrpSpPr>
        <p:grpSpPr>
          <a:xfrm flipH="1" rot="-2957173">
            <a:off x="8136860" y="4418379"/>
            <a:ext cx="918927" cy="1013355"/>
            <a:chOff x="1223650" y="2350625"/>
            <a:chExt cx="918900" cy="1013325"/>
          </a:xfrm>
        </p:grpSpPr>
        <p:sp>
          <p:nvSpPr>
            <p:cNvPr id="479" name="Google Shape;479;p6"/>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6"/>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6"/>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6"/>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6"/>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6"/>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6"/>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6"/>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6"/>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6"/>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6"/>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6"/>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6"/>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6"/>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6"/>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6"/>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6"/>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6"/>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 name="Google Shape;497;p6"/>
          <p:cNvGrpSpPr/>
          <p:nvPr/>
        </p:nvGrpSpPr>
        <p:grpSpPr>
          <a:xfrm rot="7613431">
            <a:off x="488113" y="-343997"/>
            <a:ext cx="618862" cy="887868"/>
            <a:chOff x="4143075" y="977325"/>
            <a:chExt cx="618850" cy="887850"/>
          </a:xfrm>
        </p:grpSpPr>
        <p:sp>
          <p:nvSpPr>
            <p:cNvPr id="498" name="Google Shape;498;p6"/>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rgbClr val="00BE8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6"/>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6"/>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6"/>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6"/>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6"/>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6"/>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6"/>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6"/>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6"/>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6"/>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6"/>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 name="Google Shape;510;p6"/>
          <p:cNvGrpSpPr/>
          <p:nvPr/>
        </p:nvGrpSpPr>
        <p:grpSpPr>
          <a:xfrm rot="-5081549">
            <a:off x="7530846" y="-280200"/>
            <a:ext cx="618842" cy="887839"/>
            <a:chOff x="4143075" y="977325"/>
            <a:chExt cx="618850" cy="887850"/>
          </a:xfrm>
        </p:grpSpPr>
        <p:sp>
          <p:nvSpPr>
            <p:cNvPr id="511" name="Google Shape;511;p6"/>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6"/>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6"/>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6"/>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6"/>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6"/>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6"/>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6"/>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6"/>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6"/>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6"/>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6"/>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 name="Google Shape;523;p6"/>
          <p:cNvGrpSpPr/>
          <p:nvPr/>
        </p:nvGrpSpPr>
        <p:grpSpPr>
          <a:xfrm flipH="1" rot="-3006428">
            <a:off x="8755943" y="4091110"/>
            <a:ext cx="548939" cy="839785"/>
            <a:chOff x="450650" y="2491500"/>
            <a:chExt cx="548900" cy="839725"/>
          </a:xfrm>
        </p:grpSpPr>
        <p:sp>
          <p:nvSpPr>
            <p:cNvPr id="524" name="Google Shape;524;p6"/>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6"/>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 name="Google Shape;526;p6"/>
          <p:cNvSpPr/>
          <p:nvPr/>
        </p:nvSpPr>
        <p:spPr>
          <a:xfrm flipH="1">
            <a:off x="2683187" y="4893514"/>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lt2"/>
        </a:solidFill>
      </p:bgPr>
    </p:bg>
    <p:spTree>
      <p:nvGrpSpPr>
        <p:cNvPr id="527" name="Shape 527"/>
        <p:cNvGrpSpPr/>
        <p:nvPr/>
      </p:nvGrpSpPr>
      <p:grpSpPr>
        <a:xfrm>
          <a:off x="0" y="0"/>
          <a:ext cx="0" cy="0"/>
          <a:chOff x="0" y="0"/>
          <a:chExt cx="0" cy="0"/>
        </a:xfrm>
      </p:grpSpPr>
      <p:sp>
        <p:nvSpPr>
          <p:cNvPr id="528" name="Google Shape;528;p7"/>
          <p:cNvSpPr/>
          <p:nvPr/>
        </p:nvSpPr>
        <p:spPr>
          <a:xfrm>
            <a:off x="4522609" y="4763164"/>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7"/>
          <p:cNvSpPr txBox="1"/>
          <p:nvPr>
            <p:ph idx="1" type="body"/>
          </p:nvPr>
        </p:nvSpPr>
        <p:spPr>
          <a:xfrm>
            <a:off x="1476900" y="1430900"/>
            <a:ext cx="3783900" cy="27900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solidFill>
                  <a:srgbClr val="434343"/>
                </a:solidFill>
              </a:defRPr>
            </a:lvl1pPr>
            <a:lvl2pPr indent="-317500" lvl="1" marL="914400" rtl="0">
              <a:lnSpc>
                <a:spcPct val="115000"/>
              </a:lnSpc>
              <a:spcBef>
                <a:spcPts val="0"/>
              </a:spcBef>
              <a:spcAft>
                <a:spcPts val="0"/>
              </a:spcAft>
              <a:buSzPts val="1400"/>
              <a:buChar char="○"/>
              <a:defRPr>
                <a:solidFill>
                  <a:srgbClr val="434343"/>
                </a:solidFill>
              </a:defRPr>
            </a:lvl2pPr>
            <a:lvl3pPr indent="-317500" lvl="2" marL="1371600" rtl="0">
              <a:lnSpc>
                <a:spcPct val="115000"/>
              </a:lnSpc>
              <a:spcBef>
                <a:spcPts val="0"/>
              </a:spcBef>
              <a:spcAft>
                <a:spcPts val="0"/>
              </a:spcAft>
              <a:buSzPts val="1400"/>
              <a:buChar char="■"/>
              <a:defRPr>
                <a:solidFill>
                  <a:srgbClr val="434343"/>
                </a:solidFill>
              </a:defRPr>
            </a:lvl3pPr>
            <a:lvl4pPr indent="-317500" lvl="3" marL="1828800" rtl="0">
              <a:lnSpc>
                <a:spcPct val="115000"/>
              </a:lnSpc>
              <a:spcBef>
                <a:spcPts val="0"/>
              </a:spcBef>
              <a:spcAft>
                <a:spcPts val="0"/>
              </a:spcAft>
              <a:buSzPts val="1400"/>
              <a:buChar char="●"/>
              <a:defRPr>
                <a:solidFill>
                  <a:srgbClr val="434343"/>
                </a:solidFill>
              </a:defRPr>
            </a:lvl4pPr>
            <a:lvl5pPr indent="-317500" lvl="4" marL="2286000" rtl="0">
              <a:lnSpc>
                <a:spcPct val="115000"/>
              </a:lnSpc>
              <a:spcBef>
                <a:spcPts val="0"/>
              </a:spcBef>
              <a:spcAft>
                <a:spcPts val="0"/>
              </a:spcAft>
              <a:buSzPts val="1400"/>
              <a:buChar char="○"/>
              <a:defRPr>
                <a:solidFill>
                  <a:srgbClr val="434343"/>
                </a:solidFill>
              </a:defRPr>
            </a:lvl5pPr>
            <a:lvl6pPr indent="-317500" lvl="5" marL="2743200" rtl="0">
              <a:lnSpc>
                <a:spcPct val="115000"/>
              </a:lnSpc>
              <a:spcBef>
                <a:spcPts val="0"/>
              </a:spcBef>
              <a:spcAft>
                <a:spcPts val="0"/>
              </a:spcAft>
              <a:buSzPts val="1400"/>
              <a:buChar char="■"/>
              <a:defRPr>
                <a:solidFill>
                  <a:srgbClr val="434343"/>
                </a:solidFill>
              </a:defRPr>
            </a:lvl6pPr>
            <a:lvl7pPr indent="-317500" lvl="6" marL="3200400" rtl="0">
              <a:lnSpc>
                <a:spcPct val="115000"/>
              </a:lnSpc>
              <a:spcBef>
                <a:spcPts val="0"/>
              </a:spcBef>
              <a:spcAft>
                <a:spcPts val="0"/>
              </a:spcAft>
              <a:buSzPts val="1400"/>
              <a:buChar char="●"/>
              <a:defRPr>
                <a:solidFill>
                  <a:srgbClr val="434343"/>
                </a:solidFill>
              </a:defRPr>
            </a:lvl7pPr>
            <a:lvl8pPr indent="-317500" lvl="7" marL="3657600" rtl="0">
              <a:lnSpc>
                <a:spcPct val="115000"/>
              </a:lnSpc>
              <a:spcBef>
                <a:spcPts val="0"/>
              </a:spcBef>
              <a:spcAft>
                <a:spcPts val="0"/>
              </a:spcAft>
              <a:buSzPts val="1400"/>
              <a:buChar char="○"/>
              <a:defRPr>
                <a:solidFill>
                  <a:srgbClr val="434343"/>
                </a:solidFill>
              </a:defRPr>
            </a:lvl8pPr>
            <a:lvl9pPr indent="-317500" lvl="8" marL="4114800" rtl="0">
              <a:lnSpc>
                <a:spcPct val="115000"/>
              </a:lnSpc>
              <a:spcBef>
                <a:spcPts val="0"/>
              </a:spcBef>
              <a:spcAft>
                <a:spcPts val="0"/>
              </a:spcAft>
              <a:buSzPts val="1400"/>
              <a:buChar char="■"/>
              <a:defRPr>
                <a:solidFill>
                  <a:srgbClr val="434343"/>
                </a:solidFill>
              </a:defRPr>
            </a:lvl9pPr>
          </a:lstStyle>
          <a:p/>
        </p:txBody>
      </p:sp>
      <p:sp>
        <p:nvSpPr>
          <p:cNvPr id="530" name="Google Shape;530;p7"/>
          <p:cNvSpPr txBox="1"/>
          <p:nvPr>
            <p:ph type="title"/>
          </p:nvPr>
        </p:nvSpPr>
        <p:spPr>
          <a:xfrm>
            <a:off x="670100" y="487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sz="33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531" name="Google Shape;531;p7"/>
          <p:cNvGrpSpPr/>
          <p:nvPr/>
        </p:nvGrpSpPr>
        <p:grpSpPr>
          <a:xfrm>
            <a:off x="86750" y="53549"/>
            <a:ext cx="8873827" cy="5022213"/>
            <a:chOff x="136650" y="62024"/>
            <a:chExt cx="8873827" cy="5022213"/>
          </a:xfrm>
        </p:grpSpPr>
        <p:sp>
          <p:nvSpPr>
            <p:cNvPr id="532" name="Google Shape;532;p7"/>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7"/>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7"/>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7"/>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7"/>
            <p:cNvSpPr/>
            <p:nvPr/>
          </p:nvSpPr>
          <p:spPr>
            <a:xfrm>
              <a:off x="554199" y="34095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7"/>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7"/>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7"/>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7"/>
            <p:cNvSpPr/>
            <p:nvPr/>
          </p:nvSpPr>
          <p:spPr>
            <a:xfrm>
              <a:off x="8374663" y="3863899"/>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7"/>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7"/>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7"/>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7"/>
            <p:cNvSpPr/>
            <p:nvPr/>
          </p:nvSpPr>
          <p:spPr>
            <a:xfrm>
              <a:off x="509360" y="3101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7"/>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7"/>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7"/>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7"/>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7"/>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7"/>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7"/>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7"/>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7"/>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7"/>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7"/>
            <p:cNvSpPr/>
            <p:nvPr/>
          </p:nvSpPr>
          <p:spPr>
            <a:xfrm rot="-5400000">
              <a:off x="6797495" y="2120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7"/>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7"/>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7"/>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7"/>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7"/>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7"/>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7"/>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7"/>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7"/>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7"/>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7"/>
            <p:cNvSpPr/>
            <p:nvPr/>
          </p:nvSpPr>
          <p:spPr>
            <a:xfrm>
              <a:off x="28835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7"/>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7"/>
            <p:cNvSpPr/>
            <p:nvPr/>
          </p:nvSpPr>
          <p:spPr>
            <a:xfrm>
              <a:off x="3029260" y="47338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7"/>
            <p:cNvSpPr/>
            <p:nvPr/>
          </p:nvSpPr>
          <p:spPr>
            <a:xfrm>
              <a:off x="3671763" y="48896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7"/>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7"/>
            <p:cNvSpPr/>
            <p:nvPr/>
          </p:nvSpPr>
          <p:spPr>
            <a:xfrm rot="-5400000">
              <a:off x="76286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7"/>
            <p:cNvSpPr/>
            <p:nvPr/>
          </p:nvSpPr>
          <p:spPr>
            <a:xfrm rot="-5400000">
              <a:off x="5298244" y="4862147"/>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7"/>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7"/>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7"/>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 name="Google Shape;576;p7"/>
          <p:cNvSpPr/>
          <p:nvPr/>
        </p:nvSpPr>
        <p:spPr>
          <a:xfrm rot="-5400000">
            <a:off x="1252642" y="3102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 name="Google Shape;577;p7"/>
          <p:cNvGrpSpPr/>
          <p:nvPr/>
        </p:nvGrpSpPr>
        <p:grpSpPr>
          <a:xfrm rot="2986040">
            <a:off x="8839373" y="380884"/>
            <a:ext cx="500635" cy="765888"/>
            <a:chOff x="450650" y="2491500"/>
            <a:chExt cx="548900" cy="839725"/>
          </a:xfrm>
        </p:grpSpPr>
        <p:sp>
          <p:nvSpPr>
            <p:cNvPr id="578" name="Google Shape;578;p7"/>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7"/>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7"/>
          <p:cNvGrpSpPr/>
          <p:nvPr/>
        </p:nvGrpSpPr>
        <p:grpSpPr>
          <a:xfrm rot="1815761">
            <a:off x="8482557" y="3625662"/>
            <a:ext cx="1110671" cy="1015393"/>
            <a:chOff x="8231434" y="3388420"/>
            <a:chExt cx="1400049" cy="1279946"/>
          </a:xfrm>
        </p:grpSpPr>
        <p:sp>
          <p:nvSpPr>
            <p:cNvPr id="581" name="Google Shape;581;p7"/>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7"/>
            <p:cNvSpPr/>
            <p:nvPr/>
          </p:nvSpPr>
          <p:spPr>
            <a:xfrm rot="1410106">
              <a:off x="8364339" y="3577143"/>
              <a:ext cx="1134240" cy="90250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7"/>
          <p:cNvGrpSpPr/>
          <p:nvPr/>
        </p:nvGrpSpPr>
        <p:grpSpPr>
          <a:xfrm rot="4375705">
            <a:off x="385488" y="-397106"/>
            <a:ext cx="770637" cy="849827"/>
            <a:chOff x="1223650" y="2350625"/>
            <a:chExt cx="918900" cy="1013325"/>
          </a:xfrm>
        </p:grpSpPr>
        <p:sp>
          <p:nvSpPr>
            <p:cNvPr id="584" name="Google Shape;584;p7"/>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7"/>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7"/>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7"/>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7"/>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7"/>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7"/>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7"/>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7"/>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7"/>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7"/>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7"/>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7"/>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7"/>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7"/>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7"/>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7"/>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7"/>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 name="Google Shape;602;p7"/>
          <p:cNvGrpSpPr/>
          <p:nvPr/>
        </p:nvGrpSpPr>
        <p:grpSpPr>
          <a:xfrm rot="-7869560">
            <a:off x="7820370" y="-445842"/>
            <a:ext cx="838124" cy="924248"/>
            <a:chOff x="1223650" y="2350625"/>
            <a:chExt cx="918900" cy="1013325"/>
          </a:xfrm>
        </p:grpSpPr>
        <p:sp>
          <p:nvSpPr>
            <p:cNvPr id="603" name="Google Shape;603;p7"/>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7"/>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7"/>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7"/>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7"/>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7"/>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7"/>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7"/>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7"/>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7"/>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7"/>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7"/>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7"/>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7"/>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7"/>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7"/>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7"/>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7"/>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 name="Google Shape;621;p7"/>
          <p:cNvGrpSpPr/>
          <p:nvPr/>
        </p:nvGrpSpPr>
        <p:grpSpPr>
          <a:xfrm flipH="1" rot="5849853">
            <a:off x="7966092" y="3989410"/>
            <a:ext cx="1587724" cy="1657672"/>
            <a:chOff x="-581476" y="-165446"/>
            <a:chExt cx="1380228" cy="1441034"/>
          </a:xfrm>
        </p:grpSpPr>
        <p:sp>
          <p:nvSpPr>
            <p:cNvPr id="622" name="Google Shape;622;p7"/>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7"/>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7"/>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7"/>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7"/>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7"/>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lt2"/>
        </a:solidFill>
      </p:bgPr>
    </p:bg>
    <p:spTree>
      <p:nvGrpSpPr>
        <p:cNvPr id="628" name="Shape 628"/>
        <p:cNvGrpSpPr/>
        <p:nvPr/>
      </p:nvGrpSpPr>
      <p:grpSpPr>
        <a:xfrm>
          <a:off x="0" y="0"/>
          <a:ext cx="0" cy="0"/>
          <a:chOff x="0" y="0"/>
          <a:chExt cx="0" cy="0"/>
        </a:xfrm>
      </p:grpSpPr>
      <p:grpSp>
        <p:nvGrpSpPr>
          <p:cNvPr id="629" name="Google Shape;629;p8"/>
          <p:cNvGrpSpPr/>
          <p:nvPr/>
        </p:nvGrpSpPr>
        <p:grpSpPr>
          <a:xfrm flipH="1" rot="-3006571">
            <a:off x="-51736" y="-39215"/>
            <a:ext cx="483748" cy="740053"/>
            <a:chOff x="450650" y="2491500"/>
            <a:chExt cx="548900" cy="839725"/>
          </a:xfrm>
        </p:grpSpPr>
        <p:sp>
          <p:nvSpPr>
            <p:cNvPr id="630" name="Google Shape;630;p8"/>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8"/>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8"/>
          <p:cNvGrpSpPr/>
          <p:nvPr/>
        </p:nvGrpSpPr>
        <p:grpSpPr>
          <a:xfrm flipH="1" rot="-2930262">
            <a:off x="8246666" y="4556902"/>
            <a:ext cx="817412" cy="901408"/>
            <a:chOff x="1223650" y="2350625"/>
            <a:chExt cx="918900" cy="1013325"/>
          </a:xfrm>
        </p:grpSpPr>
        <p:sp>
          <p:nvSpPr>
            <p:cNvPr id="633" name="Google Shape;633;p8"/>
            <p:cNvSpPr/>
            <p:nvPr/>
          </p:nvSpPr>
          <p:spPr>
            <a:xfrm>
              <a:off x="1320975" y="2562650"/>
              <a:ext cx="577500" cy="801300"/>
            </a:xfrm>
            <a:custGeom>
              <a:rect b="b" l="l" r="r" t="t"/>
              <a:pathLst>
                <a:path extrusionOk="0" fill="none" h="32052" w="23100">
                  <a:moveTo>
                    <a:pt x="1" y="32052"/>
                  </a:moveTo>
                  <a:lnTo>
                    <a:pt x="23099" y="0"/>
                  </a:lnTo>
                </a:path>
              </a:pathLst>
            </a:custGeom>
            <a:solidFill>
              <a:schemeClr val="accent2"/>
            </a:solidFill>
            <a:ln cap="rnd" cmpd="sng" w="104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8"/>
            <p:cNvSpPr/>
            <p:nvPr/>
          </p:nvSpPr>
          <p:spPr>
            <a:xfrm>
              <a:off x="1876125" y="2350625"/>
              <a:ext cx="266425" cy="243300"/>
            </a:xfrm>
            <a:custGeom>
              <a:rect b="b" l="l" r="r" t="t"/>
              <a:pathLst>
                <a:path extrusionOk="0" h="9732" w="10657">
                  <a:moveTo>
                    <a:pt x="5490" y="1"/>
                  </a:moveTo>
                  <a:cubicBezTo>
                    <a:pt x="2194" y="1"/>
                    <a:pt x="0" y="9732"/>
                    <a:pt x="0" y="9732"/>
                  </a:cubicBezTo>
                  <a:cubicBezTo>
                    <a:pt x="0" y="9732"/>
                    <a:pt x="10656" y="3290"/>
                    <a:pt x="6691" y="433"/>
                  </a:cubicBezTo>
                  <a:cubicBezTo>
                    <a:pt x="6277" y="134"/>
                    <a:pt x="5876" y="1"/>
                    <a:pt x="549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8"/>
            <p:cNvSpPr/>
            <p:nvPr/>
          </p:nvSpPr>
          <p:spPr>
            <a:xfrm>
              <a:off x="1854100" y="2612025"/>
              <a:ext cx="215825" cy="89125"/>
            </a:xfrm>
            <a:custGeom>
              <a:rect b="b" l="l" r="r" t="t"/>
              <a:pathLst>
                <a:path extrusionOk="0" h="3565" w="8633">
                  <a:moveTo>
                    <a:pt x="4511" y="0"/>
                  </a:moveTo>
                  <a:cubicBezTo>
                    <a:pt x="2324" y="0"/>
                    <a:pt x="0" y="490"/>
                    <a:pt x="0" y="490"/>
                  </a:cubicBezTo>
                  <a:cubicBezTo>
                    <a:pt x="0" y="490"/>
                    <a:pt x="4161" y="3564"/>
                    <a:pt x="6594" y="3564"/>
                  </a:cubicBezTo>
                  <a:cubicBezTo>
                    <a:pt x="7413" y="3564"/>
                    <a:pt x="8035" y="3217"/>
                    <a:pt x="8239" y="2288"/>
                  </a:cubicBezTo>
                  <a:cubicBezTo>
                    <a:pt x="8632" y="463"/>
                    <a:pt x="6636" y="0"/>
                    <a:pt x="451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8"/>
            <p:cNvSpPr/>
            <p:nvPr/>
          </p:nvSpPr>
          <p:spPr>
            <a:xfrm>
              <a:off x="1802300" y="2686475"/>
              <a:ext cx="230700" cy="116375"/>
            </a:xfrm>
            <a:custGeom>
              <a:rect b="b" l="l" r="r" t="t"/>
              <a:pathLst>
                <a:path extrusionOk="0" h="4655" w="9228">
                  <a:moveTo>
                    <a:pt x="0" y="0"/>
                  </a:moveTo>
                  <a:cubicBezTo>
                    <a:pt x="0" y="0"/>
                    <a:pt x="3839" y="4654"/>
                    <a:pt x="6193" y="4654"/>
                  </a:cubicBezTo>
                  <a:cubicBezTo>
                    <a:pt x="6753" y="4654"/>
                    <a:pt x="7229" y="4391"/>
                    <a:pt x="7549" y="3739"/>
                  </a:cubicBezTo>
                  <a:cubicBezTo>
                    <a:pt x="9228" y="346"/>
                    <a:pt x="1" y="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8"/>
            <p:cNvSpPr/>
            <p:nvPr/>
          </p:nvSpPr>
          <p:spPr>
            <a:xfrm>
              <a:off x="1717475" y="2804400"/>
              <a:ext cx="215775" cy="88950"/>
            </a:xfrm>
            <a:custGeom>
              <a:rect b="b" l="l" r="r" t="t"/>
              <a:pathLst>
                <a:path extrusionOk="0" h="3558" w="8631">
                  <a:moveTo>
                    <a:pt x="4542" y="1"/>
                  </a:moveTo>
                  <a:cubicBezTo>
                    <a:pt x="2346" y="1"/>
                    <a:pt x="0" y="498"/>
                    <a:pt x="0" y="498"/>
                  </a:cubicBezTo>
                  <a:cubicBezTo>
                    <a:pt x="0" y="498"/>
                    <a:pt x="4156" y="3557"/>
                    <a:pt x="6590" y="3557"/>
                  </a:cubicBezTo>
                  <a:cubicBezTo>
                    <a:pt x="7412" y="3557"/>
                    <a:pt x="8038" y="3208"/>
                    <a:pt x="8239" y="2272"/>
                  </a:cubicBezTo>
                  <a:cubicBezTo>
                    <a:pt x="8630" y="462"/>
                    <a:pt x="6656" y="1"/>
                    <a:pt x="454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8"/>
            <p:cNvSpPr/>
            <p:nvPr/>
          </p:nvSpPr>
          <p:spPr>
            <a:xfrm>
              <a:off x="1662400" y="2882325"/>
              <a:ext cx="228925" cy="130775"/>
            </a:xfrm>
            <a:custGeom>
              <a:rect b="b" l="l" r="r" t="t"/>
              <a:pathLst>
                <a:path extrusionOk="0" h="5231" w="9157">
                  <a:moveTo>
                    <a:pt x="0" y="1"/>
                  </a:moveTo>
                  <a:cubicBezTo>
                    <a:pt x="0" y="1"/>
                    <a:pt x="3522" y="5230"/>
                    <a:pt x="5873" y="5230"/>
                  </a:cubicBezTo>
                  <a:cubicBezTo>
                    <a:pt x="6367" y="5230"/>
                    <a:pt x="6809" y="5000"/>
                    <a:pt x="7156" y="4442"/>
                  </a:cubicBezTo>
                  <a:cubicBezTo>
                    <a:pt x="9156" y="1227"/>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8"/>
            <p:cNvSpPr/>
            <p:nvPr/>
          </p:nvSpPr>
          <p:spPr>
            <a:xfrm>
              <a:off x="1565350" y="3008675"/>
              <a:ext cx="214425" cy="86375"/>
            </a:xfrm>
            <a:custGeom>
              <a:rect b="b" l="l" r="r" t="t"/>
              <a:pathLst>
                <a:path extrusionOk="0" h="3455" w="8577">
                  <a:moveTo>
                    <a:pt x="5270" y="0"/>
                  </a:moveTo>
                  <a:cubicBezTo>
                    <a:pt x="2889" y="0"/>
                    <a:pt x="1" y="805"/>
                    <a:pt x="1" y="805"/>
                  </a:cubicBezTo>
                  <a:cubicBezTo>
                    <a:pt x="1" y="805"/>
                    <a:pt x="4114" y="3454"/>
                    <a:pt x="6573" y="3454"/>
                  </a:cubicBezTo>
                  <a:cubicBezTo>
                    <a:pt x="7492" y="3454"/>
                    <a:pt x="8180" y="3084"/>
                    <a:pt x="8335" y="2067"/>
                  </a:cubicBezTo>
                  <a:cubicBezTo>
                    <a:pt x="8576" y="459"/>
                    <a:pt x="7068" y="0"/>
                    <a:pt x="527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8"/>
            <p:cNvSpPr/>
            <p:nvPr/>
          </p:nvSpPr>
          <p:spPr>
            <a:xfrm>
              <a:off x="1500475" y="3104075"/>
              <a:ext cx="230100" cy="124975"/>
            </a:xfrm>
            <a:custGeom>
              <a:rect b="b" l="l" r="r" t="t"/>
              <a:pathLst>
                <a:path extrusionOk="0" h="4999" w="9204">
                  <a:moveTo>
                    <a:pt x="0" y="1"/>
                  </a:moveTo>
                  <a:cubicBezTo>
                    <a:pt x="0" y="1"/>
                    <a:pt x="3673" y="4998"/>
                    <a:pt x="6023" y="4998"/>
                  </a:cubicBezTo>
                  <a:cubicBezTo>
                    <a:pt x="6543" y="4998"/>
                    <a:pt x="6998" y="4754"/>
                    <a:pt x="7335" y="4156"/>
                  </a:cubicBezTo>
                  <a:cubicBezTo>
                    <a:pt x="9204" y="870"/>
                    <a:pt x="1" y="1"/>
                    <a:pt x="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8"/>
            <p:cNvSpPr/>
            <p:nvPr/>
          </p:nvSpPr>
          <p:spPr>
            <a:xfrm>
              <a:off x="1427250" y="3211625"/>
              <a:ext cx="186900" cy="81650"/>
            </a:xfrm>
            <a:custGeom>
              <a:rect b="b" l="l" r="r" t="t"/>
              <a:pathLst>
                <a:path extrusionOk="0" h="3266" w="7476">
                  <a:moveTo>
                    <a:pt x="2406" y="0"/>
                  </a:moveTo>
                  <a:cubicBezTo>
                    <a:pt x="1090" y="0"/>
                    <a:pt x="0" y="128"/>
                    <a:pt x="0" y="128"/>
                  </a:cubicBezTo>
                  <a:cubicBezTo>
                    <a:pt x="0" y="128"/>
                    <a:pt x="3522" y="3265"/>
                    <a:pt x="5572" y="3265"/>
                  </a:cubicBezTo>
                  <a:cubicBezTo>
                    <a:pt x="6174" y="3265"/>
                    <a:pt x="6649" y="2995"/>
                    <a:pt x="6870" y="2295"/>
                  </a:cubicBezTo>
                  <a:cubicBezTo>
                    <a:pt x="7475" y="361"/>
                    <a:pt x="4620" y="0"/>
                    <a:pt x="2406"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8"/>
            <p:cNvSpPr/>
            <p:nvPr/>
          </p:nvSpPr>
          <p:spPr>
            <a:xfrm>
              <a:off x="1366225" y="3286950"/>
              <a:ext cx="141475" cy="57950"/>
            </a:xfrm>
            <a:custGeom>
              <a:rect b="b" l="l" r="r" t="t"/>
              <a:pathLst>
                <a:path extrusionOk="0" h="2318" w="5659">
                  <a:moveTo>
                    <a:pt x="3057" y="1"/>
                  </a:moveTo>
                  <a:cubicBezTo>
                    <a:pt x="1594" y="1"/>
                    <a:pt x="1" y="353"/>
                    <a:pt x="1" y="353"/>
                  </a:cubicBezTo>
                  <a:cubicBezTo>
                    <a:pt x="1" y="353"/>
                    <a:pt x="2732" y="2318"/>
                    <a:pt x="4330" y="2318"/>
                  </a:cubicBezTo>
                  <a:cubicBezTo>
                    <a:pt x="4877" y="2318"/>
                    <a:pt x="5291" y="2088"/>
                    <a:pt x="5418" y="1473"/>
                  </a:cubicBezTo>
                  <a:cubicBezTo>
                    <a:pt x="5659" y="304"/>
                    <a:pt x="4414" y="1"/>
                    <a:pt x="305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8"/>
            <p:cNvSpPr/>
            <p:nvPr/>
          </p:nvSpPr>
          <p:spPr>
            <a:xfrm>
              <a:off x="1639775" y="2460650"/>
              <a:ext cx="189325" cy="187750"/>
            </a:xfrm>
            <a:custGeom>
              <a:rect b="b" l="l" r="r" t="t"/>
              <a:pathLst>
                <a:path extrusionOk="0" h="7510" w="7573">
                  <a:moveTo>
                    <a:pt x="4136" y="1"/>
                  </a:moveTo>
                  <a:cubicBezTo>
                    <a:pt x="3864" y="1"/>
                    <a:pt x="3574" y="85"/>
                    <a:pt x="3263" y="270"/>
                  </a:cubicBezTo>
                  <a:cubicBezTo>
                    <a:pt x="1" y="2199"/>
                    <a:pt x="7573" y="7509"/>
                    <a:pt x="7573" y="7509"/>
                  </a:cubicBezTo>
                  <a:cubicBezTo>
                    <a:pt x="7573" y="7509"/>
                    <a:pt x="6706" y="1"/>
                    <a:pt x="4136"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8"/>
            <p:cNvSpPr/>
            <p:nvPr/>
          </p:nvSpPr>
          <p:spPr>
            <a:xfrm>
              <a:off x="1570725" y="2554925"/>
              <a:ext cx="215825" cy="162225"/>
            </a:xfrm>
            <a:custGeom>
              <a:rect b="b" l="l" r="r" t="t"/>
              <a:pathLst>
                <a:path extrusionOk="0" h="6489" w="8633">
                  <a:moveTo>
                    <a:pt x="3787" y="1"/>
                  </a:moveTo>
                  <a:cubicBezTo>
                    <a:pt x="3418" y="1"/>
                    <a:pt x="3049" y="155"/>
                    <a:pt x="2691" y="512"/>
                  </a:cubicBezTo>
                  <a:cubicBezTo>
                    <a:pt x="0" y="3167"/>
                    <a:pt x="8632" y="6489"/>
                    <a:pt x="8632" y="6489"/>
                  </a:cubicBezTo>
                  <a:cubicBezTo>
                    <a:pt x="8632" y="6489"/>
                    <a:pt x="6184" y="1"/>
                    <a:pt x="378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8"/>
            <p:cNvSpPr/>
            <p:nvPr/>
          </p:nvSpPr>
          <p:spPr>
            <a:xfrm>
              <a:off x="1500775" y="2650950"/>
              <a:ext cx="188725" cy="187950"/>
            </a:xfrm>
            <a:custGeom>
              <a:rect b="b" l="l" r="r" t="t"/>
              <a:pathLst>
                <a:path extrusionOk="0" h="7518" w="7549">
                  <a:moveTo>
                    <a:pt x="4131" y="0"/>
                  </a:moveTo>
                  <a:cubicBezTo>
                    <a:pt x="3861" y="0"/>
                    <a:pt x="3572" y="83"/>
                    <a:pt x="3263" y="266"/>
                  </a:cubicBezTo>
                  <a:cubicBezTo>
                    <a:pt x="0" y="2195"/>
                    <a:pt x="7549" y="7517"/>
                    <a:pt x="7549" y="7517"/>
                  </a:cubicBezTo>
                  <a:cubicBezTo>
                    <a:pt x="7549" y="7517"/>
                    <a:pt x="6701" y="0"/>
                    <a:pt x="4131"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8"/>
            <p:cNvSpPr/>
            <p:nvPr/>
          </p:nvSpPr>
          <p:spPr>
            <a:xfrm>
              <a:off x="1422475" y="2761725"/>
              <a:ext cx="222675" cy="150100"/>
            </a:xfrm>
            <a:custGeom>
              <a:rect b="b" l="l" r="r" t="t"/>
              <a:pathLst>
                <a:path extrusionOk="0" h="6004" w="8907">
                  <a:moveTo>
                    <a:pt x="3594" y="0"/>
                  </a:moveTo>
                  <a:cubicBezTo>
                    <a:pt x="3178" y="0"/>
                    <a:pt x="2779" y="186"/>
                    <a:pt x="2418" y="622"/>
                  </a:cubicBezTo>
                  <a:cubicBezTo>
                    <a:pt x="1" y="3527"/>
                    <a:pt x="8907" y="6003"/>
                    <a:pt x="8907" y="6003"/>
                  </a:cubicBezTo>
                  <a:cubicBezTo>
                    <a:pt x="8907" y="6003"/>
                    <a:pt x="5961" y="0"/>
                    <a:pt x="359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8"/>
            <p:cNvSpPr/>
            <p:nvPr/>
          </p:nvSpPr>
          <p:spPr>
            <a:xfrm>
              <a:off x="1356700" y="2857300"/>
              <a:ext cx="180100" cy="192925"/>
            </a:xfrm>
            <a:custGeom>
              <a:rect b="b" l="l" r="r" t="t"/>
              <a:pathLst>
                <a:path extrusionOk="0" h="7717" w="7204">
                  <a:moveTo>
                    <a:pt x="4161" y="1"/>
                  </a:moveTo>
                  <a:cubicBezTo>
                    <a:pt x="3914" y="1"/>
                    <a:pt x="3646" y="68"/>
                    <a:pt x="3358" y="216"/>
                  </a:cubicBezTo>
                  <a:cubicBezTo>
                    <a:pt x="1" y="1942"/>
                    <a:pt x="7204" y="7717"/>
                    <a:pt x="7204" y="7717"/>
                  </a:cubicBezTo>
                  <a:cubicBezTo>
                    <a:pt x="7204" y="7717"/>
                    <a:pt x="6806" y="1"/>
                    <a:pt x="4161"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8"/>
            <p:cNvSpPr/>
            <p:nvPr/>
          </p:nvSpPr>
          <p:spPr>
            <a:xfrm>
              <a:off x="1265625" y="2980250"/>
              <a:ext cx="220000" cy="155400"/>
            </a:xfrm>
            <a:custGeom>
              <a:rect b="b" l="l" r="r" t="t"/>
              <a:pathLst>
                <a:path extrusionOk="0" h="6216" w="8800">
                  <a:moveTo>
                    <a:pt x="3679" y="0"/>
                  </a:moveTo>
                  <a:cubicBezTo>
                    <a:pt x="3283" y="0"/>
                    <a:pt x="2898" y="172"/>
                    <a:pt x="2536" y="572"/>
                  </a:cubicBezTo>
                  <a:cubicBezTo>
                    <a:pt x="0" y="3382"/>
                    <a:pt x="8799" y="6216"/>
                    <a:pt x="8799" y="6216"/>
                  </a:cubicBezTo>
                  <a:cubicBezTo>
                    <a:pt x="8799" y="6216"/>
                    <a:pt x="6059" y="0"/>
                    <a:pt x="3679"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8"/>
            <p:cNvSpPr/>
            <p:nvPr/>
          </p:nvSpPr>
          <p:spPr>
            <a:xfrm>
              <a:off x="1232875" y="3086800"/>
              <a:ext cx="171175" cy="153325"/>
            </a:xfrm>
            <a:custGeom>
              <a:rect b="b" l="l" r="r" t="t"/>
              <a:pathLst>
                <a:path extrusionOk="0" h="6133" w="6847">
                  <a:moveTo>
                    <a:pt x="3438" y="0"/>
                  </a:moveTo>
                  <a:cubicBezTo>
                    <a:pt x="3177" y="0"/>
                    <a:pt x="2905" y="92"/>
                    <a:pt x="2620" y="299"/>
                  </a:cubicBezTo>
                  <a:cubicBezTo>
                    <a:pt x="1" y="2192"/>
                    <a:pt x="6847" y="6133"/>
                    <a:pt x="6847" y="6133"/>
                  </a:cubicBezTo>
                  <a:cubicBezTo>
                    <a:pt x="6847" y="6133"/>
                    <a:pt x="5562" y="0"/>
                    <a:pt x="3438"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8"/>
            <p:cNvSpPr/>
            <p:nvPr/>
          </p:nvSpPr>
          <p:spPr>
            <a:xfrm>
              <a:off x="1223650" y="3199825"/>
              <a:ext cx="122650" cy="123650"/>
            </a:xfrm>
            <a:custGeom>
              <a:rect b="b" l="l" r="r" t="t"/>
              <a:pathLst>
                <a:path extrusionOk="0" h="4946" w="4906">
                  <a:moveTo>
                    <a:pt x="2708" y="1"/>
                  </a:moveTo>
                  <a:cubicBezTo>
                    <a:pt x="2533" y="1"/>
                    <a:pt x="2345" y="54"/>
                    <a:pt x="2144" y="171"/>
                  </a:cubicBezTo>
                  <a:cubicBezTo>
                    <a:pt x="1" y="1410"/>
                    <a:pt x="4906" y="4946"/>
                    <a:pt x="4906" y="4946"/>
                  </a:cubicBezTo>
                  <a:cubicBezTo>
                    <a:pt x="4906" y="4946"/>
                    <a:pt x="4398" y="1"/>
                    <a:pt x="2708"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8"/>
          <p:cNvGrpSpPr/>
          <p:nvPr/>
        </p:nvGrpSpPr>
        <p:grpSpPr>
          <a:xfrm flipH="1" rot="5081624">
            <a:off x="321421" y="-253548"/>
            <a:ext cx="545378" cy="782441"/>
            <a:chOff x="4143075" y="977325"/>
            <a:chExt cx="618850" cy="887850"/>
          </a:xfrm>
        </p:grpSpPr>
        <p:sp>
          <p:nvSpPr>
            <p:cNvPr id="652" name="Google Shape;652;p8"/>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8"/>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8"/>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8"/>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8"/>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8"/>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8"/>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8"/>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8"/>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8"/>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8"/>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8"/>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 name="Google Shape;664;p8"/>
          <p:cNvSpPr/>
          <p:nvPr/>
        </p:nvSpPr>
        <p:spPr>
          <a:xfrm flipH="1" rot="10800000">
            <a:off x="236971" y="3874212"/>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65" name="Google Shape;665;p8"/>
          <p:cNvSpPr/>
          <p:nvPr/>
        </p:nvSpPr>
        <p:spPr>
          <a:xfrm flipH="1" rot="10800000">
            <a:off x="477810" y="3949200"/>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4475">
            <a:solidFill>
              <a:srgbClr val="EAFDF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666" name="Google Shape;666;p8"/>
          <p:cNvGrpSpPr/>
          <p:nvPr/>
        </p:nvGrpSpPr>
        <p:grpSpPr>
          <a:xfrm flipH="1" rot="9241247">
            <a:off x="-697579" y="3779661"/>
            <a:ext cx="1587729" cy="1657677"/>
            <a:chOff x="-581476" y="-165446"/>
            <a:chExt cx="1380228" cy="1441034"/>
          </a:xfrm>
        </p:grpSpPr>
        <p:sp>
          <p:nvSpPr>
            <p:cNvPr id="667" name="Google Shape;667;p8"/>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8"/>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8"/>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8"/>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8"/>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8"/>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8"/>
          <p:cNvGrpSpPr/>
          <p:nvPr/>
        </p:nvGrpSpPr>
        <p:grpSpPr>
          <a:xfrm flipH="1" rot="10800000">
            <a:off x="136650" y="21820"/>
            <a:ext cx="8873827" cy="5022213"/>
            <a:chOff x="136650" y="62024"/>
            <a:chExt cx="8873827" cy="5022213"/>
          </a:xfrm>
        </p:grpSpPr>
        <p:sp>
          <p:nvSpPr>
            <p:cNvPr id="674" name="Google Shape;674;p8"/>
            <p:cNvSpPr/>
            <p:nvPr/>
          </p:nvSpPr>
          <p:spPr>
            <a:xfrm>
              <a:off x="8554372" y="1231852"/>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8"/>
            <p:cNvSpPr/>
            <p:nvPr/>
          </p:nvSpPr>
          <p:spPr>
            <a:xfrm>
              <a:off x="426259" y="38077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8"/>
            <p:cNvSpPr/>
            <p:nvPr/>
          </p:nvSpPr>
          <p:spPr>
            <a:xfrm>
              <a:off x="4547705" y="472166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8"/>
            <p:cNvSpPr/>
            <p:nvPr/>
          </p:nvSpPr>
          <p:spPr>
            <a:xfrm>
              <a:off x="8472034" y="16159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8"/>
            <p:cNvSpPr/>
            <p:nvPr/>
          </p:nvSpPr>
          <p:spPr>
            <a:xfrm>
              <a:off x="578624" y="2662712"/>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8"/>
            <p:cNvSpPr/>
            <p:nvPr/>
          </p:nvSpPr>
          <p:spPr>
            <a:xfrm>
              <a:off x="8577248" y="3694809"/>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8"/>
            <p:cNvSpPr/>
            <p:nvPr/>
          </p:nvSpPr>
          <p:spPr>
            <a:xfrm>
              <a:off x="1227321" y="46479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81" name="Google Shape;681;p8"/>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8"/>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8"/>
            <p:cNvSpPr/>
            <p:nvPr/>
          </p:nvSpPr>
          <p:spPr>
            <a:xfrm>
              <a:off x="629176" y="1786296"/>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8"/>
            <p:cNvSpPr/>
            <p:nvPr/>
          </p:nvSpPr>
          <p:spPr>
            <a:xfrm>
              <a:off x="136650" y="16959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8"/>
            <p:cNvSpPr/>
            <p:nvPr/>
          </p:nvSpPr>
          <p:spPr>
            <a:xfrm>
              <a:off x="3805522" y="4850079"/>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8"/>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8"/>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8"/>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8"/>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8"/>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8"/>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8"/>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8"/>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8"/>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8"/>
            <p:cNvSpPr/>
            <p:nvPr/>
          </p:nvSpPr>
          <p:spPr>
            <a:xfrm rot="-5400000">
              <a:off x="3158180" y="4975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8"/>
            <p:cNvSpPr/>
            <p:nvPr/>
          </p:nvSpPr>
          <p:spPr>
            <a:xfrm rot="-5400000">
              <a:off x="6492695" y="288248"/>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8"/>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8"/>
            <p:cNvSpPr/>
            <p:nvPr/>
          </p:nvSpPr>
          <p:spPr>
            <a:xfrm rot="-5400000">
              <a:off x="6966088" y="452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8"/>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8"/>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8"/>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8"/>
            <p:cNvSpPr/>
            <p:nvPr/>
          </p:nvSpPr>
          <p:spPr>
            <a:xfrm rot="-5400000">
              <a:off x="5543838" y="4331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8"/>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8"/>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8"/>
            <p:cNvSpPr/>
            <p:nvPr/>
          </p:nvSpPr>
          <p:spPr>
            <a:xfrm rot="-5400000">
              <a:off x="4080429" y="398923"/>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8"/>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8"/>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8"/>
            <p:cNvSpPr/>
            <p:nvPr/>
          </p:nvSpPr>
          <p:spPr>
            <a:xfrm>
              <a:off x="2578774" y="491607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8"/>
            <p:cNvSpPr/>
            <p:nvPr/>
          </p:nvSpPr>
          <p:spPr>
            <a:xfrm>
              <a:off x="1923896" y="47603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8"/>
            <p:cNvSpPr/>
            <p:nvPr/>
          </p:nvSpPr>
          <p:spPr>
            <a:xfrm>
              <a:off x="2533935" y="460849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711" name="Google Shape;711;p8"/>
            <p:cNvSpPr/>
            <p:nvPr/>
          </p:nvSpPr>
          <p:spPr>
            <a:xfrm>
              <a:off x="3165763" y="4808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8"/>
            <p:cNvSpPr/>
            <p:nvPr/>
          </p:nvSpPr>
          <p:spPr>
            <a:xfrm rot="-5400000">
              <a:off x="6225787" y="468876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8"/>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8"/>
            <p:cNvSpPr/>
            <p:nvPr/>
          </p:nvSpPr>
          <p:spPr>
            <a:xfrm rot="-5400000">
              <a:off x="6021194" y="49358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8"/>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8"/>
            <p:cNvSpPr/>
            <p:nvPr/>
          </p:nvSpPr>
          <p:spPr>
            <a:xfrm>
              <a:off x="6887771" y="47055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 name="Google Shape;717;p8"/>
          <p:cNvSpPr txBox="1"/>
          <p:nvPr>
            <p:ph type="title"/>
          </p:nvPr>
        </p:nvSpPr>
        <p:spPr>
          <a:xfrm>
            <a:off x="1349075" y="1008300"/>
            <a:ext cx="6367800" cy="312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6000"/>
              <a:buNone/>
              <a:defRPr sz="96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lt2"/>
        </a:solidFill>
      </p:bgPr>
    </p:bg>
    <p:spTree>
      <p:nvGrpSpPr>
        <p:cNvPr id="718" name="Shape 718"/>
        <p:cNvGrpSpPr/>
        <p:nvPr/>
      </p:nvGrpSpPr>
      <p:grpSpPr>
        <a:xfrm>
          <a:off x="0" y="0"/>
          <a:ext cx="0" cy="0"/>
          <a:chOff x="0" y="0"/>
          <a:chExt cx="0" cy="0"/>
        </a:xfrm>
      </p:grpSpPr>
      <p:sp>
        <p:nvSpPr>
          <p:cNvPr id="719" name="Google Shape;719;p9"/>
          <p:cNvSpPr txBox="1"/>
          <p:nvPr>
            <p:ph type="title"/>
          </p:nvPr>
        </p:nvSpPr>
        <p:spPr>
          <a:xfrm>
            <a:off x="2380675" y="1430900"/>
            <a:ext cx="4460700" cy="82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300"/>
              <a:buNone/>
              <a:defRPr sz="46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720" name="Google Shape;720;p9"/>
          <p:cNvSpPr txBox="1"/>
          <p:nvPr>
            <p:ph idx="1" type="body"/>
          </p:nvPr>
        </p:nvSpPr>
        <p:spPr>
          <a:xfrm>
            <a:off x="2285575" y="2343700"/>
            <a:ext cx="4650900" cy="11754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Clr>
                <a:srgbClr val="434343"/>
              </a:buClr>
              <a:buSzPts val="1400"/>
              <a:buChar char="●"/>
              <a:defRPr sz="1600"/>
            </a:lvl1pPr>
            <a:lvl2pPr indent="-317500" lvl="1" marL="914400" rtl="0">
              <a:lnSpc>
                <a:spcPct val="115000"/>
              </a:lnSpc>
              <a:spcBef>
                <a:spcPts val="0"/>
              </a:spcBef>
              <a:spcAft>
                <a:spcPts val="0"/>
              </a:spcAft>
              <a:buClr>
                <a:srgbClr val="434343"/>
              </a:buClr>
              <a:buSzPts val="1400"/>
              <a:buChar char="○"/>
              <a:defRPr>
                <a:solidFill>
                  <a:srgbClr val="434343"/>
                </a:solidFill>
              </a:defRPr>
            </a:lvl2pPr>
            <a:lvl3pPr indent="-317500" lvl="2" marL="1371600" rtl="0">
              <a:lnSpc>
                <a:spcPct val="115000"/>
              </a:lnSpc>
              <a:spcBef>
                <a:spcPts val="0"/>
              </a:spcBef>
              <a:spcAft>
                <a:spcPts val="0"/>
              </a:spcAft>
              <a:buClr>
                <a:srgbClr val="434343"/>
              </a:buClr>
              <a:buSzPts val="1400"/>
              <a:buChar char="■"/>
              <a:defRPr>
                <a:solidFill>
                  <a:srgbClr val="434343"/>
                </a:solidFill>
              </a:defRPr>
            </a:lvl3pPr>
            <a:lvl4pPr indent="-317500" lvl="3" marL="1828800" rtl="0">
              <a:lnSpc>
                <a:spcPct val="115000"/>
              </a:lnSpc>
              <a:spcBef>
                <a:spcPts val="0"/>
              </a:spcBef>
              <a:spcAft>
                <a:spcPts val="0"/>
              </a:spcAft>
              <a:buClr>
                <a:srgbClr val="434343"/>
              </a:buClr>
              <a:buSzPts val="1400"/>
              <a:buChar char="●"/>
              <a:defRPr>
                <a:solidFill>
                  <a:srgbClr val="434343"/>
                </a:solidFill>
              </a:defRPr>
            </a:lvl4pPr>
            <a:lvl5pPr indent="-317500" lvl="4" marL="2286000" rtl="0">
              <a:lnSpc>
                <a:spcPct val="115000"/>
              </a:lnSpc>
              <a:spcBef>
                <a:spcPts val="0"/>
              </a:spcBef>
              <a:spcAft>
                <a:spcPts val="0"/>
              </a:spcAft>
              <a:buClr>
                <a:srgbClr val="434343"/>
              </a:buClr>
              <a:buSzPts val="1400"/>
              <a:buChar char="○"/>
              <a:defRPr>
                <a:solidFill>
                  <a:srgbClr val="434343"/>
                </a:solidFill>
              </a:defRPr>
            </a:lvl5pPr>
            <a:lvl6pPr indent="-317500" lvl="5" marL="2743200" rtl="0">
              <a:lnSpc>
                <a:spcPct val="115000"/>
              </a:lnSpc>
              <a:spcBef>
                <a:spcPts val="0"/>
              </a:spcBef>
              <a:spcAft>
                <a:spcPts val="0"/>
              </a:spcAft>
              <a:buClr>
                <a:srgbClr val="434343"/>
              </a:buClr>
              <a:buSzPts val="1400"/>
              <a:buChar char="■"/>
              <a:defRPr>
                <a:solidFill>
                  <a:srgbClr val="434343"/>
                </a:solidFill>
              </a:defRPr>
            </a:lvl6pPr>
            <a:lvl7pPr indent="-317500" lvl="6" marL="3200400" rtl="0">
              <a:lnSpc>
                <a:spcPct val="115000"/>
              </a:lnSpc>
              <a:spcBef>
                <a:spcPts val="0"/>
              </a:spcBef>
              <a:spcAft>
                <a:spcPts val="0"/>
              </a:spcAft>
              <a:buClr>
                <a:srgbClr val="434343"/>
              </a:buClr>
              <a:buSzPts val="1400"/>
              <a:buChar char="●"/>
              <a:defRPr>
                <a:solidFill>
                  <a:srgbClr val="434343"/>
                </a:solidFill>
              </a:defRPr>
            </a:lvl7pPr>
            <a:lvl8pPr indent="-317500" lvl="7" marL="3657600" rtl="0">
              <a:lnSpc>
                <a:spcPct val="115000"/>
              </a:lnSpc>
              <a:spcBef>
                <a:spcPts val="0"/>
              </a:spcBef>
              <a:spcAft>
                <a:spcPts val="0"/>
              </a:spcAft>
              <a:buClr>
                <a:srgbClr val="434343"/>
              </a:buClr>
              <a:buSzPts val="1400"/>
              <a:buChar char="○"/>
              <a:defRPr>
                <a:solidFill>
                  <a:srgbClr val="434343"/>
                </a:solidFill>
              </a:defRPr>
            </a:lvl8pPr>
            <a:lvl9pPr indent="-317500" lvl="8" marL="4114800" rtl="0">
              <a:lnSpc>
                <a:spcPct val="115000"/>
              </a:lnSpc>
              <a:spcBef>
                <a:spcPts val="0"/>
              </a:spcBef>
              <a:spcAft>
                <a:spcPts val="0"/>
              </a:spcAft>
              <a:buClr>
                <a:srgbClr val="434343"/>
              </a:buClr>
              <a:buSzPts val="1400"/>
              <a:buChar char="■"/>
              <a:defRPr>
                <a:solidFill>
                  <a:srgbClr val="434343"/>
                </a:solidFill>
              </a:defRPr>
            </a:lvl9pPr>
          </a:lstStyle>
          <a:p/>
        </p:txBody>
      </p:sp>
      <p:grpSp>
        <p:nvGrpSpPr>
          <p:cNvPr id="721" name="Google Shape;721;p9"/>
          <p:cNvGrpSpPr/>
          <p:nvPr/>
        </p:nvGrpSpPr>
        <p:grpSpPr>
          <a:xfrm rot="-7793572">
            <a:off x="-224620" y="3823511"/>
            <a:ext cx="548939" cy="839785"/>
            <a:chOff x="450650" y="2491500"/>
            <a:chExt cx="548900" cy="839725"/>
          </a:xfrm>
        </p:grpSpPr>
        <p:sp>
          <p:nvSpPr>
            <p:cNvPr id="722" name="Google Shape;722;p9"/>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9"/>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9"/>
          <p:cNvGrpSpPr/>
          <p:nvPr/>
        </p:nvGrpSpPr>
        <p:grpSpPr>
          <a:xfrm rot="-5081549">
            <a:off x="7530846" y="-280200"/>
            <a:ext cx="618842" cy="887839"/>
            <a:chOff x="4143075" y="977325"/>
            <a:chExt cx="618850" cy="887850"/>
          </a:xfrm>
        </p:grpSpPr>
        <p:sp>
          <p:nvSpPr>
            <p:cNvPr id="725" name="Google Shape;725;p9"/>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9"/>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9"/>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9"/>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9"/>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9"/>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9"/>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9"/>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9"/>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9"/>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9"/>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9"/>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9"/>
          <p:cNvGrpSpPr/>
          <p:nvPr/>
        </p:nvGrpSpPr>
        <p:grpSpPr>
          <a:xfrm flipH="1" rot="-3006428">
            <a:off x="8696168" y="4188610"/>
            <a:ext cx="548939" cy="839785"/>
            <a:chOff x="450650" y="2491500"/>
            <a:chExt cx="548900" cy="839725"/>
          </a:xfrm>
        </p:grpSpPr>
        <p:sp>
          <p:nvSpPr>
            <p:cNvPr id="738" name="Google Shape;738;p9"/>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9"/>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9"/>
          <p:cNvGrpSpPr/>
          <p:nvPr/>
        </p:nvGrpSpPr>
        <p:grpSpPr>
          <a:xfrm rot="5718451">
            <a:off x="1036119" y="4498530"/>
            <a:ext cx="618842" cy="887839"/>
            <a:chOff x="4143075" y="977325"/>
            <a:chExt cx="618850" cy="887850"/>
          </a:xfrm>
        </p:grpSpPr>
        <p:sp>
          <p:nvSpPr>
            <p:cNvPr id="741" name="Google Shape;741;p9"/>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9"/>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9"/>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9"/>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9"/>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9"/>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9"/>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9"/>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9"/>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9"/>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9"/>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9"/>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 name="Google Shape;753;p9"/>
          <p:cNvGrpSpPr/>
          <p:nvPr/>
        </p:nvGrpSpPr>
        <p:grpSpPr>
          <a:xfrm>
            <a:off x="136650" y="62024"/>
            <a:ext cx="8857806" cy="5022213"/>
            <a:chOff x="136650" y="62024"/>
            <a:chExt cx="8857806" cy="5022213"/>
          </a:xfrm>
        </p:grpSpPr>
        <p:grpSp>
          <p:nvGrpSpPr>
            <p:cNvPr id="754" name="Google Shape;754;p9"/>
            <p:cNvGrpSpPr/>
            <p:nvPr/>
          </p:nvGrpSpPr>
          <p:grpSpPr>
            <a:xfrm>
              <a:off x="136650" y="62024"/>
              <a:ext cx="8857806" cy="5022213"/>
              <a:chOff x="136650" y="62024"/>
              <a:chExt cx="8857806" cy="5022213"/>
            </a:xfrm>
          </p:grpSpPr>
          <p:grpSp>
            <p:nvGrpSpPr>
              <p:cNvPr id="755" name="Google Shape;755;p9"/>
              <p:cNvGrpSpPr/>
              <p:nvPr/>
            </p:nvGrpSpPr>
            <p:grpSpPr>
              <a:xfrm flipH="1">
                <a:off x="136650" y="62024"/>
                <a:ext cx="8857806" cy="5022213"/>
                <a:chOff x="152672" y="62024"/>
                <a:chExt cx="8857806" cy="5022213"/>
              </a:xfrm>
            </p:grpSpPr>
            <p:sp>
              <p:nvSpPr>
                <p:cNvPr id="756" name="Google Shape;756;p9"/>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9"/>
                <p:cNvSpPr/>
                <p:nvPr/>
              </p:nvSpPr>
              <p:spPr>
                <a:xfrm>
                  <a:off x="152672" y="399538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9"/>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9"/>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9"/>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9"/>
                <p:cNvSpPr/>
                <p:nvPr/>
              </p:nvSpPr>
              <p:spPr>
                <a:xfrm>
                  <a:off x="8742423" y="3844922"/>
                  <a:ext cx="74483" cy="74980"/>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9"/>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9"/>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9"/>
                <p:cNvSpPr/>
                <p:nvPr/>
              </p:nvSpPr>
              <p:spPr>
                <a:xfrm>
                  <a:off x="8583713" y="4128624"/>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9"/>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9"/>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9"/>
                <p:cNvSpPr/>
                <p:nvPr/>
              </p:nvSpPr>
              <p:spPr>
                <a:xfrm>
                  <a:off x="303725" y="1371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9"/>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9"/>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9"/>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9"/>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9"/>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9"/>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9"/>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9"/>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9"/>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9"/>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9"/>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9"/>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9"/>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9"/>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9"/>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9"/>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9"/>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9"/>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9"/>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9"/>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9"/>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9"/>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9"/>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9"/>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9"/>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9"/>
                <p:cNvSpPr/>
                <p:nvPr/>
              </p:nvSpPr>
              <p:spPr>
                <a:xfrm>
                  <a:off x="4429660" y="473534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9"/>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9"/>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9"/>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9"/>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9"/>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9"/>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 name="Google Shape;800;p9"/>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 name="Google Shape;801;p9"/>
            <p:cNvSpPr/>
            <p:nvPr/>
          </p:nvSpPr>
          <p:spPr>
            <a:xfrm flipH="1" rot="5400000">
              <a:off x="244700" y="11825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9"/>
            <p:cNvSpPr/>
            <p:nvPr/>
          </p:nvSpPr>
          <p:spPr>
            <a:xfrm flipH="1">
              <a:off x="202517" y="872064"/>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9"/>
            <p:cNvSpPr/>
            <p:nvPr/>
          </p:nvSpPr>
          <p:spPr>
            <a:xfrm flipH="1" rot="5400000">
              <a:off x="510796" y="69249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9"/>
            <p:cNvSpPr/>
            <p:nvPr/>
          </p:nvSpPr>
          <p:spPr>
            <a:xfrm flipH="1" rot="5400000">
              <a:off x="803321" y="261820"/>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9"/>
            <p:cNvSpPr/>
            <p:nvPr/>
          </p:nvSpPr>
          <p:spPr>
            <a:xfrm flipH="1">
              <a:off x="8092467" y="4869864"/>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9"/>
            <p:cNvSpPr/>
            <p:nvPr/>
          </p:nvSpPr>
          <p:spPr>
            <a:xfrm flipH="1" rot="5400000">
              <a:off x="8555146" y="4779670"/>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2"/>
        </a:solidFill>
      </p:bgPr>
    </p:bg>
    <p:spTree>
      <p:nvGrpSpPr>
        <p:cNvPr id="807" name="Shape 807"/>
        <p:cNvGrpSpPr/>
        <p:nvPr/>
      </p:nvGrpSpPr>
      <p:grpSpPr>
        <a:xfrm>
          <a:off x="0" y="0"/>
          <a:ext cx="0" cy="0"/>
          <a:chOff x="0" y="0"/>
          <a:chExt cx="0" cy="0"/>
        </a:xfrm>
      </p:grpSpPr>
      <p:sp>
        <p:nvSpPr>
          <p:cNvPr id="808" name="Google Shape;808;p10"/>
          <p:cNvSpPr txBox="1"/>
          <p:nvPr>
            <p:ph type="title"/>
          </p:nvPr>
        </p:nvSpPr>
        <p:spPr>
          <a:xfrm>
            <a:off x="2323200" y="1973700"/>
            <a:ext cx="4497600" cy="1566900"/>
          </a:xfrm>
          <a:prstGeom prst="rect">
            <a:avLst/>
          </a:prstGeom>
        </p:spPr>
        <p:txBody>
          <a:bodyPr anchorCtr="0" anchor="t" bIns="91425" lIns="91425" spcFirstLastPara="1" rIns="91425" wrap="square" tIns="91425">
            <a:noAutofit/>
          </a:bodyPr>
          <a:lstStyle>
            <a:lvl1pPr lvl="0" rtl="0" algn="ctr">
              <a:lnSpc>
                <a:spcPct val="115000"/>
              </a:lnSpc>
              <a:spcBef>
                <a:spcPts val="0"/>
              </a:spcBef>
              <a:spcAft>
                <a:spcPts val="0"/>
              </a:spcAft>
              <a:buSzPts val="3300"/>
              <a:buNone/>
              <a:defRPr sz="4400"/>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grpSp>
        <p:nvGrpSpPr>
          <p:cNvPr id="809" name="Google Shape;809;p10"/>
          <p:cNvGrpSpPr/>
          <p:nvPr/>
        </p:nvGrpSpPr>
        <p:grpSpPr>
          <a:xfrm>
            <a:off x="136650" y="62024"/>
            <a:ext cx="8857806" cy="5022213"/>
            <a:chOff x="136650" y="62024"/>
            <a:chExt cx="8857806" cy="5022213"/>
          </a:xfrm>
        </p:grpSpPr>
        <p:grpSp>
          <p:nvGrpSpPr>
            <p:cNvPr id="810" name="Google Shape;810;p10"/>
            <p:cNvGrpSpPr/>
            <p:nvPr/>
          </p:nvGrpSpPr>
          <p:grpSpPr>
            <a:xfrm flipH="1">
              <a:off x="136650" y="62024"/>
              <a:ext cx="8857806" cy="5022213"/>
              <a:chOff x="152672" y="62024"/>
              <a:chExt cx="8857806" cy="5022213"/>
            </a:xfrm>
          </p:grpSpPr>
          <p:sp>
            <p:nvSpPr>
              <p:cNvPr id="811" name="Google Shape;811;p10"/>
              <p:cNvSpPr/>
              <p:nvPr/>
            </p:nvSpPr>
            <p:spPr>
              <a:xfrm>
                <a:off x="8603747" y="137276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0"/>
              <p:cNvSpPr/>
              <p:nvPr/>
            </p:nvSpPr>
            <p:spPr>
              <a:xfrm>
                <a:off x="152672" y="414778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0"/>
              <p:cNvSpPr/>
              <p:nvPr/>
            </p:nvSpPr>
            <p:spPr>
              <a:xfrm>
                <a:off x="432930" y="1904417"/>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0"/>
              <p:cNvSpPr/>
              <p:nvPr/>
            </p:nvSpPr>
            <p:spPr>
              <a:xfrm>
                <a:off x="8610671" y="1683685"/>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0"/>
              <p:cNvSpPr/>
              <p:nvPr/>
            </p:nvSpPr>
            <p:spPr>
              <a:xfrm>
                <a:off x="356474" y="376980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0"/>
              <p:cNvSpPr/>
              <p:nvPr/>
            </p:nvSpPr>
            <p:spPr>
              <a:xfrm>
                <a:off x="236721" y="327638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0"/>
              <p:cNvSpPr/>
              <p:nvPr/>
            </p:nvSpPr>
            <p:spPr>
              <a:xfrm>
                <a:off x="8887099" y="1733983"/>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0"/>
              <p:cNvSpPr/>
              <p:nvPr/>
            </p:nvSpPr>
            <p:spPr>
              <a:xfrm>
                <a:off x="236721" y="285888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0"/>
              <p:cNvSpPr/>
              <p:nvPr/>
            </p:nvSpPr>
            <p:spPr>
              <a:xfrm>
                <a:off x="627151" y="1702371"/>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0"/>
              <p:cNvSpPr/>
              <p:nvPr/>
            </p:nvSpPr>
            <p:spPr>
              <a:xfrm>
                <a:off x="303725" y="137109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0"/>
              <p:cNvSpPr/>
              <p:nvPr/>
            </p:nvSpPr>
            <p:spPr>
              <a:xfrm>
                <a:off x="398422" y="302291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0"/>
              <p:cNvSpPr/>
              <p:nvPr/>
            </p:nvSpPr>
            <p:spPr>
              <a:xfrm>
                <a:off x="8725917" y="1879639"/>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0"/>
              <p:cNvSpPr/>
              <p:nvPr/>
            </p:nvSpPr>
            <p:spPr>
              <a:xfrm>
                <a:off x="216516" y="232991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0"/>
              <p:cNvSpPr/>
              <p:nvPr/>
            </p:nvSpPr>
            <p:spPr>
              <a:xfrm>
                <a:off x="8866155" y="2418642"/>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0"/>
              <p:cNvSpPr/>
              <p:nvPr/>
            </p:nvSpPr>
            <p:spPr>
              <a:xfrm>
                <a:off x="8903949" y="3448150"/>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0"/>
              <p:cNvSpPr/>
              <p:nvPr/>
            </p:nvSpPr>
            <p:spPr>
              <a:xfrm>
                <a:off x="8586471" y="3315039"/>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0"/>
              <p:cNvSpPr/>
              <p:nvPr/>
            </p:nvSpPr>
            <p:spPr>
              <a:xfrm>
                <a:off x="8586471" y="2897531"/>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0"/>
              <p:cNvSpPr/>
              <p:nvPr/>
            </p:nvSpPr>
            <p:spPr>
              <a:xfrm>
                <a:off x="8859110" y="3140567"/>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0"/>
              <p:cNvSpPr/>
              <p:nvPr/>
            </p:nvSpPr>
            <p:spPr>
              <a:xfrm>
                <a:off x="8566266" y="236856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0"/>
              <p:cNvSpPr/>
              <p:nvPr/>
            </p:nvSpPr>
            <p:spPr>
              <a:xfrm rot="-5400000">
                <a:off x="2641813" y="304430"/>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0"/>
              <p:cNvSpPr/>
              <p:nvPr/>
            </p:nvSpPr>
            <p:spPr>
              <a:xfrm rot="-5400000">
                <a:off x="3214280" y="305787"/>
                <a:ext cx="82350" cy="74814"/>
              </a:xfrm>
              <a:custGeom>
                <a:rect b="b" l="l" r="r" t="t"/>
                <a:pathLst>
                  <a:path extrusionOk="0" h="1807" w="1989">
                    <a:moveTo>
                      <a:pt x="1003" y="0"/>
                    </a:moveTo>
                    <a:cubicBezTo>
                      <a:pt x="588" y="0"/>
                      <a:pt x="212" y="280"/>
                      <a:pt x="119" y="701"/>
                    </a:cubicBezTo>
                    <a:cubicBezTo>
                      <a:pt x="0" y="1177"/>
                      <a:pt x="298" y="1665"/>
                      <a:pt x="786" y="1784"/>
                    </a:cubicBezTo>
                    <a:cubicBezTo>
                      <a:pt x="852" y="1799"/>
                      <a:pt x="917" y="1806"/>
                      <a:pt x="982" y="1806"/>
                    </a:cubicBezTo>
                    <a:cubicBezTo>
                      <a:pt x="1390" y="1806"/>
                      <a:pt x="1767" y="1528"/>
                      <a:pt x="1870" y="1118"/>
                    </a:cubicBezTo>
                    <a:cubicBezTo>
                      <a:pt x="1989" y="629"/>
                      <a:pt x="1691" y="141"/>
                      <a:pt x="1203" y="22"/>
                    </a:cubicBezTo>
                    <a:cubicBezTo>
                      <a:pt x="1136" y="7"/>
                      <a:pt x="1069" y="0"/>
                      <a:pt x="100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0"/>
              <p:cNvSpPr/>
              <p:nvPr/>
            </p:nvSpPr>
            <p:spPr>
              <a:xfrm rot="-5400000">
                <a:off x="6745227" y="158903"/>
                <a:ext cx="142076" cy="143024"/>
              </a:xfrm>
              <a:custGeom>
                <a:rect b="b" l="l" r="r" t="t"/>
                <a:pathLst>
                  <a:path extrusionOk="0" h="1811" w="1799">
                    <a:moveTo>
                      <a:pt x="894" y="1"/>
                    </a:moveTo>
                    <a:cubicBezTo>
                      <a:pt x="394" y="1"/>
                      <a:pt x="1" y="405"/>
                      <a:pt x="1" y="906"/>
                    </a:cubicBezTo>
                    <a:cubicBezTo>
                      <a:pt x="1" y="1406"/>
                      <a:pt x="394" y="1810"/>
                      <a:pt x="894" y="1810"/>
                    </a:cubicBezTo>
                    <a:cubicBezTo>
                      <a:pt x="1394" y="1810"/>
                      <a:pt x="1799" y="1406"/>
                      <a:pt x="1799" y="906"/>
                    </a:cubicBezTo>
                    <a:cubicBezTo>
                      <a:pt x="1799" y="405"/>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0"/>
              <p:cNvSpPr/>
              <p:nvPr/>
            </p:nvSpPr>
            <p:spPr>
              <a:xfrm rot="-5400000">
                <a:off x="3179122" y="120428"/>
                <a:ext cx="40450" cy="37428"/>
              </a:xfrm>
              <a:custGeom>
                <a:rect b="b" l="l" r="r" t="t"/>
                <a:pathLst>
                  <a:path extrusionOk="0" h="904" w="977">
                    <a:moveTo>
                      <a:pt x="500" y="1"/>
                    </a:moveTo>
                    <a:cubicBezTo>
                      <a:pt x="278" y="1"/>
                      <a:pt x="80" y="149"/>
                      <a:pt x="48" y="375"/>
                    </a:cubicBezTo>
                    <a:cubicBezTo>
                      <a:pt x="0" y="625"/>
                      <a:pt x="167" y="851"/>
                      <a:pt x="417" y="899"/>
                    </a:cubicBezTo>
                    <a:cubicBezTo>
                      <a:pt x="440" y="902"/>
                      <a:pt x="462" y="904"/>
                      <a:pt x="485" y="904"/>
                    </a:cubicBezTo>
                    <a:cubicBezTo>
                      <a:pt x="707" y="904"/>
                      <a:pt x="898" y="746"/>
                      <a:pt x="941" y="530"/>
                    </a:cubicBezTo>
                    <a:cubicBezTo>
                      <a:pt x="977" y="280"/>
                      <a:pt x="810" y="53"/>
                      <a:pt x="572" y="6"/>
                    </a:cubicBezTo>
                    <a:cubicBezTo>
                      <a:pt x="548" y="2"/>
                      <a:pt x="524" y="1"/>
                      <a:pt x="500"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0"/>
              <p:cNvSpPr/>
              <p:nvPr/>
            </p:nvSpPr>
            <p:spPr>
              <a:xfrm rot="-5400000">
                <a:off x="7345338" y="347102"/>
                <a:ext cx="37511" cy="37014"/>
              </a:xfrm>
              <a:custGeom>
                <a:rect b="b" l="l" r="r" t="t"/>
                <a:pathLst>
                  <a:path extrusionOk="0" h="894" w="906">
                    <a:moveTo>
                      <a:pt x="453" y="0"/>
                    </a:moveTo>
                    <a:cubicBezTo>
                      <a:pt x="203" y="0"/>
                      <a:pt x="0" y="203"/>
                      <a:pt x="0" y="453"/>
                    </a:cubicBezTo>
                    <a:cubicBezTo>
                      <a:pt x="0" y="691"/>
                      <a:pt x="203" y="893"/>
                      <a:pt x="453" y="893"/>
                    </a:cubicBezTo>
                    <a:cubicBezTo>
                      <a:pt x="703" y="893"/>
                      <a:pt x="905" y="691"/>
                      <a:pt x="905" y="453"/>
                    </a:cubicBezTo>
                    <a:cubicBezTo>
                      <a:pt x="905" y="203"/>
                      <a:pt x="703"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0"/>
              <p:cNvSpPr/>
              <p:nvPr/>
            </p:nvSpPr>
            <p:spPr>
              <a:xfrm rot="-5400000">
                <a:off x="1681575" y="402632"/>
                <a:ext cx="107481" cy="107978"/>
              </a:xfrm>
              <a:custGeom>
                <a:rect b="b" l="l" r="r" t="t"/>
                <a:pathLst>
                  <a:path extrusionOk="0" fill="none" h="2608" w="2596">
                    <a:moveTo>
                      <a:pt x="1310" y="12"/>
                    </a:moveTo>
                    <a:cubicBezTo>
                      <a:pt x="2024" y="24"/>
                      <a:pt x="2596" y="607"/>
                      <a:pt x="2596" y="1322"/>
                    </a:cubicBezTo>
                    <a:cubicBezTo>
                      <a:pt x="2584" y="2036"/>
                      <a:pt x="2000" y="2608"/>
                      <a:pt x="1286" y="2596"/>
                    </a:cubicBezTo>
                    <a:cubicBezTo>
                      <a:pt x="572" y="2584"/>
                      <a:pt x="0" y="2000"/>
                      <a:pt x="0" y="1286"/>
                    </a:cubicBezTo>
                    <a:cubicBezTo>
                      <a:pt x="12" y="572"/>
                      <a:pt x="595" y="0"/>
                      <a:pt x="1310" y="12"/>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0"/>
              <p:cNvSpPr/>
              <p:nvPr/>
            </p:nvSpPr>
            <p:spPr>
              <a:xfrm rot="-5400000">
                <a:off x="4126676" y="135903"/>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0"/>
              <p:cNvSpPr/>
              <p:nvPr/>
            </p:nvSpPr>
            <p:spPr>
              <a:xfrm rot="-5400000">
                <a:off x="6021212" y="135761"/>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0"/>
              <p:cNvSpPr/>
              <p:nvPr/>
            </p:nvSpPr>
            <p:spPr>
              <a:xfrm rot="-5400000">
                <a:off x="5512063" y="22322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0"/>
              <p:cNvSpPr/>
              <p:nvPr/>
            </p:nvSpPr>
            <p:spPr>
              <a:xfrm rot="-5400000">
                <a:off x="4609642" y="456845"/>
                <a:ext cx="37014" cy="37511"/>
              </a:xfrm>
              <a:custGeom>
                <a:rect b="b" l="l" r="r" t="t"/>
                <a:pathLst>
                  <a:path extrusionOk="0" h="906" w="894">
                    <a:moveTo>
                      <a:pt x="453" y="0"/>
                    </a:moveTo>
                    <a:cubicBezTo>
                      <a:pt x="203" y="0"/>
                      <a:pt x="1" y="203"/>
                      <a:pt x="1" y="453"/>
                    </a:cubicBezTo>
                    <a:cubicBezTo>
                      <a:pt x="1" y="703"/>
                      <a:pt x="203" y="905"/>
                      <a:pt x="453" y="905"/>
                    </a:cubicBezTo>
                    <a:cubicBezTo>
                      <a:pt x="692" y="905"/>
                      <a:pt x="894" y="703"/>
                      <a:pt x="894" y="453"/>
                    </a:cubicBezTo>
                    <a:cubicBezTo>
                      <a:pt x="894" y="203"/>
                      <a:pt x="692" y="0"/>
                      <a:pt x="453"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0"/>
              <p:cNvSpPr/>
              <p:nvPr/>
            </p:nvSpPr>
            <p:spPr>
              <a:xfrm rot="-5400000">
                <a:off x="4852678" y="6985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0"/>
              <p:cNvSpPr/>
              <p:nvPr/>
            </p:nvSpPr>
            <p:spPr>
              <a:xfrm rot="-5400000">
                <a:off x="3724879" y="268998"/>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0"/>
              <p:cNvSpPr/>
              <p:nvPr/>
            </p:nvSpPr>
            <p:spPr>
              <a:xfrm rot="-5400000">
                <a:off x="2059513" y="61775"/>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0"/>
              <p:cNvSpPr/>
              <p:nvPr/>
            </p:nvSpPr>
            <p:spPr>
              <a:xfrm>
                <a:off x="2199834" y="4991039"/>
                <a:ext cx="95681" cy="93197"/>
              </a:xfrm>
              <a:custGeom>
                <a:rect b="b" l="l" r="r" t="t"/>
                <a:pathLst>
                  <a:path extrusionOk="0" h="2251" w="2311">
                    <a:moveTo>
                      <a:pt x="406" y="0"/>
                    </a:moveTo>
                    <a:cubicBezTo>
                      <a:pt x="310" y="0"/>
                      <a:pt x="215" y="36"/>
                      <a:pt x="144" y="107"/>
                    </a:cubicBezTo>
                    <a:cubicBezTo>
                      <a:pt x="1" y="250"/>
                      <a:pt x="1" y="488"/>
                      <a:pt x="144" y="631"/>
                    </a:cubicBezTo>
                    <a:lnTo>
                      <a:pt x="644" y="1119"/>
                    </a:lnTo>
                    <a:lnTo>
                      <a:pt x="144" y="1619"/>
                    </a:lnTo>
                    <a:cubicBezTo>
                      <a:pt x="1" y="1762"/>
                      <a:pt x="1" y="1989"/>
                      <a:pt x="144" y="2143"/>
                    </a:cubicBezTo>
                    <a:cubicBezTo>
                      <a:pt x="215" y="2215"/>
                      <a:pt x="310" y="2251"/>
                      <a:pt x="406" y="2251"/>
                    </a:cubicBezTo>
                    <a:cubicBezTo>
                      <a:pt x="501" y="2251"/>
                      <a:pt x="596" y="2215"/>
                      <a:pt x="667" y="2143"/>
                    </a:cubicBezTo>
                    <a:lnTo>
                      <a:pt x="1156" y="1643"/>
                    </a:lnTo>
                    <a:lnTo>
                      <a:pt x="1656" y="2143"/>
                    </a:lnTo>
                    <a:cubicBezTo>
                      <a:pt x="1727" y="2215"/>
                      <a:pt x="1819" y="2251"/>
                      <a:pt x="1912" y="2251"/>
                    </a:cubicBezTo>
                    <a:cubicBezTo>
                      <a:pt x="2004" y="2251"/>
                      <a:pt x="2096" y="2215"/>
                      <a:pt x="2168" y="2143"/>
                    </a:cubicBezTo>
                    <a:cubicBezTo>
                      <a:pt x="2311" y="1989"/>
                      <a:pt x="2311" y="1762"/>
                      <a:pt x="2168" y="1619"/>
                    </a:cubicBezTo>
                    <a:lnTo>
                      <a:pt x="1679" y="1131"/>
                    </a:lnTo>
                    <a:lnTo>
                      <a:pt x="2168" y="631"/>
                    </a:lnTo>
                    <a:cubicBezTo>
                      <a:pt x="2311" y="488"/>
                      <a:pt x="2311" y="262"/>
                      <a:pt x="2168" y="107"/>
                    </a:cubicBezTo>
                    <a:cubicBezTo>
                      <a:pt x="2095" y="40"/>
                      <a:pt x="2000" y="5"/>
                      <a:pt x="1906" y="5"/>
                    </a:cubicBezTo>
                    <a:cubicBezTo>
                      <a:pt x="1815" y="5"/>
                      <a:pt x="1726" y="37"/>
                      <a:pt x="1656" y="107"/>
                    </a:cubicBezTo>
                    <a:lnTo>
                      <a:pt x="1156" y="607"/>
                    </a:lnTo>
                    <a:lnTo>
                      <a:pt x="667" y="107"/>
                    </a:lnTo>
                    <a:cubicBezTo>
                      <a:pt x="596" y="36"/>
                      <a:pt x="501" y="0"/>
                      <a:pt x="406"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0"/>
              <p:cNvSpPr/>
              <p:nvPr/>
            </p:nvSpPr>
            <p:spPr>
              <a:xfrm>
                <a:off x="2602474" y="4835325"/>
                <a:ext cx="74980" cy="74980"/>
              </a:xfrm>
              <a:custGeom>
                <a:rect b="b" l="l" r="r" t="t"/>
                <a:pathLst>
                  <a:path extrusionOk="0" h="1811" w="1811">
                    <a:moveTo>
                      <a:pt x="905" y="1"/>
                    </a:moveTo>
                    <a:cubicBezTo>
                      <a:pt x="405" y="1"/>
                      <a:pt x="1" y="405"/>
                      <a:pt x="1" y="905"/>
                    </a:cubicBezTo>
                    <a:cubicBezTo>
                      <a:pt x="1" y="1405"/>
                      <a:pt x="405" y="1810"/>
                      <a:pt x="905" y="1810"/>
                    </a:cubicBezTo>
                    <a:cubicBezTo>
                      <a:pt x="1406" y="1810"/>
                      <a:pt x="1810" y="1405"/>
                      <a:pt x="1810" y="905"/>
                    </a:cubicBezTo>
                    <a:cubicBezTo>
                      <a:pt x="1810" y="405"/>
                      <a:pt x="1406" y="1"/>
                      <a:pt x="905"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0"/>
              <p:cNvSpPr/>
              <p:nvPr/>
            </p:nvSpPr>
            <p:spPr>
              <a:xfrm>
                <a:off x="1681321" y="483531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0"/>
              <p:cNvSpPr/>
              <p:nvPr/>
            </p:nvSpPr>
            <p:spPr>
              <a:xfrm>
                <a:off x="4429660" y="4735342"/>
                <a:ext cx="151368" cy="151864"/>
              </a:xfrm>
              <a:custGeom>
                <a:rect b="b" l="l" r="r" t="t"/>
                <a:pathLst>
                  <a:path extrusionOk="0" fill="none" h="3668" w="3656">
                    <a:moveTo>
                      <a:pt x="3655" y="1834"/>
                    </a:moveTo>
                    <a:cubicBezTo>
                      <a:pt x="3655" y="2846"/>
                      <a:pt x="2846" y="3667"/>
                      <a:pt x="1834" y="3667"/>
                    </a:cubicBezTo>
                    <a:cubicBezTo>
                      <a:pt x="822" y="3667"/>
                      <a:pt x="0" y="2846"/>
                      <a:pt x="0" y="1834"/>
                    </a:cubicBezTo>
                    <a:cubicBezTo>
                      <a:pt x="0" y="822"/>
                      <a:pt x="822" y="0"/>
                      <a:pt x="1834" y="0"/>
                    </a:cubicBezTo>
                    <a:cubicBezTo>
                      <a:pt x="2846" y="0"/>
                      <a:pt x="3655" y="822"/>
                      <a:pt x="3655" y="1834"/>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0"/>
              <p:cNvSpPr/>
              <p:nvPr/>
            </p:nvSpPr>
            <p:spPr>
              <a:xfrm>
                <a:off x="3380438" y="4886420"/>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0"/>
              <p:cNvSpPr/>
              <p:nvPr/>
            </p:nvSpPr>
            <p:spPr>
              <a:xfrm rot="-5400000">
                <a:off x="6142537" y="4773924"/>
                <a:ext cx="82350" cy="74690"/>
              </a:xfrm>
              <a:custGeom>
                <a:rect b="b" l="l" r="r" t="t"/>
                <a:pathLst>
                  <a:path extrusionOk="0" h="1804" w="1989">
                    <a:moveTo>
                      <a:pt x="991" y="0"/>
                    </a:moveTo>
                    <a:cubicBezTo>
                      <a:pt x="590" y="0"/>
                      <a:pt x="221" y="278"/>
                      <a:pt x="120" y="693"/>
                    </a:cubicBezTo>
                    <a:cubicBezTo>
                      <a:pt x="1" y="1170"/>
                      <a:pt x="310" y="1658"/>
                      <a:pt x="786" y="1777"/>
                    </a:cubicBezTo>
                    <a:cubicBezTo>
                      <a:pt x="859" y="1795"/>
                      <a:pt x="932" y="1803"/>
                      <a:pt x="1003" y="1803"/>
                    </a:cubicBezTo>
                    <a:cubicBezTo>
                      <a:pt x="1411" y="1803"/>
                      <a:pt x="1779" y="1526"/>
                      <a:pt x="1870" y="1110"/>
                    </a:cubicBezTo>
                    <a:cubicBezTo>
                      <a:pt x="1989" y="622"/>
                      <a:pt x="1691" y="134"/>
                      <a:pt x="1203" y="27"/>
                    </a:cubicBezTo>
                    <a:cubicBezTo>
                      <a:pt x="1132" y="9"/>
                      <a:pt x="1061" y="0"/>
                      <a:pt x="991"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0"/>
              <p:cNvSpPr/>
              <p:nvPr/>
            </p:nvSpPr>
            <p:spPr>
              <a:xfrm rot="-5400000">
                <a:off x="7171436" y="4980973"/>
                <a:ext cx="40947" cy="37428"/>
              </a:xfrm>
              <a:custGeom>
                <a:rect b="b" l="l" r="r" t="t"/>
                <a:pathLst>
                  <a:path extrusionOk="0" h="904" w="989">
                    <a:moveTo>
                      <a:pt x="492" y="0"/>
                    </a:moveTo>
                    <a:cubicBezTo>
                      <a:pt x="289" y="0"/>
                      <a:pt x="101" y="143"/>
                      <a:pt x="60" y="347"/>
                    </a:cubicBezTo>
                    <a:cubicBezTo>
                      <a:pt x="1" y="585"/>
                      <a:pt x="144" y="835"/>
                      <a:pt x="394" y="894"/>
                    </a:cubicBezTo>
                    <a:cubicBezTo>
                      <a:pt x="424" y="900"/>
                      <a:pt x="455" y="903"/>
                      <a:pt x="486" y="903"/>
                    </a:cubicBezTo>
                    <a:cubicBezTo>
                      <a:pt x="693" y="903"/>
                      <a:pt x="888" y="767"/>
                      <a:pt x="929" y="549"/>
                    </a:cubicBezTo>
                    <a:cubicBezTo>
                      <a:pt x="989" y="311"/>
                      <a:pt x="834" y="73"/>
                      <a:pt x="596" y="13"/>
                    </a:cubicBezTo>
                    <a:cubicBezTo>
                      <a:pt x="561" y="5"/>
                      <a:pt x="527" y="0"/>
                      <a:pt x="49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0"/>
              <p:cNvSpPr/>
              <p:nvPr/>
            </p:nvSpPr>
            <p:spPr>
              <a:xfrm rot="-5400000">
                <a:off x="5382219" y="4886435"/>
                <a:ext cx="127727" cy="127727"/>
              </a:xfrm>
              <a:custGeom>
                <a:rect b="b" l="l" r="r" t="t"/>
                <a:pathLst>
                  <a:path extrusionOk="0" h="3085" w="3085">
                    <a:moveTo>
                      <a:pt x="1537" y="0"/>
                    </a:moveTo>
                    <a:cubicBezTo>
                      <a:pt x="692" y="0"/>
                      <a:pt x="1" y="691"/>
                      <a:pt x="1" y="1548"/>
                    </a:cubicBezTo>
                    <a:cubicBezTo>
                      <a:pt x="1" y="2394"/>
                      <a:pt x="692" y="3084"/>
                      <a:pt x="1537" y="3084"/>
                    </a:cubicBezTo>
                    <a:cubicBezTo>
                      <a:pt x="2394" y="3084"/>
                      <a:pt x="3085" y="2394"/>
                      <a:pt x="3085" y="1548"/>
                    </a:cubicBezTo>
                    <a:cubicBezTo>
                      <a:pt x="3085" y="691"/>
                      <a:pt x="2394" y="0"/>
                      <a:pt x="1537"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0"/>
              <p:cNvSpPr/>
              <p:nvPr/>
            </p:nvSpPr>
            <p:spPr>
              <a:xfrm rot="-5400000">
                <a:off x="6655116" y="4868306"/>
                <a:ext cx="115389" cy="115389"/>
              </a:xfrm>
              <a:custGeom>
                <a:rect b="b" l="l" r="r" t="t"/>
                <a:pathLst>
                  <a:path extrusionOk="0" fill="none" h="2787" w="2787">
                    <a:moveTo>
                      <a:pt x="1596" y="120"/>
                    </a:moveTo>
                    <a:cubicBezTo>
                      <a:pt x="2299" y="227"/>
                      <a:pt x="2787" y="894"/>
                      <a:pt x="2668" y="1596"/>
                    </a:cubicBezTo>
                    <a:cubicBezTo>
                      <a:pt x="2549" y="2311"/>
                      <a:pt x="1882" y="2787"/>
                      <a:pt x="1180" y="2668"/>
                    </a:cubicBezTo>
                    <a:cubicBezTo>
                      <a:pt x="477" y="2561"/>
                      <a:pt x="1" y="1894"/>
                      <a:pt x="108" y="1192"/>
                    </a:cubicBezTo>
                    <a:cubicBezTo>
                      <a:pt x="227" y="477"/>
                      <a:pt x="894" y="1"/>
                      <a:pt x="1596" y="120"/>
                    </a:cubicBezTo>
                    <a:close/>
                  </a:path>
                </a:pathLst>
              </a:custGeom>
              <a:solidFill>
                <a:srgbClr val="FFFFFF"/>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0"/>
              <p:cNvSpPr/>
              <p:nvPr/>
            </p:nvSpPr>
            <p:spPr>
              <a:xfrm>
                <a:off x="6887771" y="4773764"/>
                <a:ext cx="74483" cy="74980"/>
              </a:xfrm>
              <a:custGeom>
                <a:rect b="b" l="l" r="r" t="t"/>
                <a:pathLst>
                  <a:path extrusionOk="0" h="1811" w="1799">
                    <a:moveTo>
                      <a:pt x="894" y="1"/>
                    </a:moveTo>
                    <a:cubicBezTo>
                      <a:pt x="406" y="1"/>
                      <a:pt x="1" y="406"/>
                      <a:pt x="1" y="906"/>
                    </a:cubicBezTo>
                    <a:cubicBezTo>
                      <a:pt x="1" y="1406"/>
                      <a:pt x="406" y="1811"/>
                      <a:pt x="894" y="1811"/>
                    </a:cubicBezTo>
                    <a:cubicBezTo>
                      <a:pt x="1394" y="1811"/>
                      <a:pt x="1799" y="1406"/>
                      <a:pt x="1799" y="906"/>
                    </a:cubicBezTo>
                    <a:cubicBezTo>
                      <a:pt x="1799" y="406"/>
                      <a:pt x="1394" y="1"/>
                      <a:pt x="894" y="1"/>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 name="Google Shape;853;p10"/>
            <p:cNvSpPr/>
            <p:nvPr/>
          </p:nvSpPr>
          <p:spPr>
            <a:xfrm flipH="1" rot="5400000">
              <a:off x="1502661" y="122705"/>
              <a:ext cx="96178" cy="92824"/>
            </a:xfrm>
            <a:custGeom>
              <a:rect b="b" l="l" r="r" t="t"/>
              <a:pathLst>
                <a:path extrusionOk="0" h="2242" w="2323">
                  <a:moveTo>
                    <a:pt x="412" y="0"/>
                  </a:moveTo>
                  <a:cubicBezTo>
                    <a:pt x="319" y="0"/>
                    <a:pt x="227" y="36"/>
                    <a:pt x="156" y="107"/>
                  </a:cubicBezTo>
                  <a:cubicBezTo>
                    <a:pt x="1" y="250"/>
                    <a:pt x="1" y="488"/>
                    <a:pt x="156" y="631"/>
                  </a:cubicBezTo>
                  <a:lnTo>
                    <a:pt x="644" y="1131"/>
                  </a:lnTo>
                  <a:lnTo>
                    <a:pt x="156" y="1620"/>
                  </a:lnTo>
                  <a:cubicBezTo>
                    <a:pt x="13" y="1762"/>
                    <a:pt x="13" y="1989"/>
                    <a:pt x="156" y="2143"/>
                  </a:cubicBezTo>
                  <a:cubicBezTo>
                    <a:pt x="227" y="2209"/>
                    <a:pt x="319" y="2242"/>
                    <a:pt x="412" y="2242"/>
                  </a:cubicBezTo>
                  <a:cubicBezTo>
                    <a:pt x="504" y="2242"/>
                    <a:pt x="596" y="2209"/>
                    <a:pt x="668" y="2143"/>
                  </a:cubicBezTo>
                  <a:lnTo>
                    <a:pt x="1168" y="1643"/>
                  </a:lnTo>
                  <a:lnTo>
                    <a:pt x="1656" y="2143"/>
                  </a:lnTo>
                  <a:cubicBezTo>
                    <a:pt x="1727" y="2209"/>
                    <a:pt x="1820" y="2242"/>
                    <a:pt x="1913" y="2242"/>
                  </a:cubicBezTo>
                  <a:cubicBezTo>
                    <a:pt x="2007" y="2242"/>
                    <a:pt x="2102" y="2209"/>
                    <a:pt x="2180" y="2143"/>
                  </a:cubicBezTo>
                  <a:cubicBezTo>
                    <a:pt x="2323" y="1989"/>
                    <a:pt x="2323" y="1762"/>
                    <a:pt x="2180" y="1620"/>
                  </a:cubicBezTo>
                  <a:lnTo>
                    <a:pt x="1680" y="1131"/>
                  </a:lnTo>
                  <a:lnTo>
                    <a:pt x="2180" y="631"/>
                  </a:lnTo>
                  <a:cubicBezTo>
                    <a:pt x="2323" y="488"/>
                    <a:pt x="2323" y="250"/>
                    <a:pt x="2180" y="119"/>
                  </a:cubicBezTo>
                  <a:cubicBezTo>
                    <a:pt x="2102" y="42"/>
                    <a:pt x="2007" y="3"/>
                    <a:pt x="1913" y="3"/>
                  </a:cubicBezTo>
                  <a:cubicBezTo>
                    <a:pt x="1820" y="3"/>
                    <a:pt x="1727" y="42"/>
                    <a:pt x="1656" y="119"/>
                  </a:cubicBezTo>
                  <a:lnTo>
                    <a:pt x="1168" y="608"/>
                  </a:lnTo>
                  <a:lnTo>
                    <a:pt x="668" y="107"/>
                  </a:lnTo>
                  <a:cubicBezTo>
                    <a:pt x="596" y="36"/>
                    <a:pt x="504" y="0"/>
                    <a:pt x="412" y="0"/>
                  </a:cubicBez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10"/>
          <p:cNvGrpSpPr/>
          <p:nvPr/>
        </p:nvGrpSpPr>
        <p:grpSpPr>
          <a:xfrm flipH="1">
            <a:off x="8494721" y="370560"/>
            <a:ext cx="1088714" cy="1088714"/>
            <a:chOff x="-565488" y="132935"/>
            <a:chExt cx="1440098" cy="1440098"/>
          </a:xfrm>
        </p:grpSpPr>
        <p:sp>
          <p:nvSpPr>
            <p:cNvPr id="855" name="Google Shape;855;p10"/>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0"/>
            <p:cNvSpPr/>
            <p:nvPr/>
          </p:nvSpPr>
          <p:spPr>
            <a:xfrm rot="-8100000">
              <a:off x="-412522" y="401763"/>
              <a:ext cx="1134164" cy="902441"/>
            </a:xfrm>
            <a:custGeom>
              <a:rect b="b" l="l" r="r" t="t"/>
              <a:pathLst>
                <a:path extrusionOk="0" h="36098" w="45367">
                  <a:moveTo>
                    <a:pt x="16594" y="1"/>
                  </a:moveTo>
                  <a:cubicBezTo>
                    <a:pt x="16329" y="1"/>
                    <a:pt x="16188" y="346"/>
                    <a:pt x="16482" y="462"/>
                  </a:cubicBezTo>
                  <a:cubicBezTo>
                    <a:pt x="20923" y="2283"/>
                    <a:pt x="23352" y="5998"/>
                    <a:pt x="25376" y="9618"/>
                  </a:cubicBezTo>
                  <a:cubicBezTo>
                    <a:pt x="26495" y="11618"/>
                    <a:pt x="27495" y="13666"/>
                    <a:pt x="28793" y="15595"/>
                  </a:cubicBezTo>
                  <a:cubicBezTo>
                    <a:pt x="29126" y="16083"/>
                    <a:pt x="29484" y="16559"/>
                    <a:pt x="29865" y="17011"/>
                  </a:cubicBezTo>
                  <a:cubicBezTo>
                    <a:pt x="29019" y="16380"/>
                    <a:pt x="28162" y="15773"/>
                    <a:pt x="27293" y="15178"/>
                  </a:cubicBezTo>
                  <a:cubicBezTo>
                    <a:pt x="26971" y="14952"/>
                    <a:pt x="26638" y="14737"/>
                    <a:pt x="26305" y="14523"/>
                  </a:cubicBezTo>
                  <a:cubicBezTo>
                    <a:pt x="26388" y="14404"/>
                    <a:pt x="26388" y="14249"/>
                    <a:pt x="26305" y="14130"/>
                  </a:cubicBezTo>
                  <a:cubicBezTo>
                    <a:pt x="22733" y="7653"/>
                    <a:pt x="15994" y="1462"/>
                    <a:pt x="7290" y="271"/>
                  </a:cubicBezTo>
                  <a:cubicBezTo>
                    <a:pt x="7273" y="269"/>
                    <a:pt x="7256" y="268"/>
                    <a:pt x="7240" y="268"/>
                  </a:cubicBezTo>
                  <a:cubicBezTo>
                    <a:pt x="6890" y="268"/>
                    <a:pt x="6820" y="738"/>
                    <a:pt x="7195" y="795"/>
                  </a:cubicBezTo>
                  <a:cubicBezTo>
                    <a:pt x="11100" y="1426"/>
                    <a:pt x="14505" y="3272"/>
                    <a:pt x="17315" y="5581"/>
                  </a:cubicBezTo>
                  <a:cubicBezTo>
                    <a:pt x="20042" y="7820"/>
                    <a:pt x="22042" y="10534"/>
                    <a:pt x="24126" y="13201"/>
                  </a:cubicBezTo>
                  <a:cubicBezTo>
                    <a:pt x="23888" y="13059"/>
                    <a:pt x="23638" y="12928"/>
                    <a:pt x="23399" y="12797"/>
                  </a:cubicBezTo>
                  <a:cubicBezTo>
                    <a:pt x="22757" y="12404"/>
                    <a:pt x="22102" y="12011"/>
                    <a:pt x="21435" y="11642"/>
                  </a:cubicBezTo>
                  <a:cubicBezTo>
                    <a:pt x="20399" y="10403"/>
                    <a:pt x="19185" y="9344"/>
                    <a:pt x="17815" y="8487"/>
                  </a:cubicBezTo>
                  <a:cubicBezTo>
                    <a:pt x="16113" y="7451"/>
                    <a:pt x="14303" y="6629"/>
                    <a:pt x="12410" y="6022"/>
                  </a:cubicBezTo>
                  <a:cubicBezTo>
                    <a:pt x="9479" y="5108"/>
                    <a:pt x="6427" y="4646"/>
                    <a:pt x="3365" y="4646"/>
                  </a:cubicBezTo>
                  <a:cubicBezTo>
                    <a:pt x="2360" y="4646"/>
                    <a:pt x="1353" y="4696"/>
                    <a:pt x="349" y="4796"/>
                  </a:cubicBezTo>
                  <a:cubicBezTo>
                    <a:pt x="1" y="4842"/>
                    <a:pt x="49" y="5273"/>
                    <a:pt x="382" y="5273"/>
                  </a:cubicBezTo>
                  <a:cubicBezTo>
                    <a:pt x="390" y="5273"/>
                    <a:pt x="399" y="5272"/>
                    <a:pt x="408" y="5272"/>
                  </a:cubicBezTo>
                  <a:cubicBezTo>
                    <a:pt x="997" y="5233"/>
                    <a:pt x="1585" y="5213"/>
                    <a:pt x="2173" y="5213"/>
                  </a:cubicBezTo>
                  <a:cubicBezTo>
                    <a:pt x="5523" y="5213"/>
                    <a:pt x="8851" y="5846"/>
                    <a:pt x="11981" y="7082"/>
                  </a:cubicBezTo>
                  <a:cubicBezTo>
                    <a:pt x="14005" y="7891"/>
                    <a:pt x="15934" y="8891"/>
                    <a:pt x="17768" y="10058"/>
                  </a:cubicBezTo>
                  <a:cubicBezTo>
                    <a:pt x="16708" y="9725"/>
                    <a:pt x="15601" y="9511"/>
                    <a:pt x="14494" y="9415"/>
                  </a:cubicBezTo>
                  <a:cubicBezTo>
                    <a:pt x="14018" y="9379"/>
                    <a:pt x="13543" y="9362"/>
                    <a:pt x="13070" y="9362"/>
                  </a:cubicBezTo>
                  <a:cubicBezTo>
                    <a:pt x="11530" y="9362"/>
                    <a:pt x="10002" y="9538"/>
                    <a:pt x="8481" y="9784"/>
                  </a:cubicBezTo>
                  <a:cubicBezTo>
                    <a:pt x="6338" y="10130"/>
                    <a:pt x="4147" y="10534"/>
                    <a:pt x="2135" y="11285"/>
                  </a:cubicBezTo>
                  <a:cubicBezTo>
                    <a:pt x="2087" y="11296"/>
                    <a:pt x="2111" y="11356"/>
                    <a:pt x="2159" y="11356"/>
                  </a:cubicBezTo>
                  <a:cubicBezTo>
                    <a:pt x="5260" y="11087"/>
                    <a:pt x="8441" y="10416"/>
                    <a:pt x="11589" y="10416"/>
                  </a:cubicBezTo>
                  <a:cubicBezTo>
                    <a:pt x="12489" y="10416"/>
                    <a:pt x="13387" y="10471"/>
                    <a:pt x="14279" y="10606"/>
                  </a:cubicBezTo>
                  <a:cubicBezTo>
                    <a:pt x="15982" y="10868"/>
                    <a:pt x="17732" y="11475"/>
                    <a:pt x="19292" y="12082"/>
                  </a:cubicBezTo>
                  <a:cubicBezTo>
                    <a:pt x="19470" y="12154"/>
                    <a:pt x="19649" y="12225"/>
                    <a:pt x="19828" y="12308"/>
                  </a:cubicBezTo>
                  <a:lnTo>
                    <a:pt x="20197" y="12499"/>
                  </a:lnTo>
                  <a:cubicBezTo>
                    <a:pt x="18899" y="12713"/>
                    <a:pt x="17589" y="13011"/>
                    <a:pt x="16315" y="13273"/>
                  </a:cubicBezTo>
                  <a:cubicBezTo>
                    <a:pt x="14613" y="13618"/>
                    <a:pt x="12910" y="13940"/>
                    <a:pt x="11196" y="14225"/>
                  </a:cubicBezTo>
                  <a:cubicBezTo>
                    <a:pt x="7719" y="14833"/>
                    <a:pt x="4218" y="15249"/>
                    <a:pt x="706" y="15476"/>
                  </a:cubicBezTo>
                  <a:cubicBezTo>
                    <a:pt x="242" y="15511"/>
                    <a:pt x="206" y="16166"/>
                    <a:pt x="694" y="16178"/>
                  </a:cubicBezTo>
                  <a:cubicBezTo>
                    <a:pt x="1521" y="16208"/>
                    <a:pt x="2349" y="16223"/>
                    <a:pt x="3177" y="16223"/>
                  </a:cubicBezTo>
                  <a:cubicBezTo>
                    <a:pt x="5964" y="16223"/>
                    <a:pt x="8757" y="16053"/>
                    <a:pt x="11529" y="15714"/>
                  </a:cubicBezTo>
                  <a:cubicBezTo>
                    <a:pt x="14922" y="15285"/>
                    <a:pt x="18601" y="14678"/>
                    <a:pt x="21649" y="13273"/>
                  </a:cubicBezTo>
                  <a:cubicBezTo>
                    <a:pt x="22923" y="13963"/>
                    <a:pt x="24173" y="14666"/>
                    <a:pt x="25376" y="15428"/>
                  </a:cubicBezTo>
                  <a:cubicBezTo>
                    <a:pt x="21352" y="15595"/>
                    <a:pt x="17577" y="17214"/>
                    <a:pt x="13684" y="17988"/>
                  </a:cubicBezTo>
                  <a:cubicBezTo>
                    <a:pt x="10933" y="18538"/>
                    <a:pt x="8155" y="18772"/>
                    <a:pt x="5363" y="18772"/>
                  </a:cubicBezTo>
                  <a:cubicBezTo>
                    <a:pt x="3684" y="18772"/>
                    <a:pt x="1999" y="18687"/>
                    <a:pt x="313" y="18535"/>
                  </a:cubicBezTo>
                  <a:cubicBezTo>
                    <a:pt x="304" y="18534"/>
                    <a:pt x="295" y="18534"/>
                    <a:pt x="286" y="18534"/>
                  </a:cubicBezTo>
                  <a:cubicBezTo>
                    <a:pt x="72" y="18534"/>
                    <a:pt x="37" y="18799"/>
                    <a:pt x="254" y="18833"/>
                  </a:cubicBezTo>
                  <a:cubicBezTo>
                    <a:pt x="2666" y="19297"/>
                    <a:pt x="5163" y="19506"/>
                    <a:pt x="7659" y="19506"/>
                  </a:cubicBezTo>
                  <a:cubicBezTo>
                    <a:pt x="9647" y="19506"/>
                    <a:pt x="11634" y="19374"/>
                    <a:pt x="13577" y="19131"/>
                  </a:cubicBezTo>
                  <a:cubicBezTo>
                    <a:pt x="18018" y="18571"/>
                    <a:pt x="22304" y="17321"/>
                    <a:pt x="26590" y="16249"/>
                  </a:cubicBezTo>
                  <a:cubicBezTo>
                    <a:pt x="27281" y="16726"/>
                    <a:pt x="27960" y="17214"/>
                    <a:pt x="28614" y="17726"/>
                  </a:cubicBezTo>
                  <a:cubicBezTo>
                    <a:pt x="28531" y="17724"/>
                    <a:pt x="28448" y="17723"/>
                    <a:pt x="28365" y="17723"/>
                  </a:cubicBezTo>
                  <a:cubicBezTo>
                    <a:pt x="27853" y="17723"/>
                    <a:pt x="27342" y="17751"/>
                    <a:pt x="26840" y="17762"/>
                  </a:cubicBezTo>
                  <a:cubicBezTo>
                    <a:pt x="25852" y="17797"/>
                    <a:pt x="24852" y="17869"/>
                    <a:pt x="23864" y="18000"/>
                  </a:cubicBezTo>
                  <a:cubicBezTo>
                    <a:pt x="21840" y="18262"/>
                    <a:pt x="19875" y="18762"/>
                    <a:pt x="17934" y="19309"/>
                  </a:cubicBezTo>
                  <a:cubicBezTo>
                    <a:pt x="14494" y="20256"/>
                    <a:pt x="10886" y="21370"/>
                    <a:pt x="7218" y="21370"/>
                  </a:cubicBezTo>
                  <a:cubicBezTo>
                    <a:pt x="6735" y="21370"/>
                    <a:pt x="6251" y="21351"/>
                    <a:pt x="5766" y="21310"/>
                  </a:cubicBezTo>
                  <a:cubicBezTo>
                    <a:pt x="5754" y="21308"/>
                    <a:pt x="5741" y="21308"/>
                    <a:pt x="5729" y="21308"/>
                  </a:cubicBezTo>
                  <a:cubicBezTo>
                    <a:pt x="5345" y="21308"/>
                    <a:pt x="5278" y="21846"/>
                    <a:pt x="5671" y="21857"/>
                  </a:cubicBezTo>
                  <a:cubicBezTo>
                    <a:pt x="6079" y="21870"/>
                    <a:pt x="6485" y="21877"/>
                    <a:pt x="6890" y="21877"/>
                  </a:cubicBezTo>
                  <a:cubicBezTo>
                    <a:pt x="10554" y="21877"/>
                    <a:pt x="14115" y="21360"/>
                    <a:pt x="17696" y="20631"/>
                  </a:cubicBezTo>
                  <a:cubicBezTo>
                    <a:pt x="19697" y="20226"/>
                    <a:pt x="21673" y="19786"/>
                    <a:pt x="23649" y="19345"/>
                  </a:cubicBezTo>
                  <a:cubicBezTo>
                    <a:pt x="24673" y="19119"/>
                    <a:pt x="25697" y="18869"/>
                    <a:pt x="26733" y="18690"/>
                  </a:cubicBezTo>
                  <a:cubicBezTo>
                    <a:pt x="27650" y="18524"/>
                    <a:pt x="28567" y="18476"/>
                    <a:pt x="29495" y="18393"/>
                  </a:cubicBezTo>
                  <a:cubicBezTo>
                    <a:pt x="30174" y="18928"/>
                    <a:pt x="30829" y="19476"/>
                    <a:pt x="31484" y="20036"/>
                  </a:cubicBezTo>
                  <a:cubicBezTo>
                    <a:pt x="30976" y="19982"/>
                    <a:pt x="30470" y="19958"/>
                    <a:pt x="29965" y="19958"/>
                  </a:cubicBezTo>
                  <a:cubicBezTo>
                    <a:pt x="26851" y="19958"/>
                    <a:pt x="23807" y="20897"/>
                    <a:pt x="20887" y="21881"/>
                  </a:cubicBezTo>
                  <a:cubicBezTo>
                    <a:pt x="16280" y="23441"/>
                    <a:pt x="11529" y="24191"/>
                    <a:pt x="6564" y="24250"/>
                  </a:cubicBezTo>
                  <a:cubicBezTo>
                    <a:pt x="6219" y="24250"/>
                    <a:pt x="6207" y="24750"/>
                    <a:pt x="6552" y="24762"/>
                  </a:cubicBezTo>
                  <a:cubicBezTo>
                    <a:pt x="7154" y="24784"/>
                    <a:pt x="7757" y="24794"/>
                    <a:pt x="8359" y="24794"/>
                  </a:cubicBezTo>
                  <a:cubicBezTo>
                    <a:pt x="12484" y="24794"/>
                    <a:pt x="16603" y="24297"/>
                    <a:pt x="20613" y="23310"/>
                  </a:cubicBezTo>
                  <a:cubicBezTo>
                    <a:pt x="22649" y="22798"/>
                    <a:pt x="24614" y="22131"/>
                    <a:pt x="26614" y="21524"/>
                  </a:cubicBezTo>
                  <a:cubicBezTo>
                    <a:pt x="28206" y="21031"/>
                    <a:pt x="29789" y="20635"/>
                    <a:pt x="31432" y="20635"/>
                  </a:cubicBezTo>
                  <a:cubicBezTo>
                    <a:pt x="31694" y="20635"/>
                    <a:pt x="31957" y="20645"/>
                    <a:pt x="32222" y="20667"/>
                  </a:cubicBezTo>
                  <a:lnTo>
                    <a:pt x="32412" y="20821"/>
                  </a:lnTo>
                  <a:cubicBezTo>
                    <a:pt x="33044" y="21369"/>
                    <a:pt x="33663" y="21917"/>
                    <a:pt x="34282" y="22464"/>
                  </a:cubicBezTo>
                  <a:cubicBezTo>
                    <a:pt x="33983" y="22447"/>
                    <a:pt x="33680" y="22439"/>
                    <a:pt x="33375" y="22439"/>
                  </a:cubicBezTo>
                  <a:cubicBezTo>
                    <a:pt x="31982" y="22439"/>
                    <a:pt x="30551" y="22605"/>
                    <a:pt x="29281" y="22810"/>
                  </a:cubicBezTo>
                  <a:cubicBezTo>
                    <a:pt x="27102" y="23167"/>
                    <a:pt x="25019" y="23798"/>
                    <a:pt x="22983" y="24500"/>
                  </a:cubicBezTo>
                  <a:cubicBezTo>
                    <a:pt x="18792" y="25941"/>
                    <a:pt x="14541" y="27596"/>
                    <a:pt x="9945" y="27679"/>
                  </a:cubicBezTo>
                  <a:cubicBezTo>
                    <a:pt x="9552" y="27691"/>
                    <a:pt x="9624" y="28191"/>
                    <a:pt x="10005" y="28191"/>
                  </a:cubicBezTo>
                  <a:cubicBezTo>
                    <a:pt x="10071" y="28192"/>
                    <a:pt x="10137" y="28192"/>
                    <a:pt x="10202" y="28192"/>
                  </a:cubicBezTo>
                  <a:cubicBezTo>
                    <a:pt x="14619" y="28192"/>
                    <a:pt x="18818" y="27019"/>
                    <a:pt x="22959" y="25846"/>
                  </a:cubicBezTo>
                  <a:cubicBezTo>
                    <a:pt x="25054" y="25251"/>
                    <a:pt x="27162" y="24620"/>
                    <a:pt x="29293" y="24096"/>
                  </a:cubicBezTo>
                  <a:cubicBezTo>
                    <a:pt x="30353" y="23834"/>
                    <a:pt x="31412" y="23560"/>
                    <a:pt x="32508" y="23393"/>
                  </a:cubicBezTo>
                  <a:cubicBezTo>
                    <a:pt x="33377" y="23274"/>
                    <a:pt x="34234" y="23238"/>
                    <a:pt x="35103" y="23203"/>
                  </a:cubicBezTo>
                  <a:cubicBezTo>
                    <a:pt x="35687" y="23715"/>
                    <a:pt x="36270" y="24239"/>
                    <a:pt x="36842" y="24762"/>
                  </a:cubicBezTo>
                  <a:cubicBezTo>
                    <a:pt x="36771" y="24762"/>
                    <a:pt x="36701" y="24762"/>
                    <a:pt x="36630" y="24762"/>
                  </a:cubicBezTo>
                  <a:cubicBezTo>
                    <a:pt x="33049" y="24762"/>
                    <a:pt x="29559" y="25354"/>
                    <a:pt x="26150" y="26370"/>
                  </a:cubicBezTo>
                  <a:cubicBezTo>
                    <a:pt x="21995" y="27620"/>
                    <a:pt x="18042" y="29442"/>
                    <a:pt x="13696" y="30227"/>
                  </a:cubicBezTo>
                  <a:cubicBezTo>
                    <a:pt x="13439" y="30272"/>
                    <a:pt x="13465" y="30601"/>
                    <a:pt x="13706" y="30601"/>
                  </a:cubicBezTo>
                  <a:cubicBezTo>
                    <a:pt x="13722" y="30601"/>
                    <a:pt x="13738" y="30599"/>
                    <a:pt x="13755" y="30596"/>
                  </a:cubicBezTo>
                  <a:cubicBezTo>
                    <a:pt x="17934" y="29953"/>
                    <a:pt x="21971" y="28882"/>
                    <a:pt x="25995" y="27739"/>
                  </a:cubicBezTo>
                  <a:cubicBezTo>
                    <a:pt x="29722" y="26679"/>
                    <a:pt x="33591" y="25429"/>
                    <a:pt x="37568" y="25429"/>
                  </a:cubicBezTo>
                  <a:cubicBezTo>
                    <a:pt x="38187" y="26001"/>
                    <a:pt x="38794" y="26560"/>
                    <a:pt x="39401" y="27132"/>
                  </a:cubicBezTo>
                  <a:cubicBezTo>
                    <a:pt x="39063" y="27117"/>
                    <a:pt x="38724" y="27110"/>
                    <a:pt x="38387" y="27110"/>
                  </a:cubicBezTo>
                  <a:cubicBezTo>
                    <a:pt x="35396" y="27110"/>
                    <a:pt x="32470" y="27663"/>
                    <a:pt x="29603" y="28465"/>
                  </a:cubicBezTo>
                  <a:cubicBezTo>
                    <a:pt x="25793" y="29537"/>
                    <a:pt x="22054" y="30870"/>
                    <a:pt x="18101" y="31513"/>
                  </a:cubicBezTo>
                  <a:cubicBezTo>
                    <a:pt x="17789" y="31571"/>
                    <a:pt x="17814" y="31955"/>
                    <a:pt x="18132" y="31955"/>
                  </a:cubicBezTo>
                  <a:cubicBezTo>
                    <a:pt x="18141" y="31955"/>
                    <a:pt x="18151" y="31954"/>
                    <a:pt x="18161" y="31954"/>
                  </a:cubicBezTo>
                  <a:cubicBezTo>
                    <a:pt x="22042" y="31585"/>
                    <a:pt x="25769" y="30608"/>
                    <a:pt x="29519" y="29715"/>
                  </a:cubicBezTo>
                  <a:cubicBezTo>
                    <a:pt x="32996" y="28894"/>
                    <a:pt x="36568" y="28013"/>
                    <a:pt x="40199" y="27882"/>
                  </a:cubicBezTo>
                  <a:cubicBezTo>
                    <a:pt x="40771" y="28429"/>
                    <a:pt x="41342" y="28977"/>
                    <a:pt x="41914" y="29525"/>
                  </a:cubicBezTo>
                  <a:cubicBezTo>
                    <a:pt x="41500" y="29503"/>
                    <a:pt x="41087" y="29492"/>
                    <a:pt x="40674" y="29492"/>
                  </a:cubicBezTo>
                  <a:cubicBezTo>
                    <a:pt x="37786" y="29492"/>
                    <a:pt x="34929" y="30012"/>
                    <a:pt x="32127" y="30668"/>
                  </a:cubicBezTo>
                  <a:cubicBezTo>
                    <a:pt x="30162" y="31132"/>
                    <a:pt x="28245" y="31644"/>
                    <a:pt x="26293" y="32156"/>
                  </a:cubicBezTo>
                  <a:cubicBezTo>
                    <a:pt x="24352" y="32668"/>
                    <a:pt x="22352" y="33240"/>
                    <a:pt x="20316" y="33454"/>
                  </a:cubicBezTo>
                  <a:cubicBezTo>
                    <a:pt x="19984" y="33477"/>
                    <a:pt x="20026" y="33896"/>
                    <a:pt x="20337" y="33896"/>
                  </a:cubicBezTo>
                  <a:cubicBezTo>
                    <a:pt x="20349" y="33896"/>
                    <a:pt x="20362" y="33896"/>
                    <a:pt x="20375" y="33894"/>
                  </a:cubicBezTo>
                  <a:cubicBezTo>
                    <a:pt x="22352" y="33728"/>
                    <a:pt x="24316" y="33561"/>
                    <a:pt x="26233" y="33204"/>
                  </a:cubicBezTo>
                  <a:cubicBezTo>
                    <a:pt x="28150" y="32847"/>
                    <a:pt x="30055" y="32382"/>
                    <a:pt x="31948" y="31942"/>
                  </a:cubicBezTo>
                  <a:cubicBezTo>
                    <a:pt x="35460" y="31108"/>
                    <a:pt x="39104" y="30358"/>
                    <a:pt x="42783" y="30358"/>
                  </a:cubicBezTo>
                  <a:cubicBezTo>
                    <a:pt x="43390" y="30942"/>
                    <a:pt x="43985" y="31537"/>
                    <a:pt x="44593" y="32132"/>
                  </a:cubicBezTo>
                  <a:cubicBezTo>
                    <a:pt x="43543" y="31933"/>
                    <a:pt x="42497" y="31847"/>
                    <a:pt x="41454" y="31847"/>
                  </a:cubicBezTo>
                  <a:cubicBezTo>
                    <a:pt x="35078" y="31847"/>
                    <a:pt x="28808" y="35079"/>
                    <a:pt x="22495" y="35549"/>
                  </a:cubicBezTo>
                  <a:cubicBezTo>
                    <a:pt x="22087" y="35584"/>
                    <a:pt x="22146" y="36098"/>
                    <a:pt x="22539" y="36098"/>
                  </a:cubicBezTo>
                  <a:cubicBezTo>
                    <a:pt x="22548" y="36098"/>
                    <a:pt x="22557" y="36098"/>
                    <a:pt x="22566" y="36097"/>
                  </a:cubicBezTo>
                  <a:cubicBezTo>
                    <a:pt x="29176" y="35738"/>
                    <a:pt x="35573" y="32866"/>
                    <a:pt x="42178" y="32866"/>
                  </a:cubicBezTo>
                  <a:cubicBezTo>
                    <a:pt x="43235" y="32866"/>
                    <a:pt x="44297" y="32939"/>
                    <a:pt x="45366" y="33109"/>
                  </a:cubicBezTo>
                  <a:lnTo>
                    <a:pt x="43545" y="29215"/>
                  </a:lnTo>
                  <a:cubicBezTo>
                    <a:pt x="42902" y="28584"/>
                    <a:pt x="42259" y="27953"/>
                    <a:pt x="41604" y="27322"/>
                  </a:cubicBezTo>
                  <a:cubicBezTo>
                    <a:pt x="40830" y="26144"/>
                    <a:pt x="40163" y="24881"/>
                    <a:pt x="39640" y="23572"/>
                  </a:cubicBezTo>
                  <a:cubicBezTo>
                    <a:pt x="38889" y="21631"/>
                    <a:pt x="38056" y="19726"/>
                    <a:pt x="37354" y="17773"/>
                  </a:cubicBezTo>
                  <a:cubicBezTo>
                    <a:pt x="36044" y="14178"/>
                    <a:pt x="35079" y="10273"/>
                    <a:pt x="32043" y="7367"/>
                  </a:cubicBezTo>
                  <a:cubicBezTo>
                    <a:pt x="31997" y="7324"/>
                    <a:pt x="31939" y="7305"/>
                    <a:pt x="31883" y="7305"/>
                  </a:cubicBezTo>
                  <a:cubicBezTo>
                    <a:pt x="31725" y="7305"/>
                    <a:pt x="31578" y="7450"/>
                    <a:pt x="31710" y="7582"/>
                  </a:cubicBezTo>
                  <a:cubicBezTo>
                    <a:pt x="34746" y="10749"/>
                    <a:pt x="34901" y="14952"/>
                    <a:pt x="36008" y="18738"/>
                  </a:cubicBezTo>
                  <a:cubicBezTo>
                    <a:pt x="36568" y="20690"/>
                    <a:pt x="37425" y="22536"/>
                    <a:pt x="38568" y="24215"/>
                  </a:cubicBezTo>
                  <a:lnTo>
                    <a:pt x="38949" y="24774"/>
                  </a:lnTo>
                  <a:cubicBezTo>
                    <a:pt x="38389" y="24250"/>
                    <a:pt x="37818" y="23727"/>
                    <a:pt x="37258" y="23203"/>
                  </a:cubicBezTo>
                  <a:cubicBezTo>
                    <a:pt x="36794" y="22524"/>
                    <a:pt x="36389" y="21798"/>
                    <a:pt x="36032" y="21060"/>
                  </a:cubicBezTo>
                  <a:cubicBezTo>
                    <a:pt x="35210" y="19440"/>
                    <a:pt x="34353" y="17833"/>
                    <a:pt x="33520" y="16214"/>
                  </a:cubicBezTo>
                  <a:cubicBezTo>
                    <a:pt x="31853" y="12963"/>
                    <a:pt x="30257" y="9641"/>
                    <a:pt x="27995" y="6653"/>
                  </a:cubicBezTo>
                  <a:cubicBezTo>
                    <a:pt x="26769" y="5034"/>
                    <a:pt x="25304" y="3474"/>
                    <a:pt x="23519" y="2283"/>
                  </a:cubicBezTo>
                  <a:cubicBezTo>
                    <a:pt x="23475" y="2254"/>
                    <a:pt x="23431" y="2242"/>
                    <a:pt x="23391" y="2242"/>
                  </a:cubicBezTo>
                  <a:cubicBezTo>
                    <a:pt x="23233" y="2242"/>
                    <a:pt x="23126" y="2432"/>
                    <a:pt x="23268" y="2545"/>
                  </a:cubicBezTo>
                  <a:cubicBezTo>
                    <a:pt x="26352" y="5105"/>
                    <a:pt x="28162" y="8248"/>
                    <a:pt x="29674" y="11630"/>
                  </a:cubicBezTo>
                  <a:cubicBezTo>
                    <a:pt x="30865" y="14273"/>
                    <a:pt x="31770" y="17119"/>
                    <a:pt x="33317" y="19643"/>
                  </a:cubicBezTo>
                  <a:cubicBezTo>
                    <a:pt x="31865" y="18071"/>
                    <a:pt x="30900" y="16249"/>
                    <a:pt x="29853" y="14440"/>
                  </a:cubicBezTo>
                  <a:cubicBezTo>
                    <a:pt x="28698" y="12428"/>
                    <a:pt x="27614" y="10368"/>
                    <a:pt x="26305" y="8415"/>
                  </a:cubicBezTo>
                  <a:cubicBezTo>
                    <a:pt x="24030" y="4986"/>
                    <a:pt x="21042" y="1676"/>
                    <a:pt x="16708" y="21"/>
                  </a:cubicBezTo>
                  <a:cubicBezTo>
                    <a:pt x="16668" y="7"/>
                    <a:pt x="16630" y="1"/>
                    <a:pt x="1659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10"/>
          <p:cNvGrpSpPr/>
          <p:nvPr/>
        </p:nvGrpSpPr>
        <p:grpSpPr>
          <a:xfrm rot="-5081664">
            <a:off x="7950528" y="-203911"/>
            <a:ext cx="467813" cy="671160"/>
            <a:chOff x="4143075" y="977325"/>
            <a:chExt cx="618850" cy="887850"/>
          </a:xfrm>
        </p:grpSpPr>
        <p:sp>
          <p:nvSpPr>
            <p:cNvPr id="858" name="Google Shape;858;p10"/>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0"/>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0"/>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0"/>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0"/>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10"/>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10"/>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0"/>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0"/>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0"/>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0"/>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0"/>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10"/>
          <p:cNvGrpSpPr/>
          <p:nvPr/>
        </p:nvGrpSpPr>
        <p:grpSpPr>
          <a:xfrm rot="-769005">
            <a:off x="562038" y="4678385"/>
            <a:ext cx="804504" cy="596846"/>
            <a:chOff x="1180952" y="3984492"/>
            <a:chExt cx="941276" cy="698315"/>
          </a:xfrm>
        </p:grpSpPr>
        <p:grpSp>
          <p:nvGrpSpPr>
            <p:cNvPr id="871" name="Google Shape;871;p10"/>
            <p:cNvGrpSpPr/>
            <p:nvPr/>
          </p:nvGrpSpPr>
          <p:grpSpPr>
            <a:xfrm rot="5718451">
              <a:off x="1342169" y="3889730"/>
              <a:ext cx="618842" cy="887839"/>
              <a:chOff x="4143075" y="977325"/>
              <a:chExt cx="618850" cy="887850"/>
            </a:xfrm>
          </p:grpSpPr>
          <p:sp>
            <p:nvSpPr>
              <p:cNvPr id="872" name="Google Shape;872;p10"/>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10"/>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0"/>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0"/>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0"/>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0"/>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0"/>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0"/>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0"/>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0"/>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0"/>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0"/>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10"/>
            <p:cNvGrpSpPr/>
            <p:nvPr/>
          </p:nvGrpSpPr>
          <p:grpSpPr>
            <a:xfrm rot="5718451">
              <a:off x="1342169" y="3889730"/>
              <a:ext cx="618842" cy="887839"/>
              <a:chOff x="4143075" y="977325"/>
              <a:chExt cx="618850" cy="887850"/>
            </a:xfrm>
          </p:grpSpPr>
          <p:sp>
            <p:nvSpPr>
              <p:cNvPr id="885" name="Google Shape;885;p10"/>
              <p:cNvSpPr/>
              <p:nvPr/>
            </p:nvSpPr>
            <p:spPr>
              <a:xfrm>
                <a:off x="4342200" y="1190150"/>
                <a:ext cx="345000" cy="673925"/>
              </a:xfrm>
              <a:custGeom>
                <a:rect b="b" l="l" r="r" t="t"/>
                <a:pathLst>
                  <a:path extrusionOk="0" fill="none" h="26957" w="13800">
                    <a:moveTo>
                      <a:pt x="13800" y="26956"/>
                    </a:moveTo>
                    <a:lnTo>
                      <a:pt x="0" y="1"/>
                    </a:lnTo>
                  </a:path>
                </a:pathLst>
              </a:custGeom>
              <a:solidFill>
                <a:schemeClr val="accent2"/>
              </a:solidFill>
              <a:ln cap="rnd" cmpd="sng" w="74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0"/>
              <p:cNvSpPr/>
              <p:nvPr/>
            </p:nvSpPr>
            <p:spPr>
              <a:xfrm>
                <a:off x="4226100" y="977325"/>
                <a:ext cx="150950" cy="246800"/>
              </a:xfrm>
              <a:custGeom>
                <a:rect b="b" l="l" r="r" t="t"/>
                <a:pathLst>
                  <a:path extrusionOk="0" h="9872" w="6038">
                    <a:moveTo>
                      <a:pt x="275" y="1"/>
                    </a:moveTo>
                    <a:cubicBezTo>
                      <a:pt x="1" y="1739"/>
                      <a:pt x="322" y="3775"/>
                      <a:pt x="1311" y="5704"/>
                    </a:cubicBezTo>
                    <a:cubicBezTo>
                      <a:pt x="2299" y="7645"/>
                      <a:pt x="3763" y="9085"/>
                      <a:pt x="5323" y="9871"/>
                    </a:cubicBezTo>
                    <a:cubicBezTo>
                      <a:pt x="6037" y="6537"/>
                      <a:pt x="3537" y="1453"/>
                      <a:pt x="27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0"/>
              <p:cNvSpPr/>
              <p:nvPr/>
            </p:nvSpPr>
            <p:spPr>
              <a:xfrm>
                <a:off x="4383875" y="1036275"/>
                <a:ext cx="142300" cy="255400"/>
              </a:xfrm>
              <a:custGeom>
                <a:rect b="b" l="l" r="r" t="t"/>
                <a:pathLst>
                  <a:path extrusionOk="0" h="10216" w="5692">
                    <a:moveTo>
                      <a:pt x="4715" y="0"/>
                    </a:moveTo>
                    <a:lnTo>
                      <a:pt x="4715" y="0"/>
                    </a:lnTo>
                    <a:cubicBezTo>
                      <a:pt x="3203" y="905"/>
                      <a:pt x="1846" y="2453"/>
                      <a:pt x="1012" y="4453"/>
                    </a:cubicBezTo>
                    <a:cubicBezTo>
                      <a:pt x="167" y="6442"/>
                      <a:pt x="0" y="8501"/>
                      <a:pt x="417" y="10216"/>
                    </a:cubicBezTo>
                    <a:cubicBezTo>
                      <a:pt x="3429" y="8597"/>
                      <a:pt x="5691" y="3441"/>
                      <a:pt x="4715"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0"/>
              <p:cNvSpPr/>
              <p:nvPr/>
            </p:nvSpPr>
            <p:spPr>
              <a:xfrm>
                <a:off x="4439225" y="1162475"/>
                <a:ext cx="172375" cy="217325"/>
              </a:xfrm>
              <a:custGeom>
                <a:rect b="b" l="l" r="r" t="t"/>
                <a:pathLst>
                  <a:path extrusionOk="0" h="8693" w="6895">
                    <a:moveTo>
                      <a:pt x="6883" y="1"/>
                    </a:moveTo>
                    <a:lnTo>
                      <a:pt x="6883" y="1"/>
                    </a:lnTo>
                    <a:cubicBezTo>
                      <a:pt x="5180" y="465"/>
                      <a:pt x="3466" y="1608"/>
                      <a:pt x="2120" y="3299"/>
                    </a:cubicBezTo>
                    <a:cubicBezTo>
                      <a:pt x="775" y="5001"/>
                      <a:pt x="60" y="6930"/>
                      <a:pt x="1" y="8692"/>
                    </a:cubicBezTo>
                    <a:cubicBezTo>
                      <a:pt x="3346" y="7942"/>
                      <a:pt x="6895" y="3584"/>
                      <a:pt x="688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0"/>
              <p:cNvSpPr/>
              <p:nvPr/>
            </p:nvSpPr>
            <p:spPr>
              <a:xfrm>
                <a:off x="4513350" y="1287200"/>
                <a:ext cx="141125" cy="256000"/>
              </a:xfrm>
              <a:custGeom>
                <a:rect b="b" l="l" r="r" t="t"/>
                <a:pathLst>
                  <a:path extrusionOk="0" h="10240" w="5645">
                    <a:moveTo>
                      <a:pt x="4632" y="0"/>
                    </a:moveTo>
                    <a:lnTo>
                      <a:pt x="4632" y="0"/>
                    </a:lnTo>
                    <a:cubicBezTo>
                      <a:pt x="3132" y="905"/>
                      <a:pt x="1798" y="2477"/>
                      <a:pt x="965" y="4477"/>
                    </a:cubicBezTo>
                    <a:cubicBezTo>
                      <a:pt x="143" y="6477"/>
                      <a:pt x="0" y="8537"/>
                      <a:pt x="417" y="10240"/>
                    </a:cubicBezTo>
                    <a:cubicBezTo>
                      <a:pt x="3429" y="8608"/>
                      <a:pt x="5644" y="3429"/>
                      <a:pt x="4632"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0"/>
              <p:cNvSpPr/>
              <p:nvPr/>
            </p:nvSpPr>
            <p:spPr>
              <a:xfrm>
                <a:off x="4585075" y="1447325"/>
                <a:ext cx="114325" cy="274475"/>
              </a:xfrm>
              <a:custGeom>
                <a:rect b="b" l="l" r="r" t="t"/>
                <a:pathLst>
                  <a:path extrusionOk="0" h="10979" w="4573">
                    <a:moveTo>
                      <a:pt x="2727" y="1"/>
                    </a:moveTo>
                    <a:lnTo>
                      <a:pt x="2727" y="1"/>
                    </a:lnTo>
                    <a:cubicBezTo>
                      <a:pt x="1513" y="1263"/>
                      <a:pt x="596" y="3120"/>
                      <a:pt x="299" y="5263"/>
                    </a:cubicBezTo>
                    <a:cubicBezTo>
                      <a:pt x="1" y="7406"/>
                      <a:pt x="370" y="9442"/>
                      <a:pt x="1203" y="10978"/>
                    </a:cubicBezTo>
                    <a:cubicBezTo>
                      <a:pt x="3704" y="8645"/>
                      <a:pt x="4573" y="3084"/>
                      <a:pt x="272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0"/>
              <p:cNvSpPr/>
              <p:nvPr/>
            </p:nvSpPr>
            <p:spPr>
              <a:xfrm>
                <a:off x="4645800" y="1650625"/>
                <a:ext cx="116125" cy="139625"/>
              </a:xfrm>
              <a:custGeom>
                <a:rect b="b" l="l" r="r" t="t"/>
                <a:pathLst>
                  <a:path extrusionOk="0" h="5585" w="4645">
                    <a:moveTo>
                      <a:pt x="4644" y="1"/>
                    </a:moveTo>
                    <a:lnTo>
                      <a:pt x="4644" y="1"/>
                    </a:lnTo>
                    <a:cubicBezTo>
                      <a:pt x="3525" y="275"/>
                      <a:pt x="2382" y="989"/>
                      <a:pt x="1477" y="2084"/>
                    </a:cubicBezTo>
                    <a:cubicBezTo>
                      <a:pt x="572" y="3180"/>
                      <a:pt x="72" y="4442"/>
                      <a:pt x="1" y="5585"/>
                    </a:cubicBezTo>
                    <a:cubicBezTo>
                      <a:pt x="2156" y="5156"/>
                      <a:pt x="4597" y="2382"/>
                      <a:pt x="4644"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0"/>
              <p:cNvSpPr/>
              <p:nvPr/>
            </p:nvSpPr>
            <p:spPr>
              <a:xfrm>
                <a:off x="4143075" y="1257100"/>
                <a:ext cx="270275" cy="95075"/>
              </a:xfrm>
              <a:custGeom>
                <a:rect b="b" l="l" r="r" t="t"/>
                <a:pathLst>
                  <a:path extrusionOk="0" h="3803" w="10811">
                    <a:moveTo>
                      <a:pt x="3453" y="0"/>
                    </a:moveTo>
                    <a:cubicBezTo>
                      <a:pt x="2193" y="0"/>
                      <a:pt x="1013" y="237"/>
                      <a:pt x="0" y="668"/>
                    </a:cubicBezTo>
                    <a:cubicBezTo>
                      <a:pt x="1554" y="2640"/>
                      <a:pt x="4743" y="3803"/>
                      <a:pt x="7565" y="3803"/>
                    </a:cubicBezTo>
                    <a:cubicBezTo>
                      <a:pt x="8765" y="3803"/>
                      <a:pt x="9898" y="3592"/>
                      <a:pt x="10811" y="3145"/>
                    </a:cubicBezTo>
                    <a:cubicBezTo>
                      <a:pt x="9656" y="1823"/>
                      <a:pt x="7894" y="752"/>
                      <a:pt x="5787" y="264"/>
                    </a:cubicBezTo>
                    <a:cubicBezTo>
                      <a:pt x="4992" y="85"/>
                      <a:pt x="4208" y="0"/>
                      <a:pt x="345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0"/>
              <p:cNvSpPr/>
              <p:nvPr/>
            </p:nvSpPr>
            <p:spPr>
              <a:xfrm>
                <a:off x="4181750" y="1387825"/>
                <a:ext cx="276850" cy="84000"/>
              </a:xfrm>
              <a:custGeom>
                <a:rect b="b" l="l" r="r" t="t"/>
                <a:pathLst>
                  <a:path extrusionOk="0" h="3360" w="11074">
                    <a:moveTo>
                      <a:pt x="5930" y="1"/>
                    </a:moveTo>
                    <a:cubicBezTo>
                      <a:pt x="5772" y="1"/>
                      <a:pt x="5614" y="4"/>
                      <a:pt x="5454" y="11"/>
                    </a:cubicBezTo>
                    <a:cubicBezTo>
                      <a:pt x="3287" y="119"/>
                      <a:pt x="1358" y="845"/>
                      <a:pt x="1" y="1952"/>
                    </a:cubicBezTo>
                    <a:cubicBezTo>
                      <a:pt x="1311" y="2906"/>
                      <a:pt x="3177" y="3360"/>
                      <a:pt x="5066" y="3360"/>
                    </a:cubicBezTo>
                    <a:cubicBezTo>
                      <a:pt x="7349" y="3360"/>
                      <a:pt x="9666" y="2697"/>
                      <a:pt x="11074" y="1452"/>
                    </a:cubicBezTo>
                    <a:cubicBezTo>
                      <a:pt x="9717" y="548"/>
                      <a:pt x="7911" y="1"/>
                      <a:pt x="5930"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0"/>
              <p:cNvSpPr/>
              <p:nvPr/>
            </p:nvSpPr>
            <p:spPr>
              <a:xfrm>
                <a:off x="4272250" y="1507975"/>
                <a:ext cx="269400" cy="95975"/>
              </a:xfrm>
              <a:custGeom>
                <a:rect b="b" l="l" r="r" t="t"/>
                <a:pathLst>
                  <a:path extrusionOk="0" h="3839" w="10776">
                    <a:moveTo>
                      <a:pt x="3350" y="0"/>
                    </a:moveTo>
                    <a:cubicBezTo>
                      <a:pt x="2130" y="0"/>
                      <a:pt x="986" y="226"/>
                      <a:pt x="0" y="647"/>
                    </a:cubicBezTo>
                    <a:cubicBezTo>
                      <a:pt x="1544" y="2646"/>
                      <a:pt x="4768" y="3838"/>
                      <a:pt x="7608" y="3838"/>
                    </a:cubicBezTo>
                    <a:cubicBezTo>
                      <a:pt x="8777" y="3838"/>
                      <a:pt x="9880" y="3637"/>
                      <a:pt x="10776" y="3206"/>
                    </a:cubicBezTo>
                    <a:cubicBezTo>
                      <a:pt x="9644" y="1873"/>
                      <a:pt x="7882" y="789"/>
                      <a:pt x="5775" y="289"/>
                    </a:cubicBezTo>
                    <a:cubicBezTo>
                      <a:pt x="4950" y="94"/>
                      <a:pt x="4134" y="0"/>
                      <a:pt x="335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0"/>
              <p:cNvSpPr/>
              <p:nvPr/>
            </p:nvSpPr>
            <p:spPr>
              <a:xfrm>
                <a:off x="4388025" y="1635275"/>
                <a:ext cx="245000" cy="134325"/>
              </a:xfrm>
              <a:custGeom>
                <a:rect b="b" l="l" r="r" t="t"/>
                <a:pathLst>
                  <a:path extrusionOk="0" h="5373" w="9800">
                    <a:moveTo>
                      <a:pt x="1117" y="1"/>
                    </a:moveTo>
                    <a:cubicBezTo>
                      <a:pt x="735" y="1"/>
                      <a:pt x="362" y="27"/>
                      <a:pt x="1" y="79"/>
                    </a:cubicBezTo>
                    <a:cubicBezTo>
                      <a:pt x="1267" y="3016"/>
                      <a:pt x="5425" y="5373"/>
                      <a:pt x="8683" y="5373"/>
                    </a:cubicBezTo>
                    <a:cubicBezTo>
                      <a:pt x="9070" y="5373"/>
                      <a:pt x="9444" y="5340"/>
                      <a:pt x="9800" y="5270"/>
                    </a:cubicBezTo>
                    <a:cubicBezTo>
                      <a:pt x="9038" y="3687"/>
                      <a:pt x="7609" y="2198"/>
                      <a:pt x="5692" y="1186"/>
                    </a:cubicBezTo>
                    <a:cubicBezTo>
                      <a:pt x="4173" y="384"/>
                      <a:pt x="2579" y="1"/>
                      <a:pt x="1117"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0"/>
              <p:cNvSpPr/>
              <p:nvPr/>
            </p:nvSpPr>
            <p:spPr>
              <a:xfrm>
                <a:off x="4489525" y="1809975"/>
                <a:ext cx="181300" cy="55200"/>
              </a:xfrm>
              <a:custGeom>
                <a:rect b="b" l="l" r="r" t="t"/>
                <a:pathLst>
                  <a:path extrusionOk="0" h="2208" w="7252">
                    <a:moveTo>
                      <a:pt x="4072" y="1"/>
                    </a:moveTo>
                    <a:cubicBezTo>
                      <a:pt x="3900" y="1"/>
                      <a:pt x="3725" y="7"/>
                      <a:pt x="3549" y="20"/>
                    </a:cubicBezTo>
                    <a:cubicBezTo>
                      <a:pt x="2144" y="116"/>
                      <a:pt x="882" y="616"/>
                      <a:pt x="1" y="1366"/>
                    </a:cubicBezTo>
                    <a:cubicBezTo>
                      <a:pt x="836" y="1942"/>
                      <a:pt x="1980" y="2207"/>
                      <a:pt x="3143" y="2207"/>
                    </a:cubicBezTo>
                    <a:cubicBezTo>
                      <a:pt x="4718" y="2207"/>
                      <a:pt x="6327" y="1722"/>
                      <a:pt x="7252" y="866"/>
                    </a:cubicBezTo>
                    <a:cubicBezTo>
                      <a:pt x="6397" y="324"/>
                      <a:pt x="5286" y="1"/>
                      <a:pt x="4072"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 name="Google Shape;897;p10"/>
          <p:cNvGrpSpPr/>
          <p:nvPr/>
        </p:nvGrpSpPr>
        <p:grpSpPr>
          <a:xfrm rot="-7793482">
            <a:off x="-88659" y="4516212"/>
            <a:ext cx="422373" cy="646160"/>
            <a:chOff x="450650" y="2491500"/>
            <a:chExt cx="548900" cy="839725"/>
          </a:xfrm>
        </p:grpSpPr>
        <p:sp>
          <p:nvSpPr>
            <p:cNvPr id="898" name="Google Shape;898;p10"/>
            <p:cNvSpPr/>
            <p:nvPr/>
          </p:nvSpPr>
          <p:spPr>
            <a:xfrm>
              <a:off x="450650" y="2491500"/>
              <a:ext cx="548900" cy="839725"/>
            </a:xfrm>
            <a:custGeom>
              <a:rect b="b" l="l" r="r" t="t"/>
              <a:pathLst>
                <a:path extrusionOk="0" h="33589" w="2195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cubicBezTo>
                    <a:pt x="21396" y="33588"/>
                    <a:pt x="21955" y="30993"/>
                    <a:pt x="21812" y="27183"/>
                  </a:cubicBezTo>
                  <a:lnTo>
                    <a:pt x="19050" y="26016"/>
                  </a:lnTo>
                  <a:lnTo>
                    <a:pt x="21741" y="26040"/>
                  </a:lnTo>
                  <a:cubicBezTo>
                    <a:pt x="21562" y="23468"/>
                    <a:pt x="21050" y="20932"/>
                    <a:pt x="20241" y="18503"/>
                  </a:cubicBezTo>
                  <a:lnTo>
                    <a:pt x="16716" y="18920"/>
                  </a:lnTo>
                  <a:lnTo>
                    <a:pt x="19169" y="15812"/>
                  </a:lnTo>
                  <a:cubicBezTo>
                    <a:pt x="17848" y="12907"/>
                    <a:pt x="16002" y="10276"/>
                    <a:pt x="13752" y="8014"/>
                  </a:cubicBezTo>
                  <a:lnTo>
                    <a:pt x="11680" y="10859"/>
                  </a:lnTo>
                  <a:lnTo>
                    <a:pt x="11680" y="10859"/>
                  </a:lnTo>
                  <a:lnTo>
                    <a:pt x="11740" y="6192"/>
                  </a:lnTo>
                  <a:cubicBezTo>
                    <a:pt x="10251" y="4966"/>
                    <a:pt x="8668" y="3882"/>
                    <a:pt x="6989" y="2942"/>
                  </a:cubicBezTo>
                  <a:lnTo>
                    <a:pt x="6191" y="5478"/>
                  </a:lnTo>
                  <a:lnTo>
                    <a:pt x="4727" y="1775"/>
                  </a:lnTo>
                  <a:cubicBezTo>
                    <a:pt x="3310" y="1108"/>
                    <a:pt x="1846" y="513"/>
                    <a:pt x="3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0"/>
            <p:cNvSpPr/>
            <p:nvPr/>
          </p:nvSpPr>
          <p:spPr>
            <a:xfrm>
              <a:off x="450650" y="2491500"/>
              <a:ext cx="534900" cy="839725"/>
            </a:xfrm>
            <a:custGeom>
              <a:rect b="b" l="l" r="r" t="t"/>
              <a:pathLst>
                <a:path extrusionOk="0" h="33589" w="21396">
                  <a:moveTo>
                    <a:pt x="369" y="1"/>
                  </a:moveTo>
                  <a:cubicBezTo>
                    <a:pt x="95" y="2180"/>
                    <a:pt x="0" y="4382"/>
                    <a:pt x="83" y="6585"/>
                  </a:cubicBezTo>
                  <a:lnTo>
                    <a:pt x="2667" y="9097"/>
                  </a:lnTo>
                  <a:lnTo>
                    <a:pt x="179" y="8097"/>
                  </a:lnTo>
                  <a:lnTo>
                    <a:pt x="179" y="8097"/>
                  </a:lnTo>
                  <a:cubicBezTo>
                    <a:pt x="500" y="11931"/>
                    <a:pt x="1429" y="15217"/>
                    <a:pt x="2727" y="18015"/>
                  </a:cubicBezTo>
                  <a:lnTo>
                    <a:pt x="5656" y="17801"/>
                  </a:lnTo>
                  <a:lnTo>
                    <a:pt x="3536" y="19634"/>
                  </a:lnTo>
                  <a:cubicBezTo>
                    <a:pt x="4727" y="21813"/>
                    <a:pt x="6215" y="23813"/>
                    <a:pt x="7953" y="25587"/>
                  </a:cubicBezTo>
                  <a:lnTo>
                    <a:pt x="9906" y="24587"/>
                  </a:lnTo>
                  <a:lnTo>
                    <a:pt x="9168" y="26754"/>
                  </a:lnTo>
                  <a:cubicBezTo>
                    <a:pt x="10656" y="28111"/>
                    <a:pt x="12287" y="29314"/>
                    <a:pt x="14026" y="30350"/>
                  </a:cubicBezTo>
                  <a:lnTo>
                    <a:pt x="15169" y="28099"/>
                  </a:lnTo>
                  <a:lnTo>
                    <a:pt x="15966" y="31433"/>
                  </a:lnTo>
                  <a:cubicBezTo>
                    <a:pt x="19074" y="33029"/>
                    <a:pt x="21396" y="33588"/>
                    <a:pt x="21396" y="33588"/>
                  </a:cubicBezTo>
                  <a:lnTo>
                    <a:pt x="36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10"/>
          <p:cNvGrpSpPr/>
          <p:nvPr/>
        </p:nvGrpSpPr>
        <p:grpSpPr>
          <a:xfrm rot="4950034">
            <a:off x="8085641" y="-471428"/>
            <a:ext cx="1383227" cy="1444165"/>
            <a:chOff x="-581476" y="-165446"/>
            <a:chExt cx="1380228" cy="1441034"/>
          </a:xfrm>
        </p:grpSpPr>
        <p:sp>
          <p:nvSpPr>
            <p:cNvPr id="901" name="Google Shape;901;p10"/>
            <p:cNvSpPr/>
            <p:nvPr/>
          </p:nvSpPr>
          <p:spPr>
            <a:xfrm flipH="1" rot="6553804">
              <a:off x="-326404" y="167811"/>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0"/>
            <p:cNvSpPr/>
            <p:nvPr/>
          </p:nvSpPr>
          <p:spPr>
            <a:xfrm flipH="1" rot="6553804">
              <a:off x="-326418" y="167889"/>
              <a:ext cx="1027420" cy="936768"/>
            </a:xfrm>
            <a:custGeom>
              <a:rect b="b" l="l" r="r" t="t"/>
              <a:pathLst>
                <a:path extrusionOk="0" h="44683" w="49007">
                  <a:moveTo>
                    <a:pt x="6836" y="0"/>
                  </a:moveTo>
                  <a:cubicBezTo>
                    <a:pt x="6157" y="0"/>
                    <a:pt x="5587" y="103"/>
                    <a:pt x="5239" y="381"/>
                  </a:cubicBezTo>
                  <a:cubicBezTo>
                    <a:pt x="4393" y="1059"/>
                    <a:pt x="4274" y="3322"/>
                    <a:pt x="4251" y="4226"/>
                  </a:cubicBezTo>
                  <a:cubicBezTo>
                    <a:pt x="4215" y="6858"/>
                    <a:pt x="5715" y="8501"/>
                    <a:pt x="8811" y="9096"/>
                  </a:cubicBezTo>
                  <a:cubicBezTo>
                    <a:pt x="9132" y="9156"/>
                    <a:pt x="9501" y="9215"/>
                    <a:pt x="9680" y="9453"/>
                  </a:cubicBezTo>
                  <a:cubicBezTo>
                    <a:pt x="10142" y="10022"/>
                    <a:pt x="9103" y="10495"/>
                    <a:pt x="8239" y="10495"/>
                  </a:cubicBezTo>
                  <a:cubicBezTo>
                    <a:pt x="8145" y="10495"/>
                    <a:pt x="8053" y="10489"/>
                    <a:pt x="7965" y="10477"/>
                  </a:cubicBezTo>
                  <a:cubicBezTo>
                    <a:pt x="6144" y="10227"/>
                    <a:pt x="4405" y="9632"/>
                    <a:pt x="2822" y="8715"/>
                  </a:cubicBezTo>
                  <a:cubicBezTo>
                    <a:pt x="1143" y="9906"/>
                    <a:pt x="964" y="12108"/>
                    <a:pt x="1988" y="13751"/>
                  </a:cubicBezTo>
                  <a:cubicBezTo>
                    <a:pt x="2155" y="14025"/>
                    <a:pt x="2346" y="14275"/>
                    <a:pt x="2572" y="14502"/>
                  </a:cubicBezTo>
                  <a:cubicBezTo>
                    <a:pt x="4045" y="15996"/>
                    <a:pt x="6420" y="16655"/>
                    <a:pt x="8734" y="16655"/>
                  </a:cubicBezTo>
                  <a:cubicBezTo>
                    <a:pt x="8983" y="16655"/>
                    <a:pt x="9231" y="16648"/>
                    <a:pt x="9477" y="16633"/>
                  </a:cubicBezTo>
                  <a:lnTo>
                    <a:pt x="9477" y="16633"/>
                  </a:lnTo>
                  <a:cubicBezTo>
                    <a:pt x="9549" y="17109"/>
                    <a:pt x="9382" y="17597"/>
                    <a:pt x="9025" y="17931"/>
                  </a:cubicBezTo>
                  <a:cubicBezTo>
                    <a:pt x="8900" y="17933"/>
                    <a:pt x="8776" y="17935"/>
                    <a:pt x="8651" y="17935"/>
                  </a:cubicBezTo>
                  <a:cubicBezTo>
                    <a:pt x="6243" y="17935"/>
                    <a:pt x="3864" y="17389"/>
                    <a:pt x="1691" y="16359"/>
                  </a:cubicBezTo>
                  <a:lnTo>
                    <a:pt x="1691" y="16359"/>
                  </a:lnTo>
                  <a:cubicBezTo>
                    <a:pt x="0" y="19740"/>
                    <a:pt x="2227" y="24122"/>
                    <a:pt x="6287" y="25408"/>
                  </a:cubicBezTo>
                  <a:cubicBezTo>
                    <a:pt x="8287" y="26051"/>
                    <a:pt x="10501" y="25991"/>
                    <a:pt x="12621" y="26217"/>
                  </a:cubicBezTo>
                  <a:cubicBezTo>
                    <a:pt x="12942" y="26253"/>
                    <a:pt x="13287" y="26301"/>
                    <a:pt x="13490" y="26515"/>
                  </a:cubicBezTo>
                  <a:cubicBezTo>
                    <a:pt x="13823" y="26836"/>
                    <a:pt x="13609" y="27384"/>
                    <a:pt x="13180" y="27610"/>
                  </a:cubicBezTo>
                  <a:cubicBezTo>
                    <a:pt x="12817" y="27812"/>
                    <a:pt x="12376" y="27851"/>
                    <a:pt x="11938" y="27851"/>
                  </a:cubicBezTo>
                  <a:cubicBezTo>
                    <a:pt x="11860" y="27851"/>
                    <a:pt x="11782" y="27850"/>
                    <a:pt x="11704" y="27848"/>
                  </a:cubicBezTo>
                  <a:cubicBezTo>
                    <a:pt x="8596" y="27765"/>
                    <a:pt x="5525" y="27158"/>
                    <a:pt x="2619" y="26051"/>
                  </a:cubicBezTo>
                  <a:lnTo>
                    <a:pt x="2619" y="26051"/>
                  </a:lnTo>
                  <a:cubicBezTo>
                    <a:pt x="2477" y="28158"/>
                    <a:pt x="2798" y="30373"/>
                    <a:pt x="4108" y="32182"/>
                  </a:cubicBezTo>
                  <a:cubicBezTo>
                    <a:pt x="6601" y="35621"/>
                    <a:pt x="11571" y="36544"/>
                    <a:pt x="16390" y="36544"/>
                  </a:cubicBezTo>
                  <a:cubicBezTo>
                    <a:pt x="18613" y="36544"/>
                    <a:pt x="20804" y="36348"/>
                    <a:pt x="22705" y="36111"/>
                  </a:cubicBezTo>
                  <a:cubicBezTo>
                    <a:pt x="22834" y="36092"/>
                    <a:pt x="22975" y="36077"/>
                    <a:pt x="23112" y="36077"/>
                  </a:cubicBezTo>
                  <a:cubicBezTo>
                    <a:pt x="23393" y="36077"/>
                    <a:pt x="23661" y="36138"/>
                    <a:pt x="23789" y="36338"/>
                  </a:cubicBezTo>
                  <a:cubicBezTo>
                    <a:pt x="24039" y="36754"/>
                    <a:pt x="23408" y="37135"/>
                    <a:pt x="22884" y="37266"/>
                  </a:cubicBezTo>
                  <a:cubicBezTo>
                    <a:pt x="19586" y="38100"/>
                    <a:pt x="16074" y="37873"/>
                    <a:pt x="12656" y="38254"/>
                  </a:cubicBezTo>
                  <a:cubicBezTo>
                    <a:pt x="12643" y="38253"/>
                    <a:pt x="12630" y="38253"/>
                    <a:pt x="12617" y="38253"/>
                  </a:cubicBezTo>
                  <a:cubicBezTo>
                    <a:pt x="12476" y="38253"/>
                    <a:pt x="12337" y="38311"/>
                    <a:pt x="12228" y="38409"/>
                  </a:cubicBezTo>
                  <a:cubicBezTo>
                    <a:pt x="12156" y="38540"/>
                    <a:pt x="12144" y="38695"/>
                    <a:pt x="12204" y="38826"/>
                  </a:cubicBezTo>
                  <a:cubicBezTo>
                    <a:pt x="12514" y="39838"/>
                    <a:pt x="12823" y="40886"/>
                    <a:pt x="13514" y="41767"/>
                  </a:cubicBezTo>
                  <a:cubicBezTo>
                    <a:pt x="15169" y="43886"/>
                    <a:pt x="18514" y="44505"/>
                    <a:pt x="21527" y="44636"/>
                  </a:cubicBezTo>
                  <a:cubicBezTo>
                    <a:pt x="22210" y="44667"/>
                    <a:pt x="22894" y="44683"/>
                    <a:pt x="23578" y="44683"/>
                  </a:cubicBezTo>
                  <a:cubicBezTo>
                    <a:pt x="28144" y="44683"/>
                    <a:pt x="32694" y="43993"/>
                    <a:pt x="37064" y="42636"/>
                  </a:cubicBezTo>
                  <a:cubicBezTo>
                    <a:pt x="40315" y="41612"/>
                    <a:pt x="41922" y="39886"/>
                    <a:pt x="43875" y="37588"/>
                  </a:cubicBezTo>
                  <a:cubicBezTo>
                    <a:pt x="44875" y="36421"/>
                    <a:pt x="45863" y="35254"/>
                    <a:pt x="46720" y="34016"/>
                  </a:cubicBezTo>
                  <a:cubicBezTo>
                    <a:pt x="48018" y="32158"/>
                    <a:pt x="49006" y="30075"/>
                    <a:pt x="48982" y="27920"/>
                  </a:cubicBezTo>
                  <a:cubicBezTo>
                    <a:pt x="48959" y="25598"/>
                    <a:pt x="47625" y="23479"/>
                    <a:pt x="45530" y="22455"/>
                  </a:cubicBezTo>
                  <a:cubicBezTo>
                    <a:pt x="44232" y="24479"/>
                    <a:pt x="42922" y="26491"/>
                    <a:pt x="41612" y="28503"/>
                  </a:cubicBezTo>
                  <a:cubicBezTo>
                    <a:pt x="41360" y="28876"/>
                    <a:pt x="40997" y="29299"/>
                    <a:pt x="40514" y="29299"/>
                  </a:cubicBezTo>
                  <a:cubicBezTo>
                    <a:pt x="40472" y="29299"/>
                    <a:pt x="40430" y="29296"/>
                    <a:pt x="40386" y="29289"/>
                  </a:cubicBezTo>
                  <a:cubicBezTo>
                    <a:pt x="39910" y="28932"/>
                    <a:pt x="40053" y="28289"/>
                    <a:pt x="40243" y="27777"/>
                  </a:cubicBezTo>
                  <a:cubicBezTo>
                    <a:pt x="40934" y="25920"/>
                    <a:pt x="41755" y="24122"/>
                    <a:pt x="42696" y="22383"/>
                  </a:cubicBezTo>
                  <a:cubicBezTo>
                    <a:pt x="43184" y="21490"/>
                    <a:pt x="43708" y="20586"/>
                    <a:pt x="43708" y="19609"/>
                  </a:cubicBezTo>
                  <a:cubicBezTo>
                    <a:pt x="43708" y="18597"/>
                    <a:pt x="43136" y="17669"/>
                    <a:pt x="42541" y="16799"/>
                  </a:cubicBezTo>
                  <a:cubicBezTo>
                    <a:pt x="41339" y="15037"/>
                    <a:pt x="39969" y="13406"/>
                    <a:pt x="38445" y="11906"/>
                  </a:cubicBezTo>
                  <a:cubicBezTo>
                    <a:pt x="38253" y="11713"/>
                    <a:pt x="37975" y="11514"/>
                    <a:pt x="37711" y="11514"/>
                  </a:cubicBezTo>
                  <a:cubicBezTo>
                    <a:pt x="37632" y="11514"/>
                    <a:pt x="37555" y="11532"/>
                    <a:pt x="37481" y="11573"/>
                  </a:cubicBezTo>
                  <a:cubicBezTo>
                    <a:pt x="37350" y="11644"/>
                    <a:pt x="37255" y="11763"/>
                    <a:pt x="37207" y="11906"/>
                  </a:cubicBezTo>
                  <a:lnTo>
                    <a:pt x="33183" y="19990"/>
                  </a:lnTo>
                  <a:cubicBezTo>
                    <a:pt x="32957" y="20455"/>
                    <a:pt x="32707" y="20943"/>
                    <a:pt x="32290" y="21300"/>
                  </a:cubicBezTo>
                  <a:cubicBezTo>
                    <a:pt x="31964" y="21589"/>
                    <a:pt x="31500" y="21790"/>
                    <a:pt x="31039" y="21790"/>
                  </a:cubicBezTo>
                  <a:cubicBezTo>
                    <a:pt x="30911" y="21790"/>
                    <a:pt x="30783" y="21774"/>
                    <a:pt x="30659" y="21741"/>
                  </a:cubicBezTo>
                  <a:cubicBezTo>
                    <a:pt x="31314" y="18859"/>
                    <a:pt x="32171" y="16026"/>
                    <a:pt x="33207" y="13263"/>
                  </a:cubicBezTo>
                  <a:cubicBezTo>
                    <a:pt x="33564" y="12299"/>
                    <a:pt x="33945" y="11334"/>
                    <a:pt x="33933" y="10334"/>
                  </a:cubicBezTo>
                  <a:cubicBezTo>
                    <a:pt x="33921" y="8894"/>
                    <a:pt x="33076" y="7548"/>
                    <a:pt x="31933" y="6477"/>
                  </a:cubicBezTo>
                  <a:cubicBezTo>
                    <a:pt x="30778" y="5417"/>
                    <a:pt x="29361" y="4596"/>
                    <a:pt x="27956" y="3798"/>
                  </a:cubicBezTo>
                  <a:cubicBezTo>
                    <a:pt x="27667" y="3637"/>
                    <a:pt x="27302" y="3477"/>
                    <a:pt x="26978" y="3477"/>
                  </a:cubicBezTo>
                  <a:cubicBezTo>
                    <a:pt x="26822" y="3477"/>
                    <a:pt x="26675" y="3514"/>
                    <a:pt x="26551" y="3607"/>
                  </a:cubicBezTo>
                  <a:cubicBezTo>
                    <a:pt x="26396" y="3750"/>
                    <a:pt x="26289" y="3953"/>
                    <a:pt x="26253" y="4167"/>
                  </a:cubicBezTo>
                  <a:cubicBezTo>
                    <a:pt x="25729" y="6251"/>
                    <a:pt x="25218" y="8322"/>
                    <a:pt x="24694" y="10406"/>
                  </a:cubicBezTo>
                  <a:cubicBezTo>
                    <a:pt x="24547" y="10972"/>
                    <a:pt x="24114" y="11686"/>
                    <a:pt x="23517" y="11686"/>
                  </a:cubicBezTo>
                  <a:cubicBezTo>
                    <a:pt x="23436" y="11686"/>
                    <a:pt x="23352" y="11673"/>
                    <a:pt x="23265" y="11644"/>
                  </a:cubicBezTo>
                  <a:cubicBezTo>
                    <a:pt x="23503" y="9763"/>
                    <a:pt x="23753" y="7882"/>
                    <a:pt x="23991" y="6012"/>
                  </a:cubicBezTo>
                  <a:cubicBezTo>
                    <a:pt x="24134" y="4834"/>
                    <a:pt x="24229" y="3500"/>
                    <a:pt x="23277" y="2631"/>
                  </a:cubicBezTo>
                  <a:cubicBezTo>
                    <a:pt x="22610" y="2012"/>
                    <a:pt x="21586" y="1798"/>
                    <a:pt x="20634" y="1595"/>
                  </a:cubicBezTo>
                  <a:lnTo>
                    <a:pt x="18205" y="1119"/>
                  </a:lnTo>
                  <a:cubicBezTo>
                    <a:pt x="18076" y="1094"/>
                    <a:pt x="17934" y="1070"/>
                    <a:pt x="17799" y="1070"/>
                  </a:cubicBezTo>
                  <a:cubicBezTo>
                    <a:pt x="17673" y="1070"/>
                    <a:pt x="17553" y="1091"/>
                    <a:pt x="17455" y="1155"/>
                  </a:cubicBezTo>
                  <a:cubicBezTo>
                    <a:pt x="17324" y="1274"/>
                    <a:pt x="17228" y="1429"/>
                    <a:pt x="17205" y="1607"/>
                  </a:cubicBezTo>
                  <a:cubicBezTo>
                    <a:pt x="16931" y="2643"/>
                    <a:pt x="16728" y="3726"/>
                    <a:pt x="16312" y="4727"/>
                  </a:cubicBezTo>
                  <a:cubicBezTo>
                    <a:pt x="16109" y="5215"/>
                    <a:pt x="15835" y="5667"/>
                    <a:pt x="15514" y="6084"/>
                  </a:cubicBezTo>
                  <a:cubicBezTo>
                    <a:pt x="15335" y="6298"/>
                    <a:pt x="14335" y="7024"/>
                    <a:pt x="14335" y="7215"/>
                  </a:cubicBezTo>
                  <a:cubicBezTo>
                    <a:pt x="13252" y="5477"/>
                    <a:pt x="15895" y="2976"/>
                    <a:pt x="14276" y="1548"/>
                  </a:cubicBezTo>
                  <a:cubicBezTo>
                    <a:pt x="13764" y="1095"/>
                    <a:pt x="12966" y="952"/>
                    <a:pt x="12228" y="845"/>
                  </a:cubicBezTo>
                  <a:cubicBezTo>
                    <a:pt x="10949" y="658"/>
                    <a:pt x="8547" y="0"/>
                    <a:pt x="683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0"/>
            <p:cNvSpPr/>
            <p:nvPr/>
          </p:nvSpPr>
          <p:spPr>
            <a:xfrm flipH="1" rot="6553804">
              <a:off x="-417461" y="-36200"/>
              <a:ext cx="1050460" cy="1093522"/>
            </a:xfrm>
            <a:custGeom>
              <a:rect b="b" l="l" r="r" t="t"/>
              <a:pathLst>
                <a:path extrusionOk="0" h="52160" w="50106">
                  <a:moveTo>
                    <a:pt x="3361" y="0"/>
                  </a:moveTo>
                  <a:cubicBezTo>
                    <a:pt x="3236" y="0"/>
                    <a:pt x="3097" y="116"/>
                    <a:pt x="3162" y="253"/>
                  </a:cubicBezTo>
                  <a:cubicBezTo>
                    <a:pt x="5114" y="3992"/>
                    <a:pt x="7269" y="7635"/>
                    <a:pt x="9591" y="11160"/>
                  </a:cubicBezTo>
                  <a:cubicBezTo>
                    <a:pt x="8472" y="11336"/>
                    <a:pt x="7379" y="11479"/>
                    <a:pt x="6254" y="11479"/>
                  </a:cubicBezTo>
                  <a:cubicBezTo>
                    <a:pt x="5859" y="11479"/>
                    <a:pt x="5460" y="11462"/>
                    <a:pt x="5055" y="11421"/>
                  </a:cubicBezTo>
                  <a:cubicBezTo>
                    <a:pt x="3436" y="11279"/>
                    <a:pt x="1840" y="10838"/>
                    <a:pt x="352" y="10148"/>
                  </a:cubicBezTo>
                  <a:cubicBezTo>
                    <a:pt x="324" y="10135"/>
                    <a:pt x="297" y="10130"/>
                    <a:pt x="270" y="10130"/>
                  </a:cubicBezTo>
                  <a:cubicBezTo>
                    <a:pt x="114" y="10130"/>
                    <a:pt x="0" y="10316"/>
                    <a:pt x="173" y="10398"/>
                  </a:cubicBezTo>
                  <a:cubicBezTo>
                    <a:pt x="1662" y="11088"/>
                    <a:pt x="3257" y="11541"/>
                    <a:pt x="4888" y="11743"/>
                  </a:cubicBezTo>
                  <a:cubicBezTo>
                    <a:pt x="5592" y="11826"/>
                    <a:pt x="6331" y="11880"/>
                    <a:pt x="7071" y="11880"/>
                  </a:cubicBezTo>
                  <a:cubicBezTo>
                    <a:pt x="8019" y="11880"/>
                    <a:pt x="8970" y="11792"/>
                    <a:pt x="9853" y="11564"/>
                  </a:cubicBezTo>
                  <a:cubicBezTo>
                    <a:pt x="11687" y="14327"/>
                    <a:pt x="13627" y="17041"/>
                    <a:pt x="15675" y="19696"/>
                  </a:cubicBezTo>
                  <a:cubicBezTo>
                    <a:pt x="13987" y="19989"/>
                    <a:pt x="12269" y="20136"/>
                    <a:pt x="10553" y="20136"/>
                  </a:cubicBezTo>
                  <a:cubicBezTo>
                    <a:pt x="7030" y="20136"/>
                    <a:pt x="3515" y="19517"/>
                    <a:pt x="280" y="18268"/>
                  </a:cubicBezTo>
                  <a:cubicBezTo>
                    <a:pt x="262" y="18260"/>
                    <a:pt x="244" y="18257"/>
                    <a:pt x="227" y="18257"/>
                  </a:cubicBezTo>
                  <a:cubicBezTo>
                    <a:pt x="101" y="18257"/>
                    <a:pt x="24" y="18429"/>
                    <a:pt x="149" y="18482"/>
                  </a:cubicBezTo>
                  <a:cubicBezTo>
                    <a:pt x="3636" y="19924"/>
                    <a:pt x="7363" y="20654"/>
                    <a:pt x="11108" y="20654"/>
                  </a:cubicBezTo>
                  <a:cubicBezTo>
                    <a:pt x="12772" y="20654"/>
                    <a:pt x="14440" y="20510"/>
                    <a:pt x="16092" y="20220"/>
                  </a:cubicBezTo>
                  <a:cubicBezTo>
                    <a:pt x="16675" y="20970"/>
                    <a:pt x="17271" y="21720"/>
                    <a:pt x="17878" y="22470"/>
                  </a:cubicBezTo>
                  <a:cubicBezTo>
                    <a:pt x="19842" y="24899"/>
                    <a:pt x="21890" y="27281"/>
                    <a:pt x="24010" y="29614"/>
                  </a:cubicBezTo>
                  <a:cubicBezTo>
                    <a:pt x="21299" y="30161"/>
                    <a:pt x="18550" y="30434"/>
                    <a:pt x="15802" y="30434"/>
                  </a:cubicBezTo>
                  <a:cubicBezTo>
                    <a:pt x="12152" y="30434"/>
                    <a:pt x="8505" y="29953"/>
                    <a:pt x="4960" y="28995"/>
                  </a:cubicBezTo>
                  <a:cubicBezTo>
                    <a:pt x="4940" y="28989"/>
                    <a:pt x="4921" y="28987"/>
                    <a:pt x="4904" y="28987"/>
                  </a:cubicBezTo>
                  <a:cubicBezTo>
                    <a:pt x="4739" y="28987"/>
                    <a:pt x="4671" y="29215"/>
                    <a:pt x="4864" y="29269"/>
                  </a:cubicBezTo>
                  <a:cubicBezTo>
                    <a:pt x="8606" y="30327"/>
                    <a:pt x="12471" y="30857"/>
                    <a:pt x="16341" y="30857"/>
                  </a:cubicBezTo>
                  <a:cubicBezTo>
                    <a:pt x="19048" y="30857"/>
                    <a:pt x="21756" y="30598"/>
                    <a:pt x="24426" y="30079"/>
                  </a:cubicBezTo>
                  <a:cubicBezTo>
                    <a:pt x="26415" y="32245"/>
                    <a:pt x="28474" y="34365"/>
                    <a:pt x="30606" y="36448"/>
                  </a:cubicBezTo>
                  <a:cubicBezTo>
                    <a:pt x="29558" y="36817"/>
                    <a:pt x="28534" y="37234"/>
                    <a:pt x="27439" y="37520"/>
                  </a:cubicBezTo>
                  <a:cubicBezTo>
                    <a:pt x="25248" y="38112"/>
                    <a:pt x="22995" y="38407"/>
                    <a:pt x="20741" y="38407"/>
                  </a:cubicBezTo>
                  <a:cubicBezTo>
                    <a:pt x="19185" y="38407"/>
                    <a:pt x="17629" y="38266"/>
                    <a:pt x="16092" y="37984"/>
                  </a:cubicBezTo>
                  <a:cubicBezTo>
                    <a:pt x="16078" y="37982"/>
                    <a:pt x="16065" y="37981"/>
                    <a:pt x="16052" y="37981"/>
                  </a:cubicBezTo>
                  <a:cubicBezTo>
                    <a:pt x="15830" y="37981"/>
                    <a:pt x="15736" y="38261"/>
                    <a:pt x="15973" y="38306"/>
                  </a:cubicBezTo>
                  <a:cubicBezTo>
                    <a:pt x="17699" y="38644"/>
                    <a:pt x="19458" y="38814"/>
                    <a:pt x="21220" y="38814"/>
                  </a:cubicBezTo>
                  <a:cubicBezTo>
                    <a:pt x="22059" y="38814"/>
                    <a:pt x="22898" y="38775"/>
                    <a:pt x="23736" y="38699"/>
                  </a:cubicBezTo>
                  <a:cubicBezTo>
                    <a:pt x="25057" y="38580"/>
                    <a:pt x="26367" y="38353"/>
                    <a:pt x="27653" y="38044"/>
                  </a:cubicBezTo>
                  <a:cubicBezTo>
                    <a:pt x="28808" y="37746"/>
                    <a:pt x="30022" y="37413"/>
                    <a:pt x="31082" y="36901"/>
                  </a:cubicBezTo>
                  <a:cubicBezTo>
                    <a:pt x="32927" y="38687"/>
                    <a:pt x="34820" y="40437"/>
                    <a:pt x="36761" y="42163"/>
                  </a:cubicBezTo>
                  <a:cubicBezTo>
                    <a:pt x="40678" y="45616"/>
                    <a:pt x="44774" y="48938"/>
                    <a:pt x="49072" y="52057"/>
                  </a:cubicBezTo>
                  <a:cubicBezTo>
                    <a:pt x="49170" y="52129"/>
                    <a:pt x="49281" y="52159"/>
                    <a:pt x="49388" y="52159"/>
                  </a:cubicBezTo>
                  <a:cubicBezTo>
                    <a:pt x="49764" y="52159"/>
                    <a:pt x="50105" y="51790"/>
                    <a:pt x="49763" y="51522"/>
                  </a:cubicBezTo>
                  <a:cubicBezTo>
                    <a:pt x="44155" y="47319"/>
                    <a:pt x="38785" y="42806"/>
                    <a:pt x="33689" y="38008"/>
                  </a:cubicBezTo>
                  <a:cubicBezTo>
                    <a:pt x="34678" y="37091"/>
                    <a:pt x="35559" y="36079"/>
                    <a:pt x="36344" y="34984"/>
                  </a:cubicBezTo>
                  <a:cubicBezTo>
                    <a:pt x="36395" y="34900"/>
                    <a:pt x="36309" y="34816"/>
                    <a:pt x="36220" y="34816"/>
                  </a:cubicBezTo>
                  <a:cubicBezTo>
                    <a:pt x="36183" y="34816"/>
                    <a:pt x="36146" y="34830"/>
                    <a:pt x="36118" y="34865"/>
                  </a:cubicBezTo>
                  <a:cubicBezTo>
                    <a:pt x="35332" y="35936"/>
                    <a:pt x="34380" y="36877"/>
                    <a:pt x="33296" y="37651"/>
                  </a:cubicBezTo>
                  <a:cubicBezTo>
                    <a:pt x="31796" y="36222"/>
                    <a:pt x="30320" y="34770"/>
                    <a:pt x="28879" y="33305"/>
                  </a:cubicBezTo>
                  <a:cubicBezTo>
                    <a:pt x="28308" y="32710"/>
                    <a:pt x="27736" y="32115"/>
                    <a:pt x="27165" y="31519"/>
                  </a:cubicBezTo>
                  <a:cubicBezTo>
                    <a:pt x="28177" y="30579"/>
                    <a:pt x="29082" y="29543"/>
                    <a:pt x="30070" y="28578"/>
                  </a:cubicBezTo>
                  <a:cubicBezTo>
                    <a:pt x="30939" y="27733"/>
                    <a:pt x="31713" y="26792"/>
                    <a:pt x="32356" y="25768"/>
                  </a:cubicBezTo>
                  <a:cubicBezTo>
                    <a:pt x="33654" y="23649"/>
                    <a:pt x="34928" y="21482"/>
                    <a:pt x="35713" y="19184"/>
                  </a:cubicBezTo>
                  <a:cubicBezTo>
                    <a:pt x="35742" y="19091"/>
                    <a:pt x="35662" y="19032"/>
                    <a:pt x="35581" y="19032"/>
                  </a:cubicBezTo>
                  <a:cubicBezTo>
                    <a:pt x="35528" y="19032"/>
                    <a:pt x="35475" y="19057"/>
                    <a:pt x="35452" y="19113"/>
                  </a:cubicBezTo>
                  <a:cubicBezTo>
                    <a:pt x="34594" y="21387"/>
                    <a:pt x="33225" y="23494"/>
                    <a:pt x="31880" y="25578"/>
                  </a:cubicBezTo>
                  <a:cubicBezTo>
                    <a:pt x="31189" y="26638"/>
                    <a:pt x="30356" y="27519"/>
                    <a:pt x="29403" y="28412"/>
                  </a:cubicBezTo>
                  <a:cubicBezTo>
                    <a:pt x="28498" y="29257"/>
                    <a:pt x="27510" y="30079"/>
                    <a:pt x="26629" y="30948"/>
                  </a:cubicBezTo>
                  <a:cubicBezTo>
                    <a:pt x="23629" y="27745"/>
                    <a:pt x="20759" y="24459"/>
                    <a:pt x="18045" y="21077"/>
                  </a:cubicBezTo>
                  <a:cubicBezTo>
                    <a:pt x="18973" y="20363"/>
                    <a:pt x="19831" y="19565"/>
                    <a:pt x="20616" y="18696"/>
                  </a:cubicBezTo>
                  <a:cubicBezTo>
                    <a:pt x="21509" y="17744"/>
                    <a:pt x="22343" y="16732"/>
                    <a:pt x="23105" y="15672"/>
                  </a:cubicBezTo>
                  <a:cubicBezTo>
                    <a:pt x="23831" y="14648"/>
                    <a:pt x="24498" y="13565"/>
                    <a:pt x="25081" y="12457"/>
                  </a:cubicBezTo>
                  <a:cubicBezTo>
                    <a:pt x="25700" y="11267"/>
                    <a:pt x="26248" y="10040"/>
                    <a:pt x="26438" y="8743"/>
                  </a:cubicBezTo>
                  <a:cubicBezTo>
                    <a:pt x="26457" y="8638"/>
                    <a:pt x="26365" y="8585"/>
                    <a:pt x="26265" y="8585"/>
                  </a:cubicBezTo>
                  <a:cubicBezTo>
                    <a:pt x="26170" y="8585"/>
                    <a:pt x="26069" y="8632"/>
                    <a:pt x="26046" y="8731"/>
                  </a:cubicBezTo>
                  <a:cubicBezTo>
                    <a:pt x="25807" y="10005"/>
                    <a:pt x="25176" y="11207"/>
                    <a:pt x="24498" y="12362"/>
                  </a:cubicBezTo>
                  <a:cubicBezTo>
                    <a:pt x="23867" y="13434"/>
                    <a:pt x="23176" y="14469"/>
                    <a:pt x="22414" y="15446"/>
                  </a:cubicBezTo>
                  <a:cubicBezTo>
                    <a:pt x="21652" y="16434"/>
                    <a:pt x="20843" y="17375"/>
                    <a:pt x="19961" y="18268"/>
                  </a:cubicBezTo>
                  <a:cubicBezTo>
                    <a:pt x="19211" y="19041"/>
                    <a:pt x="18378" y="19756"/>
                    <a:pt x="17580" y="20506"/>
                  </a:cubicBezTo>
                  <a:cubicBezTo>
                    <a:pt x="15497" y="17898"/>
                    <a:pt x="13496" y="15255"/>
                    <a:pt x="11579" y="12564"/>
                  </a:cubicBezTo>
                  <a:lnTo>
                    <a:pt x="11353" y="12231"/>
                  </a:lnTo>
                  <a:lnTo>
                    <a:pt x="11389" y="12219"/>
                  </a:lnTo>
                  <a:cubicBezTo>
                    <a:pt x="14366" y="10409"/>
                    <a:pt x="16473" y="7373"/>
                    <a:pt x="16461" y="4230"/>
                  </a:cubicBezTo>
                  <a:cubicBezTo>
                    <a:pt x="16461" y="4151"/>
                    <a:pt x="16396" y="4113"/>
                    <a:pt x="16329" y="4113"/>
                  </a:cubicBezTo>
                  <a:cubicBezTo>
                    <a:pt x="16265" y="4113"/>
                    <a:pt x="16199" y="4148"/>
                    <a:pt x="16187" y="4218"/>
                  </a:cubicBezTo>
                  <a:cubicBezTo>
                    <a:pt x="15711" y="7230"/>
                    <a:pt x="13996" y="10005"/>
                    <a:pt x="11044" y="11814"/>
                  </a:cubicBezTo>
                  <a:cubicBezTo>
                    <a:pt x="8353" y="7992"/>
                    <a:pt x="5876" y="4075"/>
                    <a:pt x="3507" y="87"/>
                  </a:cubicBezTo>
                  <a:cubicBezTo>
                    <a:pt x="3477" y="26"/>
                    <a:pt x="3420" y="0"/>
                    <a:pt x="33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slideLayout" Target="../slideLayouts/slideLayout32.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1pPr>
            <a:lvl2pPr lvl="1"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2pPr>
            <a:lvl3pPr lvl="2"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3pPr>
            <a:lvl4pPr lvl="3"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4pPr>
            <a:lvl5pPr lvl="4"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5pPr>
            <a:lvl6pPr lvl="5"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6pPr>
            <a:lvl7pPr lvl="6"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7pPr>
            <a:lvl8pPr lvl="7"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8pPr>
            <a:lvl9pPr lvl="8" rtl="0">
              <a:spcBef>
                <a:spcPts val="0"/>
              </a:spcBef>
              <a:spcAft>
                <a:spcPts val="0"/>
              </a:spcAft>
              <a:buClr>
                <a:schemeClr val="dk1"/>
              </a:buClr>
              <a:buSzPts val="3300"/>
              <a:buFont typeface="Pacifico"/>
              <a:buNone/>
              <a:defRPr sz="3300">
                <a:solidFill>
                  <a:schemeClr val="dk1"/>
                </a:solidFill>
                <a:latin typeface="Pacifico"/>
                <a:ea typeface="Pacifico"/>
                <a:cs typeface="Pacifico"/>
                <a:sym typeface="Pacifico"/>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Nunito"/>
              <a:buChar char="●"/>
              <a:defRPr>
                <a:solidFill>
                  <a:schemeClr val="dk2"/>
                </a:solidFill>
                <a:latin typeface="Nunito"/>
                <a:ea typeface="Nunito"/>
                <a:cs typeface="Nunito"/>
                <a:sym typeface="Nunito"/>
              </a:defRPr>
            </a:lvl1pPr>
            <a:lvl2pPr indent="-317500" lvl="1" marL="914400">
              <a:lnSpc>
                <a:spcPct val="100000"/>
              </a:lnSpc>
              <a:spcBef>
                <a:spcPts val="1600"/>
              </a:spcBef>
              <a:spcAft>
                <a:spcPts val="0"/>
              </a:spcAft>
              <a:buClr>
                <a:schemeClr val="dk2"/>
              </a:buClr>
              <a:buSzPts val="1400"/>
              <a:buFont typeface="Nunito"/>
              <a:buChar char="○"/>
              <a:defRPr>
                <a:solidFill>
                  <a:schemeClr val="dk2"/>
                </a:solidFill>
                <a:latin typeface="Nunito"/>
                <a:ea typeface="Nunito"/>
                <a:cs typeface="Nunito"/>
                <a:sym typeface="Nunito"/>
              </a:defRPr>
            </a:lvl2pPr>
            <a:lvl3pPr indent="-317500" lvl="2" marL="1371600">
              <a:lnSpc>
                <a:spcPct val="100000"/>
              </a:lnSpc>
              <a:spcBef>
                <a:spcPts val="1600"/>
              </a:spcBef>
              <a:spcAft>
                <a:spcPts val="0"/>
              </a:spcAft>
              <a:buClr>
                <a:schemeClr val="dk2"/>
              </a:buClr>
              <a:buSzPts val="1400"/>
              <a:buFont typeface="Nunito"/>
              <a:buChar char="■"/>
              <a:defRPr>
                <a:solidFill>
                  <a:schemeClr val="dk2"/>
                </a:solidFill>
                <a:latin typeface="Nunito"/>
                <a:ea typeface="Nunito"/>
                <a:cs typeface="Nunito"/>
                <a:sym typeface="Nunito"/>
              </a:defRPr>
            </a:lvl3pPr>
            <a:lvl4pPr indent="-317500" lvl="3" marL="1828800">
              <a:lnSpc>
                <a:spcPct val="100000"/>
              </a:lnSpc>
              <a:spcBef>
                <a:spcPts val="1600"/>
              </a:spcBef>
              <a:spcAft>
                <a:spcPts val="0"/>
              </a:spcAft>
              <a:buClr>
                <a:schemeClr val="dk2"/>
              </a:buClr>
              <a:buSzPts val="1400"/>
              <a:buFont typeface="Nunito"/>
              <a:buChar char="●"/>
              <a:defRPr>
                <a:solidFill>
                  <a:schemeClr val="dk2"/>
                </a:solidFill>
                <a:latin typeface="Nunito"/>
                <a:ea typeface="Nunito"/>
                <a:cs typeface="Nunito"/>
                <a:sym typeface="Nunito"/>
              </a:defRPr>
            </a:lvl4pPr>
            <a:lvl5pPr indent="-317500" lvl="4" marL="2286000">
              <a:lnSpc>
                <a:spcPct val="100000"/>
              </a:lnSpc>
              <a:spcBef>
                <a:spcPts val="1600"/>
              </a:spcBef>
              <a:spcAft>
                <a:spcPts val="0"/>
              </a:spcAft>
              <a:buClr>
                <a:schemeClr val="dk2"/>
              </a:buClr>
              <a:buSzPts val="1400"/>
              <a:buFont typeface="Nunito"/>
              <a:buChar char="○"/>
              <a:defRPr>
                <a:solidFill>
                  <a:schemeClr val="dk2"/>
                </a:solidFill>
                <a:latin typeface="Nunito"/>
                <a:ea typeface="Nunito"/>
                <a:cs typeface="Nunito"/>
                <a:sym typeface="Nunito"/>
              </a:defRPr>
            </a:lvl5pPr>
            <a:lvl6pPr indent="-317500" lvl="5" marL="2743200">
              <a:lnSpc>
                <a:spcPct val="100000"/>
              </a:lnSpc>
              <a:spcBef>
                <a:spcPts val="1600"/>
              </a:spcBef>
              <a:spcAft>
                <a:spcPts val="0"/>
              </a:spcAft>
              <a:buClr>
                <a:schemeClr val="dk2"/>
              </a:buClr>
              <a:buSzPts val="1400"/>
              <a:buFont typeface="Nunito"/>
              <a:buChar char="■"/>
              <a:defRPr>
                <a:solidFill>
                  <a:schemeClr val="dk2"/>
                </a:solidFill>
                <a:latin typeface="Nunito"/>
                <a:ea typeface="Nunito"/>
                <a:cs typeface="Nunito"/>
                <a:sym typeface="Nunito"/>
              </a:defRPr>
            </a:lvl6pPr>
            <a:lvl7pPr indent="-317500" lvl="6" marL="3200400">
              <a:lnSpc>
                <a:spcPct val="100000"/>
              </a:lnSpc>
              <a:spcBef>
                <a:spcPts val="1600"/>
              </a:spcBef>
              <a:spcAft>
                <a:spcPts val="0"/>
              </a:spcAft>
              <a:buClr>
                <a:schemeClr val="dk2"/>
              </a:buClr>
              <a:buSzPts val="1400"/>
              <a:buFont typeface="Nunito"/>
              <a:buChar char="●"/>
              <a:defRPr>
                <a:solidFill>
                  <a:schemeClr val="dk2"/>
                </a:solidFill>
                <a:latin typeface="Nunito"/>
                <a:ea typeface="Nunito"/>
                <a:cs typeface="Nunito"/>
                <a:sym typeface="Nunito"/>
              </a:defRPr>
            </a:lvl7pPr>
            <a:lvl8pPr indent="-317500" lvl="7" marL="3657600">
              <a:lnSpc>
                <a:spcPct val="100000"/>
              </a:lnSpc>
              <a:spcBef>
                <a:spcPts val="1600"/>
              </a:spcBef>
              <a:spcAft>
                <a:spcPts val="0"/>
              </a:spcAft>
              <a:buClr>
                <a:schemeClr val="dk2"/>
              </a:buClr>
              <a:buSzPts val="1400"/>
              <a:buFont typeface="Nunito"/>
              <a:buChar char="○"/>
              <a:defRPr>
                <a:solidFill>
                  <a:schemeClr val="dk2"/>
                </a:solidFill>
                <a:latin typeface="Nunito"/>
                <a:ea typeface="Nunito"/>
                <a:cs typeface="Nunito"/>
                <a:sym typeface="Nunito"/>
              </a:defRPr>
            </a:lvl8pPr>
            <a:lvl9pPr indent="-317500" lvl="8" marL="4114800">
              <a:lnSpc>
                <a:spcPct val="100000"/>
              </a:lnSpc>
              <a:spcBef>
                <a:spcPts val="1600"/>
              </a:spcBef>
              <a:spcAft>
                <a:spcPts val="1600"/>
              </a:spcAft>
              <a:buClr>
                <a:schemeClr val="dk2"/>
              </a:buClr>
              <a:buSzPts val="1400"/>
              <a:buFont typeface="Nunito"/>
              <a:buChar char="■"/>
              <a:defRPr>
                <a:solidFill>
                  <a:schemeClr val="dk2"/>
                </a:solidFill>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738" name="Shape 2738"/>
        <p:cNvGrpSpPr/>
        <p:nvPr/>
      </p:nvGrpSpPr>
      <p:grpSpPr>
        <a:xfrm>
          <a:off x="0" y="0"/>
          <a:ext cx="0" cy="0"/>
          <a:chOff x="0" y="0"/>
          <a:chExt cx="0" cy="0"/>
        </a:xfrm>
      </p:grpSpPr>
      <p:sp>
        <p:nvSpPr>
          <p:cNvPr id="2739" name="Google Shape;2739;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2740" name="Google Shape;2740;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 id="2147483679"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xOdYPqtVC45HOl3TxJAQ1oe9143pRI6-_YK_jQ4V3FU/copy" TargetMode="External"/><Relationship Id="rId5"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 Id="rId3" Type="http://schemas.openxmlformats.org/officeDocument/2006/relationships/image" Target="../media/image7.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7.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6.xml"/><Relationship Id="rId7" Type="http://schemas.openxmlformats.org/officeDocument/2006/relationships/slide" Target="/ppt/slides/slide41.xml"/><Relationship Id="rId8" Type="http://schemas.openxmlformats.org/officeDocument/2006/relationships/slide" Target="/ppt/slides/slide42.xml"/><Relationship Id="rId11" Type="http://schemas.openxmlformats.org/officeDocument/2006/relationships/hyperlink" Target="http://bit.ly/30B07Gq" TargetMode="External"/><Relationship Id="rId10" Type="http://schemas.openxmlformats.org/officeDocument/2006/relationships/hyperlink" Target="http://bit.ly/2Tynxth"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vidfy.com/?utm_source=slidesgo_template&amp;utm_medium=referral-link&amp;utm_campaign=promo-slide&amp;utm_term=slidesgo&amp;utm_content=vidfy" TargetMode="External"/><Relationship Id="rId16" Type="http://schemas.openxmlformats.org/officeDocument/2006/relationships/hyperlink" Target="https://wepik.com/?utm_source=slidesgo_template&amp;utm_medium=referral-link&amp;utm_campaign=promo-slide&amp;utm_term=slidesgo&amp;utm_content=wepik"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2.xml"/><Relationship Id="rId3" Type="http://schemas.openxmlformats.org/officeDocument/2006/relationships/image" Target="../media/image2.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 Id="rId3" Type="http://schemas.openxmlformats.org/officeDocument/2006/relationships/image" Target="../media/image9.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4.xml"/><Relationship Id="rId3" Type="http://schemas.openxmlformats.org/officeDocument/2006/relationships/image" Target="../media/image3.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 Id="rId3" Type="http://schemas.openxmlformats.org/officeDocument/2006/relationships/image" Target="../media/image13.jpg"/><Relationship Id="rId4" Type="http://schemas.openxmlformats.org/officeDocument/2006/relationships/image" Target="../media/image12.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vector/flat-design-special-ice-cream-twitch-banner_19538022.htm/?utm_source=slidesgo_template&amp;utm_medium=referral-link&amp;utm_campaign=sg_resources&amp;utm_content=freepik" TargetMode="External"/><Relationship Id="rId4" Type="http://schemas.openxmlformats.org/officeDocument/2006/relationships/hyperlink" Target="https://www.freepik.com/free-vector/flat-design-special-ice-cream-youtube-thumbnail_19538014.htm/?utm_source=slidesgo_template&amp;utm_medium=referral-link&amp;utm_campaign=sg_resources&amp;utm_content=freepik" TargetMode="External"/><Relationship Id="rId5" Type="http://schemas.openxmlformats.org/officeDocument/2006/relationships/hyperlink" Target="https://www.freepik.com/free-vector/flat-design-special-ice-cream-youtube-thumbnail_19538014.htm/?utm_source=slidesgo_template&amp;utm_medium=referral-link&amp;utm_campaign=sg_resources&amp;utm_content=freepik" TargetMode="External"/><Relationship Id="rId6" Type="http://schemas.openxmlformats.org/officeDocument/2006/relationships/hyperlink" Target="https://www.freepik.com/free-vector/flat-design-special-ice-cream-youtube-thumbnail_19538014.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8.xml"/><Relationship Id="rId3" Type="http://schemas.openxmlformats.org/officeDocument/2006/relationships/hyperlink" Target="https://www.freepik.com/free-vector/flat-design-special-ice-cream-twitter-header_19538017.htm/?utm_source=slidesgo_template&amp;utm_medium=referral-link&amp;utm_campaign=sg_resources&amp;utm_content=freepik" TargetMode="External"/><Relationship Id="rId4" Type="http://schemas.openxmlformats.org/officeDocument/2006/relationships/hyperlink" Target="https://www.freepik.com/free-vector/flat-design-special-ice-cream-youtube-thumbnail_19538014.htm/?utm_source=slidesgo_template&amp;utm_medium=referral-link&amp;utm_campaign=sg_resources&amp;utm_content=freepik" TargetMode="External"/><Relationship Id="rId9" Type="http://schemas.openxmlformats.org/officeDocument/2006/relationships/hyperlink" Target="https://www.freepik.com/free-photo/close-up-ice-cream-cones_5345783.htm/?utm_source=slidesgo_template&amp;utm_medium=referral-link&amp;utm_campaign=sg_resources&amp;utm_content=freepik" TargetMode="External"/><Relationship Id="rId5" Type="http://schemas.openxmlformats.org/officeDocument/2006/relationships/hyperlink" Target="https://www.freepik.com/free-vector/flat-design-special-ice-cream-twitch-banner_19538022.htm/?utm_source=slidesgo_template&amp;utm_medium=referral-link&amp;utm_campaign=sg_resources&amp;utm_content=freepik" TargetMode="External"/><Relationship Id="rId6" Type="http://schemas.openxmlformats.org/officeDocument/2006/relationships/hyperlink" Target="https://www.freepik.com/free-vector/flat-summer-instagram-stories-collection_25800443.htm/?utm_source=slidesgo_template&amp;utm_medium=referral-link&amp;utm_campaign=sg_resources&amp;utm_content=freepik" TargetMode="External"/><Relationship Id="rId7" Type="http://schemas.openxmlformats.org/officeDocument/2006/relationships/hyperlink" Target="https://www.freepik.com/free-vector/flat-summer-times-background_26306665.htm/?utm_source=slidesgo_template&amp;utm_medium=referral-link&amp;utm_campaign=sg_resources&amp;utm_content=freepik" TargetMode="External"/><Relationship Id="rId8" Type="http://schemas.openxmlformats.org/officeDocument/2006/relationships/hyperlink" Target="https://www.freepik.com/free-photo/frame-ice-cream-with-copy-space_6755518.htm/?utm_source=slidesgo_template&amp;utm_medium=referral-link&amp;utm_campaign=sg_resources&amp;utm_content=freepik" TargetMode="External"/><Relationship Id="rId11" Type="http://schemas.openxmlformats.org/officeDocument/2006/relationships/hyperlink" Target="https://www.freepik.com/free-photo/medium-shot-girl-holding-ice-cream_18952998.htm/?utm_source=slidesgo_template&amp;utm_medium=referral-link&amp;utm_campaign=sg_resources&amp;utm_content=freepik" TargetMode="External"/><Relationship Id="rId10" Type="http://schemas.openxmlformats.org/officeDocument/2006/relationships/hyperlink" Target="https://www.freepik.com/free-photo/medium-shot-kid-eating-ice-cream_18953021.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6.xml"/><Relationship Id="rId5" Type="http://schemas.openxmlformats.org/officeDocument/2006/relationships/slide" Target="/ppt/slides/slide36.xml"/><Relationship Id="rId6" Type="http://schemas.openxmlformats.org/officeDocument/2006/relationships/slide" Target="/ppt/slides/slide36.xml"/><Relationship Id="rId7" Type="http://schemas.openxmlformats.org/officeDocument/2006/relationships/hyperlink" Target="http://bit.ly/33VAFh3" TargetMode="External"/><Relationship Id="rId8"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 Id="rId3" Type="http://schemas.openxmlformats.org/officeDocument/2006/relationships/hyperlink" Target="https://fonts.google.com/specimen/Pacifico" TargetMode="External"/><Relationship Id="rId4" Type="http://schemas.openxmlformats.org/officeDocument/2006/relationships/hyperlink" Target="https://fonts.google.com/specimen/Nunito"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0.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8.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4.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6.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 Id="rId3" Type="http://schemas.openxmlformats.org/officeDocument/2006/relationships/hyperlink" Target="https://chrome.google.com/webstore/detail/flaticon-for-gsuit-gslide/haekgjfnhhdkgfgmldhfokhmfkgmciba"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11.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7" name="Shape 2747"/>
        <p:cNvGrpSpPr/>
        <p:nvPr/>
      </p:nvGrpSpPr>
      <p:grpSpPr>
        <a:xfrm>
          <a:off x="0" y="0"/>
          <a:ext cx="0" cy="0"/>
          <a:chOff x="0" y="0"/>
          <a:chExt cx="0" cy="0"/>
        </a:xfrm>
      </p:grpSpPr>
      <p:sp>
        <p:nvSpPr>
          <p:cNvPr id="2748" name="Google Shape;2748;p35"/>
          <p:cNvSpPr txBox="1"/>
          <p:nvPr>
            <p:ph type="ctrTitle"/>
          </p:nvPr>
        </p:nvSpPr>
        <p:spPr>
          <a:xfrm>
            <a:off x="2241875" y="1119050"/>
            <a:ext cx="4597800" cy="215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Ice</a:t>
            </a:r>
            <a:r>
              <a:rPr lang="en"/>
              <a:t> Cream </a:t>
            </a:r>
            <a:r>
              <a:rPr lang="en">
                <a:solidFill>
                  <a:schemeClr val="lt1"/>
                </a:solidFill>
              </a:rPr>
              <a:t>Month</a:t>
            </a:r>
            <a:endParaRPr>
              <a:solidFill>
                <a:schemeClr val="lt1"/>
              </a:solidFill>
            </a:endParaRPr>
          </a:p>
        </p:txBody>
      </p:sp>
      <p:sp>
        <p:nvSpPr>
          <p:cNvPr id="2749" name="Google Shape;2749;p35"/>
          <p:cNvSpPr txBox="1"/>
          <p:nvPr>
            <p:ph idx="1" type="subTitle"/>
          </p:nvPr>
        </p:nvSpPr>
        <p:spPr>
          <a:xfrm>
            <a:off x="2392500" y="3491425"/>
            <a:ext cx="4359000" cy="40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2750" name="Google Shape;2750;p35"/>
          <p:cNvGrpSpPr/>
          <p:nvPr/>
        </p:nvGrpSpPr>
        <p:grpSpPr>
          <a:xfrm>
            <a:off x="6751506" y="1820416"/>
            <a:ext cx="1479692" cy="2371611"/>
            <a:chOff x="6751506" y="1820416"/>
            <a:chExt cx="1479692" cy="2371611"/>
          </a:xfrm>
        </p:grpSpPr>
        <p:sp>
          <p:nvSpPr>
            <p:cNvPr id="2751" name="Google Shape;2751;p35"/>
            <p:cNvSpPr/>
            <p:nvPr/>
          </p:nvSpPr>
          <p:spPr>
            <a:xfrm rot="664768">
              <a:off x="6953442" y="1903228"/>
              <a:ext cx="1075819" cy="2205987"/>
            </a:xfrm>
            <a:custGeom>
              <a:rect b="b" l="l" r="r" t="t"/>
              <a:pathLst>
                <a:path extrusionOk="0" h="55688" w="27158">
                  <a:moveTo>
                    <a:pt x="13641" y="0"/>
                  </a:moveTo>
                  <a:cubicBezTo>
                    <a:pt x="6263" y="0"/>
                    <a:pt x="250" y="5957"/>
                    <a:pt x="197" y="13347"/>
                  </a:cubicBezTo>
                  <a:lnTo>
                    <a:pt x="72" y="30583"/>
                  </a:lnTo>
                  <a:lnTo>
                    <a:pt x="36" y="34223"/>
                  </a:lnTo>
                  <a:lnTo>
                    <a:pt x="19" y="36507"/>
                  </a:lnTo>
                  <a:cubicBezTo>
                    <a:pt x="1" y="38773"/>
                    <a:pt x="1821" y="40610"/>
                    <a:pt x="4087" y="40628"/>
                  </a:cubicBezTo>
                  <a:lnTo>
                    <a:pt x="11135" y="40682"/>
                  </a:lnTo>
                  <a:lnTo>
                    <a:pt x="11117" y="42805"/>
                  </a:lnTo>
                  <a:lnTo>
                    <a:pt x="11045" y="53386"/>
                  </a:lnTo>
                  <a:cubicBezTo>
                    <a:pt x="11045" y="54653"/>
                    <a:pt x="12062" y="55687"/>
                    <a:pt x="13329" y="55687"/>
                  </a:cubicBezTo>
                  <a:cubicBezTo>
                    <a:pt x="13340" y="55688"/>
                    <a:pt x="13351" y="55688"/>
                    <a:pt x="13362" y="55688"/>
                  </a:cubicBezTo>
                  <a:cubicBezTo>
                    <a:pt x="14614" y="55688"/>
                    <a:pt x="15631" y="54677"/>
                    <a:pt x="15649" y="53421"/>
                  </a:cubicBezTo>
                  <a:lnTo>
                    <a:pt x="15738" y="40717"/>
                  </a:lnTo>
                  <a:lnTo>
                    <a:pt x="13436" y="40700"/>
                  </a:lnTo>
                  <a:lnTo>
                    <a:pt x="22804" y="40771"/>
                  </a:lnTo>
                  <a:cubicBezTo>
                    <a:pt x="22815" y="40771"/>
                    <a:pt x="22826" y="40771"/>
                    <a:pt x="22837" y="40771"/>
                  </a:cubicBezTo>
                  <a:cubicBezTo>
                    <a:pt x="25088" y="40771"/>
                    <a:pt x="26908" y="38958"/>
                    <a:pt x="26925" y="36721"/>
                  </a:cubicBezTo>
                  <a:lnTo>
                    <a:pt x="26943" y="34419"/>
                  </a:lnTo>
                  <a:lnTo>
                    <a:pt x="26979" y="30779"/>
                  </a:lnTo>
                  <a:lnTo>
                    <a:pt x="27086" y="16202"/>
                  </a:lnTo>
                  <a:lnTo>
                    <a:pt x="27104" y="13543"/>
                  </a:lnTo>
                  <a:cubicBezTo>
                    <a:pt x="27157" y="6121"/>
                    <a:pt x="21180" y="54"/>
                    <a:pt x="13740" y="1"/>
                  </a:cubicBezTo>
                  <a:cubicBezTo>
                    <a:pt x="13707" y="0"/>
                    <a:pt x="13674" y="0"/>
                    <a:pt x="1364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35"/>
            <p:cNvSpPr/>
            <p:nvPr/>
          </p:nvSpPr>
          <p:spPr>
            <a:xfrm rot="664768">
              <a:off x="7240109" y="3495169"/>
              <a:ext cx="185905" cy="594477"/>
            </a:xfrm>
            <a:custGeom>
              <a:rect b="b" l="l" r="r" t="t"/>
              <a:pathLst>
                <a:path extrusionOk="0" h="15007" w="4693">
                  <a:moveTo>
                    <a:pt x="90" y="1"/>
                  </a:moveTo>
                  <a:lnTo>
                    <a:pt x="0" y="12687"/>
                  </a:lnTo>
                  <a:cubicBezTo>
                    <a:pt x="0" y="13954"/>
                    <a:pt x="1017" y="14989"/>
                    <a:pt x="2284" y="15006"/>
                  </a:cubicBezTo>
                  <a:cubicBezTo>
                    <a:pt x="3551" y="15006"/>
                    <a:pt x="4586" y="13989"/>
                    <a:pt x="4604" y="12723"/>
                  </a:cubicBezTo>
                  <a:lnTo>
                    <a:pt x="4693" y="36"/>
                  </a:lnTo>
                  <a:lnTo>
                    <a:pt x="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5"/>
            <p:cNvSpPr/>
            <p:nvPr/>
          </p:nvSpPr>
          <p:spPr>
            <a:xfrm rot="664768">
              <a:off x="7291794" y="3500182"/>
              <a:ext cx="183093" cy="85565"/>
            </a:xfrm>
            <a:custGeom>
              <a:rect b="b" l="l" r="r" t="t"/>
              <a:pathLst>
                <a:path extrusionOk="0" h="2160" w="4622">
                  <a:moveTo>
                    <a:pt x="19" y="1"/>
                  </a:moveTo>
                  <a:lnTo>
                    <a:pt x="1" y="2124"/>
                  </a:lnTo>
                  <a:lnTo>
                    <a:pt x="4604" y="2160"/>
                  </a:lnTo>
                  <a:lnTo>
                    <a:pt x="4622" y="36"/>
                  </a:lnTo>
                  <a:lnTo>
                    <a:pt x="1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5"/>
            <p:cNvSpPr/>
            <p:nvPr/>
          </p:nvSpPr>
          <p:spPr>
            <a:xfrm rot="664768">
              <a:off x="7267122" y="3614087"/>
              <a:ext cx="43852" cy="405442"/>
            </a:xfrm>
            <a:custGeom>
              <a:rect b="b" l="l" r="r" t="t"/>
              <a:pathLst>
                <a:path extrusionOk="0" h="10235" w="1107">
                  <a:moveTo>
                    <a:pt x="434" y="0"/>
                  </a:moveTo>
                  <a:cubicBezTo>
                    <a:pt x="248" y="0"/>
                    <a:pt x="71" y="145"/>
                    <a:pt x="71" y="365"/>
                  </a:cubicBezTo>
                  <a:lnTo>
                    <a:pt x="0" y="9108"/>
                  </a:lnTo>
                  <a:cubicBezTo>
                    <a:pt x="0" y="9483"/>
                    <a:pt x="143" y="9858"/>
                    <a:pt x="410" y="10125"/>
                  </a:cubicBezTo>
                  <a:cubicBezTo>
                    <a:pt x="480" y="10200"/>
                    <a:pt x="570" y="10234"/>
                    <a:pt x="660" y="10234"/>
                  </a:cubicBezTo>
                  <a:cubicBezTo>
                    <a:pt x="848" y="10234"/>
                    <a:pt x="1035" y="10087"/>
                    <a:pt x="1035" y="9858"/>
                  </a:cubicBezTo>
                  <a:lnTo>
                    <a:pt x="1106" y="1097"/>
                  </a:lnTo>
                  <a:cubicBezTo>
                    <a:pt x="1106" y="722"/>
                    <a:pt x="946" y="365"/>
                    <a:pt x="678" y="98"/>
                  </a:cubicBezTo>
                  <a:cubicBezTo>
                    <a:pt x="605" y="30"/>
                    <a:pt x="518" y="0"/>
                    <a:pt x="43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5"/>
            <p:cNvSpPr/>
            <p:nvPr/>
          </p:nvSpPr>
          <p:spPr>
            <a:xfrm rot="664768">
              <a:off x="6880038" y="3250934"/>
              <a:ext cx="1067342" cy="259467"/>
            </a:xfrm>
            <a:custGeom>
              <a:rect b="b" l="l" r="r" t="t"/>
              <a:pathLst>
                <a:path extrusionOk="0" h="6550" w="26944">
                  <a:moveTo>
                    <a:pt x="36" y="1"/>
                  </a:moveTo>
                  <a:lnTo>
                    <a:pt x="19" y="2285"/>
                  </a:lnTo>
                  <a:cubicBezTo>
                    <a:pt x="1" y="4551"/>
                    <a:pt x="1821" y="6388"/>
                    <a:pt x="4087" y="6406"/>
                  </a:cubicBezTo>
                  <a:lnTo>
                    <a:pt x="22804" y="6549"/>
                  </a:lnTo>
                  <a:cubicBezTo>
                    <a:pt x="22815" y="6549"/>
                    <a:pt x="22826" y="6549"/>
                    <a:pt x="22836" y="6549"/>
                  </a:cubicBezTo>
                  <a:cubicBezTo>
                    <a:pt x="25070" y="6549"/>
                    <a:pt x="26908" y="4736"/>
                    <a:pt x="26925" y="2481"/>
                  </a:cubicBezTo>
                  <a:lnTo>
                    <a:pt x="26943" y="19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5"/>
            <p:cNvSpPr/>
            <p:nvPr/>
          </p:nvSpPr>
          <p:spPr>
            <a:xfrm rot="664768">
              <a:off x="7051081" y="1912629"/>
              <a:ext cx="1072254" cy="1219298"/>
            </a:xfrm>
            <a:custGeom>
              <a:rect b="b" l="l" r="r" t="t"/>
              <a:pathLst>
                <a:path extrusionOk="0" h="30780" w="27068">
                  <a:moveTo>
                    <a:pt x="13569" y="0"/>
                  </a:moveTo>
                  <a:cubicBezTo>
                    <a:pt x="6191" y="0"/>
                    <a:pt x="178" y="5957"/>
                    <a:pt x="125" y="13347"/>
                  </a:cubicBezTo>
                  <a:lnTo>
                    <a:pt x="0" y="30583"/>
                  </a:lnTo>
                  <a:lnTo>
                    <a:pt x="26889" y="30779"/>
                  </a:lnTo>
                  <a:lnTo>
                    <a:pt x="26996" y="16202"/>
                  </a:lnTo>
                  <a:lnTo>
                    <a:pt x="27014" y="13543"/>
                  </a:lnTo>
                  <a:cubicBezTo>
                    <a:pt x="27067" y="6121"/>
                    <a:pt x="21090" y="54"/>
                    <a:pt x="13668" y="1"/>
                  </a:cubicBezTo>
                  <a:cubicBezTo>
                    <a:pt x="13635" y="0"/>
                    <a:pt x="13602" y="0"/>
                    <a:pt x="13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5"/>
            <p:cNvSpPr/>
            <p:nvPr/>
          </p:nvSpPr>
          <p:spPr>
            <a:xfrm rot="664768">
              <a:off x="6918296" y="3110810"/>
              <a:ext cx="1066589" cy="152709"/>
            </a:xfrm>
            <a:custGeom>
              <a:rect b="b" l="l" r="r" t="t"/>
              <a:pathLst>
                <a:path extrusionOk="0" h="3855" w="26925">
                  <a:moveTo>
                    <a:pt x="18" y="0"/>
                  </a:moveTo>
                  <a:lnTo>
                    <a:pt x="0" y="3658"/>
                  </a:lnTo>
                  <a:lnTo>
                    <a:pt x="26889" y="3854"/>
                  </a:lnTo>
                  <a:lnTo>
                    <a:pt x="26925" y="214"/>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5"/>
            <p:cNvSpPr/>
            <p:nvPr/>
          </p:nvSpPr>
          <p:spPr>
            <a:xfrm rot="664768">
              <a:off x="7692886" y="2063048"/>
              <a:ext cx="181548" cy="111512"/>
            </a:xfrm>
            <a:custGeom>
              <a:rect b="b" l="l" r="r" t="t"/>
              <a:pathLst>
                <a:path extrusionOk="0" h="2815" w="4583">
                  <a:moveTo>
                    <a:pt x="1592" y="0"/>
                  </a:moveTo>
                  <a:cubicBezTo>
                    <a:pt x="696" y="0"/>
                    <a:pt x="0" y="377"/>
                    <a:pt x="533" y="1606"/>
                  </a:cubicBezTo>
                  <a:cubicBezTo>
                    <a:pt x="765" y="2087"/>
                    <a:pt x="1175" y="2462"/>
                    <a:pt x="1675" y="2641"/>
                  </a:cubicBezTo>
                  <a:cubicBezTo>
                    <a:pt x="2028" y="2754"/>
                    <a:pt x="2400" y="2814"/>
                    <a:pt x="2777" y="2814"/>
                  </a:cubicBezTo>
                  <a:cubicBezTo>
                    <a:pt x="2932" y="2814"/>
                    <a:pt x="3089" y="2804"/>
                    <a:pt x="3245" y="2783"/>
                  </a:cubicBezTo>
                  <a:cubicBezTo>
                    <a:pt x="3744" y="2730"/>
                    <a:pt x="4280" y="2516"/>
                    <a:pt x="4476" y="2052"/>
                  </a:cubicBezTo>
                  <a:cubicBezTo>
                    <a:pt x="4583" y="1713"/>
                    <a:pt x="4529" y="1356"/>
                    <a:pt x="4297" y="1070"/>
                  </a:cubicBezTo>
                  <a:cubicBezTo>
                    <a:pt x="4083" y="785"/>
                    <a:pt x="3798" y="571"/>
                    <a:pt x="3495" y="428"/>
                  </a:cubicBezTo>
                  <a:cubicBezTo>
                    <a:pt x="3031" y="208"/>
                    <a:pt x="2256" y="0"/>
                    <a:pt x="1592"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5"/>
            <p:cNvSpPr/>
            <p:nvPr/>
          </p:nvSpPr>
          <p:spPr>
            <a:xfrm rot="664768">
              <a:off x="7674481" y="2888463"/>
              <a:ext cx="72809" cy="100856"/>
            </a:xfrm>
            <a:custGeom>
              <a:rect b="b" l="l" r="r" t="t"/>
              <a:pathLst>
                <a:path extrusionOk="0" h="2546" w="1838">
                  <a:moveTo>
                    <a:pt x="917" y="0"/>
                  </a:moveTo>
                  <a:cubicBezTo>
                    <a:pt x="422" y="0"/>
                    <a:pt x="0" y="1164"/>
                    <a:pt x="0" y="1660"/>
                  </a:cubicBezTo>
                  <a:cubicBezTo>
                    <a:pt x="27" y="2251"/>
                    <a:pt x="472" y="2545"/>
                    <a:pt x="917" y="2545"/>
                  </a:cubicBezTo>
                  <a:cubicBezTo>
                    <a:pt x="1359" y="2545"/>
                    <a:pt x="1802" y="2255"/>
                    <a:pt x="1838" y="1678"/>
                  </a:cubicBezTo>
                  <a:cubicBezTo>
                    <a:pt x="1838" y="1178"/>
                    <a:pt x="1427" y="0"/>
                    <a:pt x="928" y="0"/>
                  </a:cubicBezTo>
                  <a:cubicBezTo>
                    <a:pt x="924" y="0"/>
                    <a:pt x="920"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5"/>
            <p:cNvSpPr/>
            <p:nvPr/>
          </p:nvSpPr>
          <p:spPr>
            <a:xfrm rot="664768">
              <a:off x="7543828" y="2646809"/>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28"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5"/>
            <p:cNvSpPr/>
            <p:nvPr/>
          </p:nvSpPr>
          <p:spPr>
            <a:xfrm rot="664768">
              <a:off x="7884434" y="2716386"/>
              <a:ext cx="72849" cy="102717"/>
            </a:xfrm>
            <a:custGeom>
              <a:rect b="b" l="l" r="r" t="t"/>
              <a:pathLst>
                <a:path extrusionOk="0" h="2593" w="1839">
                  <a:moveTo>
                    <a:pt x="917" y="1"/>
                  </a:moveTo>
                  <a:cubicBezTo>
                    <a:pt x="422" y="1"/>
                    <a:pt x="0" y="1164"/>
                    <a:pt x="0" y="1660"/>
                  </a:cubicBezTo>
                  <a:cubicBezTo>
                    <a:pt x="0" y="2280"/>
                    <a:pt x="462" y="2593"/>
                    <a:pt x="923" y="2593"/>
                  </a:cubicBezTo>
                  <a:cubicBezTo>
                    <a:pt x="1377" y="2593"/>
                    <a:pt x="1829" y="2289"/>
                    <a:pt x="1838" y="1678"/>
                  </a:cubicBezTo>
                  <a:cubicBezTo>
                    <a:pt x="1838" y="1179"/>
                    <a:pt x="1446" y="1"/>
                    <a:pt x="928" y="1"/>
                  </a:cubicBezTo>
                  <a:cubicBezTo>
                    <a:pt x="925" y="1"/>
                    <a:pt x="921" y="1"/>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5"/>
            <p:cNvSpPr/>
            <p:nvPr/>
          </p:nvSpPr>
          <p:spPr>
            <a:xfrm rot="664768">
              <a:off x="7413581" y="2451324"/>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46"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5"/>
            <p:cNvSpPr/>
            <p:nvPr/>
          </p:nvSpPr>
          <p:spPr>
            <a:xfrm rot="664768">
              <a:off x="7717394" y="2443865"/>
              <a:ext cx="72849" cy="102797"/>
            </a:xfrm>
            <a:custGeom>
              <a:rect b="b" l="l" r="r" t="t"/>
              <a:pathLst>
                <a:path extrusionOk="0" h="2595" w="1839">
                  <a:moveTo>
                    <a:pt x="928" y="0"/>
                  </a:moveTo>
                  <a:cubicBezTo>
                    <a:pt x="429" y="0"/>
                    <a:pt x="1" y="1160"/>
                    <a:pt x="1" y="1678"/>
                  </a:cubicBezTo>
                  <a:cubicBezTo>
                    <a:pt x="1" y="2286"/>
                    <a:pt x="459" y="2594"/>
                    <a:pt x="918" y="2594"/>
                  </a:cubicBezTo>
                  <a:cubicBezTo>
                    <a:pt x="1373" y="2594"/>
                    <a:pt x="1830" y="2291"/>
                    <a:pt x="1838" y="1678"/>
                  </a:cubicBezTo>
                  <a:cubicBezTo>
                    <a:pt x="1838" y="1178"/>
                    <a:pt x="1446"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5"/>
            <p:cNvSpPr/>
            <p:nvPr/>
          </p:nvSpPr>
          <p:spPr>
            <a:xfrm rot="664768">
              <a:off x="7892521" y="2265830"/>
              <a:ext cx="74275" cy="104658"/>
            </a:xfrm>
            <a:custGeom>
              <a:rect b="b" l="l" r="r" t="t"/>
              <a:pathLst>
                <a:path extrusionOk="0" h="2642" w="1875">
                  <a:moveTo>
                    <a:pt x="935" y="1"/>
                  </a:moveTo>
                  <a:cubicBezTo>
                    <a:pt x="441" y="1"/>
                    <a:pt x="19" y="1164"/>
                    <a:pt x="19" y="1660"/>
                  </a:cubicBezTo>
                  <a:cubicBezTo>
                    <a:pt x="1" y="2195"/>
                    <a:pt x="411" y="2641"/>
                    <a:pt x="929" y="2641"/>
                  </a:cubicBezTo>
                  <a:cubicBezTo>
                    <a:pt x="1464" y="2641"/>
                    <a:pt x="1874" y="2213"/>
                    <a:pt x="1857" y="1678"/>
                  </a:cubicBezTo>
                  <a:cubicBezTo>
                    <a:pt x="1857" y="1178"/>
                    <a:pt x="1464" y="1"/>
                    <a:pt x="947" y="1"/>
                  </a:cubicBezTo>
                  <a:cubicBezTo>
                    <a:pt x="943" y="1"/>
                    <a:pt x="939"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5"/>
            <p:cNvSpPr/>
            <p:nvPr/>
          </p:nvSpPr>
          <p:spPr>
            <a:xfrm rot="664768">
              <a:off x="7326047" y="2844785"/>
              <a:ext cx="43892" cy="102519"/>
            </a:xfrm>
            <a:custGeom>
              <a:rect b="b" l="l" r="r" t="t"/>
              <a:pathLst>
                <a:path extrusionOk="0" h="2588" w="1108">
                  <a:moveTo>
                    <a:pt x="197" y="0"/>
                  </a:moveTo>
                  <a:cubicBezTo>
                    <a:pt x="144" y="0"/>
                    <a:pt x="72" y="0"/>
                    <a:pt x="37" y="36"/>
                  </a:cubicBezTo>
                  <a:lnTo>
                    <a:pt x="1" y="2570"/>
                  </a:lnTo>
                  <a:cubicBezTo>
                    <a:pt x="72" y="2588"/>
                    <a:pt x="126" y="2588"/>
                    <a:pt x="179" y="2588"/>
                  </a:cubicBezTo>
                  <a:cubicBezTo>
                    <a:pt x="679" y="2588"/>
                    <a:pt x="1089" y="2195"/>
                    <a:pt x="1089" y="1678"/>
                  </a:cubicBezTo>
                  <a:cubicBezTo>
                    <a:pt x="1107" y="1178"/>
                    <a:pt x="697"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35"/>
            <p:cNvSpPr/>
            <p:nvPr/>
          </p:nvSpPr>
          <p:spPr>
            <a:xfrm rot="664768">
              <a:off x="7296980" y="2839277"/>
              <a:ext cx="31136" cy="100380"/>
            </a:xfrm>
            <a:custGeom>
              <a:rect b="b" l="l" r="r" t="t"/>
              <a:pathLst>
                <a:path extrusionOk="0" h="2534" w="786">
                  <a:moveTo>
                    <a:pt x="786" y="0"/>
                  </a:moveTo>
                  <a:lnTo>
                    <a:pt x="786" y="0"/>
                  </a:lnTo>
                  <a:cubicBezTo>
                    <a:pt x="357" y="214"/>
                    <a:pt x="18" y="1178"/>
                    <a:pt x="18" y="1624"/>
                  </a:cubicBezTo>
                  <a:cubicBezTo>
                    <a:pt x="1" y="2070"/>
                    <a:pt x="322" y="2462"/>
                    <a:pt x="768" y="2534"/>
                  </a:cubicBez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35"/>
            <p:cNvSpPr/>
            <p:nvPr/>
          </p:nvSpPr>
          <p:spPr>
            <a:xfrm rot="664768">
              <a:off x="7126482" y="2642290"/>
              <a:ext cx="37474" cy="103232"/>
            </a:xfrm>
            <a:custGeom>
              <a:rect b="b" l="l" r="r" t="t"/>
              <a:pathLst>
                <a:path extrusionOk="0" h="2606" w="946">
                  <a:moveTo>
                    <a:pt x="946" y="1"/>
                  </a:moveTo>
                  <a:cubicBezTo>
                    <a:pt x="428" y="1"/>
                    <a:pt x="18" y="1161"/>
                    <a:pt x="18" y="1678"/>
                  </a:cubicBezTo>
                  <a:cubicBezTo>
                    <a:pt x="0" y="2178"/>
                    <a:pt x="411" y="2588"/>
                    <a:pt x="928" y="2606"/>
                  </a:cubicBezTo>
                  <a:lnTo>
                    <a:pt x="9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5"/>
            <p:cNvSpPr/>
            <p:nvPr/>
          </p:nvSpPr>
          <p:spPr>
            <a:xfrm rot="664768">
              <a:off x="7162533" y="2649214"/>
              <a:ext cx="36088" cy="103232"/>
            </a:xfrm>
            <a:custGeom>
              <a:rect b="b" l="l" r="r" t="t"/>
              <a:pathLst>
                <a:path extrusionOk="0" h="2606" w="911">
                  <a:moveTo>
                    <a:pt x="19" y="1"/>
                  </a:moveTo>
                  <a:lnTo>
                    <a:pt x="1" y="2606"/>
                  </a:lnTo>
                  <a:cubicBezTo>
                    <a:pt x="501" y="2606"/>
                    <a:pt x="911" y="2196"/>
                    <a:pt x="911" y="1678"/>
                  </a:cubicBezTo>
                  <a:cubicBezTo>
                    <a:pt x="911" y="1179"/>
                    <a:pt x="518"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5"/>
            <p:cNvSpPr/>
            <p:nvPr/>
          </p:nvSpPr>
          <p:spPr>
            <a:xfrm rot="664768">
              <a:off x="7256221" y="2338720"/>
              <a:ext cx="70710" cy="79900"/>
            </a:xfrm>
            <a:custGeom>
              <a:rect b="b" l="l" r="r" t="t"/>
              <a:pathLst>
                <a:path extrusionOk="0" h="2017" w="1785">
                  <a:moveTo>
                    <a:pt x="928" y="0"/>
                  </a:moveTo>
                  <a:cubicBezTo>
                    <a:pt x="429" y="0"/>
                    <a:pt x="0" y="1160"/>
                    <a:pt x="0" y="1678"/>
                  </a:cubicBezTo>
                  <a:cubicBezTo>
                    <a:pt x="0" y="1785"/>
                    <a:pt x="18" y="1910"/>
                    <a:pt x="72" y="2017"/>
                  </a:cubicBezTo>
                  <a:cubicBezTo>
                    <a:pt x="518" y="1571"/>
                    <a:pt x="1142" y="1303"/>
                    <a:pt x="1785" y="1303"/>
                  </a:cubicBezTo>
                  <a:cubicBezTo>
                    <a:pt x="1660" y="750"/>
                    <a:pt x="1339" y="18"/>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5"/>
            <p:cNvSpPr/>
            <p:nvPr/>
          </p:nvSpPr>
          <p:spPr>
            <a:xfrm rot="664768">
              <a:off x="7251851" y="2390120"/>
              <a:ext cx="70036" cy="50943"/>
            </a:xfrm>
            <a:custGeom>
              <a:rect b="b" l="l" r="r" t="t"/>
              <a:pathLst>
                <a:path extrusionOk="0" h="1286" w="1768">
                  <a:moveTo>
                    <a:pt x="1714" y="0"/>
                  </a:moveTo>
                  <a:cubicBezTo>
                    <a:pt x="1071" y="0"/>
                    <a:pt x="447" y="268"/>
                    <a:pt x="1" y="714"/>
                  </a:cubicBezTo>
                  <a:cubicBezTo>
                    <a:pt x="126" y="1053"/>
                    <a:pt x="465" y="1285"/>
                    <a:pt x="839" y="1285"/>
                  </a:cubicBezTo>
                  <a:cubicBezTo>
                    <a:pt x="850" y="1285"/>
                    <a:pt x="860" y="1285"/>
                    <a:pt x="871" y="1285"/>
                  </a:cubicBezTo>
                  <a:cubicBezTo>
                    <a:pt x="1356" y="1285"/>
                    <a:pt x="1750" y="881"/>
                    <a:pt x="1767" y="375"/>
                  </a:cubicBezTo>
                  <a:cubicBezTo>
                    <a:pt x="1767" y="250"/>
                    <a:pt x="1749" y="125"/>
                    <a:pt x="17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35"/>
            <p:cNvSpPr/>
            <p:nvPr/>
          </p:nvSpPr>
          <p:spPr>
            <a:xfrm rot="664768">
              <a:off x="7593020" y="2169391"/>
              <a:ext cx="49517" cy="95468"/>
            </a:xfrm>
            <a:custGeom>
              <a:rect b="b" l="l" r="r" t="t"/>
              <a:pathLst>
                <a:path extrusionOk="0" h="2410" w="1250">
                  <a:moveTo>
                    <a:pt x="697" y="0"/>
                  </a:moveTo>
                  <a:cubicBezTo>
                    <a:pt x="679" y="179"/>
                    <a:pt x="661" y="375"/>
                    <a:pt x="607" y="554"/>
                  </a:cubicBezTo>
                  <a:cubicBezTo>
                    <a:pt x="500" y="1178"/>
                    <a:pt x="286" y="1767"/>
                    <a:pt x="1" y="2338"/>
                  </a:cubicBezTo>
                  <a:cubicBezTo>
                    <a:pt x="108" y="2374"/>
                    <a:pt x="215" y="2409"/>
                    <a:pt x="322" y="2409"/>
                  </a:cubicBezTo>
                  <a:cubicBezTo>
                    <a:pt x="839" y="2409"/>
                    <a:pt x="1250" y="1999"/>
                    <a:pt x="1250" y="1499"/>
                  </a:cubicBezTo>
                  <a:cubicBezTo>
                    <a:pt x="1232" y="946"/>
                    <a:pt x="1036" y="429"/>
                    <a:pt x="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35"/>
            <p:cNvSpPr/>
            <p:nvPr/>
          </p:nvSpPr>
          <p:spPr>
            <a:xfrm rot="664768">
              <a:off x="7571129" y="2157379"/>
              <a:ext cx="50943" cy="100380"/>
            </a:xfrm>
            <a:custGeom>
              <a:rect b="b" l="l" r="r" t="t"/>
              <a:pathLst>
                <a:path extrusionOk="0" h="2534" w="1286">
                  <a:moveTo>
                    <a:pt x="929" y="0"/>
                  </a:moveTo>
                  <a:cubicBezTo>
                    <a:pt x="429" y="0"/>
                    <a:pt x="19" y="1160"/>
                    <a:pt x="1" y="1677"/>
                  </a:cubicBezTo>
                  <a:cubicBezTo>
                    <a:pt x="1" y="2052"/>
                    <a:pt x="233" y="2391"/>
                    <a:pt x="590" y="2534"/>
                  </a:cubicBezTo>
                  <a:cubicBezTo>
                    <a:pt x="875" y="1963"/>
                    <a:pt x="1089" y="1356"/>
                    <a:pt x="1196" y="750"/>
                  </a:cubicBezTo>
                  <a:cubicBezTo>
                    <a:pt x="1250" y="571"/>
                    <a:pt x="1268" y="375"/>
                    <a:pt x="1286" y="196"/>
                  </a:cubicBezTo>
                  <a:cubicBezTo>
                    <a:pt x="1196" y="72"/>
                    <a:pt x="1071"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35"/>
            <p:cNvSpPr/>
            <p:nvPr/>
          </p:nvSpPr>
          <p:spPr>
            <a:xfrm rot="664768">
              <a:off x="7257510" y="2003552"/>
              <a:ext cx="373237" cy="324869"/>
            </a:xfrm>
            <a:custGeom>
              <a:rect b="b" l="l" r="r" t="t"/>
              <a:pathLst>
                <a:path extrusionOk="0" h="8201" w="9422">
                  <a:moveTo>
                    <a:pt x="7457" y="0"/>
                  </a:moveTo>
                  <a:cubicBezTo>
                    <a:pt x="7264" y="0"/>
                    <a:pt x="7067" y="29"/>
                    <a:pt x="6870" y="91"/>
                  </a:cubicBezTo>
                  <a:cubicBezTo>
                    <a:pt x="4283" y="947"/>
                    <a:pt x="2106" y="2696"/>
                    <a:pt x="715" y="5033"/>
                  </a:cubicBezTo>
                  <a:cubicBezTo>
                    <a:pt x="1" y="6229"/>
                    <a:pt x="697" y="7763"/>
                    <a:pt x="2071" y="7977"/>
                  </a:cubicBezTo>
                  <a:cubicBezTo>
                    <a:pt x="2606" y="8067"/>
                    <a:pt x="3123" y="8138"/>
                    <a:pt x="3605" y="8174"/>
                  </a:cubicBezTo>
                  <a:cubicBezTo>
                    <a:pt x="3813" y="8192"/>
                    <a:pt x="4023" y="8201"/>
                    <a:pt x="4232" y="8201"/>
                  </a:cubicBezTo>
                  <a:cubicBezTo>
                    <a:pt x="5280" y="8201"/>
                    <a:pt x="6326" y="7966"/>
                    <a:pt x="7174" y="7371"/>
                  </a:cubicBezTo>
                  <a:cubicBezTo>
                    <a:pt x="8315" y="6586"/>
                    <a:pt x="8994" y="5247"/>
                    <a:pt x="9261" y="3874"/>
                  </a:cubicBezTo>
                  <a:cubicBezTo>
                    <a:pt x="9368" y="3231"/>
                    <a:pt x="9422" y="2589"/>
                    <a:pt x="9404" y="1929"/>
                  </a:cubicBezTo>
                  <a:cubicBezTo>
                    <a:pt x="9389" y="831"/>
                    <a:pt x="8487" y="0"/>
                    <a:pt x="7457"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5"/>
            <p:cNvSpPr/>
            <p:nvPr/>
          </p:nvSpPr>
          <p:spPr>
            <a:xfrm rot="664768">
              <a:off x="7156258" y="2393259"/>
              <a:ext cx="203613" cy="673625"/>
            </a:xfrm>
            <a:custGeom>
              <a:rect b="b" l="l" r="r" t="t"/>
              <a:pathLst>
                <a:path extrusionOk="0" h="17005" w="5140">
                  <a:moveTo>
                    <a:pt x="2590" y="0"/>
                  </a:moveTo>
                  <a:cubicBezTo>
                    <a:pt x="1249" y="0"/>
                    <a:pt x="143" y="1082"/>
                    <a:pt x="90" y="2427"/>
                  </a:cubicBezTo>
                  <a:lnTo>
                    <a:pt x="18" y="12133"/>
                  </a:lnTo>
                  <a:lnTo>
                    <a:pt x="0" y="16969"/>
                  </a:lnTo>
                  <a:lnTo>
                    <a:pt x="5032" y="17004"/>
                  </a:lnTo>
                  <a:lnTo>
                    <a:pt x="5086" y="9939"/>
                  </a:lnTo>
                  <a:lnTo>
                    <a:pt x="5139" y="3640"/>
                  </a:lnTo>
                  <a:lnTo>
                    <a:pt x="5139" y="2463"/>
                  </a:lnTo>
                  <a:cubicBezTo>
                    <a:pt x="5103" y="1107"/>
                    <a:pt x="3997" y="0"/>
                    <a:pt x="2623" y="0"/>
                  </a:cubicBezTo>
                  <a:cubicBezTo>
                    <a:pt x="2612" y="0"/>
                    <a:pt x="2601" y="0"/>
                    <a:pt x="2590"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5"/>
            <p:cNvSpPr/>
            <p:nvPr/>
          </p:nvSpPr>
          <p:spPr>
            <a:xfrm rot="664768">
              <a:off x="6918296" y="3107941"/>
              <a:ext cx="1066589" cy="152709"/>
            </a:xfrm>
            <a:custGeom>
              <a:rect b="b" l="l" r="r" t="t"/>
              <a:pathLst>
                <a:path extrusionOk="0" h="3855" w="26925">
                  <a:moveTo>
                    <a:pt x="18" y="0"/>
                  </a:moveTo>
                  <a:lnTo>
                    <a:pt x="0" y="3658"/>
                  </a:lnTo>
                  <a:lnTo>
                    <a:pt x="26889" y="3854"/>
                  </a:lnTo>
                  <a:lnTo>
                    <a:pt x="26925" y="214"/>
                  </a:lnTo>
                  <a:lnTo>
                    <a:pt x="18" y="0"/>
                  </a:lnTo>
                  <a:close/>
                </a:path>
              </a:pathLst>
            </a:custGeom>
            <a:solidFill>
              <a:srgbClr val="FFFFFF">
                <a:alpha val="8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35"/>
          <p:cNvGrpSpPr/>
          <p:nvPr/>
        </p:nvGrpSpPr>
        <p:grpSpPr>
          <a:xfrm rot="-864788">
            <a:off x="919126" y="1746615"/>
            <a:ext cx="1388514" cy="2308940"/>
            <a:chOff x="3113450" y="1273725"/>
            <a:chExt cx="857825" cy="1426550"/>
          </a:xfrm>
        </p:grpSpPr>
        <p:sp>
          <p:nvSpPr>
            <p:cNvPr id="2777" name="Google Shape;2777;p35"/>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8" name="Google Shape;2778;p35"/>
            <p:cNvGrpSpPr/>
            <p:nvPr/>
          </p:nvGrpSpPr>
          <p:grpSpPr>
            <a:xfrm>
              <a:off x="3113450" y="1273725"/>
              <a:ext cx="855125" cy="1426550"/>
              <a:chOff x="3113450" y="1273725"/>
              <a:chExt cx="855125" cy="1426550"/>
            </a:xfrm>
          </p:grpSpPr>
          <p:sp>
            <p:nvSpPr>
              <p:cNvPr id="2779" name="Google Shape;2779;p35"/>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5"/>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5"/>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5"/>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5"/>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5"/>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5"/>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5"/>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5"/>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5"/>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5"/>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5"/>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5"/>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5"/>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35"/>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35"/>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5"/>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96" name="Google Shape;2796;p35"/>
          <p:cNvGrpSpPr/>
          <p:nvPr/>
        </p:nvGrpSpPr>
        <p:grpSpPr>
          <a:xfrm rot="1113513">
            <a:off x="-179398" y="-18518"/>
            <a:ext cx="1155588" cy="710723"/>
            <a:chOff x="6013250" y="4041400"/>
            <a:chExt cx="1231725" cy="757550"/>
          </a:xfrm>
        </p:grpSpPr>
        <p:sp>
          <p:nvSpPr>
            <p:cNvPr id="2797" name="Google Shape;2797;p35"/>
            <p:cNvSpPr/>
            <p:nvPr/>
          </p:nvSpPr>
          <p:spPr>
            <a:xfrm>
              <a:off x="6084375" y="4041400"/>
              <a:ext cx="1160600" cy="700675"/>
            </a:xfrm>
            <a:custGeom>
              <a:rect b="b" l="l" r="r" t="t"/>
              <a:pathLst>
                <a:path extrusionOk="0" h="28027" w="46424">
                  <a:moveTo>
                    <a:pt x="536" y="1"/>
                  </a:moveTo>
                  <a:cubicBezTo>
                    <a:pt x="96" y="2334"/>
                    <a:pt x="1" y="4727"/>
                    <a:pt x="251" y="7085"/>
                  </a:cubicBezTo>
                  <a:lnTo>
                    <a:pt x="251" y="7144"/>
                  </a:lnTo>
                  <a:cubicBezTo>
                    <a:pt x="275" y="7323"/>
                    <a:pt x="286" y="7501"/>
                    <a:pt x="310" y="7680"/>
                  </a:cubicBezTo>
                  <a:cubicBezTo>
                    <a:pt x="560" y="9537"/>
                    <a:pt x="1048" y="11371"/>
                    <a:pt x="1775" y="13109"/>
                  </a:cubicBezTo>
                  <a:cubicBezTo>
                    <a:pt x="1775" y="13109"/>
                    <a:pt x="1775" y="13121"/>
                    <a:pt x="1775" y="13121"/>
                  </a:cubicBezTo>
                  <a:cubicBezTo>
                    <a:pt x="1822" y="13264"/>
                    <a:pt x="1882" y="13395"/>
                    <a:pt x="1941" y="13538"/>
                  </a:cubicBezTo>
                  <a:lnTo>
                    <a:pt x="2025" y="13716"/>
                  </a:lnTo>
                  <a:cubicBezTo>
                    <a:pt x="2084" y="13836"/>
                    <a:pt x="2144" y="13967"/>
                    <a:pt x="2203" y="14097"/>
                  </a:cubicBezTo>
                  <a:lnTo>
                    <a:pt x="2299" y="14300"/>
                  </a:lnTo>
                  <a:cubicBezTo>
                    <a:pt x="2394" y="14502"/>
                    <a:pt x="2501" y="14705"/>
                    <a:pt x="2596" y="14895"/>
                  </a:cubicBezTo>
                  <a:cubicBezTo>
                    <a:pt x="2644" y="14979"/>
                    <a:pt x="2680" y="15062"/>
                    <a:pt x="2727" y="15157"/>
                  </a:cubicBezTo>
                  <a:cubicBezTo>
                    <a:pt x="3584" y="16741"/>
                    <a:pt x="4632" y="18217"/>
                    <a:pt x="5847" y="19562"/>
                  </a:cubicBezTo>
                  <a:cubicBezTo>
                    <a:pt x="6335" y="20110"/>
                    <a:pt x="6859" y="20646"/>
                    <a:pt x="7406" y="21146"/>
                  </a:cubicBezTo>
                  <a:lnTo>
                    <a:pt x="7442" y="21170"/>
                  </a:lnTo>
                  <a:cubicBezTo>
                    <a:pt x="9002" y="22610"/>
                    <a:pt x="10740" y="23849"/>
                    <a:pt x="12609" y="24861"/>
                  </a:cubicBezTo>
                  <a:cubicBezTo>
                    <a:pt x="12776" y="24944"/>
                    <a:pt x="12943" y="25039"/>
                    <a:pt x="13109" y="25123"/>
                  </a:cubicBezTo>
                  <a:lnTo>
                    <a:pt x="13133" y="25135"/>
                  </a:lnTo>
                  <a:cubicBezTo>
                    <a:pt x="15431" y="26301"/>
                    <a:pt x="17884" y="27147"/>
                    <a:pt x="20420" y="27611"/>
                  </a:cubicBezTo>
                  <a:lnTo>
                    <a:pt x="20515" y="27635"/>
                  </a:lnTo>
                  <a:cubicBezTo>
                    <a:pt x="20670" y="27659"/>
                    <a:pt x="20837" y="27682"/>
                    <a:pt x="20991" y="27706"/>
                  </a:cubicBezTo>
                  <a:lnTo>
                    <a:pt x="21170" y="27742"/>
                  </a:lnTo>
                  <a:cubicBezTo>
                    <a:pt x="21313" y="27754"/>
                    <a:pt x="21444" y="27778"/>
                    <a:pt x="21575" y="27802"/>
                  </a:cubicBezTo>
                  <a:lnTo>
                    <a:pt x="21968" y="27849"/>
                  </a:lnTo>
                  <a:cubicBezTo>
                    <a:pt x="22923" y="27967"/>
                    <a:pt x="23885" y="28027"/>
                    <a:pt x="24846" y="28027"/>
                  </a:cubicBezTo>
                  <a:cubicBezTo>
                    <a:pt x="25920" y="28027"/>
                    <a:pt x="26995" y="27952"/>
                    <a:pt x="28064" y="27802"/>
                  </a:cubicBezTo>
                  <a:lnTo>
                    <a:pt x="28076" y="27802"/>
                  </a:lnTo>
                  <a:cubicBezTo>
                    <a:pt x="28218" y="27790"/>
                    <a:pt x="28349" y="27766"/>
                    <a:pt x="28492" y="27742"/>
                  </a:cubicBezTo>
                  <a:cubicBezTo>
                    <a:pt x="28659" y="27718"/>
                    <a:pt x="28838" y="27694"/>
                    <a:pt x="29004" y="27659"/>
                  </a:cubicBezTo>
                  <a:cubicBezTo>
                    <a:pt x="29397" y="27587"/>
                    <a:pt x="29790" y="27504"/>
                    <a:pt x="30171" y="27409"/>
                  </a:cubicBezTo>
                  <a:lnTo>
                    <a:pt x="30254" y="27385"/>
                  </a:lnTo>
                  <a:cubicBezTo>
                    <a:pt x="32219" y="26920"/>
                    <a:pt x="34112" y="26170"/>
                    <a:pt x="35862" y="25158"/>
                  </a:cubicBezTo>
                  <a:cubicBezTo>
                    <a:pt x="38660" y="23515"/>
                    <a:pt x="41053" y="21277"/>
                    <a:pt x="42875" y="18610"/>
                  </a:cubicBezTo>
                  <a:lnTo>
                    <a:pt x="42899" y="18574"/>
                  </a:lnTo>
                  <a:cubicBezTo>
                    <a:pt x="42994" y="18443"/>
                    <a:pt x="43077" y="18300"/>
                    <a:pt x="43173" y="18169"/>
                  </a:cubicBezTo>
                  <a:cubicBezTo>
                    <a:pt x="43185" y="18146"/>
                    <a:pt x="43197" y="18122"/>
                    <a:pt x="43208" y="18098"/>
                  </a:cubicBezTo>
                  <a:cubicBezTo>
                    <a:pt x="45649" y="14371"/>
                    <a:pt x="46423" y="11026"/>
                    <a:pt x="46423" y="11026"/>
                  </a:cubicBezTo>
                  <a:lnTo>
                    <a:pt x="43208" y="10252"/>
                  </a:lnTo>
                  <a:lnTo>
                    <a:pt x="41684" y="9883"/>
                  </a:lnTo>
                  <a:lnTo>
                    <a:pt x="22837" y="5358"/>
                  </a:lnTo>
                  <a:lnTo>
                    <a:pt x="3477" y="703"/>
                  </a:lnTo>
                  <a:lnTo>
                    <a:pt x="536"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8" name="Google Shape;2798;p35"/>
            <p:cNvGrpSpPr/>
            <p:nvPr/>
          </p:nvGrpSpPr>
          <p:grpSpPr>
            <a:xfrm>
              <a:off x="6013250" y="4041400"/>
              <a:ext cx="1231725" cy="757550"/>
              <a:chOff x="6013250" y="4041400"/>
              <a:chExt cx="1231725" cy="757550"/>
            </a:xfrm>
          </p:grpSpPr>
          <p:sp>
            <p:nvSpPr>
              <p:cNvPr id="2799" name="Google Shape;2799;p35"/>
              <p:cNvSpPr/>
              <p:nvPr/>
            </p:nvSpPr>
            <p:spPr>
              <a:xfrm>
                <a:off x="6013250" y="4041400"/>
                <a:ext cx="1231725" cy="757550"/>
              </a:xfrm>
              <a:custGeom>
                <a:rect b="b" l="l" r="r" t="t"/>
                <a:pathLst>
                  <a:path extrusionOk="0" h="30302" w="49269">
                    <a:moveTo>
                      <a:pt x="3381" y="1"/>
                    </a:moveTo>
                    <a:lnTo>
                      <a:pt x="49268" y="11026"/>
                    </a:lnTo>
                    <a:cubicBezTo>
                      <a:pt x="49268" y="11026"/>
                      <a:pt x="46053" y="25039"/>
                      <a:pt x="31873" y="27671"/>
                    </a:cubicBezTo>
                    <a:cubicBezTo>
                      <a:pt x="17681" y="30302"/>
                      <a:pt x="0" y="18717"/>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5"/>
              <p:cNvSpPr/>
              <p:nvPr/>
            </p:nvSpPr>
            <p:spPr>
              <a:xfrm>
                <a:off x="6109975" y="4058950"/>
                <a:ext cx="1054625" cy="641775"/>
              </a:xfrm>
              <a:custGeom>
                <a:rect b="b" l="l" r="r" t="t"/>
                <a:pathLst>
                  <a:path extrusionOk="0" h="25671" w="42185">
                    <a:moveTo>
                      <a:pt x="2453" y="1"/>
                    </a:moveTo>
                    <a:lnTo>
                      <a:pt x="21813" y="4656"/>
                    </a:lnTo>
                    <a:lnTo>
                      <a:pt x="42184" y="9550"/>
                    </a:lnTo>
                    <a:cubicBezTo>
                      <a:pt x="41446" y="11979"/>
                      <a:pt x="37958" y="21420"/>
                      <a:pt x="27254" y="23409"/>
                    </a:cubicBezTo>
                    <a:cubicBezTo>
                      <a:pt x="15110" y="25671"/>
                      <a:pt x="1" y="15884"/>
                      <a:pt x="2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5"/>
              <p:cNvSpPr/>
              <p:nvPr/>
            </p:nvSpPr>
            <p:spPr>
              <a:xfrm>
                <a:off x="6087350"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35"/>
              <p:cNvSpPr/>
              <p:nvPr/>
            </p:nvSpPr>
            <p:spPr>
              <a:xfrm>
                <a:off x="6086913"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35"/>
              <p:cNvSpPr/>
              <p:nvPr/>
            </p:nvSpPr>
            <p:spPr>
              <a:xfrm>
                <a:off x="6272800" y="4192900"/>
                <a:ext cx="42575" cy="24450"/>
              </a:xfrm>
              <a:custGeom>
                <a:rect b="b" l="l" r="r" t="t"/>
                <a:pathLst>
                  <a:path extrusionOk="0" h="978" w="1703">
                    <a:moveTo>
                      <a:pt x="1679" y="167"/>
                    </a:moveTo>
                    <a:cubicBezTo>
                      <a:pt x="1631" y="84"/>
                      <a:pt x="1143" y="1"/>
                      <a:pt x="1000" y="1"/>
                    </a:cubicBezTo>
                    <a:cubicBezTo>
                      <a:pt x="774" y="1"/>
                      <a:pt x="560" y="48"/>
                      <a:pt x="358" y="132"/>
                    </a:cubicBezTo>
                    <a:cubicBezTo>
                      <a:pt x="227" y="179"/>
                      <a:pt x="119" y="275"/>
                      <a:pt x="60" y="394"/>
                    </a:cubicBezTo>
                    <a:cubicBezTo>
                      <a:pt x="0" y="513"/>
                      <a:pt x="12" y="644"/>
                      <a:pt x="84" y="739"/>
                    </a:cubicBezTo>
                    <a:cubicBezTo>
                      <a:pt x="143" y="882"/>
                      <a:pt x="286" y="965"/>
                      <a:pt x="441" y="977"/>
                    </a:cubicBezTo>
                    <a:cubicBezTo>
                      <a:pt x="548" y="965"/>
                      <a:pt x="655" y="953"/>
                      <a:pt x="762" y="941"/>
                    </a:cubicBezTo>
                    <a:cubicBezTo>
                      <a:pt x="1322" y="763"/>
                      <a:pt x="1703" y="203"/>
                      <a:pt x="1679" y="16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5"/>
              <p:cNvSpPr/>
              <p:nvPr/>
            </p:nvSpPr>
            <p:spPr>
              <a:xfrm>
                <a:off x="6994900" y="4371500"/>
                <a:ext cx="33975" cy="36050"/>
              </a:xfrm>
              <a:custGeom>
                <a:rect b="b" l="l" r="r" t="t"/>
                <a:pathLst>
                  <a:path extrusionOk="0" h="1442" w="1359">
                    <a:moveTo>
                      <a:pt x="37" y="60"/>
                    </a:moveTo>
                    <a:cubicBezTo>
                      <a:pt x="120" y="1"/>
                      <a:pt x="596" y="167"/>
                      <a:pt x="727" y="251"/>
                    </a:cubicBezTo>
                    <a:cubicBezTo>
                      <a:pt x="918" y="358"/>
                      <a:pt x="1084" y="501"/>
                      <a:pt x="1215" y="667"/>
                    </a:cubicBezTo>
                    <a:cubicBezTo>
                      <a:pt x="1311" y="774"/>
                      <a:pt x="1358" y="905"/>
                      <a:pt x="1346" y="1048"/>
                    </a:cubicBezTo>
                    <a:cubicBezTo>
                      <a:pt x="1346" y="1167"/>
                      <a:pt x="1275" y="1286"/>
                      <a:pt x="1156" y="1346"/>
                    </a:cubicBezTo>
                    <a:cubicBezTo>
                      <a:pt x="1037" y="1429"/>
                      <a:pt x="870" y="1441"/>
                      <a:pt x="727" y="1382"/>
                    </a:cubicBezTo>
                    <a:cubicBezTo>
                      <a:pt x="644" y="1322"/>
                      <a:pt x="549" y="1251"/>
                      <a:pt x="465" y="1179"/>
                    </a:cubicBezTo>
                    <a:cubicBezTo>
                      <a:pt x="60" y="751"/>
                      <a:pt x="1" y="84"/>
                      <a:pt x="37" y="6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5"/>
              <p:cNvSpPr/>
              <p:nvPr/>
            </p:nvSpPr>
            <p:spPr>
              <a:xfrm>
                <a:off x="6404950" y="4407825"/>
                <a:ext cx="32775" cy="36625"/>
              </a:xfrm>
              <a:custGeom>
                <a:rect b="b" l="l" r="r" t="t"/>
                <a:pathLst>
                  <a:path extrusionOk="0" h="1465" w="1311">
                    <a:moveTo>
                      <a:pt x="1275" y="48"/>
                    </a:moveTo>
                    <a:cubicBezTo>
                      <a:pt x="1191" y="0"/>
                      <a:pt x="727" y="202"/>
                      <a:pt x="608" y="274"/>
                    </a:cubicBezTo>
                    <a:cubicBezTo>
                      <a:pt x="417" y="393"/>
                      <a:pt x="263" y="536"/>
                      <a:pt x="132" y="714"/>
                    </a:cubicBezTo>
                    <a:cubicBezTo>
                      <a:pt x="48" y="822"/>
                      <a:pt x="1" y="964"/>
                      <a:pt x="13" y="1095"/>
                    </a:cubicBezTo>
                    <a:cubicBezTo>
                      <a:pt x="36" y="1215"/>
                      <a:pt x="108" y="1322"/>
                      <a:pt x="215" y="1381"/>
                    </a:cubicBezTo>
                    <a:cubicBezTo>
                      <a:pt x="346" y="1465"/>
                      <a:pt x="513" y="1465"/>
                      <a:pt x="656" y="1393"/>
                    </a:cubicBezTo>
                    <a:cubicBezTo>
                      <a:pt x="739" y="1322"/>
                      <a:pt x="822" y="1250"/>
                      <a:pt x="906" y="1179"/>
                    </a:cubicBezTo>
                    <a:cubicBezTo>
                      <a:pt x="1287" y="750"/>
                      <a:pt x="1310" y="72"/>
                      <a:pt x="1275" y="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5"/>
              <p:cNvSpPr/>
              <p:nvPr/>
            </p:nvSpPr>
            <p:spPr>
              <a:xfrm>
                <a:off x="6742500" y="4484300"/>
                <a:ext cx="24425" cy="43200"/>
              </a:xfrm>
              <a:custGeom>
                <a:rect b="b" l="l" r="r" t="t"/>
                <a:pathLst>
                  <a:path extrusionOk="0" h="1728" w="977">
                    <a:moveTo>
                      <a:pt x="405" y="13"/>
                    </a:moveTo>
                    <a:cubicBezTo>
                      <a:pt x="500" y="13"/>
                      <a:pt x="774" y="430"/>
                      <a:pt x="834" y="572"/>
                    </a:cubicBezTo>
                    <a:cubicBezTo>
                      <a:pt x="917" y="775"/>
                      <a:pt x="965" y="989"/>
                      <a:pt x="965" y="1215"/>
                    </a:cubicBezTo>
                    <a:cubicBezTo>
                      <a:pt x="977" y="1346"/>
                      <a:pt x="929" y="1489"/>
                      <a:pt x="846" y="1585"/>
                    </a:cubicBezTo>
                    <a:cubicBezTo>
                      <a:pt x="762" y="1680"/>
                      <a:pt x="631" y="1727"/>
                      <a:pt x="512" y="1704"/>
                    </a:cubicBezTo>
                    <a:cubicBezTo>
                      <a:pt x="358" y="1692"/>
                      <a:pt x="227" y="1608"/>
                      <a:pt x="155" y="1477"/>
                    </a:cubicBezTo>
                    <a:cubicBezTo>
                      <a:pt x="119" y="1370"/>
                      <a:pt x="96" y="1263"/>
                      <a:pt x="60" y="1156"/>
                    </a:cubicBezTo>
                    <a:cubicBezTo>
                      <a:pt x="0" y="572"/>
                      <a:pt x="369" y="1"/>
                      <a:pt x="405"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5"/>
              <p:cNvSpPr/>
              <p:nvPr/>
            </p:nvSpPr>
            <p:spPr>
              <a:xfrm>
                <a:off x="6627300" y="4261075"/>
                <a:ext cx="25925" cy="42275"/>
              </a:xfrm>
              <a:custGeom>
                <a:rect b="b" l="l" r="r" t="t"/>
                <a:pathLst>
                  <a:path extrusionOk="0" h="1691" w="1037">
                    <a:moveTo>
                      <a:pt x="679" y="0"/>
                    </a:moveTo>
                    <a:cubicBezTo>
                      <a:pt x="584" y="0"/>
                      <a:pt x="275" y="393"/>
                      <a:pt x="203" y="524"/>
                    </a:cubicBezTo>
                    <a:cubicBezTo>
                      <a:pt x="108" y="715"/>
                      <a:pt x="36" y="929"/>
                      <a:pt x="13" y="1143"/>
                    </a:cubicBezTo>
                    <a:cubicBezTo>
                      <a:pt x="1" y="1286"/>
                      <a:pt x="24" y="1417"/>
                      <a:pt x="108" y="1536"/>
                    </a:cubicBezTo>
                    <a:cubicBezTo>
                      <a:pt x="179" y="1631"/>
                      <a:pt x="298" y="1691"/>
                      <a:pt x="429" y="1679"/>
                    </a:cubicBezTo>
                    <a:cubicBezTo>
                      <a:pt x="572" y="1691"/>
                      <a:pt x="715" y="1608"/>
                      <a:pt x="810" y="1477"/>
                    </a:cubicBezTo>
                    <a:cubicBezTo>
                      <a:pt x="846" y="1381"/>
                      <a:pt x="882" y="1274"/>
                      <a:pt x="917" y="1167"/>
                    </a:cubicBezTo>
                    <a:cubicBezTo>
                      <a:pt x="1037" y="596"/>
                      <a:pt x="715"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08" name="Google Shape;2808;p35"/>
          <p:cNvGrpSpPr/>
          <p:nvPr/>
        </p:nvGrpSpPr>
        <p:grpSpPr>
          <a:xfrm>
            <a:off x="8395100" y="-68375"/>
            <a:ext cx="1069500" cy="982775"/>
            <a:chOff x="2371425" y="1495175"/>
            <a:chExt cx="1069500" cy="982775"/>
          </a:xfrm>
        </p:grpSpPr>
        <p:sp>
          <p:nvSpPr>
            <p:cNvPr id="2809" name="Google Shape;2809;p35"/>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0" name="Google Shape;2810;p35"/>
            <p:cNvGrpSpPr/>
            <p:nvPr/>
          </p:nvGrpSpPr>
          <p:grpSpPr>
            <a:xfrm>
              <a:off x="2379150" y="1495175"/>
              <a:ext cx="1061775" cy="982775"/>
              <a:chOff x="2379150" y="1495175"/>
              <a:chExt cx="1061775" cy="982775"/>
            </a:xfrm>
          </p:grpSpPr>
          <p:sp>
            <p:nvSpPr>
              <p:cNvPr id="2811" name="Google Shape;2811;p35"/>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5"/>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5"/>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5"/>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5"/>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5"/>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5"/>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5"/>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5"/>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5"/>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5"/>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35"/>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35"/>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5"/>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25" name="Google Shape;2825;p35"/>
          <p:cNvGrpSpPr/>
          <p:nvPr/>
        </p:nvGrpSpPr>
        <p:grpSpPr>
          <a:xfrm rot="-1273357">
            <a:off x="7283475" y="4428165"/>
            <a:ext cx="662014" cy="627413"/>
            <a:chOff x="659900" y="3967675"/>
            <a:chExt cx="662000" cy="627400"/>
          </a:xfrm>
        </p:grpSpPr>
        <p:sp>
          <p:nvSpPr>
            <p:cNvPr id="2826" name="Google Shape;2826;p35"/>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7" name="Google Shape;2827;p35"/>
            <p:cNvGrpSpPr/>
            <p:nvPr/>
          </p:nvGrpSpPr>
          <p:grpSpPr>
            <a:xfrm>
              <a:off x="659900" y="3967675"/>
              <a:ext cx="662000" cy="627400"/>
              <a:chOff x="659900" y="3967675"/>
              <a:chExt cx="662000" cy="627400"/>
            </a:xfrm>
          </p:grpSpPr>
          <p:sp>
            <p:nvSpPr>
              <p:cNvPr id="2828" name="Google Shape;2828;p35"/>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5"/>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5"/>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5"/>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5"/>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5"/>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35"/>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35"/>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5"/>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5"/>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5"/>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35"/>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35"/>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35"/>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35"/>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35"/>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35"/>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35"/>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35"/>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47" name="Google Shape;2847;p35"/>
          <p:cNvGrpSpPr/>
          <p:nvPr/>
        </p:nvGrpSpPr>
        <p:grpSpPr>
          <a:xfrm>
            <a:off x="1731788" y="4537116"/>
            <a:ext cx="413115" cy="409483"/>
            <a:chOff x="2733200" y="4036075"/>
            <a:chExt cx="588650" cy="583475"/>
          </a:xfrm>
        </p:grpSpPr>
        <p:sp>
          <p:nvSpPr>
            <p:cNvPr id="2848" name="Google Shape;2848;p35"/>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35"/>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35"/>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35"/>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35"/>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35"/>
          <p:cNvGrpSpPr/>
          <p:nvPr/>
        </p:nvGrpSpPr>
        <p:grpSpPr>
          <a:xfrm>
            <a:off x="7278275" y="296400"/>
            <a:ext cx="672425" cy="340950"/>
            <a:chOff x="1665975" y="4057425"/>
            <a:chExt cx="672425" cy="340950"/>
          </a:xfrm>
        </p:grpSpPr>
        <p:sp>
          <p:nvSpPr>
            <p:cNvPr id="2854" name="Google Shape;2854;p35"/>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5" name="Google Shape;2855;p35"/>
            <p:cNvGrpSpPr/>
            <p:nvPr/>
          </p:nvGrpSpPr>
          <p:grpSpPr>
            <a:xfrm>
              <a:off x="1665975" y="4057425"/>
              <a:ext cx="672425" cy="340950"/>
              <a:chOff x="1665975" y="4057425"/>
              <a:chExt cx="672425" cy="340950"/>
            </a:xfrm>
          </p:grpSpPr>
          <p:sp>
            <p:nvSpPr>
              <p:cNvPr id="2856" name="Google Shape;2856;p35"/>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35"/>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35"/>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35"/>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35"/>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35"/>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35"/>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35"/>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35"/>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35"/>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35"/>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7" name="Google Shape;2867;p35"/>
          <p:cNvGrpSpPr/>
          <p:nvPr/>
        </p:nvGrpSpPr>
        <p:grpSpPr>
          <a:xfrm>
            <a:off x="135324" y="4086670"/>
            <a:ext cx="974724" cy="982830"/>
            <a:chOff x="5602775" y="1038825"/>
            <a:chExt cx="1221000" cy="1231000"/>
          </a:xfrm>
        </p:grpSpPr>
        <p:sp>
          <p:nvSpPr>
            <p:cNvPr id="2868" name="Google Shape;2868;p35"/>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35"/>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0" name="Google Shape;2870;p35"/>
            <p:cNvGrpSpPr/>
            <p:nvPr/>
          </p:nvGrpSpPr>
          <p:grpSpPr>
            <a:xfrm>
              <a:off x="5602775" y="1038950"/>
              <a:ext cx="1221000" cy="1230875"/>
              <a:chOff x="5602775" y="1038950"/>
              <a:chExt cx="1221000" cy="1230875"/>
            </a:xfrm>
          </p:grpSpPr>
          <p:sp>
            <p:nvSpPr>
              <p:cNvPr id="2871" name="Google Shape;2871;p35"/>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35"/>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35"/>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35"/>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35"/>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35"/>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35"/>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35"/>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35"/>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35"/>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35"/>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35"/>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35"/>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35"/>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35"/>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35"/>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35"/>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35"/>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35"/>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35"/>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35"/>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35"/>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35"/>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35"/>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35"/>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35"/>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35"/>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35"/>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35"/>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35"/>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35"/>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35"/>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2" name="Shape 3912"/>
        <p:cNvGrpSpPr/>
        <p:nvPr/>
      </p:nvGrpSpPr>
      <p:grpSpPr>
        <a:xfrm>
          <a:off x="0" y="0"/>
          <a:ext cx="0" cy="0"/>
          <a:chOff x="0" y="0"/>
          <a:chExt cx="0" cy="0"/>
        </a:xfrm>
      </p:grpSpPr>
      <p:sp>
        <p:nvSpPr>
          <p:cNvPr id="3913" name="Google Shape;3913;p44"/>
          <p:cNvSpPr txBox="1"/>
          <p:nvPr>
            <p:ph type="title"/>
          </p:nvPr>
        </p:nvSpPr>
        <p:spPr>
          <a:xfrm>
            <a:off x="2290050" y="3064688"/>
            <a:ext cx="4563900" cy="531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Someone</a:t>
            </a:r>
            <a:r>
              <a:rPr lang="en">
                <a:solidFill>
                  <a:schemeClr val="lt1"/>
                </a:solidFill>
              </a:rPr>
              <a:t> Famous</a:t>
            </a:r>
            <a:endParaRPr>
              <a:solidFill>
                <a:schemeClr val="lt1"/>
              </a:solidFill>
            </a:endParaRPr>
          </a:p>
        </p:txBody>
      </p:sp>
      <p:sp>
        <p:nvSpPr>
          <p:cNvPr id="3914" name="Google Shape;3914;p44"/>
          <p:cNvSpPr txBox="1"/>
          <p:nvPr>
            <p:ph idx="1" type="subTitle"/>
          </p:nvPr>
        </p:nvSpPr>
        <p:spPr>
          <a:xfrm>
            <a:off x="1458150" y="1599722"/>
            <a:ext cx="6227700" cy="12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3915" name="Google Shape;3915;p44"/>
          <p:cNvGrpSpPr/>
          <p:nvPr/>
        </p:nvGrpSpPr>
        <p:grpSpPr>
          <a:xfrm rot="-651740">
            <a:off x="8080169" y="3378438"/>
            <a:ext cx="697469" cy="1557077"/>
            <a:chOff x="4311150" y="3099925"/>
            <a:chExt cx="602650" cy="1345375"/>
          </a:xfrm>
        </p:grpSpPr>
        <p:sp>
          <p:nvSpPr>
            <p:cNvPr id="3916" name="Google Shape;3916;p44"/>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4"/>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18" name="Google Shape;3918;p44"/>
            <p:cNvGrpSpPr/>
            <p:nvPr/>
          </p:nvGrpSpPr>
          <p:grpSpPr>
            <a:xfrm>
              <a:off x="4311150" y="3099925"/>
              <a:ext cx="602200" cy="1342400"/>
              <a:chOff x="4311150" y="3099925"/>
              <a:chExt cx="602200" cy="1342400"/>
            </a:xfrm>
          </p:grpSpPr>
          <p:sp>
            <p:nvSpPr>
              <p:cNvPr id="3919" name="Google Shape;3919;p44"/>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4"/>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4"/>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4"/>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4"/>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4"/>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4"/>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4"/>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7" name="Google Shape;3927;p44"/>
          <p:cNvGrpSpPr/>
          <p:nvPr/>
        </p:nvGrpSpPr>
        <p:grpSpPr>
          <a:xfrm>
            <a:off x="359399" y="495716"/>
            <a:ext cx="815591" cy="1546326"/>
            <a:chOff x="6794065" y="1695211"/>
            <a:chExt cx="1121396" cy="2126119"/>
          </a:xfrm>
        </p:grpSpPr>
        <p:sp>
          <p:nvSpPr>
            <p:cNvPr id="3928" name="Google Shape;3928;p44"/>
            <p:cNvSpPr/>
            <p:nvPr/>
          </p:nvSpPr>
          <p:spPr>
            <a:xfrm rot="308865">
              <a:off x="7192505" y="3238024"/>
              <a:ext cx="202084" cy="540719"/>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4"/>
            <p:cNvSpPr/>
            <p:nvPr/>
          </p:nvSpPr>
          <p:spPr>
            <a:xfrm rot="308865">
              <a:off x="6908356" y="1734392"/>
              <a:ext cx="941257" cy="1510067"/>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0" name="Google Shape;3930;p44"/>
            <p:cNvGrpSpPr/>
            <p:nvPr/>
          </p:nvGrpSpPr>
          <p:grpSpPr>
            <a:xfrm rot="308865">
              <a:off x="6884135" y="1733272"/>
              <a:ext cx="940547" cy="2049997"/>
              <a:chOff x="2236925" y="3129800"/>
              <a:chExt cx="595975" cy="1298975"/>
            </a:xfrm>
          </p:grpSpPr>
          <p:sp>
            <p:nvSpPr>
              <p:cNvPr id="3931" name="Google Shape;3931;p44"/>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4"/>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4"/>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4"/>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4"/>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4"/>
              <p:cNvSpPr/>
              <p:nvPr/>
            </p:nvSpPr>
            <p:spPr>
              <a:xfrm>
                <a:off x="2527322"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4"/>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4"/>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39" name="Google Shape;3939;p44"/>
          <p:cNvGrpSpPr/>
          <p:nvPr/>
        </p:nvGrpSpPr>
        <p:grpSpPr>
          <a:xfrm>
            <a:off x="869488" y="3915763"/>
            <a:ext cx="588650" cy="583475"/>
            <a:chOff x="2733200" y="4036075"/>
            <a:chExt cx="588650" cy="583475"/>
          </a:xfrm>
        </p:grpSpPr>
        <p:sp>
          <p:nvSpPr>
            <p:cNvPr id="3940" name="Google Shape;3940;p44"/>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4"/>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4"/>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4"/>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4"/>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5" name="Google Shape;3945;p44"/>
          <p:cNvGrpSpPr/>
          <p:nvPr/>
        </p:nvGrpSpPr>
        <p:grpSpPr>
          <a:xfrm>
            <a:off x="6694600" y="97700"/>
            <a:ext cx="1870500" cy="1115000"/>
            <a:chOff x="5052100" y="2439175"/>
            <a:chExt cx="1870500" cy="1115000"/>
          </a:xfrm>
        </p:grpSpPr>
        <p:sp>
          <p:nvSpPr>
            <p:cNvPr id="3946" name="Google Shape;3946;p44"/>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4"/>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8" name="Google Shape;3948;p44"/>
            <p:cNvGrpSpPr/>
            <p:nvPr/>
          </p:nvGrpSpPr>
          <p:grpSpPr>
            <a:xfrm>
              <a:off x="5052100" y="2439175"/>
              <a:ext cx="1870500" cy="1115000"/>
              <a:chOff x="5052100" y="2439175"/>
              <a:chExt cx="1870500" cy="1115000"/>
            </a:xfrm>
          </p:grpSpPr>
          <p:sp>
            <p:nvSpPr>
              <p:cNvPr id="3949" name="Google Shape;3949;p44"/>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4"/>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4"/>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4"/>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3" name="Google Shape;3953;p44"/>
          <p:cNvGrpSpPr/>
          <p:nvPr/>
        </p:nvGrpSpPr>
        <p:grpSpPr>
          <a:xfrm>
            <a:off x="2161475" y="-339850"/>
            <a:ext cx="1069500" cy="982775"/>
            <a:chOff x="2371425" y="1495175"/>
            <a:chExt cx="1069500" cy="982775"/>
          </a:xfrm>
        </p:grpSpPr>
        <p:sp>
          <p:nvSpPr>
            <p:cNvPr id="3954" name="Google Shape;3954;p44"/>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5" name="Google Shape;3955;p44"/>
            <p:cNvGrpSpPr/>
            <p:nvPr/>
          </p:nvGrpSpPr>
          <p:grpSpPr>
            <a:xfrm>
              <a:off x="2379150" y="1495175"/>
              <a:ext cx="1061775" cy="982775"/>
              <a:chOff x="2379150" y="1495175"/>
              <a:chExt cx="1061775" cy="982775"/>
            </a:xfrm>
          </p:grpSpPr>
          <p:sp>
            <p:nvSpPr>
              <p:cNvPr id="3956" name="Google Shape;3956;p44"/>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4"/>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4"/>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4"/>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4"/>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4"/>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4"/>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4"/>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4"/>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4"/>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4"/>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4"/>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4"/>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4"/>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0" name="Google Shape;3970;p44"/>
          <p:cNvGrpSpPr/>
          <p:nvPr/>
        </p:nvGrpSpPr>
        <p:grpSpPr>
          <a:xfrm rot="-1481034">
            <a:off x="7176894" y="4406559"/>
            <a:ext cx="661981" cy="627382"/>
            <a:chOff x="659900" y="3967675"/>
            <a:chExt cx="662000" cy="627400"/>
          </a:xfrm>
        </p:grpSpPr>
        <p:sp>
          <p:nvSpPr>
            <p:cNvPr id="3971" name="Google Shape;3971;p44"/>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2" name="Google Shape;3972;p44"/>
            <p:cNvGrpSpPr/>
            <p:nvPr/>
          </p:nvGrpSpPr>
          <p:grpSpPr>
            <a:xfrm>
              <a:off x="659900" y="3967675"/>
              <a:ext cx="662000" cy="627400"/>
              <a:chOff x="659900" y="3967675"/>
              <a:chExt cx="662000" cy="627400"/>
            </a:xfrm>
          </p:grpSpPr>
          <p:sp>
            <p:nvSpPr>
              <p:cNvPr id="3973" name="Google Shape;3973;p44"/>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4"/>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4"/>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4"/>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4"/>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4"/>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4"/>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4"/>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4"/>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4"/>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4"/>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4"/>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4"/>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4"/>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4"/>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4"/>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4"/>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4"/>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4"/>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92" name="Google Shape;3992;p44"/>
          <p:cNvGrpSpPr/>
          <p:nvPr/>
        </p:nvGrpSpPr>
        <p:grpSpPr>
          <a:xfrm>
            <a:off x="2122457" y="3596609"/>
            <a:ext cx="3325543" cy="3045370"/>
            <a:chOff x="4713095" y="-1788653"/>
            <a:chExt cx="3325543" cy="3045370"/>
          </a:xfrm>
        </p:grpSpPr>
        <p:sp>
          <p:nvSpPr>
            <p:cNvPr id="3993" name="Google Shape;3993;p44"/>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4"/>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4"/>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4"/>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4"/>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4"/>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4"/>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4"/>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4"/>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4"/>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4"/>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4"/>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4"/>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4"/>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4"/>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4"/>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4"/>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4"/>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4"/>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4"/>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4"/>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4"/>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4"/>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4"/>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4"/>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4"/>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4"/>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4"/>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4"/>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4"/>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4"/>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4"/>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4"/>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4"/>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4"/>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4"/>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4"/>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4"/>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4"/>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4"/>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4"/>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4"/>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38" name="Shape 4038"/>
        <p:cNvGrpSpPr/>
        <p:nvPr/>
      </p:nvGrpSpPr>
      <p:grpSpPr>
        <a:xfrm>
          <a:off x="0" y="0"/>
          <a:ext cx="0" cy="0"/>
          <a:chOff x="0" y="0"/>
          <a:chExt cx="0" cy="0"/>
        </a:xfrm>
      </p:grpSpPr>
      <p:sp>
        <p:nvSpPr>
          <p:cNvPr id="4039" name="Google Shape;4039;p45"/>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Most popular </a:t>
            </a:r>
            <a:r>
              <a:rPr lang="en">
                <a:solidFill>
                  <a:schemeClr val="lt1"/>
                </a:solidFill>
              </a:rPr>
              <a:t>ice creams</a:t>
            </a:r>
            <a:endParaRPr>
              <a:solidFill>
                <a:schemeClr val="lt1"/>
              </a:solidFill>
            </a:endParaRPr>
          </a:p>
        </p:txBody>
      </p:sp>
      <p:sp>
        <p:nvSpPr>
          <p:cNvPr id="4040" name="Google Shape;4040;p45"/>
          <p:cNvSpPr txBox="1"/>
          <p:nvPr/>
        </p:nvSpPr>
        <p:spPr>
          <a:xfrm>
            <a:off x="4501900" y="4073000"/>
            <a:ext cx="3998100" cy="53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2"/>
                </a:solidFill>
                <a:latin typeface="Nunito"/>
                <a:ea typeface="Nunito"/>
                <a:cs typeface="Nunito"/>
                <a:sym typeface="Nunito"/>
              </a:rPr>
              <a:t>Follow the link in the graph to modify its data and then paste the new one here. </a:t>
            </a:r>
            <a:r>
              <a:rPr b="1" lang="en" sz="1200">
                <a:solidFill>
                  <a:schemeClr val="dk2"/>
                </a:solidFill>
                <a:uFill>
                  <a:noFill/>
                </a:uFill>
                <a:latin typeface="Nunito"/>
                <a:ea typeface="Nunito"/>
                <a:cs typeface="Nunito"/>
                <a:sym typeface="Nunito"/>
                <a:hlinkClick r:id="rId3">
                  <a:extLst>
                    <a:ext uri="{A12FA001-AC4F-418D-AE19-62706E023703}">
                      <ahyp:hlinkClr val="tx"/>
                    </a:ext>
                  </a:extLst>
                </a:hlinkClick>
              </a:rPr>
              <a:t>For more info, click here</a:t>
            </a:r>
            <a:endParaRPr>
              <a:solidFill>
                <a:schemeClr val="dk2"/>
              </a:solidFill>
              <a:latin typeface="Nunito"/>
              <a:ea typeface="Nunito"/>
              <a:cs typeface="Nunito"/>
              <a:sym typeface="Nunito"/>
            </a:endParaRPr>
          </a:p>
        </p:txBody>
      </p:sp>
      <p:sp>
        <p:nvSpPr>
          <p:cNvPr id="4041" name="Google Shape;4041;p45"/>
          <p:cNvSpPr txBox="1"/>
          <p:nvPr/>
        </p:nvSpPr>
        <p:spPr>
          <a:xfrm>
            <a:off x="1009839" y="1933756"/>
            <a:ext cx="1815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Mars</a:t>
            </a:r>
            <a:endParaRPr sz="2500">
              <a:solidFill>
                <a:schemeClr val="lt1"/>
              </a:solidFill>
              <a:latin typeface="Pacifico"/>
              <a:ea typeface="Pacifico"/>
              <a:cs typeface="Pacifico"/>
              <a:sym typeface="Pacifico"/>
            </a:endParaRPr>
          </a:p>
        </p:txBody>
      </p:sp>
      <p:sp>
        <p:nvSpPr>
          <p:cNvPr id="4042" name="Google Shape;4042;p45"/>
          <p:cNvSpPr txBox="1"/>
          <p:nvPr/>
        </p:nvSpPr>
        <p:spPr>
          <a:xfrm>
            <a:off x="1009839" y="2328675"/>
            <a:ext cx="15822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Mars is actually a very cold place</a:t>
            </a:r>
            <a:endParaRPr>
              <a:solidFill>
                <a:schemeClr val="dk2"/>
              </a:solidFill>
              <a:latin typeface="Nunito"/>
              <a:ea typeface="Nunito"/>
              <a:cs typeface="Nunito"/>
              <a:sym typeface="Nunito"/>
            </a:endParaRPr>
          </a:p>
        </p:txBody>
      </p:sp>
      <p:sp>
        <p:nvSpPr>
          <p:cNvPr id="4043" name="Google Shape;4043;p45"/>
          <p:cNvSpPr txBox="1"/>
          <p:nvPr/>
        </p:nvSpPr>
        <p:spPr>
          <a:xfrm>
            <a:off x="2875239" y="3611630"/>
            <a:ext cx="1815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Venus</a:t>
            </a:r>
            <a:endParaRPr sz="2500">
              <a:solidFill>
                <a:schemeClr val="lt1"/>
              </a:solidFill>
              <a:latin typeface="Pacifico"/>
              <a:ea typeface="Pacifico"/>
              <a:cs typeface="Pacifico"/>
              <a:sym typeface="Pacifico"/>
            </a:endParaRPr>
          </a:p>
        </p:txBody>
      </p:sp>
      <p:sp>
        <p:nvSpPr>
          <p:cNvPr id="4044" name="Google Shape;4044;p45"/>
          <p:cNvSpPr txBox="1"/>
          <p:nvPr/>
        </p:nvSpPr>
        <p:spPr>
          <a:xfrm>
            <a:off x="2875239" y="3997049"/>
            <a:ext cx="15822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Venus has a beautiful name</a:t>
            </a:r>
            <a:endParaRPr>
              <a:solidFill>
                <a:schemeClr val="dk2"/>
              </a:solidFill>
              <a:latin typeface="Nunito"/>
              <a:ea typeface="Nunito"/>
              <a:cs typeface="Nunito"/>
              <a:sym typeface="Nunito"/>
            </a:endParaRPr>
          </a:p>
        </p:txBody>
      </p:sp>
      <p:sp>
        <p:nvSpPr>
          <p:cNvPr id="4045" name="Google Shape;4045;p45"/>
          <p:cNvSpPr txBox="1"/>
          <p:nvPr/>
        </p:nvSpPr>
        <p:spPr>
          <a:xfrm>
            <a:off x="2875239" y="1933756"/>
            <a:ext cx="1815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Saturn</a:t>
            </a:r>
            <a:endParaRPr sz="2500">
              <a:solidFill>
                <a:schemeClr val="lt1"/>
              </a:solidFill>
              <a:latin typeface="Pacifico"/>
              <a:ea typeface="Pacifico"/>
              <a:cs typeface="Pacifico"/>
              <a:sym typeface="Pacifico"/>
            </a:endParaRPr>
          </a:p>
        </p:txBody>
      </p:sp>
      <p:sp>
        <p:nvSpPr>
          <p:cNvPr id="4046" name="Google Shape;4046;p45"/>
          <p:cNvSpPr txBox="1"/>
          <p:nvPr/>
        </p:nvSpPr>
        <p:spPr>
          <a:xfrm>
            <a:off x="2875239" y="2328675"/>
            <a:ext cx="15822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It’s a gas giant and has rings</a:t>
            </a:r>
            <a:endParaRPr>
              <a:solidFill>
                <a:schemeClr val="dk2"/>
              </a:solidFill>
              <a:latin typeface="Nunito"/>
              <a:ea typeface="Nunito"/>
              <a:cs typeface="Nunito"/>
              <a:sym typeface="Nunito"/>
            </a:endParaRPr>
          </a:p>
        </p:txBody>
      </p:sp>
      <p:pic>
        <p:nvPicPr>
          <p:cNvPr id="4047" name="Google Shape;4047;p45" title="Gráfico">
            <a:hlinkClick r:id="rId4"/>
          </p:cNvPr>
          <p:cNvPicPr preferRelativeResize="0"/>
          <p:nvPr/>
        </p:nvPicPr>
        <p:blipFill rotWithShape="1">
          <a:blip r:embed="rId5">
            <a:alphaModFix/>
          </a:blip>
          <a:srcRect b="4402" l="3046" r="2040" t="4256"/>
          <a:stretch/>
        </p:blipFill>
        <p:spPr>
          <a:xfrm>
            <a:off x="4603350" y="1400275"/>
            <a:ext cx="3796076" cy="2258500"/>
          </a:xfrm>
          <a:prstGeom prst="rect">
            <a:avLst/>
          </a:prstGeom>
          <a:noFill/>
          <a:ln>
            <a:noFill/>
          </a:ln>
        </p:spPr>
      </p:pic>
      <p:sp>
        <p:nvSpPr>
          <p:cNvPr id="4048" name="Google Shape;4048;p45"/>
          <p:cNvSpPr txBox="1"/>
          <p:nvPr/>
        </p:nvSpPr>
        <p:spPr>
          <a:xfrm>
            <a:off x="4903925" y="3608400"/>
            <a:ext cx="955500" cy="26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2"/>
                </a:solidFill>
                <a:latin typeface="Nunito"/>
                <a:ea typeface="Nunito"/>
                <a:cs typeface="Nunito"/>
                <a:sym typeface="Nunito"/>
              </a:rPr>
              <a:t>Week 1</a:t>
            </a:r>
            <a:endParaRPr b="1">
              <a:solidFill>
                <a:schemeClr val="dk2"/>
              </a:solidFill>
              <a:latin typeface="Nunito"/>
              <a:ea typeface="Nunito"/>
              <a:cs typeface="Nunito"/>
              <a:sym typeface="Nunito"/>
            </a:endParaRPr>
          </a:p>
        </p:txBody>
      </p:sp>
      <p:sp>
        <p:nvSpPr>
          <p:cNvPr id="4049" name="Google Shape;4049;p45"/>
          <p:cNvSpPr txBox="1"/>
          <p:nvPr/>
        </p:nvSpPr>
        <p:spPr>
          <a:xfrm>
            <a:off x="5772303" y="3608400"/>
            <a:ext cx="955500" cy="26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2"/>
                </a:solidFill>
                <a:latin typeface="Nunito"/>
                <a:ea typeface="Nunito"/>
                <a:cs typeface="Nunito"/>
                <a:sym typeface="Nunito"/>
              </a:rPr>
              <a:t>Week 2</a:t>
            </a:r>
            <a:endParaRPr b="1">
              <a:solidFill>
                <a:schemeClr val="dk2"/>
              </a:solidFill>
              <a:latin typeface="Nunito"/>
              <a:ea typeface="Nunito"/>
              <a:cs typeface="Nunito"/>
              <a:sym typeface="Nunito"/>
            </a:endParaRPr>
          </a:p>
        </p:txBody>
      </p:sp>
      <p:sp>
        <p:nvSpPr>
          <p:cNvPr id="4050" name="Google Shape;4050;p45"/>
          <p:cNvSpPr txBox="1"/>
          <p:nvPr/>
        </p:nvSpPr>
        <p:spPr>
          <a:xfrm>
            <a:off x="6488281" y="3608400"/>
            <a:ext cx="955500" cy="26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2"/>
                </a:solidFill>
                <a:latin typeface="Nunito"/>
                <a:ea typeface="Nunito"/>
                <a:cs typeface="Nunito"/>
                <a:sym typeface="Nunito"/>
              </a:rPr>
              <a:t>Week 3</a:t>
            </a:r>
            <a:endParaRPr b="1">
              <a:solidFill>
                <a:schemeClr val="dk2"/>
              </a:solidFill>
              <a:latin typeface="Nunito"/>
              <a:ea typeface="Nunito"/>
              <a:cs typeface="Nunito"/>
              <a:sym typeface="Nunito"/>
            </a:endParaRPr>
          </a:p>
        </p:txBody>
      </p:sp>
      <p:sp>
        <p:nvSpPr>
          <p:cNvPr id="4051" name="Google Shape;4051;p45"/>
          <p:cNvSpPr txBox="1"/>
          <p:nvPr/>
        </p:nvSpPr>
        <p:spPr>
          <a:xfrm>
            <a:off x="7280459" y="3608400"/>
            <a:ext cx="955500" cy="269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a:solidFill>
                  <a:schemeClr val="dk2"/>
                </a:solidFill>
                <a:latin typeface="Nunito"/>
                <a:ea typeface="Nunito"/>
                <a:cs typeface="Nunito"/>
                <a:sym typeface="Nunito"/>
              </a:rPr>
              <a:t>Week 4</a:t>
            </a:r>
            <a:endParaRPr b="1">
              <a:solidFill>
                <a:schemeClr val="dk2"/>
              </a:solidFill>
              <a:latin typeface="Nunito"/>
              <a:ea typeface="Nunito"/>
              <a:cs typeface="Nunito"/>
              <a:sym typeface="Nunito"/>
            </a:endParaRPr>
          </a:p>
        </p:txBody>
      </p:sp>
      <p:sp>
        <p:nvSpPr>
          <p:cNvPr id="4052" name="Google Shape;4052;p45"/>
          <p:cNvSpPr txBox="1"/>
          <p:nvPr/>
        </p:nvSpPr>
        <p:spPr>
          <a:xfrm>
            <a:off x="1009839" y="3611630"/>
            <a:ext cx="1815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Neptune</a:t>
            </a:r>
            <a:endParaRPr sz="2500">
              <a:solidFill>
                <a:schemeClr val="lt1"/>
              </a:solidFill>
              <a:latin typeface="Pacifico"/>
              <a:ea typeface="Pacifico"/>
              <a:cs typeface="Pacifico"/>
              <a:sym typeface="Pacifico"/>
            </a:endParaRPr>
          </a:p>
        </p:txBody>
      </p:sp>
      <p:sp>
        <p:nvSpPr>
          <p:cNvPr id="4053" name="Google Shape;4053;p45"/>
          <p:cNvSpPr txBox="1"/>
          <p:nvPr/>
        </p:nvSpPr>
        <p:spPr>
          <a:xfrm>
            <a:off x="1009839" y="3997049"/>
            <a:ext cx="15822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Neptune is far away from us</a:t>
            </a:r>
            <a:endParaRPr>
              <a:solidFill>
                <a:schemeClr val="dk2"/>
              </a:solidFill>
              <a:latin typeface="Nunito"/>
              <a:ea typeface="Nunito"/>
              <a:cs typeface="Nunito"/>
              <a:sym typeface="Nunito"/>
            </a:endParaRPr>
          </a:p>
        </p:txBody>
      </p:sp>
      <p:grpSp>
        <p:nvGrpSpPr>
          <p:cNvPr id="4054" name="Google Shape;4054;p45"/>
          <p:cNvGrpSpPr/>
          <p:nvPr/>
        </p:nvGrpSpPr>
        <p:grpSpPr>
          <a:xfrm>
            <a:off x="704611" y="2016210"/>
            <a:ext cx="217737" cy="486084"/>
            <a:chOff x="4311150" y="3099925"/>
            <a:chExt cx="602650" cy="1345375"/>
          </a:xfrm>
        </p:grpSpPr>
        <p:sp>
          <p:nvSpPr>
            <p:cNvPr id="4055" name="Google Shape;4055;p45"/>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5"/>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7" name="Google Shape;4057;p45"/>
            <p:cNvGrpSpPr/>
            <p:nvPr/>
          </p:nvGrpSpPr>
          <p:grpSpPr>
            <a:xfrm>
              <a:off x="4311150" y="3099925"/>
              <a:ext cx="602200" cy="1342400"/>
              <a:chOff x="4311150" y="3099925"/>
              <a:chExt cx="602200" cy="1342400"/>
            </a:xfrm>
          </p:grpSpPr>
          <p:sp>
            <p:nvSpPr>
              <p:cNvPr id="4058" name="Google Shape;4058;p45"/>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5"/>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5"/>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5"/>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5"/>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5"/>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5"/>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5"/>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66" name="Google Shape;4066;p45"/>
          <p:cNvGrpSpPr/>
          <p:nvPr/>
        </p:nvGrpSpPr>
        <p:grpSpPr>
          <a:xfrm>
            <a:off x="2565162" y="2016210"/>
            <a:ext cx="217737" cy="486084"/>
            <a:chOff x="4311150" y="3099925"/>
            <a:chExt cx="602650" cy="1345375"/>
          </a:xfrm>
        </p:grpSpPr>
        <p:sp>
          <p:nvSpPr>
            <p:cNvPr id="4067" name="Google Shape;4067;p45"/>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5"/>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9" name="Google Shape;4069;p45"/>
            <p:cNvGrpSpPr/>
            <p:nvPr/>
          </p:nvGrpSpPr>
          <p:grpSpPr>
            <a:xfrm>
              <a:off x="4311150" y="3099925"/>
              <a:ext cx="602200" cy="1342400"/>
              <a:chOff x="4311150" y="3099925"/>
              <a:chExt cx="602200" cy="1342400"/>
            </a:xfrm>
          </p:grpSpPr>
          <p:sp>
            <p:nvSpPr>
              <p:cNvPr id="4070" name="Google Shape;4070;p45"/>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5"/>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5"/>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5"/>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5"/>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5"/>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5"/>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5"/>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78" name="Google Shape;4078;p45"/>
          <p:cNvGrpSpPr/>
          <p:nvPr/>
        </p:nvGrpSpPr>
        <p:grpSpPr>
          <a:xfrm>
            <a:off x="704611" y="3801905"/>
            <a:ext cx="217737" cy="486084"/>
            <a:chOff x="4311150" y="3099925"/>
            <a:chExt cx="602650" cy="1345375"/>
          </a:xfrm>
        </p:grpSpPr>
        <p:sp>
          <p:nvSpPr>
            <p:cNvPr id="4079" name="Google Shape;4079;p45"/>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5"/>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81" name="Google Shape;4081;p45"/>
            <p:cNvGrpSpPr/>
            <p:nvPr/>
          </p:nvGrpSpPr>
          <p:grpSpPr>
            <a:xfrm>
              <a:off x="4311150" y="3099925"/>
              <a:ext cx="602200" cy="1342400"/>
              <a:chOff x="4311150" y="3099925"/>
              <a:chExt cx="602200" cy="1342400"/>
            </a:xfrm>
          </p:grpSpPr>
          <p:sp>
            <p:nvSpPr>
              <p:cNvPr id="4082" name="Google Shape;4082;p45"/>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5"/>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5"/>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5"/>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5"/>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5"/>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5"/>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5"/>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90" name="Google Shape;4090;p45"/>
          <p:cNvGrpSpPr/>
          <p:nvPr/>
        </p:nvGrpSpPr>
        <p:grpSpPr>
          <a:xfrm>
            <a:off x="2565162" y="3801905"/>
            <a:ext cx="217737" cy="486084"/>
            <a:chOff x="4311150" y="3099925"/>
            <a:chExt cx="602650" cy="1345375"/>
          </a:xfrm>
        </p:grpSpPr>
        <p:sp>
          <p:nvSpPr>
            <p:cNvPr id="4091" name="Google Shape;4091;p45"/>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5"/>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3" name="Google Shape;4093;p45"/>
            <p:cNvGrpSpPr/>
            <p:nvPr/>
          </p:nvGrpSpPr>
          <p:grpSpPr>
            <a:xfrm>
              <a:off x="4311150" y="3099925"/>
              <a:ext cx="602200" cy="1342400"/>
              <a:chOff x="4311150" y="3099925"/>
              <a:chExt cx="602200" cy="1342400"/>
            </a:xfrm>
          </p:grpSpPr>
          <p:sp>
            <p:nvSpPr>
              <p:cNvPr id="4094" name="Google Shape;4094;p45"/>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5"/>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5"/>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5"/>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5"/>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5"/>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5"/>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5"/>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02" name="Google Shape;4102;p45"/>
          <p:cNvSpPr txBox="1"/>
          <p:nvPr/>
        </p:nvSpPr>
        <p:spPr>
          <a:xfrm>
            <a:off x="1009839" y="1540325"/>
            <a:ext cx="9555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Pacifico"/>
                <a:ea typeface="Pacifico"/>
                <a:cs typeface="Pacifico"/>
                <a:sym typeface="Pacifico"/>
              </a:rPr>
              <a:t>20%</a:t>
            </a:r>
            <a:endParaRPr sz="2500">
              <a:solidFill>
                <a:schemeClr val="dk1"/>
              </a:solidFill>
              <a:latin typeface="Pacifico"/>
              <a:ea typeface="Pacifico"/>
              <a:cs typeface="Pacifico"/>
              <a:sym typeface="Pacifico"/>
            </a:endParaRPr>
          </a:p>
        </p:txBody>
      </p:sp>
      <p:sp>
        <p:nvSpPr>
          <p:cNvPr id="4103" name="Google Shape;4103;p45"/>
          <p:cNvSpPr txBox="1"/>
          <p:nvPr/>
        </p:nvSpPr>
        <p:spPr>
          <a:xfrm>
            <a:off x="2875239" y="3218200"/>
            <a:ext cx="9555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Pacifico"/>
                <a:ea typeface="Pacifico"/>
                <a:cs typeface="Pacifico"/>
                <a:sym typeface="Pacifico"/>
              </a:rPr>
              <a:t>100%</a:t>
            </a:r>
            <a:endParaRPr sz="2500">
              <a:solidFill>
                <a:schemeClr val="dk1"/>
              </a:solidFill>
              <a:latin typeface="Pacifico"/>
              <a:ea typeface="Pacifico"/>
              <a:cs typeface="Pacifico"/>
              <a:sym typeface="Pacifico"/>
            </a:endParaRPr>
          </a:p>
        </p:txBody>
      </p:sp>
      <p:sp>
        <p:nvSpPr>
          <p:cNvPr id="4104" name="Google Shape;4104;p45"/>
          <p:cNvSpPr txBox="1"/>
          <p:nvPr/>
        </p:nvSpPr>
        <p:spPr>
          <a:xfrm>
            <a:off x="2875239" y="1540325"/>
            <a:ext cx="9555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Pacifico"/>
                <a:ea typeface="Pacifico"/>
                <a:cs typeface="Pacifico"/>
                <a:sym typeface="Pacifico"/>
              </a:rPr>
              <a:t>40%</a:t>
            </a:r>
            <a:endParaRPr sz="2500">
              <a:solidFill>
                <a:schemeClr val="dk1"/>
              </a:solidFill>
              <a:latin typeface="Pacifico"/>
              <a:ea typeface="Pacifico"/>
              <a:cs typeface="Pacifico"/>
              <a:sym typeface="Pacifico"/>
            </a:endParaRPr>
          </a:p>
        </p:txBody>
      </p:sp>
      <p:sp>
        <p:nvSpPr>
          <p:cNvPr id="4105" name="Google Shape;4105;p45"/>
          <p:cNvSpPr txBox="1"/>
          <p:nvPr/>
        </p:nvSpPr>
        <p:spPr>
          <a:xfrm>
            <a:off x="1009839" y="3218197"/>
            <a:ext cx="9555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dk1"/>
                </a:solidFill>
                <a:latin typeface="Pacifico"/>
                <a:ea typeface="Pacifico"/>
                <a:cs typeface="Pacifico"/>
                <a:sym typeface="Pacifico"/>
              </a:rPr>
              <a:t>60%</a:t>
            </a:r>
            <a:endParaRPr sz="2500">
              <a:solidFill>
                <a:schemeClr val="dk1"/>
              </a:solidFill>
              <a:latin typeface="Pacifico"/>
              <a:ea typeface="Pacifico"/>
              <a:cs typeface="Pacifico"/>
              <a:sym typeface="Pacifico"/>
            </a:endParaRPr>
          </a:p>
        </p:txBody>
      </p:sp>
      <p:grpSp>
        <p:nvGrpSpPr>
          <p:cNvPr id="4106" name="Google Shape;4106;p45"/>
          <p:cNvGrpSpPr/>
          <p:nvPr/>
        </p:nvGrpSpPr>
        <p:grpSpPr>
          <a:xfrm>
            <a:off x="8062052" y="111686"/>
            <a:ext cx="1050085" cy="1340343"/>
            <a:chOff x="8038627" y="49111"/>
            <a:chExt cx="1050085" cy="1340343"/>
          </a:xfrm>
        </p:grpSpPr>
        <p:grpSp>
          <p:nvGrpSpPr>
            <p:cNvPr id="4107" name="Google Shape;4107;p45"/>
            <p:cNvGrpSpPr/>
            <p:nvPr/>
          </p:nvGrpSpPr>
          <p:grpSpPr>
            <a:xfrm rot="-1441640">
              <a:off x="8254474" y="123372"/>
              <a:ext cx="618391" cy="1191821"/>
              <a:chOff x="1150775" y="3070925"/>
              <a:chExt cx="669125" cy="1289600"/>
            </a:xfrm>
          </p:grpSpPr>
          <p:sp>
            <p:nvSpPr>
              <p:cNvPr id="4108" name="Google Shape;4108;p45"/>
              <p:cNvSpPr/>
              <p:nvPr/>
            </p:nvSpPr>
            <p:spPr>
              <a:xfrm>
                <a:off x="1425975" y="4043800"/>
                <a:ext cx="116900" cy="314500"/>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5"/>
              <p:cNvSpPr/>
              <p:nvPr/>
            </p:nvSpPr>
            <p:spPr>
              <a:xfrm>
                <a:off x="1150775" y="3070925"/>
                <a:ext cx="669125" cy="974225"/>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10" name="Google Shape;4110;p45"/>
              <p:cNvGrpSpPr/>
              <p:nvPr/>
            </p:nvGrpSpPr>
            <p:grpSpPr>
              <a:xfrm>
                <a:off x="1150775" y="3075125"/>
                <a:ext cx="669075" cy="1285400"/>
                <a:chOff x="1150775" y="3075125"/>
                <a:chExt cx="669075" cy="1285400"/>
              </a:xfrm>
            </p:grpSpPr>
            <p:sp>
              <p:nvSpPr>
                <p:cNvPr id="4111" name="Google Shape;4111;p45"/>
                <p:cNvSpPr/>
                <p:nvPr/>
              </p:nvSpPr>
              <p:spPr>
                <a:xfrm>
                  <a:off x="1599950" y="3180225"/>
                  <a:ext cx="25" cy="25"/>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5"/>
                <p:cNvSpPr/>
                <p:nvPr/>
              </p:nvSpPr>
              <p:spPr>
                <a:xfrm>
                  <a:off x="1425975" y="4043800"/>
                  <a:ext cx="116900" cy="316725"/>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5"/>
                <p:cNvSpPr/>
                <p:nvPr/>
              </p:nvSpPr>
              <p:spPr>
                <a:xfrm>
                  <a:off x="1426875" y="4043800"/>
                  <a:ext cx="116000" cy="47750"/>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5"/>
                <p:cNvSpPr/>
                <p:nvPr/>
              </p:nvSpPr>
              <p:spPr>
                <a:xfrm>
                  <a:off x="1442925" y="4108925"/>
                  <a:ext cx="28575" cy="226400"/>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5"/>
                <p:cNvSpPr/>
                <p:nvPr/>
              </p:nvSpPr>
              <p:spPr>
                <a:xfrm>
                  <a:off x="1183325" y="3475100"/>
                  <a:ext cx="186220" cy="285525"/>
                </a:xfrm>
                <a:custGeom>
                  <a:rect b="b" l="l" r="r" t="t"/>
                  <a:pathLst>
                    <a:path extrusionOk="0" h="11421" w="7460">
                      <a:moveTo>
                        <a:pt x="1464" y="1"/>
                      </a:moveTo>
                      <a:lnTo>
                        <a:pt x="1" y="11384"/>
                      </a:lnTo>
                      <a:lnTo>
                        <a:pt x="7067" y="11420"/>
                      </a:lnTo>
                      <a:lnTo>
                        <a:pt x="7459" y="19"/>
                      </a:lnTo>
                      <a:lnTo>
                        <a:pt x="146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5"/>
                <p:cNvSpPr/>
                <p:nvPr/>
              </p:nvSpPr>
              <p:spPr>
                <a:xfrm>
                  <a:off x="1150775" y="3757875"/>
                  <a:ext cx="208325" cy="285500"/>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5"/>
                <p:cNvSpPr/>
                <p:nvPr/>
              </p:nvSpPr>
              <p:spPr>
                <a:xfrm>
                  <a:off x="1357950" y="3475675"/>
                  <a:ext cx="259972" cy="285492"/>
                </a:xfrm>
                <a:custGeom>
                  <a:rect b="b" l="l" r="r" t="t"/>
                  <a:pathLst>
                    <a:path extrusionOk="0" h="11438" w="10189">
                      <a:moveTo>
                        <a:pt x="393" y="1"/>
                      </a:moveTo>
                      <a:lnTo>
                        <a:pt x="1" y="11402"/>
                      </a:lnTo>
                      <a:lnTo>
                        <a:pt x="10189" y="11438"/>
                      </a:lnTo>
                      <a:lnTo>
                        <a:pt x="9921" y="54"/>
                      </a:lnTo>
                      <a:lnTo>
                        <a:pt x="39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5"/>
                <p:cNvSpPr/>
                <p:nvPr/>
              </p:nvSpPr>
              <p:spPr>
                <a:xfrm>
                  <a:off x="1345275" y="3758775"/>
                  <a:ext cx="283961" cy="285950"/>
                </a:xfrm>
                <a:custGeom>
                  <a:rect b="b" l="l" r="r" t="t"/>
                  <a:pathLst>
                    <a:path extrusionOk="0" h="11438" w="10832">
                      <a:moveTo>
                        <a:pt x="376" y="0"/>
                      </a:moveTo>
                      <a:lnTo>
                        <a:pt x="1" y="11384"/>
                      </a:lnTo>
                      <a:lnTo>
                        <a:pt x="10831" y="11437"/>
                      </a:lnTo>
                      <a:lnTo>
                        <a:pt x="10564" y="36"/>
                      </a:lnTo>
                      <a:lnTo>
                        <a:pt x="37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5"/>
                <p:cNvSpPr/>
                <p:nvPr/>
              </p:nvSpPr>
              <p:spPr>
                <a:xfrm>
                  <a:off x="1607371" y="3476900"/>
                  <a:ext cx="183075" cy="285500"/>
                </a:xfrm>
                <a:custGeom>
                  <a:rect b="b" l="l" r="r" t="t"/>
                  <a:pathLst>
                    <a:path extrusionOk="0" h="11420" w="7334">
                      <a:moveTo>
                        <a:pt x="0" y="0"/>
                      </a:moveTo>
                      <a:lnTo>
                        <a:pt x="268" y="11384"/>
                      </a:lnTo>
                      <a:lnTo>
                        <a:pt x="7333" y="11419"/>
                      </a:lnTo>
                      <a:lnTo>
                        <a:pt x="5977" y="1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5"/>
                <p:cNvSpPr/>
                <p:nvPr/>
              </p:nvSpPr>
              <p:spPr>
                <a:xfrm>
                  <a:off x="1613775" y="3759650"/>
                  <a:ext cx="206075" cy="285525"/>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5"/>
                <p:cNvSpPr/>
                <p:nvPr/>
              </p:nvSpPr>
              <p:spPr>
                <a:xfrm>
                  <a:off x="1418850" y="3122875"/>
                  <a:ext cx="70500" cy="201650"/>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5"/>
                <p:cNvSpPr/>
                <p:nvPr/>
              </p:nvSpPr>
              <p:spPr>
                <a:xfrm>
                  <a:off x="1367775" y="3075125"/>
                  <a:ext cx="239607" cy="404175"/>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5"/>
                <p:cNvSpPr/>
                <p:nvPr/>
              </p:nvSpPr>
              <p:spPr>
                <a:xfrm>
                  <a:off x="1219888" y="3200050"/>
                  <a:ext cx="158825" cy="278375"/>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5"/>
                <p:cNvSpPr/>
                <p:nvPr/>
              </p:nvSpPr>
              <p:spPr>
                <a:xfrm>
                  <a:off x="1599938" y="3199613"/>
                  <a:ext cx="156150" cy="279250"/>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25" name="Google Shape;4125;p45"/>
            <p:cNvSpPr/>
            <p:nvPr/>
          </p:nvSpPr>
          <p:spPr>
            <a:xfrm rot="-1443127">
              <a:off x="8399846" y="133455"/>
              <a:ext cx="214198" cy="902999"/>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45"/>
          <p:cNvGrpSpPr/>
          <p:nvPr/>
        </p:nvGrpSpPr>
        <p:grpSpPr>
          <a:xfrm rot="-1481034">
            <a:off x="8381269" y="4374971"/>
            <a:ext cx="661981" cy="627382"/>
            <a:chOff x="659900" y="3967675"/>
            <a:chExt cx="662000" cy="627400"/>
          </a:xfrm>
        </p:grpSpPr>
        <p:sp>
          <p:nvSpPr>
            <p:cNvPr id="4127" name="Google Shape;4127;p45"/>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8" name="Google Shape;4128;p45"/>
            <p:cNvGrpSpPr/>
            <p:nvPr/>
          </p:nvGrpSpPr>
          <p:grpSpPr>
            <a:xfrm>
              <a:off x="659900" y="3967675"/>
              <a:ext cx="662000" cy="627400"/>
              <a:chOff x="659900" y="3967675"/>
              <a:chExt cx="662000" cy="627400"/>
            </a:xfrm>
          </p:grpSpPr>
          <p:sp>
            <p:nvSpPr>
              <p:cNvPr id="4129" name="Google Shape;4129;p45"/>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5"/>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5"/>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5"/>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5"/>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5"/>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5"/>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5"/>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5"/>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5"/>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5"/>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5"/>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5"/>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5"/>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5"/>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5"/>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5"/>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5"/>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5"/>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48" name="Google Shape;4148;p45"/>
          <p:cNvGrpSpPr/>
          <p:nvPr/>
        </p:nvGrpSpPr>
        <p:grpSpPr>
          <a:xfrm rot="1722704">
            <a:off x="572999" y="157349"/>
            <a:ext cx="1010885" cy="890867"/>
            <a:chOff x="674325" y="1440625"/>
            <a:chExt cx="841650" cy="741725"/>
          </a:xfrm>
        </p:grpSpPr>
        <p:sp>
          <p:nvSpPr>
            <p:cNvPr id="4149" name="Google Shape;4149;p45"/>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0" name="Google Shape;4150;p45"/>
            <p:cNvGrpSpPr/>
            <p:nvPr/>
          </p:nvGrpSpPr>
          <p:grpSpPr>
            <a:xfrm>
              <a:off x="674325" y="1440625"/>
              <a:ext cx="841650" cy="741725"/>
              <a:chOff x="674325" y="1440625"/>
              <a:chExt cx="841650" cy="741725"/>
            </a:xfrm>
          </p:grpSpPr>
          <p:sp>
            <p:nvSpPr>
              <p:cNvPr id="4151" name="Google Shape;4151;p45"/>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5"/>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5"/>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5"/>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5"/>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5"/>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5"/>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1" name="Shape 4161"/>
        <p:cNvGrpSpPr/>
        <p:nvPr/>
      </p:nvGrpSpPr>
      <p:grpSpPr>
        <a:xfrm>
          <a:off x="0" y="0"/>
          <a:ext cx="0" cy="0"/>
          <a:chOff x="0" y="0"/>
          <a:chExt cx="0" cy="0"/>
        </a:xfrm>
      </p:grpSpPr>
      <p:sp>
        <p:nvSpPr>
          <p:cNvPr id="4162" name="Google Shape;4162;p46"/>
          <p:cNvSpPr/>
          <p:nvPr/>
        </p:nvSpPr>
        <p:spPr>
          <a:xfrm>
            <a:off x="3523438" y="1739292"/>
            <a:ext cx="1621200" cy="1621800"/>
          </a:xfrm>
          <a:prstGeom prst="ellipse">
            <a:avLst/>
          </a:prstGeom>
          <a:solidFill>
            <a:schemeClr val="lt1"/>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6"/>
          <p:cNvSpPr txBox="1"/>
          <p:nvPr>
            <p:ph idx="1" type="subTitle"/>
          </p:nvPr>
        </p:nvSpPr>
        <p:spPr>
          <a:xfrm>
            <a:off x="5307100" y="2716938"/>
            <a:ext cx="2740200" cy="6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4164" name="Google Shape;4164;p46"/>
          <p:cNvSpPr txBox="1"/>
          <p:nvPr>
            <p:ph idx="2" type="title"/>
          </p:nvPr>
        </p:nvSpPr>
        <p:spPr>
          <a:xfrm>
            <a:off x="5307100" y="1825213"/>
            <a:ext cx="3121800" cy="81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History</a:t>
            </a:r>
            <a:endParaRPr/>
          </a:p>
        </p:txBody>
      </p:sp>
      <p:sp>
        <p:nvSpPr>
          <p:cNvPr id="4165" name="Google Shape;4165;p46"/>
          <p:cNvSpPr txBox="1"/>
          <p:nvPr>
            <p:ph type="title"/>
          </p:nvPr>
        </p:nvSpPr>
        <p:spPr>
          <a:xfrm flipH="1">
            <a:off x="3546850" y="1700275"/>
            <a:ext cx="1574400" cy="152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4166" name="Google Shape;4166;p46"/>
          <p:cNvGrpSpPr/>
          <p:nvPr/>
        </p:nvGrpSpPr>
        <p:grpSpPr>
          <a:xfrm rot="-1273357">
            <a:off x="7402075" y="515865"/>
            <a:ext cx="662014" cy="627413"/>
            <a:chOff x="659900" y="3967675"/>
            <a:chExt cx="662000" cy="627400"/>
          </a:xfrm>
        </p:grpSpPr>
        <p:sp>
          <p:nvSpPr>
            <p:cNvPr id="4167" name="Google Shape;4167;p46"/>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68" name="Google Shape;4168;p46"/>
            <p:cNvGrpSpPr/>
            <p:nvPr/>
          </p:nvGrpSpPr>
          <p:grpSpPr>
            <a:xfrm>
              <a:off x="659900" y="3967675"/>
              <a:ext cx="662000" cy="627400"/>
              <a:chOff x="659900" y="3967675"/>
              <a:chExt cx="662000" cy="627400"/>
            </a:xfrm>
          </p:grpSpPr>
          <p:sp>
            <p:nvSpPr>
              <p:cNvPr id="4169" name="Google Shape;4169;p46"/>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6"/>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6"/>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6"/>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6"/>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6"/>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6"/>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6"/>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6"/>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6"/>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6"/>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6"/>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6"/>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6"/>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6"/>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6"/>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6"/>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6"/>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6"/>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188" name="Google Shape;4188;p46"/>
          <p:cNvGrpSpPr/>
          <p:nvPr/>
        </p:nvGrpSpPr>
        <p:grpSpPr>
          <a:xfrm>
            <a:off x="1387063" y="119216"/>
            <a:ext cx="413115" cy="409483"/>
            <a:chOff x="2733200" y="4036075"/>
            <a:chExt cx="588650" cy="583475"/>
          </a:xfrm>
        </p:grpSpPr>
        <p:sp>
          <p:nvSpPr>
            <p:cNvPr id="4189" name="Google Shape;4189;p46"/>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6"/>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6"/>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6"/>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6"/>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46"/>
          <p:cNvGrpSpPr/>
          <p:nvPr/>
        </p:nvGrpSpPr>
        <p:grpSpPr>
          <a:xfrm>
            <a:off x="6981675" y="4608500"/>
            <a:ext cx="672425" cy="340950"/>
            <a:chOff x="1665975" y="4057425"/>
            <a:chExt cx="672425" cy="340950"/>
          </a:xfrm>
        </p:grpSpPr>
        <p:sp>
          <p:nvSpPr>
            <p:cNvPr id="4195" name="Google Shape;4195;p46"/>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96" name="Google Shape;4196;p46"/>
            <p:cNvGrpSpPr/>
            <p:nvPr/>
          </p:nvGrpSpPr>
          <p:grpSpPr>
            <a:xfrm>
              <a:off x="1665975" y="4057425"/>
              <a:ext cx="672425" cy="340950"/>
              <a:chOff x="1665975" y="4057425"/>
              <a:chExt cx="672425" cy="340950"/>
            </a:xfrm>
          </p:grpSpPr>
          <p:sp>
            <p:nvSpPr>
              <p:cNvPr id="4197" name="Google Shape;4197;p46"/>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6"/>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6"/>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6"/>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6"/>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6"/>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6"/>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6"/>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6"/>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6"/>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6"/>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08" name="Google Shape;4208;p46"/>
          <p:cNvGrpSpPr/>
          <p:nvPr/>
        </p:nvGrpSpPr>
        <p:grpSpPr>
          <a:xfrm flipH="1" rot="204449">
            <a:off x="7958667" y="3642459"/>
            <a:ext cx="665268" cy="1369826"/>
            <a:chOff x="3197975" y="3055775"/>
            <a:chExt cx="633675" cy="1304775"/>
          </a:xfrm>
        </p:grpSpPr>
        <p:sp>
          <p:nvSpPr>
            <p:cNvPr id="4209" name="Google Shape;4209;p46"/>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6"/>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1" name="Google Shape;4211;p46"/>
            <p:cNvGrpSpPr/>
            <p:nvPr/>
          </p:nvGrpSpPr>
          <p:grpSpPr>
            <a:xfrm>
              <a:off x="3198650" y="3055775"/>
              <a:ext cx="633000" cy="1304750"/>
              <a:chOff x="3198650" y="3055775"/>
              <a:chExt cx="633000" cy="1304750"/>
            </a:xfrm>
          </p:grpSpPr>
          <p:sp>
            <p:nvSpPr>
              <p:cNvPr id="4212" name="Google Shape;4212;p46"/>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6"/>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6"/>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6"/>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6"/>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6"/>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6"/>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6"/>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6"/>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6"/>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6"/>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6"/>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6"/>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25" name="Google Shape;4225;p46"/>
          <p:cNvGrpSpPr/>
          <p:nvPr/>
        </p:nvGrpSpPr>
        <p:grpSpPr>
          <a:xfrm>
            <a:off x="1258130" y="1273633"/>
            <a:ext cx="1683986" cy="2596236"/>
            <a:chOff x="5549519" y="957476"/>
            <a:chExt cx="1953580" cy="3011874"/>
          </a:xfrm>
        </p:grpSpPr>
        <p:sp>
          <p:nvSpPr>
            <p:cNvPr id="4226" name="Google Shape;4226;p46"/>
            <p:cNvSpPr/>
            <p:nvPr/>
          </p:nvSpPr>
          <p:spPr>
            <a:xfrm flipH="1" rot="277482">
              <a:off x="5662900" y="1022399"/>
              <a:ext cx="1726817" cy="2882028"/>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6"/>
            <p:cNvSpPr/>
            <p:nvPr/>
          </p:nvSpPr>
          <p:spPr>
            <a:xfrm flipH="1" rot="277482">
              <a:off x="5920324" y="3061754"/>
              <a:ext cx="1061709" cy="839931"/>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6"/>
            <p:cNvSpPr/>
            <p:nvPr/>
          </p:nvSpPr>
          <p:spPr>
            <a:xfrm flipH="1" rot="277482">
              <a:off x="6563637" y="3292790"/>
              <a:ext cx="236031" cy="266828"/>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6"/>
            <p:cNvSpPr/>
            <p:nvPr/>
          </p:nvSpPr>
          <p:spPr>
            <a:xfrm flipH="1" rot="277482">
              <a:off x="5920552" y="3056359"/>
              <a:ext cx="1061709" cy="845310"/>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6"/>
            <p:cNvSpPr/>
            <p:nvPr/>
          </p:nvSpPr>
          <p:spPr>
            <a:xfrm flipH="1" rot="277482">
              <a:off x="5762809" y="2666687"/>
              <a:ext cx="1461844" cy="421423"/>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6"/>
            <p:cNvSpPr/>
            <p:nvPr/>
          </p:nvSpPr>
          <p:spPr>
            <a:xfrm flipH="1" rot="277482">
              <a:off x="5762809" y="2666687"/>
              <a:ext cx="1461844" cy="421423"/>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6"/>
            <p:cNvSpPr/>
            <p:nvPr/>
          </p:nvSpPr>
          <p:spPr>
            <a:xfrm flipH="1" rot="277482">
              <a:off x="6266847" y="1021530"/>
              <a:ext cx="592173" cy="536283"/>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6"/>
            <p:cNvSpPr/>
            <p:nvPr/>
          </p:nvSpPr>
          <p:spPr>
            <a:xfrm flipH="1" rot="277482">
              <a:off x="6260634" y="1174518"/>
              <a:ext cx="592173" cy="383903"/>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6"/>
            <p:cNvSpPr/>
            <p:nvPr/>
          </p:nvSpPr>
          <p:spPr>
            <a:xfrm flipH="1" rot="277482">
              <a:off x="6071855" y="1451856"/>
              <a:ext cx="1007613" cy="445269"/>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6"/>
            <p:cNvSpPr/>
            <p:nvPr/>
          </p:nvSpPr>
          <p:spPr>
            <a:xfrm flipH="1" rot="277482">
              <a:off x="6068472" y="1558996"/>
              <a:ext cx="1006704" cy="337134"/>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6"/>
            <p:cNvSpPr/>
            <p:nvPr/>
          </p:nvSpPr>
          <p:spPr>
            <a:xfrm flipH="1" rot="277482">
              <a:off x="5921242" y="1819636"/>
              <a:ext cx="1259958" cy="447997"/>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6"/>
            <p:cNvSpPr/>
            <p:nvPr/>
          </p:nvSpPr>
          <p:spPr>
            <a:xfrm flipH="1" rot="277482">
              <a:off x="5918550" y="1908824"/>
              <a:ext cx="1259049" cy="35870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6"/>
            <p:cNvSpPr/>
            <p:nvPr/>
          </p:nvSpPr>
          <p:spPr>
            <a:xfrm flipH="1" rot="277472">
              <a:off x="5757498" y="2170032"/>
              <a:ext cx="1556409" cy="376906"/>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6"/>
            <p:cNvSpPr/>
            <p:nvPr/>
          </p:nvSpPr>
          <p:spPr>
            <a:xfrm flipH="1" rot="277482">
              <a:off x="6608933" y="2234142"/>
              <a:ext cx="465950" cy="110913"/>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6"/>
            <p:cNvSpPr/>
            <p:nvPr/>
          </p:nvSpPr>
          <p:spPr>
            <a:xfrm flipH="1" rot="277482">
              <a:off x="6644809" y="1878729"/>
              <a:ext cx="325382" cy="108236"/>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6"/>
            <p:cNvSpPr/>
            <p:nvPr/>
          </p:nvSpPr>
          <p:spPr>
            <a:xfrm flipH="1" rot="277482">
              <a:off x="6658146" y="1510722"/>
              <a:ext cx="209160" cy="106418"/>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6"/>
            <p:cNvSpPr/>
            <p:nvPr/>
          </p:nvSpPr>
          <p:spPr>
            <a:xfrm flipH="1" rot="277482">
              <a:off x="5656465" y="2517349"/>
              <a:ext cx="1727676" cy="186579"/>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6"/>
            <p:cNvSpPr/>
            <p:nvPr/>
          </p:nvSpPr>
          <p:spPr>
            <a:xfrm flipH="1" rot="277482">
              <a:off x="5739069" y="2272319"/>
              <a:ext cx="1556449" cy="627558"/>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4" name="Google Shape;4244;p46"/>
          <p:cNvGrpSpPr/>
          <p:nvPr/>
        </p:nvGrpSpPr>
        <p:grpSpPr>
          <a:xfrm rot="1113513">
            <a:off x="309027" y="4035282"/>
            <a:ext cx="1155588" cy="710723"/>
            <a:chOff x="6013250" y="4041400"/>
            <a:chExt cx="1231725" cy="757550"/>
          </a:xfrm>
        </p:grpSpPr>
        <p:sp>
          <p:nvSpPr>
            <p:cNvPr id="4245" name="Google Shape;4245;p46"/>
            <p:cNvSpPr/>
            <p:nvPr/>
          </p:nvSpPr>
          <p:spPr>
            <a:xfrm>
              <a:off x="6084375" y="4041400"/>
              <a:ext cx="1160600" cy="700675"/>
            </a:xfrm>
            <a:custGeom>
              <a:rect b="b" l="l" r="r" t="t"/>
              <a:pathLst>
                <a:path extrusionOk="0" h="28027" w="46424">
                  <a:moveTo>
                    <a:pt x="536" y="1"/>
                  </a:moveTo>
                  <a:cubicBezTo>
                    <a:pt x="96" y="2334"/>
                    <a:pt x="1" y="4727"/>
                    <a:pt x="251" y="7085"/>
                  </a:cubicBezTo>
                  <a:lnTo>
                    <a:pt x="251" y="7144"/>
                  </a:lnTo>
                  <a:cubicBezTo>
                    <a:pt x="275" y="7323"/>
                    <a:pt x="286" y="7501"/>
                    <a:pt x="310" y="7680"/>
                  </a:cubicBezTo>
                  <a:cubicBezTo>
                    <a:pt x="560" y="9537"/>
                    <a:pt x="1048" y="11371"/>
                    <a:pt x="1775" y="13109"/>
                  </a:cubicBezTo>
                  <a:cubicBezTo>
                    <a:pt x="1775" y="13109"/>
                    <a:pt x="1775" y="13121"/>
                    <a:pt x="1775" y="13121"/>
                  </a:cubicBezTo>
                  <a:cubicBezTo>
                    <a:pt x="1822" y="13264"/>
                    <a:pt x="1882" y="13395"/>
                    <a:pt x="1941" y="13538"/>
                  </a:cubicBezTo>
                  <a:lnTo>
                    <a:pt x="2025" y="13716"/>
                  </a:lnTo>
                  <a:cubicBezTo>
                    <a:pt x="2084" y="13836"/>
                    <a:pt x="2144" y="13967"/>
                    <a:pt x="2203" y="14097"/>
                  </a:cubicBezTo>
                  <a:lnTo>
                    <a:pt x="2299" y="14300"/>
                  </a:lnTo>
                  <a:cubicBezTo>
                    <a:pt x="2394" y="14502"/>
                    <a:pt x="2501" y="14705"/>
                    <a:pt x="2596" y="14895"/>
                  </a:cubicBezTo>
                  <a:cubicBezTo>
                    <a:pt x="2644" y="14979"/>
                    <a:pt x="2680" y="15062"/>
                    <a:pt x="2727" y="15157"/>
                  </a:cubicBezTo>
                  <a:cubicBezTo>
                    <a:pt x="3584" y="16741"/>
                    <a:pt x="4632" y="18217"/>
                    <a:pt x="5847" y="19562"/>
                  </a:cubicBezTo>
                  <a:cubicBezTo>
                    <a:pt x="6335" y="20110"/>
                    <a:pt x="6859" y="20646"/>
                    <a:pt x="7406" y="21146"/>
                  </a:cubicBezTo>
                  <a:lnTo>
                    <a:pt x="7442" y="21170"/>
                  </a:lnTo>
                  <a:cubicBezTo>
                    <a:pt x="9002" y="22610"/>
                    <a:pt x="10740" y="23849"/>
                    <a:pt x="12609" y="24861"/>
                  </a:cubicBezTo>
                  <a:cubicBezTo>
                    <a:pt x="12776" y="24944"/>
                    <a:pt x="12943" y="25039"/>
                    <a:pt x="13109" y="25123"/>
                  </a:cubicBezTo>
                  <a:lnTo>
                    <a:pt x="13133" y="25135"/>
                  </a:lnTo>
                  <a:cubicBezTo>
                    <a:pt x="15431" y="26301"/>
                    <a:pt x="17884" y="27147"/>
                    <a:pt x="20420" y="27611"/>
                  </a:cubicBezTo>
                  <a:lnTo>
                    <a:pt x="20515" y="27635"/>
                  </a:lnTo>
                  <a:cubicBezTo>
                    <a:pt x="20670" y="27659"/>
                    <a:pt x="20837" y="27682"/>
                    <a:pt x="20991" y="27706"/>
                  </a:cubicBezTo>
                  <a:lnTo>
                    <a:pt x="21170" y="27742"/>
                  </a:lnTo>
                  <a:cubicBezTo>
                    <a:pt x="21313" y="27754"/>
                    <a:pt x="21444" y="27778"/>
                    <a:pt x="21575" y="27802"/>
                  </a:cubicBezTo>
                  <a:lnTo>
                    <a:pt x="21968" y="27849"/>
                  </a:lnTo>
                  <a:cubicBezTo>
                    <a:pt x="22923" y="27967"/>
                    <a:pt x="23885" y="28027"/>
                    <a:pt x="24846" y="28027"/>
                  </a:cubicBezTo>
                  <a:cubicBezTo>
                    <a:pt x="25920" y="28027"/>
                    <a:pt x="26995" y="27952"/>
                    <a:pt x="28064" y="27802"/>
                  </a:cubicBezTo>
                  <a:lnTo>
                    <a:pt x="28076" y="27802"/>
                  </a:lnTo>
                  <a:cubicBezTo>
                    <a:pt x="28218" y="27790"/>
                    <a:pt x="28349" y="27766"/>
                    <a:pt x="28492" y="27742"/>
                  </a:cubicBezTo>
                  <a:cubicBezTo>
                    <a:pt x="28659" y="27718"/>
                    <a:pt x="28838" y="27694"/>
                    <a:pt x="29004" y="27659"/>
                  </a:cubicBezTo>
                  <a:cubicBezTo>
                    <a:pt x="29397" y="27587"/>
                    <a:pt x="29790" y="27504"/>
                    <a:pt x="30171" y="27409"/>
                  </a:cubicBezTo>
                  <a:lnTo>
                    <a:pt x="30254" y="27385"/>
                  </a:lnTo>
                  <a:cubicBezTo>
                    <a:pt x="32219" y="26920"/>
                    <a:pt x="34112" y="26170"/>
                    <a:pt x="35862" y="25158"/>
                  </a:cubicBezTo>
                  <a:cubicBezTo>
                    <a:pt x="38660" y="23515"/>
                    <a:pt x="41053" y="21277"/>
                    <a:pt x="42875" y="18610"/>
                  </a:cubicBezTo>
                  <a:lnTo>
                    <a:pt x="42899" y="18574"/>
                  </a:lnTo>
                  <a:cubicBezTo>
                    <a:pt x="42994" y="18443"/>
                    <a:pt x="43077" y="18300"/>
                    <a:pt x="43173" y="18169"/>
                  </a:cubicBezTo>
                  <a:cubicBezTo>
                    <a:pt x="43185" y="18146"/>
                    <a:pt x="43197" y="18122"/>
                    <a:pt x="43208" y="18098"/>
                  </a:cubicBezTo>
                  <a:cubicBezTo>
                    <a:pt x="45649" y="14371"/>
                    <a:pt x="46423" y="11026"/>
                    <a:pt x="46423" y="11026"/>
                  </a:cubicBezTo>
                  <a:lnTo>
                    <a:pt x="43208" y="10252"/>
                  </a:lnTo>
                  <a:lnTo>
                    <a:pt x="41684" y="9883"/>
                  </a:lnTo>
                  <a:lnTo>
                    <a:pt x="22837" y="5358"/>
                  </a:lnTo>
                  <a:lnTo>
                    <a:pt x="3477" y="703"/>
                  </a:lnTo>
                  <a:lnTo>
                    <a:pt x="536"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6" name="Google Shape;4246;p46"/>
            <p:cNvGrpSpPr/>
            <p:nvPr/>
          </p:nvGrpSpPr>
          <p:grpSpPr>
            <a:xfrm>
              <a:off x="6013250" y="4041400"/>
              <a:ext cx="1231725" cy="757550"/>
              <a:chOff x="6013250" y="4041400"/>
              <a:chExt cx="1231725" cy="757550"/>
            </a:xfrm>
          </p:grpSpPr>
          <p:sp>
            <p:nvSpPr>
              <p:cNvPr id="4247" name="Google Shape;4247;p46"/>
              <p:cNvSpPr/>
              <p:nvPr/>
            </p:nvSpPr>
            <p:spPr>
              <a:xfrm>
                <a:off x="6013250" y="4041400"/>
                <a:ext cx="1231725" cy="757550"/>
              </a:xfrm>
              <a:custGeom>
                <a:rect b="b" l="l" r="r" t="t"/>
                <a:pathLst>
                  <a:path extrusionOk="0" h="30302" w="49269">
                    <a:moveTo>
                      <a:pt x="3381" y="1"/>
                    </a:moveTo>
                    <a:lnTo>
                      <a:pt x="49268" y="11026"/>
                    </a:lnTo>
                    <a:cubicBezTo>
                      <a:pt x="49268" y="11026"/>
                      <a:pt x="46053" y="25039"/>
                      <a:pt x="31873" y="27671"/>
                    </a:cubicBezTo>
                    <a:cubicBezTo>
                      <a:pt x="17681" y="30302"/>
                      <a:pt x="0" y="18717"/>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6"/>
              <p:cNvSpPr/>
              <p:nvPr/>
            </p:nvSpPr>
            <p:spPr>
              <a:xfrm>
                <a:off x="6109975" y="4058950"/>
                <a:ext cx="1054625" cy="641775"/>
              </a:xfrm>
              <a:custGeom>
                <a:rect b="b" l="l" r="r" t="t"/>
                <a:pathLst>
                  <a:path extrusionOk="0" h="25671" w="42185">
                    <a:moveTo>
                      <a:pt x="2453" y="1"/>
                    </a:moveTo>
                    <a:lnTo>
                      <a:pt x="21813" y="4656"/>
                    </a:lnTo>
                    <a:lnTo>
                      <a:pt x="42184" y="9550"/>
                    </a:lnTo>
                    <a:cubicBezTo>
                      <a:pt x="41446" y="11979"/>
                      <a:pt x="37958" y="21420"/>
                      <a:pt x="27254" y="23409"/>
                    </a:cubicBezTo>
                    <a:cubicBezTo>
                      <a:pt x="15110" y="25671"/>
                      <a:pt x="1" y="15884"/>
                      <a:pt x="2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6"/>
              <p:cNvSpPr/>
              <p:nvPr/>
            </p:nvSpPr>
            <p:spPr>
              <a:xfrm>
                <a:off x="6087350"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6"/>
              <p:cNvSpPr/>
              <p:nvPr/>
            </p:nvSpPr>
            <p:spPr>
              <a:xfrm>
                <a:off x="6086913"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6"/>
              <p:cNvSpPr/>
              <p:nvPr/>
            </p:nvSpPr>
            <p:spPr>
              <a:xfrm>
                <a:off x="6272800" y="4192900"/>
                <a:ext cx="42575" cy="24450"/>
              </a:xfrm>
              <a:custGeom>
                <a:rect b="b" l="l" r="r" t="t"/>
                <a:pathLst>
                  <a:path extrusionOk="0" h="978" w="1703">
                    <a:moveTo>
                      <a:pt x="1679" y="167"/>
                    </a:moveTo>
                    <a:cubicBezTo>
                      <a:pt x="1631" y="84"/>
                      <a:pt x="1143" y="1"/>
                      <a:pt x="1000" y="1"/>
                    </a:cubicBezTo>
                    <a:cubicBezTo>
                      <a:pt x="774" y="1"/>
                      <a:pt x="560" y="48"/>
                      <a:pt x="358" y="132"/>
                    </a:cubicBezTo>
                    <a:cubicBezTo>
                      <a:pt x="227" y="179"/>
                      <a:pt x="119" y="275"/>
                      <a:pt x="60" y="394"/>
                    </a:cubicBezTo>
                    <a:cubicBezTo>
                      <a:pt x="0" y="513"/>
                      <a:pt x="12" y="644"/>
                      <a:pt x="84" y="739"/>
                    </a:cubicBezTo>
                    <a:cubicBezTo>
                      <a:pt x="143" y="882"/>
                      <a:pt x="286" y="965"/>
                      <a:pt x="441" y="977"/>
                    </a:cubicBezTo>
                    <a:cubicBezTo>
                      <a:pt x="548" y="965"/>
                      <a:pt x="655" y="953"/>
                      <a:pt x="762" y="941"/>
                    </a:cubicBezTo>
                    <a:cubicBezTo>
                      <a:pt x="1322" y="763"/>
                      <a:pt x="1703" y="203"/>
                      <a:pt x="1679" y="16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6"/>
              <p:cNvSpPr/>
              <p:nvPr/>
            </p:nvSpPr>
            <p:spPr>
              <a:xfrm>
                <a:off x="6994900" y="4371500"/>
                <a:ext cx="33975" cy="36050"/>
              </a:xfrm>
              <a:custGeom>
                <a:rect b="b" l="l" r="r" t="t"/>
                <a:pathLst>
                  <a:path extrusionOk="0" h="1442" w="1359">
                    <a:moveTo>
                      <a:pt x="37" y="60"/>
                    </a:moveTo>
                    <a:cubicBezTo>
                      <a:pt x="120" y="1"/>
                      <a:pt x="596" y="167"/>
                      <a:pt x="727" y="251"/>
                    </a:cubicBezTo>
                    <a:cubicBezTo>
                      <a:pt x="918" y="358"/>
                      <a:pt x="1084" y="501"/>
                      <a:pt x="1215" y="667"/>
                    </a:cubicBezTo>
                    <a:cubicBezTo>
                      <a:pt x="1311" y="774"/>
                      <a:pt x="1358" y="905"/>
                      <a:pt x="1346" y="1048"/>
                    </a:cubicBezTo>
                    <a:cubicBezTo>
                      <a:pt x="1346" y="1167"/>
                      <a:pt x="1275" y="1286"/>
                      <a:pt x="1156" y="1346"/>
                    </a:cubicBezTo>
                    <a:cubicBezTo>
                      <a:pt x="1037" y="1429"/>
                      <a:pt x="870" y="1441"/>
                      <a:pt x="727" y="1382"/>
                    </a:cubicBezTo>
                    <a:cubicBezTo>
                      <a:pt x="644" y="1322"/>
                      <a:pt x="549" y="1251"/>
                      <a:pt x="465" y="1179"/>
                    </a:cubicBezTo>
                    <a:cubicBezTo>
                      <a:pt x="60" y="751"/>
                      <a:pt x="1" y="84"/>
                      <a:pt x="37" y="6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6"/>
              <p:cNvSpPr/>
              <p:nvPr/>
            </p:nvSpPr>
            <p:spPr>
              <a:xfrm>
                <a:off x="6404950" y="4407825"/>
                <a:ext cx="32775" cy="36625"/>
              </a:xfrm>
              <a:custGeom>
                <a:rect b="b" l="l" r="r" t="t"/>
                <a:pathLst>
                  <a:path extrusionOk="0" h="1465" w="1311">
                    <a:moveTo>
                      <a:pt x="1275" y="48"/>
                    </a:moveTo>
                    <a:cubicBezTo>
                      <a:pt x="1191" y="0"/>
                      <a:pt x="727" y="202"/>
                      <a:pt x="608" y="274"/>
                    </a:cubicBezTo>
                    <a:cubicBezTo>
                      <a:pt x="417" y="393"/>
                      <a:pt x="263" y="536"/>
                      <a:pt x="132" y="714"/>
                    </a:cubicBezTo>
                    <a:cubicBezTo>
                      <a:pt x="48" y="822"/>
                      <a:pt x="1" y="964"/>
                      <a:pt x="13" y="1095"/>
                    </a:cubicBezTo>
                    <a:cubicBezTo>
                      <a:pt x="36" y="1215"/>
                      <a:pt x="108" y="1322"/>
                      <a:pt x="215" y="1381"/>
                    </a:cubicBezTo>
                    <a:cubicBezTo>
                      <a:pt x="346" y="1465"/>
                      <a:pt x="513" y="1465"/>
                      <a:pt x="656" y="1393"/>
                    </a:cubicBezTo>
                    <a:cubicBezTo>
                      <a:pt x="739" y="1322"/>
                      <a:pt x="822" y="1250"/>
                      <a:pt x="906" y="1179"/>
                    </a:cubicBezTo>
                    <a:cubicBezTo>
                      <a:pt x="1287" y="750"/>
                      <a:pt x="1310" y="72"/>
                      <a:pt x="1275" y="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6"/>
              <p:cNvSpPr/>
              <p:nvPr/>
            </p:nvSpPr>
            <p:spPr>
              <a:xfrm>
                <a:off x="6742500" y="4484300"/>
                <a:ext cx="24425" cy="43200"/>
              </a:xfrm>
              <a:custGeom>
                <a:rect b="b" l="l" r="r" t="t"/>
                <a:pathLst>
                  <a:path extrusionOk="0" h="1728" w="977">
                    <a:moveTo>
                      <a:pt x="405" y="13"/>
                    </a:moveTo>
                    <a:cubicBezTo>
                      <a:pt x="500" y="13"/>
                      <a:pt x="774" y="430"/>
                      <a:pt x="834" y="572"/>
                    </a:cubicBezTo>
                    <a:cubicBezTo>
                      <a:pt x="917" y="775"/>
                      <a:pt x="965" y="989"/>
                      <a:pt x="965" y="1215"/>
                    </a:cubicBezTo>
                    <a:cubicBezTo>
                      <a:pt x="977" y="1346"/>
                      <a:pt x="929" y="1489"/>
                      <a:pt x="846" y="1585"/>
                    </a:cubicBezTo>
                    <a:cubicBezTo>
                      <a:pt x="762" y="1680"/>
                      <a:pt x="631" y="1727"/>
                      <a:pt x="512" y="1704"/>
                    </a:cubicBezTo>
                    <a:cubicBezTo>
                      <a:pt x="358" y="1692"/>
                      <a:pt x="227" y="1608"/>
                      <a:pt x="155" y="1477"/>
                    </a:cubicBezTo>
                    <a:cubicBezTo>
                      <a:pt x="119" y="1370"/>
                      <a:pt x="96" y="1263"/>
                      <a:pt x="60" y="1156"/>
                    </a:cubicBezTo>
                    <a:cubicBezTo>
                      <a:pt x="0" y="572"/>
                      <a:pt x="369" y="1"/>
                      <a:pt x="405"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6"/>
              <p:cNvSpPr/>
              <p:nvPr/>
            </p:nvSpPr>
            <p:spPr>
              <a:xfrm>
                <a:off x="6627300" y="4261075"/>
                <a:ext cx="25925" cy="42275"/>
              </a:xfrm>
              <a:custGeom>
                <a:rect b="b" l="l" r="r" t="t"/>
                <a:pathLst>
                  <a:path extrusionOk="0" h="1691" w="1037">
                    <a:moveTo>
                      <a:pt x="679" y="0"/>
                    </a:moveTo>
                    <a:cubicBezTo>
                      <a:pt x="584" y="0"/>
                      <a:pt x="275" y="393"/>
                      <a:pt x="203" y="524"/>
                    </a:cubicBezTo>
                    <a:cubicBezTo>
                      <a:pt x="108" y="715"/>
                      <a:pt x="36" y="929"/>
                      <a:pt x="13" y="1143"/>
                    </a:cubicBezTo>
                    <a:cubicBezTo>
                      <a:pt x="1" y="1286"/>
                      <a:pt x="24" y="1417"/>
                      <a:pt x="108" y="1536"/>
                    </a:cubicBezTo>
                    <a:cubicBezTo>
                      <a:pt x="179" y="1631"/>
                      <a:pt x="298" y="1691"/>
                      <a:pt x="429" y="1679"/>
                    </a:cubicBezTo>
                    <a:cubicBezTo>
                      <a:pt x="572" y="1691"/>
                      <a:pt x="715" y="1608"/>
                      <a:pt x="810" y="1477"/>
                    </a:cubicBezTo>
                    <a:cubicBezTo>
                      <a:pt x="846" y="1381"/>
                      <a:pt x="882" y="1274"/>
                      <a:pt x="917" y="1167"/>
                    </a:cubicBezTo>
                    <a:cubicBezTo>
                      <a:pt x="1037" y="596"/>
                      <a:pt x="715"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6" name="Google Shape;4256;p46"/>
          <p:cNvGrpSpPr/>
          <p:nvPr/>
        </p:nvGrpSpPr>
        <p:grpSpPr>
          <a:xfrm>
            <a:off x="2372232" y="3836134"/>
            <a:ext cx="3325543" cy="3045370"/>
            <a:chOff x="4713095" y="-1788653"/>
            <a:chExt cx="3325543" cy="3045370"/>
          </a:xfrm>
        </p:grpSpPr>
        <p:sp>
          <p:nvSpPr>
            <p:cNvPr id="4257" name="Google Shape;4257;p46"/>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6"/>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6"/>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6"/>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6"/>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6"/>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6"/>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6"/>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6"/>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6"/>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6"/>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6"/>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6"/>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6"/>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6"/>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6"/>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6"/>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6"/>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6"/>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6"/>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6"/>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6"/>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6"/>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6"/>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6"/>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6"/>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6"/>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6"/>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6"/>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6"/>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6"/>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6"/>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6"/>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6"/>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6"/>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6"/>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6"/>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6"/>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6"/>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6"/>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6"/>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6"/>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46"/>
          <p:cNvGrpSpPr/>
          <p:nvPr/>
        </p:nvGrpSpPr>
        <p:grpSpPr>
          <a:xfrm>
            <a:off x="8428900" y="-167425"/>
            <a:ext cx="1069500" cy="982775"/>
            <a:chOff x="2371425" y="1495175"/>
            <a:chExt cx="1069500" cy="982775"/>
          </a:xfrm>
        </p:grpSpPr>
        <p:sp>
          <p:nvSpPr>
            <p:cNvPr id="4300" name="Google Shape;4300;p46"/>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01" name="Google Shape;4301;p46"/>
            <p:cNvGrpSpPr/>
            <p:nvPr/>
          </p:nvGrpSpPr>
          <p:grpSpPr>
            <a:xfrm>
              <a:off x="2379150" y="1495175"/>
              <a:ext cx="1061775" cy="982775"/>
              <a:chOff x="2379150" y="1495175"/>
              <a:chExt cx="1061775" cy="982775"/>
            </a:xfrm>
          </p:grpSpPr>
          <p:sp>
            <p:nvSpPr>
              <p:cNvPr id="4302" name="Google Shape;4302;p46"/>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6"/>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6"/>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6"/>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6"/>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6"/>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6"/>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6"/>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6"/>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6"/>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6"/>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6"/>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6"/>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6"/>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16" name="Google Shape;4316;p46"/>
          <p:cNvGrpSpPr/>
          <p:nvPr/>
        </p:nvGrpSpPr>
        <p:grpSpPr>
          <a:xfrm flipH="1" rot="204588">
            <a:off x="486119" y="181377"/>
            <a:ext cx="629657" cy="1296371"/>
            <a:chOff x="3197975" y="3055775"/>
            <a:chExt cx="633675" cy="1304775"/>
          </a:xfrm>
        </p:grpSpPr>
        <p:sp>
          <p:nvSpPr>
            <p:cNvPr id="4317" name="Google Shape;4317;p46"/>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6"/>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19" name="Google Shape;4319;p46"/>
            <p:cNvGrpSpPr/>
            <p:nvPr/>
          </p:nvGrpSpPr>
          <p:grpSpPr>
            <a:xfrm>
              <a:off x="3198650" y="3055775"/>
              <a:ext cx="633000" cy="1304750"/>
              <a:chOff x="3198650" y="3055775"/>
              <a:chExt cx="633000" cy="1304750"/>
            </a:xfrm>
          </p:grpSpPr>
          <p:sp>
            <p:nvSpPr>
              <p:cNvPr id="4320" name="Google Shape;4320;p46"/>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6"/>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6"/>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6"/>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6"/>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6"/>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6"/>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6"/>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6"/>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6"/>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6"/>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6"/>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6"/>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36" name="Shape 4336"/>
        <p:cNvGrpSpPr/>
        <p:nvPr/>
      </p:nvGrpSpPr>
      <p:grpSpPr>
        <a:xfrm>
          <a:off x="0" y="0"/>
          <a:ext cx="0" cy="0"/>
          <a:chOff x="0" y="0"/>
          <a:chExt cx="0" cy="0"/>
        </a:xfrm>
      </p:grpSpPr>
      <p:sp>
        <p:nvSpPr>
          <p:cNvPr id="4337" name="Google Shape;4337;p47"/>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Ice cream </a:t>
            </a:r>
            <a:r>
              <a:rPr lang="en">
                <a:solidFill>
                  <a:schemeClr val="lt1"/>
                </a:solidFill>
              </a:rPr>
              <a:t>background</a:t>
            </a:r>
            <a:endParaRPr>
              <a:solidFill>
                <a:schemeClr val="lt1"/>
              </a:solidFill>
            </a:endParaRPr>
          </a:p>
        </p:txBody>
      </p:sp>
      <p:sp>
        <p:nvSpPr>
          <p:cNvPr id="4338" name="Google Shape;4338;p47"/>
          <p:cNvSpPr txBox="1"/>
          <p:nvPr>
            <p:ph idx="1" type="subTitle"/>
          </p:nvPr>
        </p:nvSpPr>
        <p:spPr>
          <a:xfrm>
            <a:off x="5818350" y="4048525"/>
            <a:ext cx="1845900" cy="5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4339" name="Google Shape;4339;p47"/>
          <p:cNvSpPr txBox="1"/>
          <p:nvPr>
            <p:ph idx="2" type="subTitle"/>
          </p:nvPr>
        </p:nvSpPr>
        <p:spPr>
          <a:xfrm>
            <a:off x="2183925" y="4048525"/>
            <a:ext cx="1845900" cy="5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4340" name="Google Shape;4340;p47"/>
          <p:cNvSpPr txBox="1"/>
          <p:nvPr>
            <p:ph idx="3" type="subTitle"/>
          </p:nvPr>
        </p:nvSpPr>
        <p:spPr>
          <a:xfrm>
            <a:off x="5818350" y="1703500"/>
            <a:ext cx="1845900" cy="5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was named after a Roman god</a:t>
            </a:r>
            <a:endParaRPr/>
          </a:p>
        </p:txBody>
      </p:sp>
      <p:sp>
        <p:nvSpPr>
          <p:cNvPr id="4341" name="Google Shape;4341;p47"/>
          <p:cNvSpPr txBox="1"/>
          <p:nvPr>
            <p:ph idx="4" type="subTitle"/>
          </p:nvPr>
        </p:nvSpPr>
        <p:spPr>
          <a:xfrm>
            <a:off x="5818339" y="1308350"/>
            <a:ext cx="2190000" cy="4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4342" name="Google Shape;4342;p47"/>
          <p:cNvSpPr txBox="1"/>
          <p:nvPr>
            <p:ph idx="5" type="subTitle"/>
          </p:nvPr>
        </p:nvSpPr>
        <p:spPr>
          <a:xfrm>
            <a:off x="2183925" y="1703500"/>
            <a:ext cx="1845900" cy="5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closest planet to the Sun</a:t>
            </a:r>
            <a:endParaRPr/>
          </a:p>
        </p:txBody>
      </p:sp>
      <p:sp>
        <p:nvSpPr>
          <p:cNvPr id="4343" name="Google Shape;4343;p47"/>
          <p:cNvSpPr txBox="1"/>
          <p:nvPr>
            <p:ph idx="6" type="subTitle"/>
          </p:nvPr>
        </p:nvSpPr>
        <p:spPr>
          <a:xfrm>
            <a:off x="2183914" y="1308350"/>
            <a:ext cx="2190000" cy="4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4344" name="Google Shape;4344;p47"/>
          <p:cNvSpPr txBox="1"/>
          <p:nvPr>
            <p:ph idx="7" type="subTitle"/>
          </p:nvPr>
        </p:nvSpPr>
        <p:spPr>
          <a:xfrm>
            <a:off x="5818350" y="2872188"/>
            <a:ext cx="1845900" cy="5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4345" name="Google Shape;4345;p47"/>
          <p:cNvSpPr txBox="1"/>
          <p:nvPr>
            <p:ph idx="8" type="subTitle"/>
          </p:nvPr>
        </p:nvSpPr>
        <p:spPr>
          <a:xfrm>
            <a:off x="5818339" y="2482144"/>
            <a:ext cx="2190000" cy="4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4346" name="Google Shape;4346;p47"/>
          <p:cNvSpPr txBox="1"/>
          <p:nvPr>
            <p:ph idx="9" type="subTitle"/>
          </p:nvPr>
        </p:nvSpPr>
        <p:spPr>
          <a:xfrm>
            <a:off x="2183925" y="2872188"/>
            <a:ext cx="1845900" cy="54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4347" name="Google Shape;4347;p47"/>
          <p:cNvSpPr txBox="1"/>
          <p:nvPr>
            <p:ph idx="13" type="subTitle"/>
          </p:nvPr>
        </p:nvSpPr>
        <p:spPr>
          <a:xfrm>
            <a:off x="2183914" y="2482127"/>
            <a:ext cx="2190000" cy="4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4348" name="Google Shape;4348;p47"/>
          <p:cNvSpPr txBox="1"/>
          <p:nvPr>
            <p:ph idx="14" type="subTitle"/>
          </p:nvPr>
        </p:nvSpPr>
        <p:spPr>
          <a:xfrm>
            <a:off x="5818339" y="3650798"/>
            <a:ext cx="2190000" cy="4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4349" name="Google Shape;4349;p47"/>
          <p:cNvSpPr txBox="1"/>
          <p:nvPr>
            <p:ph idx="15" type="subTitle"/>
          </p:nvPr>
        </p:nvSpPr>
        <p:spPr>
          <a:xfrm>
            <a:off x="2183914" y="3650798"/>
            <a:ext cx="2190000" cy="469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grpSp>
        <p:nvGrpSpPr>
          <p:cNvPr id="4350" name="Google Shape;4350;p47"/>
          <p:cNvGrpSpPr/>
          <p:nvPr/>
        </p:nvGrpSpPr>
        <p:grpSpPr>
          <a:xfrm flipH="1">
            <a:off x="1533399" y="1391705"/>
            <a:ext cx="371397" cy="764729"/>
            <a:chOff x="3197975" y="3055775"/>
            <a:chExt cx="633675" cy="1304775"/>
          </a:xfrm>
        </p:grpSpPr>
        <p:sp>
          <p:nvSpPr>
            <p:cNvPr id="4351" name="Google Shape;4351;p47"/>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7"/>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3" name="Google Shape;4353;p47"/>
            <p:cNvGrpSpPr/>
            <p:nvPr/>
          </p:nvGrpSpPr>
          <p:grpSpPr>
            <a:xfrm>
              <a:off x="3198650" y="3055775"/>
              <a:ext cx="633000" cy="1304750"/>
              <a:chOff x="3198650" y="3055775"/>
              <a:chExt cx="633000" cy="1304750"/>
            </a:xfrm>
          </p:grpSpPr>
          <p:sp>
            <p:nvSpPr>
              <p:cNvPr id="4354" name="Google Shape;4354;p47"/>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7"/>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7"/>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7"/>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7"/>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7"/>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7"/>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7"/>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7"/>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7"/>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7"/>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7"/>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7"/>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67" name="Google Shape;4367;p47"/>
          <p:cNvGrpSpPr/>
          <p:nvPr/>
        </p:nvGrpSpPr>
        <p:grpSpPr>
          <a:xfrm>
            <a:off x="5165833" y="1393303"/>
            <a:ext cx="371394" cy="761553"/>
            <a:chOff x="1137375" y="1298700"/>
            <a:chExt cx="661550" cy="1356525"/>
          </a:xfrm>
        </p:grpSpPr>
        <p:sp>
          <p:nvSpPr>
            <p:cNvPr id="4368" name="Google Shape;4368;p47"/>
            <p:cNvSpPr/>
            <p:nvPr/>
          </p:nvSpPr>
          <p:spPr>
            <a:xfrm>
              <a:off x="1140050" y="1298700"/>
              <a:ext cx="658875" cy="1356525"/>
            </a:xfrm>
            <a:custGeom>
              <a:rect b="b" l="l" r="r" t="t"/>
              <a:pathLst>
                <a:path extrusionOk="0" h="54261" w="26355">
                  <a:moveTo>
                    <a:pt x="13051" y="1"/>
                  </a:moveTo>
                  <a:cubicBezTo>
                    <a:pt x="13019" y="1"/>
                    <a:pt x="12987" y="1"/>
                    <a:pt x="12955" y="1"/>
                  </a:cubicBezTo>
                  <a:cubicBezTo>
                    <a:pt x="7834" y="37"/>
                    <a:pt x="3195" y="3088"/>
                    <a:pt x="1107" y="7780"/>
                  </a:cubicBezTo>
                  <a:lnTo>
                    <a:pt x="1089" y="7816"/>
                  </a:lnTo>
                  <a:cubicBezTo>
                    <a:pt x="929" y="8173"/>
                    <a:pt x="786" y="8530"/>
                    <a:pt x="661" y="8904"/>
                  </a:cubicBezTo>
                  <a:cubicBezTo>
                    <a:pt x="643" y="8958"/>
                    <a:pt x="625" y="9011"/>
                    <a:pt x="607" y="9065"/>
                  </a:cubicBezTo>
                  <a:cubicBezTo>
                    <a:pt x="554" y="9226"/>
                    <a:pt x="518" y="9368"/>
                    <a:pt x="465" y="9529"/>
                  </a:cubicBezTo>
                  <a:cubicBezTo>
                    <a:pt x="447" y="9636"/>
                    <a:pt x="411" y="9725"/>
                    <a:pt x="393" y="9814"/>
                  </a:cubicBezTo>
                  <a:cubicBezTo>
                    <a:pt x="358" y="9921"/>
                    <a:pt x="340" y="9993"/>
                    <a:pt x="322" y="10082"/>
                  </a:cubicBezTo>
                  <a:cubicBezTo>
                    <a:pt x="304" y="10171"/>
                    <a:pt x="268" y="10296"/>
                    <a:pt x="251" y="10403"/>
                  </a:cubicBezTo>
                  <a:cubicBezTo>
                    <a:pt x="233" y="10475"/>
                    <a:pt x="215" y="10564"/>
                    <a:pt x="215" y="10635"/>
                  </a:cubicBezTo>
                  <a:cubicBezTo>
                    <a:pt x="179" y="10796"/>
                    <a:pt x="144" y="10956"/>
                    <a:pt x="126" y="11117"/>
                  </a:cubicBezTo>
                  <a:cubicBezTo>
                    <a:pt x="126" y="11188"/>
                    <a:pt x="108" y="11260"/>
                    <a:pt x="90" y="11313"/>
                  </a:cubicBezTo>
                  <a:cubicBezTo>
                    <a:pt x="72" y="11474"/>
                    <a:pt x="54" y="11634"/>
                    <a:pt x="37" y="11813"/>
                  </a:cubicBezTo>
                  <a:lnTo>
                    <a:pt x="37" y="11884"/>
                  </a:lnTo>
                  <a:cubicBezTo>
                    <a:pt x="19" y="12080"/>
                    <a:pt x="19" y="12277"/>
                    <a:pt x="1" y="12473"/>
                  </a:cubicBezTo>
                  <a:lnTo>
                    <a:pt x="1" y="12616"/>
                  </a:lnTo>
                  <a:lnTo>
                    <a:pt x="1" y="13222"/>
                  </a:lnTo>
                  <a:lnTo>
                    <a:pt x="19" y="15827"/>
                  </a:lnTo>
                  <a:lnTo>
                    <a:pt x="90" y="22732"/>
                  </a:lnTo>
                  <a:lnTo>
                    <a:pt x="108" y="26337"/>
                  </a:lnTo>
                  <a:lnTo>
                    <a:pt x="126" y="27996"/>
                  </a:lnTo>
                  <a:lnTo>
                    <a:pt x="197" y="35793"/>
                  </a:lnTo>
                  <a:cubicBezTo>
                    <a:pt x="197" y="35918"/>
                    <a:pt x="197" y="36043"/>
                    <a:pt x="215" y="36168"/>
                  </a:cubicBezTo>
                  <a:cubicBezTo>
                    <a:pt x="215" y="36186"/>
                    <a:pt x="215" y="36204"/>
                    <a:pt x="215" y="36221"/>
                  </a:cubicBezTo>
                  <a:cubicBezTo>
                    <a:pt x="233" y="36329"/>
                    <a:pt x="251" y="36436"/>
                    <a:pt x="268" y="36560"/>
                  </a:cubicBezTo>
                  <a:lnTo>
                    <a:pt x="286" y="36632"/>
                  </a:lnTo>
                  <a:cubicBezTo>
                    <a:pt x="304" y="36739"/>
                    <a:pt x="340" y="36846"/>
                    <a:pt x="376" y="36935"/>
                  </a:cubicBezTo>
                  <a:cubicBezTo>
                    <a:pt x="376" y="36971"/>
                    <a:pt x="393" y="36989"/>
                    <a:pt x="393" y="37024"/>
                  </a:cubicBezTo>
                  <a:cubicBezTo>
                    <a:pt x="429" y="37114"/>
                    <a:pt x="465" y="37221"/>
                    <a:pt x="500" y="37310"/>
                  </a:cubicBezTo>
                  <a:cubicBezTo>
                    <a:pt x="518" y="37346"/>
                    <a:pt x="536" y="37363"/>
                    <a:pt x="536" y="37399"/>
                  </a:cubicBezTo>
                  <a:cubicBezTo>
                    <a:pt x="572" y="37470"/>
                    <a:pt x="625" y="37560"/>
                    <a:pt x="661" y="37649"/>
                  </a:cubicBezTo>
                  <a:lnTo>
                    <a:pt x="732" y="37756"/>
                  </a:lnTo>
                  <a:cubicBezTo>
                    <a:pt x="732" y="37809"/>
                    <a:pt x="750" y="37863"/>
                    <a:pt x="804" y="37934"/>
                  </a:cubicBezTo>
                  <a:lnTo>
                    <a:pt x="893" y="38059"/>
                  </a:lnTo>
                  <a:cubicBezTo>
                    <a:pt x="929" y="38113"/>
                    <a:pt x="982" y="38184"/>
                    <a:pt x="1018" y="38238"/>
                  </a:cubicBezTo>
                  <a:lnTo>
                    <a:pt x="1107" y="38345"/>
                  </a:lnTo>
                  <a:cubicBezTo>
                    <a:pt x="1161" y="38416"/>
                    <a:pt x="1232" y="38470"/>
                    <a:pt x="1286" y="38523"/>
                  </a:cubicBezTo>
                  <a:cubicBezTo>
                    <a:pt x="1339" y="38595"/>
                    <a:pt x="1357" y="38612"/>
                    <a:pt x="1393" y="38648"/>
                  </a:cubicBezTo>
                  <a:cubicBezTo>
                    <a:pt x="1428" y="38684"/>
                    <a:pt x="1517" y="38755"/>
                    <a:pt x="1571" y="38809"/>
                  </a:cubicBezTo>
                  <a:cubicBezTo>
                    <a:pt x="2303" y="39415"/>
                    <a:pt x="3213" y="39736"/>
                    <a:pt x="4158" y="39736"/>
                  </a:cubicBezTo>
                  <a:lnTo>
                    <a:pt x="11028" y="39670"/>
                  </a:lnTo>
                  <a:lnTo>
                    <a:pt x="11028" y="39670"/>
                  </a:lnTo>
                  <a:lnTo>
                    <a:pt x="11135" y="52030"/>
                  </a:lnTo>
                  <a:cubicBezTo>
                    <a:pt x="11152" y="53279"/>
                    <a:pt x="12170" y="54260"/>
                    <a:pt x="13401" y="54260"/>
                  </a:cubicBezTo>
                  <a:cubicBezTo>
                    <a:pt x="14632" y="54243"/>
                    <a:pt x="15631" y="53226"/>
                    <a:pt x="15613" y="51994"/>
                  </a:cubicBezTo>
                  <a:lnTo>
                    <a:pt x="15506" y="39629"/>
                  </a:lnTo>
                  <a:lnTo>
                    <a:pt x="22393" y="39576"/>
                  </a:lnTo>
                  <a:cubicBezTo>
                    <a:pt x="24588" y="39558"/>
                    <a:pt x="26354" y="37756"/>
                    <a:pt x="26337" y="35561"/>
                  </a:cubicBezTo>
                  <a:lnTo>
                    <a:pt x="26337" y="34955"/>
                  </a:lnTo>
                  <a:lnTo>
                    <a:pt x="26283" y="28549"/>
                  </a:lnTo>
                  <a:lnTo>
                    <a:pt x="26283" y="27764"/>
                  </a:lnTo>
                  <a:lnTo>
                    <a:pt x="26176" y="15595"/>
                  </a:lnTo>
                  <a:lnTo>
                    <a:pt x="26158" y="12990"/>
                  </a:lnTo>
                  <a:cubicBezTo>
                    <a:pt x="26158" y="12794"/>
                    <a:pt x="26158" y="12598"/>
                    <a:pt x="26140" y="12402"/>
                  </a:cubicBezTo>
                  <a:lnTo>
                    <a:pt x="26140" y="12241"/>
                  </a:lnTo>
                  <a:cubicBezTo>
                    <a:pt x="26122" y="12045"/>
                    <a:pt x="26105" y="11866"/>
                    <a:pt x="26087" y="11688"/>
                  </a:cubicBezTo>
                  <a:cubicBezTo>
                    <a:pt x="26087" y="11634"/>
                    <a:pt x="26069" y="11581"/>
                    <a:pt x="26069" y="11509"/>
                  </a:cubicBezTo>
                  <a:cubicBezTo>
                    <a:pt x="26051" y="11385"/>
                    <a:pt x="26033" y="11260"/>
                    <a:pt x="26015" y="11135"/>
                  </a:cubicBezTo>
                  <a:cubicBezTo>
                    <a:pt x="25998" y="11046"/>
                    <a:pt x="25998" y="10956"/>
                    <a:pt x="25980" y="10885"/>
                  </a:cubicBezTo>
                  <a:cubicBezTo>
                    <a:pt x="25962" y="10796"/>
                    <a:pt x="25944" y="10671"/>
                    <a:pt x="25926" y="10564"/>
                  </a:cubicBezTo>
                  <a:cubicBezTo>
                    <a:pt x="25891" y="10421"/>
                    <a:pt x="25855" y="10260"/>
                    <a:pt x="25819" y="10100"/>
                  </a:cubicBezTo>
                  <a:cubicBezTo>
                    <a:pt x="25801" y="10046"/>
                    <a:pt x="25783" y="9993"/>
                    <a:pt x="25783" y="9921"/>
                  </a:cubicBezTo>
                  <a:cubicBezTo>
                    <a:pt x="25230" y="7745"/>
                    <a:pt x="24124" y="5728"/>
                    <a:pt x="22572" y="4087"/>
                  </a:cubicBezTo>
                  <a:lnTo>
                    <a:pt x="22465" y="3980"/>
                  </a:lnTo>
                  <a:cubicBezTo>
                    <a:pt x="22322" y="3819"/>
                    <a:pt x="22161" y="3677"/>
                    <a:pt x="22019" y="3534"/>
                  </a:cubicBezTo>
                  <a:lnTo>
                    <a:pt x="21912" y="3445"/>
                  </a:lnTo>
                  <a:cubicBezTo>
                    <a:pt x="21537" y="3088"/>
                    <a:pt x="21127" y="2749"/>
                    <a:pt x="20698" y="2445"/>
                  </a:cubicBezTo>
                  <a:lnTo>
                    <a:pt x="20680" y="2428"/>
                  </a:lnTo>
                  <a:cubicBezTo>
                    <a:pt x="20466" y="2285"/>
                    <a:pt x="20252" y="2142"/>
                    <a:pt x="20038" y="1999"/>
                  </a:cubicBezTo>
                  <a:lnTo>
                    <a:pt x="20002" y="1981"/>
                  </a:lnTo>
                  <a:cubicBezTo>
                    <a:pt x="17924" y="678"/>
                    <a:pt x="15515" y="1"/>
                    <a:pt x="1305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9" name="Google Shape;4369;p47"/>
            <p:cNvGrpSpPr/>
            <p:nvPr/>
          </p:nvGrpSpPr>
          <p:grpSpPr>
            <a:xfrm>
              <a:off x="1137375" y="1298700"/>
              <a:ext cx="661550" cy="1356525"/>
              <a:chOff x="1137375" y="1298700"/>
              <a:chExt cx="661550" cy="1356525"/>
            </a:xfrm>
          </p:grpSpPr>
          <p:sp>
            <p:nvSpPr>
              <p:cNvPr id="4370" name="Google Shape;4370;p47"/>
              <p:cNvSpPr/>
              <p:nvPr/>
            </p:nvSpPr>
            <p:spPr>
              <a:xfrm>
                <a:off x="1416175" y="2289425"/>
                <a:ext cx="114650" cy="365800"/>
              </a:xfrm>
              <a:custGeom>
                <a:rect b="b" l="l" r="r" t="t"/>
                <a:pathLst>
                  <a:path extrusionOk="0" h="14632" w="4586">
                    <a:moveTo>
                      <a:pt x="4479" y="0"/>
                    </a:moveTo>
                    <a:lnTo>
                      <a:pt x="0" y="36"/>
                    </a:lnTo>
                    <a:lnTo>
                      <a:pt x="107" y="12401"/>
                    </a:lnTo>
                    <a:cubicBezTo>
                      <a:pt x="107" y="13650"/>
                      <a:pt x="1125" y="14631"/>
                      <a:pt x="2356" y="14631"/>
                    </a:cubicBezTo>
                    <a:cubicBezTo>
                      <a:pt x="3587" y="14614"/>
                      <a:pt x="4586" y="13614"/>
                      <a:pt x="4568" y="12365"/>
                    </a:cubicBezTo>
                    <a:lnTo>
                      <a:pt x="44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7"/>
              <p:cNvSpPr/>
              <p:nvPr/>
            </p:nvSpPr>
            <p:spPr>
              <a:xfrm>
                <a:off x="1417950" y="2287650"/>
                <a:ext cx="112450" cy="52650"/>
              </a:xfrm>
              <a:custGeom>
                <a:rect b="b" l="l" r="r" t="t"/>
                <a:pathLst>
                  <a:path extrusionOk="0" h="2106" w="4498">
                    <a:moveTo>
                      <a:pt x="4479" y="0"/>
                    </a:moveTo>
                    <a:lnTo>
                      <a:pt x="1" y="54"/>
                    </a:lnTo>
                    <a:lnTo>
                      <a:pt x="19" y="2105"/>
                    </a:lnTo>
                    <a:lnTo>
                      <a:pt x="4497" y="2052"/>
                    </a:lnTo>
                    <a:lnTo>
                      <a:pt x="447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7"/>
              <p:cNvSpPr/>
              <p:nvPr/>
            </p:nvSpPr>
            <p:spPr>
              <a:xfrm>
                <a:off x="1436700" y="2368150"/>
                <a:ext cx="27225" cy="249125"/>
              </a:xfrm>
              <a:custGeom>
                <a:rect b="b" l="l" r="r" t="t"/>
                <a:pathLst>
                  <a:path extrusionOk="0" h="9965" w="1089">
                    <a:moveTo>
                      <a:pt x="346" y="1"/>
                    </a:moveTo>
                    <a:cubicBezTo>
                      <a:pt x="167" y="1"/>
                      <a:pt x="0" y="141"/>
                      <a:pt x="0" y="349"/>
                    </a:cubicBezTo>
                    <a:lnTo>
                      <a:pt x="72" y="8877"/>
                    </a:lnTo>
                    <a:cubicBezTo>
                      <a:pt x="72" y="9234"/>
                      <a:pt x="214" y="9591"/>
                      <a:pt x="482" y="9859"/>
                    </a:cubicBezTo>
                    <a:cubicBezTo>
                      <a:pt x="549" y="9932"/>
                      <a:pt x="635" y="9964"/>
                      <a:pt x="720" y="9964"/>
                    </a:cubicBezTo>
                    <a:cubicBezTo>
                      <a:pt x="904" y="9964"/>
                      <a:pt x="1089" y="9811"/>
                      <a:pt x="1089" y="9591"/>
                    </a:cubicBezTo>
                    <a:lnTo>
                      <a:pt x="1017" y="1062"/>
                    </a:lnTo>
                    <a:cubicBezTo>
                      <a:pt x="1017" y="688"/>
                      <a:pt x="857" y="349"/>
                      <a:pt x="589" y="99"/>
                    </a:cubicBezTo>
                    <a:cubicBezTo>
                      <a:pt x="516" y="31"/>
                      <a:pt x="430" y="1"/>
                      <a:pt x="34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7"/>
              <p:cNvSpPr/>
              <p:nvPr/>
            </p:nvSpPr>
            <p:spPr>
              <a:xfrm>
                <a:off x="1137375" y="1298700"/>
                <a:ext cx="661550" cy="993425"/>
              </a:xfrm>
              <a:custGeom>
                <a:rect b="b" l="l" r="r" t="t"/>
                <a:pathLst>
                  <a:path extrusionOk="0" h="39737" w="26462">
                    <a:moveTo>
                      <a:pt x="13143" y="1"/>
                    </a:moveTo>
                    <a:cubicBezTo>
                      <a:pt x="13110" y="1"/>
                      <a:pt x="13077" y="1"/>
                      <a:pt x="13044" y="1"/>
                    </a:cubicBezTo>
                    <a:cubicBezTo>
                      <a:pt x="5817" y="54"/>
                      <a:pt x="1" y="5978"/>
                      <a:pt x="54" y="13204"/>
                    </a:cubicBezTo>
                    <a:lnTo>
                      <a:pt x="72" y="15827"/>
                    </a:lnTo>
                    <a:lnTo>
                      <a:pt x="179" y="27978"/>
                    </a:lnTo>
                    <a:lnTo>
                      <a:pt x="251" y="35793"/>
                    </a:lnTo>
                    <a:cubicBezTo>
                      <a:pt x="268" y="37977"/>
                      <a:pt x="2053" y="39737"/>
                      <a:pt x="4232" y="39737"/>
                    </a:cubicBezTo>
                    <a:cubicBezTo>
                      <a:pt x="4243" y="39737"/>
                      <a:pt x="4254" y="39737"/>
                      <a:pt x="4265" y="39736"/>
                    </a:cubicBezTo>
                    <a:lnTo>
                      <a:pt x="22500" y="39576"/>
                    </a:lnTo>
                    <a:cubicBezTo>
                      <a:pt x="24695" y="39558"/>
                      <a:pt x="26461" y="37756"/>
                      <a:pt x="26444" y="35561"/>
                    </a:cubicBezTo>
                    <a:lnTo>
                      <a:pt x="26372" y="27764"/>
                    </a:lnTo>
                    <a:lnTo>
                      <a:pt x="26283" y="15595"/>
                    </a:lnTo>
                    <a:lnTo>
                      <a:pt x="26247" y="12990"/>
                    </a:lnTo>
                    <a:cubicBezTo>
                      <a:pt x="26194" y="5779"/>
                      <a:pt x="20324" y="1"/>
                      <a:pt x="131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7"/>
              <p:cNvSpPr/>
              <p:nvPr/>
            </p:nvSpPr>
            <p:spPr>
              <a:xfrm>
                <a:off x="1143175" y="1852275"/>
                <a:ext cx="653975" cy="416650"/>
              </a:xfrm>
              <a:custGeom>
                <a:rect b="b" l="l" r="r" t="t"/>
                <a:pathLst>
                  <a:path extrusionOk="0" h="16666" w="26159">
                    <a:moveTo>
                      <a:pt x="26105" y="1"/>
                    </a:moveTo>
                    <a:cubicBezTo>
                      <a:pt x="18004" y="4872"/>
                      <a:pt x="9208" y="8440"/>
                      <a:pt x="1" y="10581"/>
                    </a:cubicBezTo>
                    <a:lnTo>
                      <a:pt x="19" y="13632"/>
                    </a:lnTo>
                    <a:cubicBezTo>
                      <a:pt x="19" y="14810"/>
                      <a:pt x="554" y="15916"/>
                      <a:pt x="1446" y="16666"/>
                    </a:cubicBezTo>
                    <a:cubicBezTo>
                      <a:pt x="10153" y="14489"/>
                      <a:pt x="18468" y="11027"/>
                      <a:pt x="26158" y="6406"/>
                    </a:cubicBezTo>
                    <a:lnTo>
                      <a:pt x="26158" y="5621"/>
                    </a:lnTo>
                    <a:lnTo>
                      <a:pt x="261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7"/>
              <p:cNvSpPr/>
              <p:nvPr/>
            </p:nvSpPr>
            <p:spPr>
              <a:xfrm>
                <a:off x="1578100" y="2172550"/>
                <a:ext cx="220825" cy="116900"/>
              </a:xfrm>
              <a:custGeom>
                <a:rect b="b" l="l" r="r" t="t"/>
                <a:pathLst>
                  <a:path extrusionOk="0" h="4676" w="8833">
                    <a:moveTo>
                      <a:pt x="8815" y="1"/>
                    </a:moveTo>
                    <a:cubicBezTo>
                      <a:pt x="5978" y="1714"/>
                      <a:pt x="3034" y="3266"/>
                      <a:pt x="0" y="4675"/>
                    </a:cubicBezTo>
                    <a:lnTo>
                      <a:pt x="4871" y="4622"/>
                    </a:lnTo>
                    <a:cubicBezTo>
                      <a:pt x="7066" y="4604"/>
                      <a:pt x="8832" y="2802"/>
                      <a:pt x="8815" y="607"/>
                    </a:cubicBezTo>
                    <a:lnTo>
                      <a:pt x="881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7"/>
              <p:cNvSpPr/>
              <p:nvPr/>
            </p:nvSpPr>
            <p:spPr>
              <a:xfrm>
                <a:off x="1138275" y="1321025"/>
                <a:ext cx="578125" cy="315375"/>
              </a:xfrm>
              <a:custGeom>
                <a:rect b="b" l="l" r="r" t="t"/>
                <a:pathLst>
                  <a:path extrusionOk="0" h="12615" w="23125">
                    <a:moveTo>
                      <a:pt x="17861" y="0"/>
                    </a:moveTo>
                    <a:cubicBezTo>
                      <a:pt x="12669" y="2445"/>
                      <a:pt x="7262" y="4372"/>
                      <a:pt x="1696" y="5799"/>
                    </a:cubicBezTo>
                    <a:cubicBezTo>
                      <a:pt x="571" y="7779"/>
                      <a:pt x="0" y="10045"/>
                      <a:pt x="18" y="12329"/>
                    </a:cubicBezTo>
                    <a:lnTo>
                      <a:pt x="18" y="12615"/>
                    </a:lnTo>
                    <a:cubicBezTo>
                      <a:pt x="8083" y="10741"/>
                      <a:pt x="15863" y="7762"/>
                      <a:pt x="23125" y="3765"/>
                    </a:cubicBezTo>
                    <a:cubicBezTo>
                      <a:pt x="21715" y="2088"/>
                      <a:pt x="19913" y="785"/>
                      <a:pt x="178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7"/>
              <p:cNvSpPr/>
              <p:nvPr/>
            </p:nvSpPr>
            <p:spPr>
              <a:xfrm>
                <a:off x="1140050" y="1538250"/>
                <a:ext cx="654400" cy="418425"/>
              </a:xfrm>
              <a:custGeom>
                <a:rect b="b" l="l" r="r" t="t"/>
                <a:pathLst>
                  <a:path extrusionOk="0" h="16737" w="26176">
                    <a:moveTo>
                      <a:pt x="25676" y="0"/>
                    </a:moveTo>
                    <a:cubicBezTo>
                      <a:pt x="17701" y="4747"/>
                      <a:pt x="9047" y="8226"/>
                      <a:pt x="1" y="10331"/>
                    </a:cubicBezTo>
                    <a:lnTo>
                      <a:pt x="54" y="16737"/>
                    </a:lnTo>
                    <a:cubicBezTo>
                      <a:pt x="9261" y="14596"/>
                      <a:pt x="18075" y="11027"/>
                      <a:pt x="26176" y="6138"/>
                    </a:cubicBezTo>
                    <a:lnTo>
                      <a:pt x="26176" y="6013"/>
                    </a:lnTo>
                    <a:lnTo>
                      <a:pt x="26158" y="3408"/>
                    </a:lnTo>
                    <a:cubicBezTo>
                      <a:pt x="26140" y="2249"/>
                      <a:pt x="25980" y="1107"/>
                      <a:pt x="256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8" name="Google Shape;4378;p47"/>
              <p:cNvGrpSpPr/>
              <p:nvPr/>
            </p:nvGrpSpPr>
            <p:grpSpPr>
              <a:xfrm>
                <a:off x="1218300" y="1436150"/>
                <a:ext cx="150350" cy="692150"/>
                <a:chOff x="2342200" y="3298600"/>
                <a:chExt cx="150350" cy="692150"/>
              </a:xfrm>
            </p:grpSpPr>
            <p:sp>
              <p:nvSpPr>
                <p:cNvPr id="4379" name="Google Shape;4379;p47"/>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7"/>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381" name="Google Shape;4381;p47"/>
          <p:cNvGrpSpPr/>
          <p:nvPr/>
        </p:nvGrpSpPr>
        <p:grpSpPr>
          <a:xfrm>
            <a:off x="1543907" y="2551210"/>
            <a:ext cx="350381" cy="782201"/>
            <a:chOff x="4311150" y="3099925"/>
            <a:chExt cx="602650" cy="1345375"/>
          </a:xfrm>
        </p:grpSpPr>
        <p:sp>
          <p:nvSpPr>
            <p:cNvPr id="4382" name="Google Shape;4382;p47"/>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7"/>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4" name="Google Shape;4384;p47"/>
            <p:cNvGrpSpPr/>
            <p:nvPr/>
          </p:nvGrpSpPr>
          <p:grpSpPr>
            <a:xfrm>
              <a:off x="4311150" y="3099925"/>
              <a:ext cx="602200" cy="1342400"/>
              <a:chOff x="4311150" y="3099925"/>
              <a:chExt cx="602200" cy="1342400"/>
            </a:xfrm>
          </p:grpSpPr>
          <p:sp>
            <p:nvSpPr>
              <p:cNvPr id="4385" name="Google Shape;4385;p47"/>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7"/>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7"/>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7"/>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7"/>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7"/>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7"/>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7"/>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93" name="Google Shape;4393;p47"/>
          <p:cNvGrpSpPr/>
          <p:nvPr/>
        </p:nvGrpSpPr>
        <p:grpSpPr>
          <a:xfrm>
            <a:off x="5165842" y="3720432"/>
            <a:ext cx="371378" cy="808379"/>
            <a:chOff x="4343273" y="2596899"/>
            <a:chExt cx="941627" cy="2050161"/>
          </a:xfrm>
        </p:grpSpPr>
        <p:sp>
          <p:nvSpPr>
            <p:cNvPr id="4394" name="Google Shape;4394;p47"/>
            <p:cNvSpPr/>
            <p:nvPr/>
          </p:nvSpPr>
          <p:spPr>
            <a:xfrm rot="-871">
              <a:off x="4719632" y="4104514"/>
              <a:ext cx="202076" cy="540697"/>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7"/>
            <p:cNvSpPr/>
            <p:nvPr/>
          </p:nvSpPr>
          <p:spPr>
            <a:xfrm rot="-871">
              <a:off x="4343491" y="2597319"/>
              <a:ext cx="941218" cy="1510005"/>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6" name="Google Shape;4396;p47"/>
            <p:cNvGrpSpPr/>
            <p:nvPr/>
          </p:nvGrpSpPr>
          <p:grpSpPr>
            <a:xfrm rot="-871">
              <a:off x="4343533" y="2597018"/>
              <a:ext cx="940508" cy="2049923"/>
              <a:chOff x="2236925" y="3129793"/>
              <a:chExt cx="595975" cy="1298982"/>
            </a:xfrm>
          </p:grpSpPr>
          <p:sp>
            <p:nvSpPr>
              <p:cNvPr id="4397" name="Google Shape;4397;p47"/>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7"/>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7"/>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7"/>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7"/>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7"/>
              <p:cNvSpPr/>
              <p:nvPr/>
            </p:nvSpPr>
            <p:spPr>
              <a:xfrm>
                <a:off x="2530633" y="3129793"/>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7"/>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7"/>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5" name="Google Shape;4405;p47"/>
            <p:cNvGrpSpPr/>
            <p:nvPr/>
          </p:nvGrpSpPr>
          <p:grpSpPr>
            <a:xfrm rot="-871">
              <a:off x="4867870" y="2753967"/>
              <a:ext cx="233756" cy="906383"/>
              <a:chOff x="2569250" y="3229275"/>
              <a:chExt cx="148125" cy="574351"/>
            </a:xfrm>
          </p:grpSpPr>
          <p:sp>
            <p:nvSpPr>
              <p:cNvPr id="4406" name="Google Shape;4406;p47"/>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7"/>
              <p:cNvSpPr/>
              <p:nvPr/>
            </p:nvSpPr>
            <p:spPr>
              <a:xfrm>
                <a:off x="2668829" y="3409851"/>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7"/>
              <p:cNvSpPr/>
              <p:nvPr/>
            </p:nvSpPr>
            <p:spPr>
              <a:xfrm>
                <a:off x="2632810" y="3367438"/>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09" name="Google Shape;4409;p47"/>
          <p:cNvGrpSpPr/>
          <p:nvPr/>
        </p:nvGrpSpPr>
        <p:grpSpPr>
          <a:xfrm>
            <a:off x="1401192" y="3712181"/>
            <a:ext cx="635810" cy="808561"/>
            <a:chOff x="1967950" y="1523375"/>
            <a:chExt cx="906875" cy="1153275"/>
          </a:xfrm>
        </p:grpSpPr>
        <p:sp>
          <p:nvSpPr>
            <p:cNvPr id="4410" name="Google Shape;4410;p47"/>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11" name="Google Shape;4411;p47"/>
            <p:cNvGrpSpPr/>
            <p:nvPr/>
          </p:nvGrpSpPr>
          <p:grpSpPr>
            <a:xfrm>
              <a:off x="2050475" y="1523375"/>
              <a:ext cx="811425" cy="1153275"/>
              <a:chOff x="2050475" y="1523375"/>
              <a:chExt cx="811425" cy="1153275"/>
            </a:xfrm>
          </p:grpSpPr>
          <p:sp>
            <p:nvSpPr>
              <p:cNvPr id="4412" name="Google Shape;4412;p47"/>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7"/>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7"/>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7"/>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7"/>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7"/>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7"/>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7"/>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7"/>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7"/>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7"/>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7"/>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7"/>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7"/>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7"/>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7"/>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7"/>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7"/>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7"/>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7"/>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7"/>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7"/>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7"/>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7"/>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7"/>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7"/>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7"/>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7"/>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7"/>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41" name="Google Shape;4441;p47"/>
          <p:cNvGrpSpPr/>
          <p:nvPr/>
        </p:nvGrpSpPr>
        <p:grpSpPr>
          <a:xfrm>
            <a:off x="5116358" y="2551180"/>
            <a:ext cx="470345" cy="782177"/>
            <a:chOff x="3113450" y="1273725"/>
            <a:chExt cx="857825" cy="1426550"/>
          </a:xfrm>
        </p:grpSpPr>
        <p:sp>
          <p:nvSpPr>
            <p:cNvPr id="4442" name="Google Shape;4442;p47"/>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3" name="Google Shape;4443;p47"/>
            <p:cNvGrpSpPr/>
            <p:nvPr/>
          </p:nvGrpSpPr>
          <p:grpSpPr>
            <a:xfrm>
              <a:off x="3113450" y="1273725"/>
              <a:ext cx="855125" cy="1426550"/>
              <a:chOff x="3113450" y="1273725"/>
              <a:chExt cx="855125" cy="1426550"/>
            </a:xfrm>
          </p:grpSpPr>
          <p:sp>
            <p:nvSpPr>
              <p:cNvPr id="4444" name="Google Shape;4444;p47"/>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7"/>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7"/>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7"/>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7"/>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7"/>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7"/>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7"/>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7"/>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7"/>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7"/>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7"/>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7"/>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7"/>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7"/>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7"/>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7"/>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61" name="Google Shape;4461;p47"/>
          <p:cNvGrpSpPr/>
          <p:nvPr/>
        </p:nvGrpSpPr>
        <p:grpSpPr>
          <a:xfrm flipH="1" rot="590260">
            <a:off x="262882" y="3616123"/>
            <a:ext cx="663133" cy="1365431"/>
            <a:chOff x="3197975" y="3055775"/>
            <a:chExt cx="633675" cy="1304775"/>
          </a:xfrm>
        </p:grpSpPr>
        <p:sp>
          <p:nvSpPr>
            <p:cNvPr id="4462" name="Google Shape;4462;p47"/>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7"/>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64" name="Google Shape;4464;p47"/>
            <p:cNvGrpSpPr/>
            <p:nvPr/>
          </p:nvGrpSpPr>
          <p:grpSpPr>
            <a:xfrm>
              <a:off x="3198650" y="3055775"/>
              <a:ext cx="633000" cy="1304750"/>
              <a:chOff x="3198650" y="3055775"/>
              <a:chExt cx="633000" cy="1304750"/>
            </a:xfrm>
          </p:grpSpPr>
          <p:sp>
            <p:nvSpPr>
              <p:cNvPr id="4465" name="Google Shape;4465;p47"/>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7"/>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7"/>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7"/>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7"/>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7"/>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7"/>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7"/>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7"/>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7"/>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7"/>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7"/>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7"/>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8" name="Google Shape;4478;p47"/>
          <p:cNvGrpSpPr/>
          <p:nvPr/>
        </p:nvGrpSpPr>
        <p:grpSpPr>
          <a:xfrm rot="-2439657">
            <a:off x="8403072" y="4418486"/>
            <a:ext cx="588667" cy="583491"/>
            <a:chOff x="2733200" y="4036075"/>
            <a:chExt cx="588650" cy="583475"/>
          </a:xfrm>
        </p:grpSpPr>
        <p:sp>
          <p:nvSpPr>
            <p:cNvPr id="4479" name="Google Shape;4479;p47"/>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7"/>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7"/>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7"/>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7"/>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47"/>
          <p:cNvGrpSpPr/>
          <p:nvPr/>
        </p:nvGrpSpPr>
        <p:grpSpPr>
          <a:xfrm rot="261488">
            <a:off x="7752535" y="128286"/>
            <a:ext cx="482513" cy="1307124"/>
            <a:chOff x="5504825" y="1499000"/>
            <a:chExt cx="512100" cy="1387275"/>
          </a:xfrm>
        </p:grpSpPr>
        <p:sp>
          <p:nvSpPr>
            <p:cNvPr id="4485" name="Google Shape;4485;p47"/>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6" name="Google Shape;4486;p47"/>
            <p:cNvGrpSpPr/>
            <p:nvPr/>
          </p:nvGrpSpPr>
          <p:grpSpPr>
            <a:xfrm>
              <a:off x="5504825" y="1499450"/>
              <a:ext cx="512100" cy="1386825"/>
              <a:chOff x="5504825" y="1499450"/>
              <a:chExt cx="512100" cy="1386825"/>
            </a:xfrm>
          </p:grpSpPr>
          <p:sp>
            <p:nvSpPr>
              <p:cNvPr id="4487" name="Google Shape;4487;p47"/>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7"/>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7"/>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7"/>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7"/>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7"/>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7"/>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7"/>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7"/>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96" name="Google Shape;4496;p47"/>
          <p:cNvGrpSpPr/>
          <p:nvPr/>
        </p:nvGrpSpPr>
        <p:grpSpPr>
          <a:xfrm>
            <a:off x="-158575" y="-129275"/>
            <a:ext cx="1063550" cy="1064150"/>
            <a:chOff x="3794800" y="3492225"/>
            <a:chExt cx="1063550" cy="1064150"/>
          </a:xfrm>
        </p:grpSpPr>
        <p:sp>
          <p:nvSpPr>
            <p:cNvPr id="4497" name="Google Shape;4497;p47"/>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8" name="Google Shape;4498;p47"/>
            <p:cNvGrpSpPr/>
            <p:nvPr/>
          </p:nvGrpSpPr>
          <p:grpSpPr>
            <a:xfrm>
              <a:off x="3794800" y="3492225"/>
              <a:ext cx="1063550" cy="1064150"/>
              <a:chOff x="3794800" y="3492225"/>
              <a:chExt cx="1063550" cy="1064150"/>
            </a:xfrm>
          </p:grpSpPr>
          <p:sp>
            <p:nvSpPr>
              <p:cNvPr id="4499" name="Google Shape;4499;p47"/>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7"/>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7"/>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7"/>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7"/>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7"/>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7"/>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7"/>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10" name="Shape 4510"/>
        <p:cNvGrpSpPr/>
        <p:nvPr/>
      </p:nvGrpSpPr>
      <p:grpSpPr>
        <a:xfrm>
          <a:off x="0" y="0"/>
          <a:ext cx="0" cy="0"/>
          <a:chOff x="0" y="0"/>
          <a:chExt cx="0" cy="0"/>
        </a:xfrm>
      </p:grpSpPr>
      <p:sp>
        <p:nvSpPr>
          <p:cNvPr id="4511" name="Google Shape;4511;p48"/>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History of National</a:t>
            </a:r>
            <a:r>
              <a:rPr lang="en">
                <a:solidFill>
                  <a:schemeClr val="lt2"/>
                </a:solidFill>
              </a:rPr>
              <a:t> </a:t>
            </a:r>
            <a:r>
              <a:rPr lang="en">
                <a:solidFill>
                  <a:schemeClr val="lt1"/>
                </a:solidFill>
              </a:rPr>
              <a:t>I</a:t>
            </a:r>
            <a:r>
              <a:rPr lang="en">
                <a:solidFill>
                  <a:schemeClr val="lt1"/>
                </a:solidFill>
              </a:rPr>
              <a:t>ce Cream Month</a:t>
            </a:r>
            <a:endParaRPr>
              <a:solidFill>
                <a:schemeClr val="lt1"/>
              </a:solidFill>
            </a:endParaRPr>
          </a:p>
        </p:txBody>
      </p:sp>
      <p:sp>
        <p:nvSpPr>
          <p:cNvPr id="4512" name="Google Shape;4512;p48"/>
          <p:cNvSpPr txBox="1"/>
          <p:nvPr/>
        </p:nvSpPr>
        <p:spPr>
          <a:xfrm>
            <a:off x="719962" y="3317641"/>
            <a:ext cx="1931400" cy="54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a:ea typeface="Nunito"/>
                <a:cs typeface="Nunito"/>
                <a:sym typeface="Nunito"/>
              </a:rPr>
              <a:t>Jupiter is the biggest planet of them all</a:t>
            </a:r>
            <a:endParaRPr>
              <a:solidFill>
                <a:schemeClr val="dk2"/>
              </a:solidFill>
              <a:latin typeface="Nunito"/>
              <a:ea typeface="Nunito"/>
              <a:cs typeface="Nunito"/>
              <a:sym typeface="Nunito"/>
            </a:endParaRPr>
          </a:p>
        </p:txBody>
      </p:sp>
      <p:sp>
        <p:nvSpPr>
          <p:cNvPr id="4513" name="Google Shape;4513;p48"/>
          <p:cNvSpPr txBox="1"/>
          <p:nvPr/>
        </p:nvSpPr>
        <p:spPr>
          <a:xfrm>
            <a:off x="772600" y="2859500"/>
            <a:ext cx="1826100" cy="54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Jupiter</a:t>
            </a:r>
            <a:endParaRPr sz="2500">
              <a:solidFill>
                <a:schemeClr val="lt1"/>
              </a:solidFill>
              <a:latin typeface="Pacifico"/>
              <a:ea typeface="Pacifico"/>
              <a:cs typeface="Pacifico"/>
              <a:sym typeface="Pacifico"/>
            </a:endParaRPr>
          </a:p>
        </p:txBody>
      </p:sp>
      <p:sp>
        <p:nvSpPr>
          <p:cNvPr id="4514" name="Google Shape;4514;p48"/>
          <p:cNvSpPr txBox="1"/>
          <p:nvPr/>
        </p:nvSpPr>
        <p:spPr>
          <a:xfrm>
            <a:off x="2644191" y="3317641"/>
            <a:ext cx="1931400" cy="54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a:ea typeface="Nunito"/>
                <a:cs typeface="Nunito"/>
                <a:sym typeface="Nunito"/>
              </a:rPr>
              <a:t>Venus is the second planet from the Sun</a:t>
            </a:r>
            <a:endParaRPr>
              <a:solidFill>
                <a:schemeClr val="dk2"/>
              </a:solidFill>
              <a:latin typeface="Nunito"/>
              <a:ea typeface="Nunito"/>
              <a:cs typeface="Nunito"/>
              <a:sym typeface="Nunito"/>
            </a:endParaRPr>
          </a:p>
        </p:txBody>
      </p:sp>
      <p:sp>
        <p:nvSpPr>
          <p:cNvPr id="4515" name="Google Shape;4515;p48"/>
          <p:cNvSpPr txBox="1"/>
          <p:nvPr/>
        </p:nvSpPr>
        <p:spPr>
          <a:xfrm>
            <a:off x="2696833" y="2859500"/>
            <a:ext cx="1826100" cy="54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Venus</a:t>
            </a:r>
            <a:endParaRPr sz="2500">
              <a:solidFill>
                <a:schemeClr val="lt1"/>
              </a:solidFill>
              <a:latin typeface="Pacifico"/>
              <a:ea typeface="Pacifico"/>
              <a:cs typeface="Pacifico"/>
              <a:sym typeface="Pacifico"/>
            </a:endParaRPr>
          </a:p>
        </p:txBody>
      </p:sp>
      <p:sp>
        <p:nvSpPr>
          <p:cNvPr id="4516" name="Google Shape;4516;p48"/>
          <p:cNvSpPr txBox="1"/>
          <p:nvPr/>
        </p:nvSpPr>
        <p:spPr>
          <a:xfrm>
            <a:off x="4568420" y="3317641"/>
            <a:ext cx="1931400" cy="54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a:ea typeface="Nunito"/>
                <a:cs typeface="Nunito"/>
                <a:sym typeface="Nunito"/>
              </a:rPr>
              <a:t>Despite being red, Mars is a cold place</a:t>
            </a:r>
            <a:endParaRPr>
              <a:solidFill>
                <a:schemeClr val="dk2"/>
              </a:solidFill>
              <a:latin typeface="Nunito"/>
              <a:ea typeface="Nunito"/>
              <a:cs typeface="Nunito"/>
              <a:sym typeface="Nunito"/>
            </a:endParaRPr>
          </a:p>
        </p:txBody>
      </p:sp>
      <p:sp>
        <p:nvSpPr>
          <p:cNvPr id="4517" name="Google Shape;4517;p48"/>
          <p:cNvSpPr txBox="1"/>
          <p:nvPr/>
        </p:nvSpPr>
        <p:spPr>
          <a:xfrm>
            <a:off x="4621066" y="2859500"/>
            <a:ext cx="1826100" cy="54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Mars</a:t>
            </a:r>
            <a:endParaRPr sz="2500">
              <a:solidFill>
                <a:schemeClr val="lt1"/>
              </a:solidFill>
              <a:latin typeface="Pacifico"/>
              <a:ea typeface="Pacifico"/>
              <a:cs typeface="Pacifico"/>
              <a:sym typeface="Pacifico"/>
            </a:endParaRPr>
          </a:p>
        </p:txBody>
      </p:sp>
      <p:sp>
        <p:nvSpPr>
          <p:cNvPr id="4518" name="Google Shape;4518;p48"/>
          <p:cNvSpPr txBox="1"/>
          <p:nvPr/>
        </p:nvSpPr>
        <p:spPr>
          <a:xfrm>
            <a:off x="6492649" y="3317641"/>
            <a:ext cx="1931400" cy="54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a:ea typeface="Nunito"/>
                <a:cs typeface="Nunito"/>
                <a:sym typeface="Nunito"/>
              </a:rPr>
              <a:t>Saturn is a gas giant and has rings</a:t>
            </a:r>
            <a:endParaRPr>
              <a:solidFill>
                <a:schemeClr val="dk2"/>
              </a:solidFill>
              <a:latin typeface="Nunito"/>
              <a:ea typeface="Nunito"/>
              <a:cs typeface="Nunito"/>
              <a:sym typeface="Nunito"/>
            </a:endParaRPr>
          </a:p>
        </p:txBody>
      </p:sp>
      <p:sp>
        <p:nvSpPr>
          <p:cNvPr id="4519" name="Google Shape;4519;p48"/>
          <p:cNvSpPr txBox="1"/>
          <p:nvPr/>
        </p:nvSpPr>
        <p:spPr>
          <a:xfrm>
            <a:off x="6545299" y="2859500"/>
            <a:ext cx="1826100" cy="54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Saturn</a:t>
            </a:r>
            <a:endParaRPr sz="2500">
              <a:solidFill>
                <a:schemeClr val="lt1"/>
              </a:solidFill>
              <a:latin typeface="Pacifico"/>
              <a:ea typeface="Pacifico"/>
              <a:cs typeface="Pacifico"/>
              <a:sym typeface="Pacifico"/>
            </a:endParaRPr>
          </a:p>
        </p:txBody>
      </p:sp>
      <p:cxnSp>
        <p:nvCxnSpPr>
          <p:cNvPr id="4520" name="Google Shape;4520;p48"/>
          <p:cNvCxnSpPr>
            <a:stCxn id="4521" idx="6"/>
            <a:endCxn id="4522" idx="2"/>
          </p:cNvCxnSpPr>
          <p:nvPr/>
        </p:nvCxnSpPr>
        <p:spPr>
          <a:xfrm>
            <a:off x="2122378" y="2218665"/>
            <a:ext cx="1050600" cy="0"/>
          </a:xfrm>
          <a:prstGeom prst="straightConnector1">
            <a:avLst/>
          </a:prstGeom>
          <a:noFill/>
          <a:ln cap="flat" cmpd="sng" w="38100">
            <a:solidFill>
              <a:srgbClr val="FFFFFF"/>
            </a:solidFill>
            <a:prstDash val="solid"/>
            <a:round/>
            <a:headEnd len="med" w="med" type="none"/>
            <a:tailEnd len="med" w="med" type="none"/>
          </a:ln>
        </p:spPr>
      </p:cxnSp>
      <p:cxnSp>
        <p:nvCxnSpPr>
          <p:cNvPr id="4523" name="Google Shape;4523;p48"/>
          <p:cNvCxnSpPr>
            <a:stCxn id="4522" idx="6"/>
            <a:endCxn id="4524" idx="2"/>
          </p:cNvCxnSpPr>
          <p:nvPr/>
        </p:nvCxnSpPr>
        <p:spPr>
          <a:xfrm>
            <a:off x="4046607" y="2218665"/>
            <a:ext cx="1050600" cy="0"/>
          </a:xfrm>
          <a:prstGeom prst="straightConnector1">
            <a:avLst/>
          </a:prstGeom>
          <a:noFill/>
          <a:ln cap="flat" cmpd="sng" w="38100">
            <a:solidFill>
              <a:srgbClr val="FFFFFF"/>
            </a:solidFill>
            <a:prstDash val="solid"/>
            <a:round/>
            <a:headEnd len="med" w="med" type="none"/>
            <a:tailEnd len="med" w="med" type="none"/>
          </a:ln>
        </p:spPr>
      </p:cxnSp>
      <p:cxnSp>
        <p:nvCxnSpPr>
          <p:cNvPr id="4525" name="Google Shape;4525;p48"/>
          <p:cNvCxnSpPr>
            <a:stCxn id="4524" idx="6"/>
            <a:endCxn id="4526" idx="2"/>
          </p:cNvCxnSpPr>
          <p:nvPr/>
        </p:nvCxnSpPr>
        <p:spPr>
          <a:xfrm>
            <a:off x="5970836" y="2218665"/>
            <a:ext cx="1050600" cy="0"/>
          </a:xfrm>
          <a:prstGeom prst="straightConnector1">
            <a:avLst/>
          </a:prstGeom>
          <a:noFill/>
          <a:ln cap="flat" cmpd="sng" w="38100">
            <a:solidFill>
              <a:srgbClr val="FFFFFF"/>
            </a:solidFill>
            <a:prstDash val="solid"/>
            <a:round/>
            <a:headEnd len="med" w="med" type="none"/>
            <a:tailEnd len="med" w="med" type="none"/>
          </a:ln>
        </p:spPr>
      </p:cxnSp>
      <p:sp>
        <p:nvSpPr>
          <p:cNvPr id="4521" name="Google Shape;4521;p48"/>
          <p:cNvSpPr/>
          <p:nvPr/>
        </p:nvSpPr>
        <p:spPr>
          <a:xfrm>
            <a:off x="1248778" y="1781865"/>
            <a:ext cx="873600" cy="873600"/>
          </a:xfrm>
          <a:prstGeom prst="ellipse">
            <a:avLst/>
          </a:prstGeom>
          <a:solidFill>
            <a:schemeClr val="lt1"/>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4522" name="Google Shape;4522;p48"/>
          <p:cNvSpPr/>
          <p:nvPr/>
        </p:nvSpPr>
        <p:spPr>
          <a:xfrm>
            <a:off x="3173007" y="1781865"/>
            <a:ext cx="873600" cy="873600"/>
          </a:xfrm>
          <a:prstGeom prst="ellipse">
            <a:avLst/>
          </a:prstGeom>
          <a:solidFill>
            <a:schemeClr val="dk1"/>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8"/>
          <p:cNvSpPr/>
          <p:nvPr/>
        </p:nvSpPr>
        <p:spPr>
          <a:xfrm>
            <a:off x="5097236" y="1781865"/>
            <a:ext cx="873600" cy="873600"/>
          </a:xfrm>
          <a:prstGeom prst="ellipse">
            <a:avLst/>
          </a:prstGeom>
          <a:solidFill>
            <a:schemeClr val="accen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8"/>
          <p:cNvSpPr/>
          <p:nvPr/>
        </p:nvSpPr>
        <p:spPr>
          <a:xfrm>
            <a:off x="7021465" y="1781865"/>
            <a:ext cx="873600" cy="873600"/>
          </a:xfrm>
          <a:prstGeom prst="ellipse">
            <a:avLst/>
          </a:prstGeom>
          <a:solidFill>
            <a:schemeClr val="accent4"/>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8"/>
          <p:cNvSpPr txBox="1"/>
          <p:nvPr/>
        </p:nvSpPr>
        <p:spPr>
          <a:xfrm>
            <a:off x="1171001" y="1970625"/>
            <a:ext cx="1050600" cy="44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1995</a:t>
            </a:r>
            <a:endParaRPr sz="2500">
              <a:solidFill>
                <a:srgbClr val="FFFFFF"/>
              </a:solidFill>
              <a:latin typeface="Pacifico"/>
              <a:ea typeface="Pacifico"/>
              <a:cs typeface="Pacifico"/>
              <a:sym typeface="Pacifico"/>
            </a:endParaRPr>
          </a:p>
        </p:txBody>
      </p:sp>
      <p:sp>
        <p:nvSpPr>
          <p:cNvPr id="4528" name="Google Shape;4528;p48"/>
          <p:cNvSpPr txBox="1"/>
          <p:nvPr/>
        </p:nvSpPr>
        <p:spPr>
          <a:xfrm>
            <a:off x="3091684" y="1970625"/>
            <a:ext cx="1050600" cy="44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2005</a:t>
            </a:r>
            <a:endParaRPr sz="2500">
              <a:solidFill>
                <a:srgbClr val="FFFFFF"/>
              </a:solidFill>
              <a:latin typeface="Pacifico"/>
              <a:ea typeface="Pacifico"/>
              <a:cs typeface="Pacifico"/>
              <a:sym typeface="Pacifico"/>
            </a:endParaRPr>
          </a:p>
        </p:txBody>
      </p:sp>
      <p:sp>
        <p:nvSpPr>
          <p:cNvPr id="4529" name="Google Shape;4529;p48"/>
          <p:cNvSpPr txBox="1"/>
          <p:nvPr/>
        </p:nvSpPr>
        <p:spPr>
          <a:xfrm>
            <a:off x="5012367" y="1970625"/>
            <a:ext cx="1050600" cy="44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2017</a:t>
            </a:r>
            <a:endParaRPr sz="2500">
              <a:solidFill>
                <a:srgbClr val="FFFFFF"/>
              </a:solidFill>
              <a:latin typeface="Pacifico"/>
              <a:ea typeface="Pacifico"/>
              <a:cs typeface="Pacifico"/>
              <a:sym typeface="Pacifico"/>
            </a:endParaRPr>
          </a:p>
        </p:txBody>
      </p:sp>
      <p:sp>
        <p:nvSpPr>
          <p:cNvPr id="4530" name="Google Shape;4530;p48"/>
          <p:cNvSpPr txBox="1"/>
          <p:nvPr/>
        </p:nvSpPr>
        <p:spPr>
          <a:xfrm>
            <a:off x="6933050" y="1970625"/>
            <a:ext cx="1050600" cy="444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2023</a:t>
            </a:r>
            <a:endParaRPr sz="2500">
              <a:solidFill>
                <a:srgbClr val="FFFFFF"/>
              </a:solidFill>
              <a:latin typeface="Pacifico"/>
              <a:ea typeface="Pacifico"/>
              <a:cs typeface="Pacifico"/>
              <a:sym typeface="Pacifico"/>
            </a:endParaRPr>
          </a:p>
        </p:txBody>
      </p:sp>
      <p:grpSp>
        <p:nvGrpSpPr>
          <p:cNvPr id="4531" name="Google Shape;4531;p48"/>
          <p:cNvGrpSpPr/>
          <p:nvPr/>
        </p:nvGrpSpPr>
        <p:grpSpPr>
          <a:xfrm rot="411831">
            <a:off x="337410" y="219657"/>
            <a:ext cx="530910" cy="1438230"/>
            <a:chOff x="5504825" y="1499000"/>
            <a:chExt cx="512100" cy="1387275"/>
          </a:xfrm>
        </p:grpSpPr>
        <p:sp>
          <p:nvSpPr>
            <p:cNvPr id="4532" name="Google Shape;4532;p48"/>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3" name="Google Shape;4533;p48"/>
            <p:cNvGrpSpPr/>
            <p:nvPr/>
          </p:nvGrpSpPr>
          <p:grpSpPr>
            <a:xfrm>
              <a:off x="5504825" y="1499450"/>
              <a:ext cx="512100" cy="1386825"/>
              <a:chOff x="5504825" y="1499450"/>
              <a:chExt cx="512100" cy="1386825"/>
            </a:xfrm>
          </p:grpSpPr>
          <p:sp>
            <p:nvSpPr>
              <p:cNvPr id="4534" name="Google Shape;4534;p48"/>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8"/>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8"/>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8"/>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8"/>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8"/>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8"/>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8"/>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8"/>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43" name="Google Shape;4543;p48"/>
          <p:cNvGrpSpPr/>
          <p:nvPr/>
        </p:nvGrpSpPr>
        <p:grpSpPr>
          <a:xfrm>
            <a:off x="-67000" y="4249813"/>
            <a:ext cx="1069500" cy="982775"/>
            <a:chOff x="2371425" y="1495175"/>
            <a:chExt cx="1069500" cy="982775"/>
          </a:xfrm>
        </p:grpSpPr>
        <p:sp>
          <p:nvSpPr>
            <p:cNvPr id="4544" name="Google Shape;4544;p48"/>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5" name="Google Shape;4545;p48"/>
            <p:cNvGrpSpPr/>
            <p:nvPr/>
          </p:nvGrpSpPr>
          <p:grpSpPr>
            <a:xfrm>
              <a:off x="2379150" y="1495175"/>
              <a:ext cx="1061775" cy="982775"/>
              <a:chOff x="2379150" y="1495175"/>
              <a:chExt cx="1061775" cy="982775"/>
            </a:xfrm>
          </p:grpSpPr>
          <p:sp>
            <p:nvSpPr>
              <p:cNvPr id="4546" name="Google Shape;4546;p48"/>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8"/>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8"/>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8"/>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8"/>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8"/>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8"/>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8"/>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8"/>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8"/>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8"/>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8"/>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8"/>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8"/>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60" name="Google Shape;4560;p48"/>
          <p:cNvGrpSpPr/>
          <p:nvPr/>
        </p:nvGrpSpPr>
        <p:grpSpPr>
          <a:xfrm>
            <a:off x="8179798" y="3509113"/>
            <a:ext cx="873610" cy="1400199"/>
            <a:chOff x="6751506" y="1820416"/>
            <a:chExt cx="1479692" cy="2371611"/>
          </a:xfrm>
        </p:grpSpPr>
        <p:sp>
          <p:nvSpPr>
            <p:cNvPr id="4561" name="Google Shape;4561;p48"/>
            <p:cNvSpPr/>
            <p:nvPr/>
          </p:nvSpPr>
          <p:spPr>
            <a:xfrm rot="664768">
              <a:off x="6953442" y="1903228"/>
              <a:ext cx="1075819" cy="2205987"/>
            </a:xfrm>
            <a:custGeom>
              <a:rect b="b" l="l" r="r" t="t"/>
              <a:pathLst>
                <a:path extrusionOk="0" h="55688" w="27158">
                  <a:moveTo>
                    <a:pt x="13641" y="0"/>
                  </a:moveTo>
                  <a:cubicBezTo>
                    <a:pt x="6263" y="0"/>
                    <a:pt x="250" y="5957"/>
                    <a:pt x="197" y="13347"/>
                  </a:cubicBezTo>
                  <a:lnTo>
                    <a:pt x="72" y="30583"/>
                  </a:lnTo>
                  <a:lnTo>
                    <a:pt x="36" y="34223"/>
                  </a:lnTo>
                  <a:lnTo>
                    <a:pt x="19" y="36507"/>
                  </a:lnTo>
                  <a:cubicBezTo>
                    <a:pt x="1" y="38773"/>
                    <a:pt x="1821" y="40610"/>
                    <a:pt x="4087" y="40628"/>
                  </a:cubicBezTo>
                  <a:lnTo>
                    <a:pt x="11135" y="40682"/>
                  </a:lnTo>
                  <a:lnTo>
                    <a:pt x="11117" y="42805"/>
                  </a:lnTo>
                  <a:lnTo>
                    <a:pt x="11045" y="53386"/>
                  </a:lnTo>
                  <a:cubicBezTo>
                    <a:pt x="11045" y="54653"/>
                    <a:pt x="12062" y="55687"/>
                    <a:pt x="13329" y="55687"/>
                  </a:cubicBezTo>
                  <a:cubicBezTo>
                    <a:pt x="13340" y="55688"/>
                    <a:pt x="13351" y="55688"/>
                    <a:pt x="13362" y="55688"/>
                  </a:cubicBezTo>
                  <a:cubicBezTo>
                    <a:pt x="14614" y="55688"/>
                    <a:pt x="15631" y="54677"/>
                    <a:pt x="15649" y="53421"/>
                  </a:cubicBezTo>
                  <a:lnTo>
                    <a:pt x="15738" y="40717"/>
                  </a:lnTo>
                  <a:lnTo>
                    <a:pt x="13436" y="40700"/>
                  </a:lnTo>
                  <a:lnTo>
                    <a:pt x="22804" y="40771"/>
                  </a:lnTo>
                  <a:cubicBezTo>
                    <a:pt x="22815" y="40771"/>
                    <a:pt x="22826" y="40771"/>
                    <a:pt x="22837" y="40771"/>
                  </a:cubicBezTo>
                  <a:cubicBezTo>
                    <a:pt x="25088" y="40771"/>
                    <a:pt x="26908" y="38958"/>
                    <a:pt x="26925" y="36721"/>
                  </a:cubicBezTo>
                  <a:lnTo>
                    <a:pt x="26943" y="34419"/>
                  </a:lnTo>
                  <a:lnTo>
                    <a:pt x="26979" y="30779"/>
                  </a:lnTo>
                  <a:lnTo>
                    <a:pt x="27086" y="16202"/>
                  </a:lnTo>
                  <a:lnTo>
                    <a:pt x="27104" y="13543"/>
                  </a:lnTo>
                  <a:cubicBezTo>
                    <a:pt x="27157" y="6121"/>
                    <a:pt x="21180" y="54"/>
                    <a:pt x="13740" y="1"/>
                  </a:cubicBezTo>
                  <a:cubicBezTo>
                    <a:pt x="13707" y="0"/>
                    <a:pt x="13674" y="0"/>
                    <a:pt x="1364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8"/>
            <p:cNvSpPr/>
            <p:nvPr/>
          </p:nvSpPr>
          <p:spPr>
            <a:xfrm rot="664768">
              <a:off x="7240109" y="3495169"/>
              <a:ext cx="185905" cy="594477"/>
            </a:xfrm>
            <a:custGeom>
              <a:rect b="b" l="l" r="r" t="t"/>
              <a:pathLst>
                <a:path extrusionOk="0" h="15007" w="4693">
                  <a:moveTo>
                    <a:pt x="90" y="1"/>
                  </a:moveTo>
                  <a:lnTo>
                    <a:pt x="0" y="12687"/>
                  </a:lnTo>
                  <a:cubicBezTo>
                    <a:pt x="0" y="13954"/>
                    <a:pt x="1017" y="14989"/>
                    <a:pt x="2284" y="15006"/>
                  </a:cubicBezTo>
                  <a:cubicBezTo>
                    <a:pt x="3551" y="15006"/>
                    <a:pt x="4586" y="13989"/>
                    <a:pt x="4604" y="12723"/>
                  </a:cubicBezTo>
                  <a:lnTo>
                    <a:pt x="4693" y="36"/>
                  </a:lnTo>
                  <a:lnTo>
                    <a:pt x="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8"/>
            <p:cNvSpPr/>
            <p:nvPr/>
          </p:nvSpPr>
          <p:spPr>
            <a:xfrm rot="664768">
              <a:off x="7291794" y="3500182"/>
              <a:ext cx="183093" cy="85565"/>
            </a:xfrm>
            <a:custGeom>
              <a:rect b="b" l="l" r="r" t="t"/>
              <a:pathLst>
                <a:path extrusionOk="0" h="2160" w="4622">
                  <a:moveTo>
                    <a:pt x="19" y="1"/>
                  </a:moveTo>
                  <a:lnTo>
                    <a:pt x="1" y="2124"/>
                  </a:lnTo>
                  <a:lnTo>
                    <a:pt x="4604" y="2160"/>
                  </a:lnTo>
                  <a:lnTo>
                    <a:pt x="4622" y="36"/>
                  </a:lnTo>
                  <a:lnTo>
                    <a:pt x="1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8"/>
            <p:cNvSpPr/>
            <p:nvPr/>
          </p:nvSpPr>
          <p:spPr>
            <a:xfrm rot="664768">
              <a:off x="7267122" y="3614087"/>
              <a:ext cx="43852" cy="405442"/>
            </a:xfrm>
            <a:custGeom>
              <a:rect b="b" l="l" r="r" t="t"/>
              <a:pathLst>
                <a:path extrusionOk="0" h="10235" w="1107">
                  <a:moveTo>
                    <a:pt x="434" y="0"/>
                  </a:moveTo>
                  <a:cubicBezTo>
                    <a:pt x="248" y="0"/>
                    <a:pt x="71" y="145"/>
                    <a:pt x="71" y="365"/>
                  </a:cubicBezTo>
                  <a:lnTo>
                    <a:pt x="0" y="9108"/>
                  </a:lnTo>
                  <a:cubicBezTo>
                    <a:pt x="0" y="9483"/>
                    <a:pt x="143" y="9858"/>
                    <a:pt x="410" y="10125"/>
                  </a:cubicBezTo>
                  <a:cubicBezTo>
                    <a:pt x="480" y="10200"/>
                    <a:pt x="570" y="10234"/>
                    <a:pt x="660" y="10234"/>
                  </a:cubicBezTo>
                  <a:cubicBezTo>
                    <a:pt x="848" y="10234"/>
                    <a:pt x="1035" y="10087"/>
                    <a:pt x="1035" y="9858"/>
                  </a:cubicBezTo>
                  <a:lnTo>
                    <a:pt x="1106" y="1097"/>
                  </a:lnTo>
                  <a:cubicBezTo>
                    <a:pt x="1106" y="722"/>
                    <a:pt x="946" y="365"/>
                    <a:pt x="678" y="98"/>
                  </a:cubicBezTo>
                  <a:cubicBezTo>
                    <a:pt x="605" y="30"/>
                    <a:pt x="518" y="0"/>
                    <a:pt x="43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8"/>
            <p:cNvSpPr/>
            <p:nvPr/>
          </p:nvSpPr>
          <p:spPr>
            <a:xfrm rot="664768">
              <a:off x="6880038" y="3250934"/>
              <a:ext cx="1067342" cy="259467"/>
            </a:xfrm>
            <a:custGeom>
              <a:rect b="b" l="l" r="r" t="t"/>
              <a:pathLst>
                <a:path extrusionOk="0" h="6550" w="26944">
                  <a:moveTo>
                    <a:pt x="36" y="1"/>
                  </a:moveTo>
                  <a:lnTo>
                    <a:pt x="19" y="2285"/>
                  </a:lnTo>
                  <a:cubicBezTo>
                    <a:pt x="1" y="4551"/>
                    <a:pt x="1821" y="6388"/>
                    <a:pt x="4087" y="6406"/>
                  </a:cubicBezTo>
                  <a:lnTo>
                    <a:pt x="22804" y="6549"/>
                  </a:lnTo>
                  <a:cubicBezTo>
                    <a:pt x="22815" y="6549"/>
                    <a:pt x="22826" y="6549"/>
                    <a:pt x="22836" y="6549"/>
                  </a:cubicBezTo>
                  <a:cubicBezTo>
                    <a:pt x="25070" y="6549"/>
                    <a:pt x="26908" y="4736"/>
                    <a:pt x="26925" y="2481"/>
                  </a:cubicBezTo>
                  <a:lnTo>
                    <a:pt x="26943" y="19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8"/>
            <p:cNvSpPr/>
            <p:nvPr/>
          </p:nvSpPr>
          <p:spPr>
            <a:xfrm rot="664768">
              <a:off x="7051081" y="1912629"/>
              <a:ext cx="1072254" cy="1219298"/>
            </a:xfrm>
            <a:custGeom>
              <a:rect b="b" l="l" r="r" t="t"/>
              <a:pathLst>
                <a:path extrusionOk="0" h="30780" w="27068">
                  <a:moveTo>
                    <a:pt x="13569" y="0"/>
                  </a:moveTo>
                  <a:cubicBezTo>
                    <a:pt x="6191" y="0"/>
                    <a:pt x="178" y="5957"/>
                    <a:pt x="125" y="13347"/>
                  </a:cubicBezTo>
                  <a:lnTo>
                    <a:pt x="0" y="30583"/>
                  </a:lnTo>
                  <a:lnTo>
                    <a:pt x="26889" y="30779"/>
                  </a:lnTo>
                  <a:lnTo>
                    <a:pt x="26996" y="16202"/>
                  </a:lnTo>
                  <a:lnTo>
                    <a:pt x="27014" y="13543"/>
                  </a:lnTo>
                  <a:cubicBezTo>
                    <a:pt x="27067" y="6121"/>
                    <a:pt x="21090" y="54"/>
                    <a:pt x="13668" y="1"/>
                  </a:cubicBezTo>
                  <a:cubicBezTo>
                    <a:pt x="13635" y="0"/>
                    <a:pt x="13602" y="0"/>
                    <a:pt x="13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8"/>
            <p:cNvSpPr/>
            <p:nvPr/>
          </p:nvSpPr>
          <p:spPr>
            <a:xfrm rot="664768">
              <a:off x="6918296" y="3110810"/>
              <a:ext cx="1066589" cy="152709"/>
            </a:xfrm>
            <a:custGeom>
              <a:rect b="b" l="l" r="r" t="t"/>
              <a:pathLst>
                <a:path extrusionOk="0" h="3855" w="26925">
                  <a:moveTo>
                    <a:pt x="18" y="0"/>
                  </a:moveTo>
                  <a:lnTo>
                    <a:pt x="0" y="3658"/>
                  </a:lnTo>
                  <a:lnTo>
                    <a:pt x="26889" y="3854"/>
                  </a:lnTo>
                  <a:lnTo>
                    <a:pt x="26925" y="214"/>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8"/>
            <p:cNvSpPr/>
            <p:nvPr/>
          </p:nvSpPr>
          <p:spPr>
            <a:xfrm rot="664768">
              <a:off x="7692886" y="2063048"/>
              <a:ext cx="181548" cy="111512"/>
            </a:xfrm>
            <a:custGeom>
              <a:rect b="b" l="l" r="r" t="t"/>
              <a:pathLst>
                <a:path extrusionOk="0" h="2815" w="4583">
                  <a:moveTo>
                    <a:pt x="1592" y="0"/>
                  </a:moveTo>
                  <a:cubicBezTo>
                    <a:pt x="696" y="0"/>
                    <a:pt x="0" y="377"/>
                    <a:pt x="533" y="1606"/>
                  </a:cubicBezTo>
                  <a:cubicBezTo>
                    <a:pt x="765" y="2087"/>
                    <a:pt x="1175" y="2462"/>
                    <a:pt x="1675" y="2641"/>
                  </a:cubicBezTo>
                  <a:cubicBezTo>
                    <a:pt x="2028" y="2754"/>
                    <a:pt x="2400" y="2814"/>
                    <a:pt x="2777" y="2814"/>
                  </a:cubicBezTo>
                  <a:cubicBezTo>
                    <a:pt x="2932" y="2814"/>
                    <a:pt x="3089" y="2804"/>
                    <a:pt x="3245" y="2783"/>
                  </a:cubicBezTo>
                  <a:cubicBezTo>
                    <a:pt x="3744" y="2730"/>
                    <a:pt x="4280" y="2516"/>
                    <a:pt x="4476" y="2052"/>
                  </a:cubicBezTo>
                  <a:cubicBezTo>
                    <a:pt x="4583" y="1713"/>
                    <a:pt x="4529" y="1356"/>
                    <a:pt x="4297" y="1070"/>
                  </a:cubicBezTo>
                  <a:cubicBezTo>
                    <a:pt x="4083" y="785"/>
                    <a:pt x="3798" y="571"/>
                    <a:pt x="3495" y="428"/>
                  </a:cubicBezTo>
                  <a:cubicBezTo>
                    <a:pt x="3031" y="208"/>
                    <a:pt x="2256" y="0"/>
                    <a:pt x="1592"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8"/>
            <p:cNvSpPr/>
            <p:nvPr/>
          </p:nvSpPr>
          <p:spPr>
            <a:xfrm rot="664768">
              <a:off x="7674481" y="2888463"/>
              <a:ext cx="72809" cy="100856"/>
            </a:xfrm>
            <a:custGeom>
              <a:rect b="b" l="l" r="r" t="t"/>
              <a:pathLst>
                <a:path extrusionOk="0" h="2546" w="1838">
                  <a:moveTo>
                    <a:pt x="917" y="0"/>
                  </a:moveTo>
                  <a:cubicBezTo>
                    <a:pt x="422" y="0"/>
                    <a:pt x="0" y="1164"/>
                    <a:pt x="0" y="1660"/>
                  </a:cubicBezTo>
                  <a:cubicBezTo>
                    <a:pt x="27" y="2251"/>
                    <a:pt x="472" y="2545"/>
                    <a:pt x="917" y="2545"/>
                  </a:cubicBezTo>
                  <a:cubicBezTo>
                    <a:pt x="1359" y="2545"/>
                    <a:pt x="1802" y="2255"/>
                    <a:pt x="1838" y="1678"/>
                  </a:cubicBezTo>
                  <a:cubicBezTo>
                    <a:pt x="1838" y="1178"/>
                    <a:pt x="1427" y="0"/>
                    <a:pt x="928" y="0"/>
                  </a:cubicBezTo>
                  <a:cubicBezTo>
                    <a:pt x="924" y="0"/>
                    <a:pt x="920"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8"/>
            <p:cNvSpPr/>
            <p:nvPr/>
          </p:nvSpPr>
          <p:spPr>
            <a:xfrm rot="664768">
              <a:off x="7543828" y="2646809"/>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28"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8"/>
            <p:cNvSpPr/>
            <p:nvPr/>
          </p:nvSpPr>
          <p:spPr>
            <a:xfrm rot="664768">
              <a:off x="7884434" y="2716386"/>
              <a:ext cx="72849" cy="102717"/>
            </a:xfrm>
            <a:custGeom>
              <a:rect b="b" l="l" r="r" t="t"/>
              <a:pathLst>
                <a:path extrusionOk="0" h="2593" w="1839">
                  <a:moveTo>
                    <a:pt x="917" y="1"/>
                  </a:moveTo>
                  <a:cubicBezTo>
                    <a:pt x="422" y="1"/>
                    <a:pt x="0" y="1164"/>
                    <a:pt x="0" y="1660"/>
                  </a:cubicBezTo>
                  <a:cubicBezTo>
                    <a:pt x="0" y="2280"/>
                    <a:pt x="462" y="2593"/>
                    <a:pt x="923" y="2593"/>
                  </a:cubicBezTo>
                  <a:cubicBezTo>
                    <a:pt x="1377" y="2593"/>
                    <a:pt x="1829" y="2289"/>
                    <a:pt x="1838" y="1678"/>
                  </a:cubicBezTo>
                  <a:cubicBezTo>
                    <a:pt x="1838" y="1179"/>
                    <a:pt x="1446" y="1"/>
                    <a:pt x="928" y="1"/>
                  </a:cubicBezTo>
                  <a:cubicBezTo>
                    <a:pt x="925" y="1"/>
                    <a:pt x="921" y="1"/>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8"/>
            <p:cNvSpPr/>
            <p:nvPr/>
          </p:nvSpPr>
          <p:spPr>
            <a:xfrm rot="664768">
              <a:off x="7413581" y="2451324"/>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46"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8"/>
            <p:cNvSpPr/>
            <p:nvPr/>
          </p:nvSpPr>
          <p:spPr>
            <a:xfrm rot="664768">
              <a:off x="7717394" y="2443865"/>
              <a:ext cx="72849" cy="102797"/>
            </a:xfrm>
            <a:custGeom>
              <a:rect b="b" l="l" r="r" t="t"/>
              <a:pathLst>
                <a:path extrusionOk="0" h="2595" w="1839">
                  <a:moveTo>
                    <a:pt x="928" y="0"/>
                  </a:moveTo>
                  <a:cubicBezTo>
                    <a:pt x="429" y="0"/>
                    <a:pt x="1" y="1160"/>
                    <a:pt x="1" y="1678"/>
                  </a:cubicBezTo>
                  <a:cubicBezTo>
                    <a:pt x="1" y="2286"/>
                    <a:pt x="459" y="2594"/>
                    <a:pt x="918" y="2594"/>
                  </a:cubicBezTo>
                  <a:cubicBezTo>
                    <a:pt x="1373" y="2594"/>
                    <a:pt x="1830" y="2291"/>
                    <a:pt x="1838" y="1678"/>
                  </a:cubicBezTo>
                  <a:cubicBezTo>
                    <a:pt x="1838" y="1178"/>
                    <a:pt x="1446"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8"/>
            <p:cNvSpPr/>
            <p:nvPr/>
          </p:nvSpPr>
          <p:spPr>
            <a:xfrm rot="664768">
              <a:off x="7892521" y="2265830"/>
              <a:ext cx="74275" cy="104658"/>
            </a:xfrm>
            <a:custGeom>
              <a:rect b="b" l="l" r="r" t="t"/>
              <a:pathLst>
                <a:path extrusionOk="0" h="2642" w="1875">
                  <a:moveTo>
                    <a:pt x="935" y="1"/>
                  </a:moveTo>
                  <a:cubicBezTo>
                    <a:pt x="441" y="1"/>
                    <a:pt x="19" y="1164"/>
                    <a:pt x="19" y="1660"/>
                  </a:cubicBezTo>
                  <a:cubicBezTo>
                    <a:pt x="1" y="2195"/>
                    <a:pt x="411" y="2641"/>
                    <a:pt x="929" y="2641"/>
                  </a:cubicBezTo>
                  <a:cubicBezTo>
                    <a:pt x="1464" y="2641"/>
                    <a:pt x="1874" y="2213"/>
                    <a:pt x="1857" y="1678"/>
                  </a:cubicBezTo>
                  <a:cubicBezTo>
                    <a:pt x="1857" y="1178"/>
                    <a:pt x="1464" y="1"/>
                    <a:pt x="947" y="1"/>
                  </a:cubicBezTo>
                  <a:cubicBezTo>
                    <a:pt x="943" y="1"/>
                    <a:pt x="939"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8"/>
            <p:cNvSpPr/>
            <p:nvPr/>
          </p:nvSpPr>
          <p:spPr>
            <a:xfrm rot="664768">
              <a:off x="7326047" y="2844785"/>
              <a:ext cx="43892" cy="102519"/>
            </a:xfrm>
            <a:custGeom>
              <a:rect b="b" l="l" r="r" t="t"/>
              <a:pathLst>
                <a:path extrusionOk="0" h="2588" w="1108">
                  <a:moveTo>
                    <a:pt x="197" y="0"/>
                  </a:moveTo>
                  <a:cubicBezTo>
                    <a:pt x="144" y="0"/>
                    <a:pt x="72" y="0"/>
                    <a:pt x="37" y="36"/>
                  </a:cubicBezTo>
                  <a:lnTo>
                    <a:pt x="1" y="2570"/>
                  </a:lnTo>
                  <a:cubicBezTo>
                    <a:pt x="72" y="2588"/>
                    <a:pt x="126" y="2588"/>
                    <a:pt x="179" y="2588"/>
                  </a:cubicBezTo>
                  <a:cubicBezTo>
                    <a:pt x="679" y="2588"/>
                    <a:pt x="1089" y="2195"/>
                    <a:pt x="1089" y="1678"/>
                  </a:cubicBezTo>
                  <a:cubicBezTo>
                    <a:pt x="1107" y="1178"/>
                    <a:pt x="697"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8"/>
            <p:cNvSpPr/>
            <p:nvPr/>
          </p:nvSpPr>
          <p:spPr>
            <a:xfrm rot="664768">
              <a:off x="7296980" y="2839277"/>
              <a:ext cx="31136" cy="100380"/>
            </a:xfrm>
            <a:custGeom>
              <a:rect b="b" l="l" r="r" t="t"/>
              <a:pathLst>
                <a:path extrusionOk="0" h="2534" w="786">
                  <a:moveTo>
                    <a:pt x="786" y="0"/>
                  </a:moveTo>
                  <a:lnTo>
                    <a:pt x="786" y="0"/>
                  </a:lnTo>
                  <a:cubicBezTo>
                    <a:pt x="357" y="214"/>
                    <a:pt x="18" y="1178"/>
                    <a:pt x="18" y="1624"/>
                  </a:cubicBezTo>
                  <a:cubicBezTo>
                    <a:pt x="1" y="2070"/>
                    <a:pt x="322" y="2462"/>
                    <a:pt x="768" y="2534"/>
                  </a:cubicBez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8"/>
            <p:cNvSpPr/>
            <p:nvPr/>
          </p:nvSpPr>
          <p:spPr>
            <a:xfrm rot="664768">
              <a:off x="7126482" y="2642290"/>
              <a:ext cx="37474" cy="103232"/>
            </a:xfrm>
            <a:custGeom>
              <a:rect b="b" l="l" r="r" t="t"/>
              <a:pathLst>
                <a:path extrusionOk="0" h="2606" w="946">
                  <a:moveTo>
                    <a:pt x="946" y="1"/>
                  </a:moveTo>
                  <a:cubicBezTo>
                    <a:pt x="428" y="1"/>
                    <a:pt x="18" y="1161"/>
                    <a:pt x="18" y="1678"/>
                  </a:cubicBezTo>
                  <a:cubicBezTo>
                    <a:pt x="0" y="2178"/>
                    <a:pt x="411" y="2588"/>
                    <a:pt x="928" y="2606"/>
                  </a:cubicBezTo>
                  <a:lnTo>
                    <a:pt x="9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8"/>
            <p:cNvSpPr/>
            <p:nvPr/>
          </p:nvSpPr>
          <p:spPr>
            <a:xfrm rot="664768">
              <a:off x="7162533" y="2649214"/>
              <a:ext cx="36088" cy="103232"/>
            </a:xfrm>
            <a:custGeom>
              <a:rect b="b" l="l" r="r" t="t"/>
              <a:pathLst>
                <a:path extrusionOk="0" h="2606" w="911">
                  <a:moveTo>
                    <a:pt x="19" y="1"/>
                  </a:moveTo>
                  <a:lnTo>
                    <a:pt x="1" y="2606"/>
                  </a:lnTo>
                  <a:cubicBezTo>
                    <a:pt x="501" y="2606"/>
                    <a:pt x="911" y="2196"/>
                    <a:pt x="911" y="1678"/>
                  </a:cubicBezTo>
                  <a:cubicBezTo>
                    <a:pt x="911" y="1179"/>
                    <a:pt x="518"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8"/>
            <p:cNvSpPr/>
            <p:nvPr/>
          </p:nvSpPr>
          <p:spPr>
            <a:xfrm rot="664768">
              <a:off x="7256221" y="2338720"/>
              <a:ext cx="70710" cy="79900"/>
            </a:xfrm>
            <a:custGeom>
              <a:rect b="b" l="l" r="r" t="t"/>
              <a:pathLst>
                <a:path extrusionOk="0" h="2017" w="1785">
                  <a:moveTo>
                    <a:pt x="928" y="0"/>
                  </a:moveTo>
                  <a:cubicBezTo>
                    <a:pt x="429" y="0"/>
                    <a:pt x="0" y="1160"/>
                    <a:pt x="0" y="1678"/>
                  </a:cubicBezTo>
                  <a:cubicBezTo>
                    <a:pt x="0" y="1785"/>
                    <a:pt x="18" y="1910"/>
                    <a:pt x="72" y="2017"/>
                  </a:cubicBezTo>
                  <a:cubicBezTo>
                    <a:pt x="518" y="1571"/>
                    <a:pt x="1142" y="1303"/>
                    <a:pt x="1785" y="1303"/>
                  </a:cubicBezTo>
                  <a:cubicBezTo>
                    <a:pt x="1660" y="750"/>
                    <a:pt x="1339" y="18"/>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8"/>
            <p:cNvSpPr/>
            <p:nvPr/>
          </p:nvSpPr>
          <p:spPr>
            <a:xfrm rot="664768">
              <a:off x="7251851" y="2390120"/>
              <a:ext cx="70036" cy="50943"/>
            </a:xfrm>
            <a:custGeom>
              <a:rect b="b" l="l" r="r" t="t"/>
              <a:pathLst>
                <a:path extrusionOk="0" h="1286" w="1768">
                  <a:moveTo>
                    <a:pt x="1714" y="0"/>
                  </a:moveTo>
                  <a:cubicBezTo>
                    <a:pt x="1071" y="0"/>
                    <a:pt x="447" y="268"/>
                    <a:pt x="1" y="714"/>
                  </a:cubicBezTo>
                  <a:cubicBezTo>
                    <a:pt x="126" y="1053"/>
                    <a:pt x="465" y="1285"/>
                    <a:pt x="839" y="1285"/>
                  </a:cubicBezTo>
                  <a:cubicBezTo>
                    <a:pt x="850" y="1285"/>
                    <a:pt x="860" y="1285"/>
                    <a:pt x="871" y="1285"/>
                  </a:cubicBezTo>
                  <a:cubicBezTo>
                    <a:pt x="1356" y="1285"/>
                    <a:pt x="1750" y="881"/>
                    <a:pt x="1767" y="375"/>
                  </a:cubicBezTo>
                  <a:cubicBezTo>
                    <a:pt x="1767" y="250"/>
                    <a:pt x="1749" y="125"/>
                    <a:pt x="17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8"/>
            <p:cNvSpPr/>
            <p:nvPr/>
          </p:nvSpPr>
          <p:spPr>
            <a:xfrm rot="664768">
              <a:off x="7593020" y="2169391"/>
              <a:ext cx="49517" cy="95468"/>
            </a:xfrm>
            <a:custGeom>
              <a:rect b="b" l="l" r="r" t="t"/>
              <a:pathLst>
                <a:path extrusionOk="0" h="2410" w="1250">
                  <a:moveTo>
                    <a:pt x="697" y="0"/>
                  </a:moveTo>
                  <a:cubicBezTo>
                    <a:pt x="679" y="179"/>
                    <a:pt x="661" y="375"/>
                    <a:pt x="607" y="554"/>
                  </a:cubicBezTo>
                  <a:cubicBezTo>
                    <a:pt x="500" y="1178"/>
                    <a:pt x="286" y="1767"/>
                    <a:pt x="1" y="2338"/>
                  </a:cubicBezTo>
                  <a:cubicBezTo>
                    <a:pt x="108" y="2374"/>
                    <a:pt x="215" y="2409"/>
                    <a:pt x="322" y="2409"/>
                  </a:cubicBezTo>
                  <a:cubicBezTo>
                    <a:pt x="839" y="2409"/>
                    <a:pt x="1250" y="1999"/>
                    <a:pt x="1250" y="1499"/>
                  </a:cubicBezTo>
                  <a:cubicBezTo>
                    <a:pt x="1232" y="946"/>
                    <a:pt x="1036" y="429"/>
                    <a:pt x="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8"/>
            <p:cNvSpPr/>
            <p:nvPr/>
          </p:nvSpPr>
          <p:spPr>
            <a:xfrm rot="664768">
              <a:off x="7571129" y="2157379"/>
              <a:ext cx="50943" cy="100380"/>
            </a:xfrm>
            <a:custGeom>
              <a:rect b="b" l="l" r="r" t="t"/>
              <a:pathLst>
                <a:path extrusionOk="0" h="2534" w="1286">
                  <a:moveTo>
                    <a:pt x="929" y="0"/>
                  </a:moveTo>
                  <a:cubicBezTo>
                    <a:pt x="429" y="0"/>
                    <a:pt x="19" y="1160"/>
                    <a:pt x="1" y="1677"/>
                  </a:cubicBezTo>
                  <a:cubicBezTo>
                    <a:pt x="1" y="2052"/>
                    <a:pt x="233" y="2391"/>
                    <a:pt x="590" y="2534"/>
                  </a:cubicBezTo>
                  <a:cubicBezTo>
                    <a:pt x="875" y="1963"/>
                    <a:pt x="1089" y="1356"/>
                    <a:pt x="1196" y="750"/>
                  </a:cubicBezTo>
                  <a:cubicBezTo>
                    <a:pt x="1250" y="571"/>
                    <a:pt x="1268" y="375"/>
                    <a:pt x="1286" y="196"/>
                  </a:cubicBezTo>
                  <a:cubicBezTo>
                    <a:pt x="1196" y="72"/>
                    <a:pt x="1071"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8"/>
            <p:cNvSpPr/>
            <p:nvPr/>
          </p:nvSpPr>
          <p:spPr>
            <a:xfrm rot="664768">
              <a:off x="7257510" y="2003552"/>
              <a:ext cx="373237" cy="324869"/>
            </a:xfrm>
            <a:custGeom>
              <a:rect b="b" l="l" r="r" t="t"/>
              <a:pathLst>
                <a:path extrusionOk="0" h="8201" w="9422">
                  <a:moveTo>
                    <a:pt x="7457" y="0"/>
                  </a:moveTo>
                  <a:cubicBezTo>
                    <a:pt x="7264" y="0"/>
                    <a:pt x="7067" y="29"/>
                    <a:pt x="6870" y="91"/>
                  </a:cubicBezTo>
                  <a:cubicBezTo>
                    <a:pt x="4283" y="947"/>
                    <a:pt x="2106" y="2696"/>
                    <a:pt x="715" y="5033"/>
                  </a:cubicBezTo>
                  <a:cubicBezTo>
                    <a:pt x="1" y="6229"/>
                    <a:pt x="697" y="7763"/>
                    <a:pt x="2071" y="7977"/>
                  </a:cubicBezTo>
                  <a:cubicBezTo>
                    <a:pt x="2606" y="8067"/>
                    <a:pt x="3123" y="8138"/>
                    <a:pt x="3605" y="8174"/>
                  </a:cubicBezTo>
                  <a:cubicBezTo>
                    <a:pt x="3813" y="8192"/>
                    <a:pt x="4023" y="8201"/>
                    <a:pt x="4232" y="8201"/>
                  </a:cubicBezTo>
                  <a:cubicBezTo>
                    <a:pt x="5280" y="8201"/>
                    <a:pt x="6326" y="7966"/>
                    <a:pt x="7174" y="7371"/>
                  </a:cubicBezTo>
                  <a:cubicBezTo>
                    <a:pt x="8315" y="6586"/>
                    <a:pt x="8994" y="5247"/>
                    <a:pt x="9261" y="3874"/>
                  </a:cubicBezTo>
                  <a:cubicBezTo>
                    <a:pt x="9368" y="3231"/>
                    <a:pt x="9422" y="2589"/>
                    <a:pt x="9404" y="1929"/>
                  </a:cubicBezTo>
                  <a:cubicBezTo>
                    <a:pt x="9389" y="831"/>
                    <a:pt x="8487" y="0"/>
                    <a:pt x="7457"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8"/>
            <p:cNvSpPr/>
            <p:nvPr/>
          </p:nvSpPr>
          <p:spPr>
            <a:xfrm rot="664768">
              <a:off x="7156258" y="2393259"/>
              <a:ext cx="203613" cy="673625"/>
            </a:xfrm>
            <a:custGeom>
              <a:rect b="b" l="l" r="r" t="t"/>
              <a:pathLst>
                <a:path extrusionOk="0" h="17005" w="5140">
                  <a:moveTo>
                    <a:pt x="2590" y="0"/>
                  </a:moveTo>
                  <a:cubicBezTo>
                    <a:pt x="1249" y="0"/>
                    <a:pt x="143" y="1082"/>
                    <a:pt x="90" y="2427"/>
                  </a:cubicBezTo>
                  <a:lnTo>
                    <a:pt x="18" y="12133"/>
                  </a:lnTo>
                  <a:lnTo>
                    <a:pt x="0" y="16969"/>
                  </a:lnTo>
                  <a:lnTo>
                    <a:pt x="5032" y="17004"/>
                  </a:lnTo>
                  <a:lnTo>
                    <a:pt x="5086" y="9939"/>
                  </a:lnTo>
                  <a:lnTo>
                    <a:pt x="5139" y="3640"/>
                  </a:lnTo>
                  <a:lnTo>
                    <a:pt x="5139" y="2463"/>
                  </a:lnTo>
                  <a:cubicBezTo>
                    <a:pt x="5103" y="1107"/>
                    <a:pt x="3997" y="0"/>
                    <a:pt x="2623" y="0"/>
                  </a:cubicBezTo>
                  <a:cubicBezTo>
                    <a:pt x="2612" y="0"/>
                    <a:pt x="2601" y="0"/>
                    <a:pt x="2590"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8"/>
            <p:cNvSpPr/>
            <p:nvPr/>
          </p:nvSpPr>
          <p:spPr>
            <a:xfrm rot="664768">
              <a:off x="6918299" y="3107953"/>
              <a:ext cx="1066589" cy="152709"/>
            </a:xfrm>
            <a:custGeom>
              <a:rect b="b" l="l" r="r" t="t"/>
              <a:pathLst>
                <a:path extrusionOk="0" h="3855" w="26925">
                  <a:moveTo>
                    <a:pt x="18" y="0"/>
                  </a:moveTo>
                  <a:lnTo>
                    <a:pt x="0" y="3658"/>
                  </a:lnTo>
                  <a:lnTo>
                    <a:pt x="26889" y="3854"/>
                  </a:lnTo>
                  <a:lnTo>
                    <a:pt x="26925" y="214"/>
                  </a:lnTo>
                  <a:lnTo>
                    <a:pt x="18" y="0"/>
                  </a:lnTo>
                  <a:close/>
                </a:path>
              </a:pathLst>
            </a:custGeom>
            <a:solidFill>
              <a:srgbClr val="FFFFFF">
                <a:alpha val="8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48"/>
          <p:cNvGrpSpPr/>
          <p:nvPr/>
        </p:nvGrpSpPr>
        <p:grpSpPr>
          <a:xfrm rot="-1481034">
            <a:off x="8381269" y="156384"/>
            <a:ext cx="661981" cy="627382"/>
            <a:chOff x="659900" y="3967675"/>
            <a:chExt cx="662000" cy="627400"/>
          </a:xfrm>
        </p:grpSpPr>
        <p:sp>
          <p:nvSpPr>
            <p:cNvPr id="4587" name="Google Shape;4587;p48"/>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8" name="Google Shape;4588;p48"/>
            <p:cNvGrpSpPr/>
            <p:nvPr/>
          </p:nvGrpSpPr>
          <p:grpSpPr>
            <a:xfrm>
              <a:off x="659900" y="3967675"/>
              <a:ext cx="662000" cy="627400"/>
              <a:chOff x="659900" y="3967675"/>
              <a:chExt cx="662000" cy="627400"/>
            </a:xfrm>
          </p:grpSpPr>
          <p:sp>
            <p:nvSpPr>
              <p:cNvPr id="4589" name="Google Shape;4589;p48"/>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8"/>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8"/>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8"/>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8"/>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8"/>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8"/>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8"/>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8"/>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8"/>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8"/>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8"/>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8"/>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8"/>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8"/>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8"/>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8"/>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8"/>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8"/>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08" name="Google Shape;4608;p48"/>
          <p:cNvGrpSpPr/>
          <p:nvPr/>
        </p:nvGrpSpPr>
        <p:grpSpPr>
          <a:xfrm>
            <a:off x="4575607" y="3804909"/>
            <a:ext cx="3325543" cy="3045370"/>
            <a:chOff x="4713095" y="-1788653"/>
            <a:chExt cx="3325543" cy="3045370"/>
          </a:xfrm>
        </p:grpSpPr>
        <p:sp>
          <p:nvSpPr>
            <p:cNvPr id="4609" name="Google Shape;4609;p48"/>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8"/>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8"/>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8"/>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8"/>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8"/>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8"/>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8"/>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8"/>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8"/>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8"/>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8"/>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8"/>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8"/>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8"/>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8"/>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8"/>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8"/>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8"/>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8"/>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8"/>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8"/>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8"/>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8"/>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8"/>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8"/>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8"/>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8"/>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8"/>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8"/>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8"/>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8"/>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8"/>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8"/>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8"/>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8"/>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8"/>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8"/>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8"/>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8"/>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8"/>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8"/>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1" name="Google Shape;4651;p48"/>
          <p:cNvGrpSpPr/>
          <p:nvPr/>
        </p:nvGrpSpPr>
        <p:grpSpPr>
          <a:xfrm>
            <a:off x="1822109" y="4607680"/>
            <a:ext cx="448551" cy="444608"/>
            <a:chOff x="2733200" y="4036075"/>
            <a:chExt cx="588650" cy="583475"/>
          </a:xfrm>
        </p:grpSpPr>
        <p:sp>
          <p:nvSpPr>
            <p:cNvPr id="4652" name="Google Shape;4652;p48"/>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8"/>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8"/>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8"/>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8"/>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0" name="Shape 4660"/>
        <p:cNvGrpSpPr/>
        <p:nvPr/>
      </p:nvGrpSpPr>
      <p:grpSpPr>
        <a:xfrm>
          <a:off x="0" y="0"/>
          <a:ext cx="0" cy="0"/>
          <a:chOff x="0" y="0"/>
          <a:chExt cx="0" cy="0"/>
        </a:xfrm>
      </p:grpSpPr>
      <p:sp>
        <p:nvSpPr>
          <p:cNvPr id="4661" name="Google Shape;4661;p49"/>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was</a:t>
            </a:r>
            <a:r>
              <a:rPr lang="en"/>
              <a:t> first created </a:t>
            </a:r>
            <a:r>
              <a:rPr lang="en">
                <a:solidFill>
                  <a:schemeClr val="lt1"/>
                </a:solidFill>
              </a:rPr>
              <a:t>in Ancient </a:t>
            </a:r>
            <a:r>
              <a:rPr lang="en">
                <a:solidFill>
                  <a:schemeClr val="lt1"/>
                </a:solidFill>
              </a:rPr>
              <a:t>Greece</a:t>
            </a:r>
            <a:endParaRPr>
              <a:solidFill>
                <a:schemeClr val="lt2"/>
              </a:solidFill>
            </a:endParaRPr>
          </a:p>
        </p:txBody>
      </p:sp>
      <p:sp>
        <p:nvSpPr>
          <p:cNvPr id="4662" name="Google Shape;4662;p49"/>
          <p:cNvSpPr txBox="1"/>
          <p:nvPr>
            <p:ph idx="1" type="subTitle"/>
          </p:nvPr>
        </p:nvSpPr>
        <p:spPr>
          <a:xfrm>
            <a:off x="5032688" y="3364796"/>
            <a:ext cx="2190000" cy="71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a:t>
            </a:r>
            <a:endParaRPr/>
          </a:p>
        </p:txBody>
      </p:sp>
      <p:sp>
        <p:nvSpPr>
          <p:cNvPr id="4663" name="Google Shape;4663;p49"/>
          <p:cNvSpPr txBox="1"/>
          <p:nvPr>
            <p:ph idx="2" type="subTitle"/>
          </p:nvPr>
        </p:nvSpPr>
        <p:spPr>
          <a:xfrm>
            <a:off x="5032700" y="2958023"/>
            <a:ext cx="2190000" cy="52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664" name="Google Shape;4664;p49"/>
          <p:cNvSpPr txBox="1"/>
          <p:nvPr>
            <p:ph idx="3" type="subTitle"/>
          </p:nvPr>
        </p:nvSpPr>
        <p:spPr>
          <a:xfrm>
            <a:off x="1921313" y="3364796"/>
            <a:ext cx="2190000" cy="71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4665" name="Google Shape;4665;p49"/>
          <p:cNvSpPr txBox="1"/>
          <p:nvPr>
            <p:ph idx="4" type="subTitle"/>
          </p:nvPr>
        </p:nvSpPr>
        <p:spPr>
          <a:xfrm>
            <a:off x="1921325" y="2958023"/>
            <a:ext cx="2190000" cy="52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4666" name="Google Shape;4666;p49"/>
          <p:cNvGrpSpPr/>
          <p:nvPr/>
        </p:nvGrpSpPr>
        <p:grpSpPr>
          <a:xfrm>
            <a:off x="5817128" y="1991175"/>
            <a:ext cx="621138" cy="750849"/>
            <a:chOff x="5253225" y="3223350"/>
            <a:chExt cx="924725" cy="1118000"/>
          </a:xfrm>
        </p:grpSpPr>
        <p:sp>
          <p:nvSpPr>
            <p:cNvPr id="4667" name="Google Shape;4667;p49"/>
            <p:cNvSpPr/>
            <p:nvPr/>
          </p:nvSpPr>
          <p:spPr>
            <a:xfrm>
              <a:off x="5254125" y="3223350"/>
              <a:ext cx="922950" cy="1118000"/>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8" name="Google Shape;4668;p49"/>
            <p:cNvGrpSpPr/>
            <p:nvPr/>
          </p:nvGrpSpPr>
          <p:grpSpPr>
            <a:xfrm>
              <a:off x="5253225" y="3227538"/>
              <a:ext cx="924725" cy="1113813"/>
              <a:chOff x="5253225" y="3227538"/>
              <a:chExt cx="924725" cy="1113813"/>
            </a:xfrm>
          </p:grpSpPr>
          <p:sp>
            <p:nvSpPr>
              <p:cNvPr id="4669" name="Google Shape;4669;p49"/>
              <p:cNvSpPr/>
              <p:nvPr/>
            </p:nvSpPr>
            <p:spPr>
              <a:xfrm>
                <a:off x="5431981" y="3227538"/>
                <a:ext cx="508850" cy="420900"/>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9"/>
              <p:cNvSpPr/>
              <p:nvPr/>
            </p:nvSpPr>
            <p:spPr>
              <a:xfrm>
                <a:off x="5431981" y="3227538"/>
                <a:ext cx="508850" cy="420900"/>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rgbClr val="FFFFFF">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9"/>
              <p:cNvSpPr/>
              <p:nvPr/>
            </p:nvSpPr>
            <p:spPr>
              <a:xfrm>
                <a:off x="5309875" y="3982700"/>
                <a:ext cx="794025" cy="358650"/>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9"/>
              <p:cNvSpPr/>
              <p:nvPr/>
            </p:nvSpPr>
            <p:spPr>
              <a:xfrm>
                <a:off x="5309875" y="3982700"/>
                <a:ext cx="794025" cy="358650"/>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9"/>
              <p:cNvSpPr/>
              <p:nvPr/>
            </p:nvSpPr>
            <p:spPr>
              <a:xfrm>
                <a:off x="5432200" y="4069675"/>
                <a:ext cx="169000" cy="157925"/>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9"/>
              <p:cNvSpPr/>
              <p:nvPr/>
            </p:nvSpPr>
            <p:spPr>
              <a:xfrm>
                <a:off x="5916525" y="4319025"/>
                <a:ext cx="16550" cy="11175"/>
              </a:xfrm>
              <a:custGeom>
                <a:rect b="b" l="l" r="r" t="t"/>
                <a:pathLst>
                  <a:path extrusionOk="0" h="447" w="662">
                    <a:moveTo>
                      <a:pt x="661" y="0"/>
                    </a:moveTo>
                    <a:cubicBezTo>
                      <a:pt x="465" y="161"/>
                      <a:pt x="233" y="322"/>
                      <a:pt x="1" y="446"/>
                    </a:cubicBezTo>
                    <a:cubicBezTo>
                      <a:pt x="233" y="322"/>
                      <a:pt x="465" y="161"/>
                      <a:pt x="661" y="0"/>
                    </a:cubicBez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9"/>
              <p:cNvSpPr/>
              <p:nvPr/>
            </p:nvSpPr>
            <p:spPr>
              <a:xfrm>
                <a:off x="5903600" y="4330175"/>
                <a:ext cx="12525" cy="5375"/>
              </a:xfrm>
              <a:custGeom>
                <a:rect b="b" l="l" r="r" t="t"/>
                <a:pathLst>
                  <a:path extrusionOk="0" h="215" w="501">
                    <a:moveTo>
                      <a:pt x="500" y="0"/>
                    </a:moveTo>
                    <a:cubicBezTo>
                      <a:pt x="339" y="72"/>
                      <a:pt x="179" y="161"/>
                      <a:pt x="0" y="215"/>
                    </a:cubicBezTo>
                    <a:cubicBezTo>
                      <a:pt x="179" y="161"/>
                      <a:pt x="339" y="72"/>
                      <a:pt x="500" y="0"/>
                    </a:cubicBez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9"/>
              <p:cNvSpPr/>
              <p:nvPr/>
            </p:nvSpPr>
            <p:spPr>
              <a:xfrm>
                <a:off x="5464675" y="4305650"/>
                <a:ext cx="343925" cy="33925"/>
              </a:xfrm>
              <a:custGeom>
                <a:rect b="b" l="l" r="r" t="t"/>
                <a:pathLst>
                  <a:path extrusionOk="0" h="1357" w="13757">
                    <a:moveTo>
                      <a:pt x="0" y="0"/>
                    </a:moveTo>
                    <a:cubicBezTo>
                      <a:pt x="732" y="785"/>
                      <a:pt x="1731" y="1231"/>
                      <a:pt x="2802" y="1231"/>
                    </a:cubicBezTo>
                    <a:lnTo>
                      <a:pt x="10920" y="1356"/>
                    </a:lnTo>
                    <a:cubicBezTo>
                      <a:pt x="11973" y="1356"/>
                      <a:pt x="13008" y="946"/>
                      <a:pt x="13757" y="196"/>
                    </a:cubicBezTo>
                    <a:lnTo>
                      <a:pt x="0"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9"/>
              <p:cNvSpPr/>
              <p:nvPr/>
            </p:nvSpPr>
            <p:spPr>
              <a:xfrm>
                <a:off x="5933050" y="4312325"/>
                <a:ext cx="7150" cy="6725"/>
              </a:xfrm>
              <a:custGeom>
                <a:rect b="b" l="l" r="r" t="t"/>
                <a:pathLst>
                  <a:path extrusionOk="0" h="269" w="286">
                    <a:moveTo>
                      <a:pt x="0" y="268"/>
                    </a:moveTo>
                    <a:cubicBezTo>
                      <a:pt x="107" y="179"/>
                      <a:pt x="196" y="90"/>
                      <a:pt x="286" y="1"/>
                    </a:cubicBezTo>
                    <a:lnTo>
                      <a:pt x="286" y="1"/>
                    </a:lnTo>
                    <a:cubicBezTo>
                      <a:pt x="196" y="90"/>
                      <a:pt x="107" y="179"/>
                      <a:pt x="0" y="268"/>
                    </a:cubicBez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9"/>
              <p:cNvSpPr/>
              <p:nvPr/>
            </p:nvSpPr>
            <p:spPr>
              <a:xfrm>
                <a:off x="5940175" y="4309650"/>
                <a:ext cx="3150" cy="2700"/>
              </a:xfrm>
              <a:custGeom>
                <a:rect b="b" l="l" r="r" t="t"/>
                <a:pathLst>
                  <a:path extrusionOk="0" h="108" w="126">
                    <a:moveTo>
                      <a:pt x="1" y="108"/>
                    </a:moveTo>
                    <a:lnTo>
                      <a:pt x="1" y="108"/>
                    </a:lnTo>
                    <a:lnTo>
                      <a:pt x="125" y="1"/>
                    </a:ln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9"/>
              <p:cNvSpPr/>
              <p:nvPr/>
            </p:nvSpPr>
            <p:spPr>
              <a:xfrm>
                <a:off x="5737675" y="4310550"/>
                <a:ext cx="202525" cy="30800"/>
              </a:xfrm>
              <a:custGeom>
                <a:rect b="b" l="l" r="r" t="t"/>
                <a:pathLst>
                  <a:path extrusionOk="0" h="1232" w="8101">
                    <a:moveTo>
                      <a:pt x="2837" y="0"/>
                    </a:moveTo>
                    <a:cubicBezTo>
                      <a:pt x="2088" y="750"/>
                      <a:pt x="1053" y="1160"/>
                      <a:pt x="0" y="1160"/>
                    </a:cubicBezTo>
                    <a:lnTo>
                      <a:pt x="5281" y="1231"/>
                    </a:lnTo>
                    <a:cubicBezTo>
                      <a:pt x="5745" y="1231"/>
                      <a:pt x="6209" y="1160"/>
                      <a:pt x="6637" y="1000"/>
                    </a:cubicBezTo>
                    <a:cubicBezTo>
                      <a:pt x="6816" y="946"/>
                      <a:pt x="6976" y="857"/>
                      <a:pt x="7137" y="785"/>
                    </a:cubicBezTo>
                    <a:cubicBezTo>
                      <a:pt x="7387" y="661"/>
                      <a:pt x="7601" y="500"/>
                      <a:pt x="7815" y="339"/>
                    </a:cubicBezTo>
                    <a:cubicBezTo>
                      <a:pt x="7922" y="250"/>
                      <a:pt x="8011" y="161"/>
                      <a:pt x="8101" y="72"/>
                    </a:cubicBezTo>
                    <a:lnTo>
                      <a:pt x="2837"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9"/>
              <p:cNvSpPr/>
              <p:nvPr/>
            </p:nvSpPr>
            <p:spPr>
              <a:xfrm>
                <a:off x="5449050" y="3489775"/>
                <a:ext cx="485800" cy="154150"/>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9"/>
              <p:cNvSpPr/>
              <p:nvPr/>
            </p:nvSpPr>
            <p:spPr>
              <a:xfrm>
                <a:off x="5345575" y="3549025"/>
                <a:ext cx="691425" cy="288300"/>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9"/>
              <p:cNvSpPr/>
              <p:nvPr/>
            </p:nvSpPr>
            <p:spPr>
              <a:xfrm>
                <a:off x="5350475" y="3619600"/>
                <a:ext cx="686525" cy="217900"/>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9"/>
              <p:cNvSpPr/>
              <p:nvPr/>
            </p:nvSpPr>
            <p:spPr>
              <a:xfrm>
                <a:off x="5253225" y="3731075"/>
                <a:ext cx="924725" cy="262350"/>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9"/>
              <p:cNvSpPr/>
              <p:nvPr/>
            </p:nvSpPr>
            <p:spPr>
              <a:xfrm>
                <a:off x="5253675" y="3765000"/>
                <a:ext cx="923400" cy="228425"/>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9"/>
              <p:cNvSpPr/>
              <p:nvPr/>
            </p:nvSpPr>
            <p:spPr>
              <a:xfrm>
                <a:off x="5810825" y="3765750"/>
                <a:ext cx="216800" cy="82100"/>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9"/>
              <p:cNvSpPr/>
              <p:nvPr/>
            </p:nvSpPr>
            <p:spPr>
              <a:xfrm>
                <a:off x="5804125" y="3580950"/>
                <a:ext cx="127600" cy="69325"/>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9"/>
              <p:cNvSpPr/>
              <p:nvPr/>
            </p:nvSpPr>
            <p:spPr>
              <a:xfrm>
                <a:off x="5822425" y="3358100"/>
                <a:ext cx="50425" cy="99025"/>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9"/>
              <p:cNvSpPr/>
              <p:nvPr/>
            </p:nvSpPr>
            <p:spPr>
              <a:xfrm>
                <a:off x="5714475" y="3813625"/>
                <a:ext cx="42400" cy="37125"/>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9"/>
              <p:cNvSpPr/>
              <p:nvPr/>
            </p:nvSpPr>
            <p:spPr>
              <a:xfrm>
                <a:off x="5929925" y="3864275"/>
                <a:ext cx="49975" cy="34250"/>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9"/>
              <p:cNvSpPr/>
              <p:nvPr/>
            </p:nvSpPr>
            <p:spPr>
              <a:xfrm>
                <a:off x="6028250" y="3896600"/>
                <a:ext cx="27000" cy="22325"/>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9"/>
              <p:cNvSpPr/>
              <p:nvPr/>
            </p:nvSpPr>
            <p:spPr>
              <a:xfrm>
                <a:off x="6027600" y="3805775"/>
                <a:ext cx="37450" cy="24175"/>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9"/>
              <p:cNvSpPr/>
              <p:nvPr/>
            </p:nvSpPr>
            <p:spPr>
              <a:xfrm>
                <a:off x="5807700" y="3889950"/>
                <a:ext cx="43300" cy="29950"/>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9"/>
              <p:cNvSpPr/>
              <p:nvPr/>
            </p:nvSpPr>
            <p:spPr>
              <a:xfrm>
                <a:off x="5645775" y="3861950"/>
                <a:ext cx="32375" cy="35825"/>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9"/>
              <p:cNvSpPr/>
              <p:nvPr/>
            </p:nvSpPr>
            <p:spPr>
              <a:xfrm>
                <a:off x="5511050" y="3660488"/>
                <a:ext cx="52700" cy="34000"/>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9"/>
              <p:cNvSpPr/>
              <p:nvPr/>
            </p:nvSpPr>
            <p:spPr>
              <a:xfrm>
                <a:off x="5442375" y="3828575"/>
                <a:ext cx="38300" cy="25175"/>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9"/>
              <p:cNvSpPr/>
              <p:nvPr/>
            </p:nvSpPr>
            <p:spPr>
              <a:xfrm>
                <a:off x="5341100" y="3880525"/>
                <a:ext cx="35425" cy="28625"/>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9"/>
              <p:cNvSpPr/>
              <p:nvPr/>
            </p:nvSpPr>
            <p:spPr>
              <a:xfrm>
                <a:off x="5515525" y="3836400"/>
                <a:ext cx="47625" cy="22425"/>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9"/>
              <p:cNvSpPr/>
              <p:nvPr/>
            </p:nvSpPr>
            <p:spPr>
              <a:xfrm>
                <a:off x="5549425" y="3479988"/>
                <a:ext cx="69125" cy="29825"/>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9"/>
              <p:cNvSpPr/>
              <p:nvPr/>
            </p:nvSpPr>
            <p:spPr>
              <a:xfrm>
                <a:off x="5699225" y="3511263"/>
                <a:ext cx="34000" cy="30550"/>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9"/>
              <p:cNvSpPr/>
              <p:nvPr/>
            </p:nvSpPr>
            <p:spPr>
              <a:xfrm>
                <a:off x="5734975" y="3460013"/>
                <a:ext cx="27625" cy="14000"/>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9"/>
              <p:cNvSpPr/>
              <p:nvPr/>
            </p:nvSpPr>
            <p:spPr>
              <a:xfrm>
                <a:off x="5621775" y="3542613"/>
                <a:ext cx="28475" cy="14075"/>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9"/>
              <p:cNvSpPr/>
              <p:nvPr/>
            </p:nvSpPr>
            <p:spPr>
              <a:xfrm>
                <a:off x="5802975" y="3487950"/>
                <a:ext cx="33750" cy="26825"/>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9"/>
              <p:cNvSpPr/>
              <p:nvPr/>
            </p:nvSpPr>
            <p:spPr>
              <a:xfrm>
                <a:off x="5715125" y="3633738"/>
                <a:ext cx="33725" cy="26825"/>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9"/>
              <p:cNvSpPr/>
              <p:nvPr/>
            </p:nvSpPr>
            <p:spPr>
              <a:xfrm>
                <a:off x="5519725" y="3537613"/>
                <a:ext cx="40425" cy="22175"/>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9"/>
              <p:cNvSpPr/>
              <p:nvPr/>
            </p:nvSpPr>
            <p:spPr>
              <a:xfrm>
                <a:off x="5630600" y="3682913"/>
                <a:ext cx="34375" cy="26500"/>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9"/>
              <p:cNvSpPr/>
              <p:nvPr/>
            </p:nvSpPr>
            <p:spPr>
              <a:xfrm>
                <a:off x="5444150" y="3702063"/>
                <a:ext cx="34375" cy="26350"/>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9"/>
              <p:cNvSpPr/>
              <p:nvPr/>
            </p:nvSpPr>
            <p:spPr>
              <a:xfrm>
                <a:off x="5945975" y="3603375"/>
                <a:ext cx="22975" cy="19375"/>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9"/>
              <p:cNvSpPr/>
              <p:nvPr/>
            </p:nvSpPr>
            <p:spPr>
              <a:xfrm>
                <a:off x="5713125" y="3687763"/>
                <a:ext cx="22925" cy="19200"/>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9"/>
              <p:cNvSpPr/>
              <p:nvPr/>
            </p:nvSpPr>
            <p:spPr>
              <a:xfrm>
                <a:off x="5567525" y="3345250"/>
                <a:ext cx="171950" cy="146375"/>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9"/>
              <p:cNvSpPr/>
              <p:nvPr/>
            </p:nvSpPr>
            <p:spPr>
              <a:xfrm>
                <a:off x="5622575" y="3347050"/>
                <a:ext cx="128950" cy="144450"/>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9"/>
              <p:cNvSpPr/>
              <p:nvPr/>
            </p:nvSpPr>
            <p:spPr>
              <a:xfrm>
                <a:off x="5603400" y="3362100"/>
                <a:ext cx="63750" cy="75700"/>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9"/>
              <p:cNvSpPr/>
              <p:nvPr/>
            </p:nvSpPr>
            <p:spPr>
              <a:xfrm>
                <a:off x="5606975" y="3368425"/>
                <a:ext cx="31650" cy="37475"/>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9"/>
              <p:cNvSpPr/>
              <p:nvPr/>
            </p:nvSpPr>
            <p:spPr>
              <a:xfrm>
                <a:off x="5655600" y="3243275"/>
                <a:ext cx="53100" cy="124825"/>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9"/>
              <p:cNvSpPr/>
              <p:nvPr/>
            </p:nvSpPr>
            <p:spPr>
              <a:xfrm>
                <a:off x="5604300" y="3461250"/>
                <a:ext cx="124025" cy="38375"/>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15" name="Google Shape;4715;p49"/>
          <p:cNvGrpSpPr/>
          <p:nvPr/>
        </p:nvGrpSpPr>
        <p:grpSpPr>
          <a:xfrm>
            <a:off x="2751739" y="1824004"/>
            <a:ext cx="569163" cy="918029"/>
            <a:chOff x="2829745" y="1680321"/>
            <a:chExt cx="1821320" cy="2937694"/>
          </a:xfrm>
        </p:grpSpPr>
        <p:sp>
          <p:nvSpPr>
            <p:cNvPr id="4716" name="Google Shape;4716;p49"/>
            <p:cNvSpPr/>
            <p:nvPr/>
          </p:nvSpPr>
          <p:spPr>
            <a:xfrm flipH="1" rot="113788">
              <a:off x="2876968" y="1708105"/>
              <a:ext cx="1726875" cy="2882124"/>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9"/>
            <p:cNvSpPr/>
            <p:nvPr/>
          </p:nvSpPr>
          <p:spPr>
            <a:xfrm flipH="1" rot="113788">
              <a:off x="3182957" y="3749951"/>
              <a:ext cx="1061744" cy="839959"/>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9"/>
            <p:cNvSpPr/>
            <p:nvPr/>
          </p:nvSpPr>
          <p:spPr>
            <a:xfrm flipH="1" rot="113788">
              <a:off x="3823387" y="3970087"/>
              <a:ext cx="236039" cy="266837"/>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9"/>
            <p:cNvSpPr/>
            <p:nvPr/>
          </p:nvSpPr>
          <p:spPr>
            <a:xfrm flipH="1" rot="113788">
              <a:off x="3183056" y="3744548"/>
              <a:ext cx="1061744" cy="845338"/>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9"/>
            <p:cNvSpPr/>
            <p:nvPr/>
          </p:nvSpPr>
          <p:spPr>
            <a:xfrm flipH="1" rot="113788">
              <a:off x="2996623" y="3353530"/>
              <a:ext cx="1461893" cy="421438"/>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9"/>
            <p:cNvSpPr/>
            <p:nvPr/>
          </p:nvSpPr>
          <p:spPr>
            <a:xfrm flipH="1" rot="113788">
              <a:off x="2996623" y="3353530"/>
              <a:ext cx="1461893" cy="421438"/>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9"/>
            <p:cNvSpPr/>
            <p:nvPr/>
          </p:nvSpPr>
          <p:spPr>
            <a:xfrm flipH="1" rot="113788">
              <a:off x="3425023" y="1706824"/>
              <a:ext cx="592193" cy="536301"/>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9"/>
            <p:cNvSpPr/>
            <p:nvPr/>
          </p:nvSpPr>
          <p:spPr>
            <a:xfrm flipH="1" rot="113788">
              <a:off x="3422473" y="1860025"/>
              <a:ext cx="592193" cy="383916"/>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9"/>
            <p:cNvSpPr/>
            <p:nvPr/>
          </p:nvSpPr>
          <p:spPr>
            <a:xfrm flipH="1" rot="113788">
              <a:off x="3248328" y="2136122"/>
              <a:ext cx="1007647" cy="445284"/>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9"/>
            <p:cNvSpPr/>
            <p:nvPr/>
          </p:nvSpPr>
          <p:spPr>
            <a:xfrm flipH="1" rot="113788">
              <a:off x="3247476" y="2243388"/>
              <a:ext cx="1006738" cy="33714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9"/>
            <p:cNvSpPr/>
            <p:nvPr/>
          </p:nvSpPr>
          <p:spPr>
            <a:xfrm flipH="1" rot="113788">
              <a:off x="3115309" y="2504660"/>
              <a:ext cx="1260000" cy="448012"/>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9"/>
            <p:cNvSpPr/>
            <p:nvPr/>
          </p:nvSpPr>
          <p:spPr>
            <a:xfrm flipH="1" rot="113788">
              <a:off x="3114740" y="2593950"/>
              <a:ext cx="1259091" cy="358712"/>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9"/>
            <p:cNvSpPr/>
            <p:nvPr/>
          </p:nvSpPr>
          <p:spPr>
            <a:xfrm flipH="1" rot="113778">
              <a:off x="2966563" y="2855449"/>
              <a:ext cx="1556462" cy="376919"/>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9"/>
            <p:cNvSpPr/>
            <p:nvPr/>
          </p:nvSpPr>
          <p:spPr>
            <a:xfrm flipH="1" rot="113788">
              <a:off x="3814401" y="2905064"/>
              <a:ext cx="465965" cy="110917"/>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9"/>
            <p:cNvSpPr/>
            <p:nvPr/>
          </p:nvSpPr>
          <p:spPr>
            <a:xfrm flipH="1" rot="113788">
              <a:off x="3833336" y="2551680"/>
              <a:ext cx="325393" cy="108240"/>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9"/>
            <p:cNvSpPr/>
            <p:nvPr/>
          </p:nvSpPr>
          <p:spPr>
            <a:xfrm flipH="1" rot="113788">
              <a:off x="3829164" y="2186211"/>
              <a:ext cx="209167" cy="106422"/>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9"/>
            <p:cNvSpPr/>
            <p:nvPr/>
          </p:nvSpPr>
          <p:spPr>
            <a:xfrm flipH="1" rot="113788">
              <a:off x="2877548" y="3203225"/>
              <a:ext cx="1727734" cy="186585"/>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9"/>
            <p:cNvSpPr/>
            <p:nvPr/>
          </p:nvSpPr>
          <p:spPr>
            <a:xfrm flipH="1" rot="113788">
              <a:off x="2958989" y="2958358"/>
              <a:ext cx="1556501" cy="627579"/>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9"/>
            <p:cNvSpPr/>
            <p:nvPr/>
          </p:nvSpPr>
          <p:spPr>
            <a:xfrm flipH="1" rot="113788">
              <a:off x="2958989" y="2958358"/>
              <a:ext cx="1556501" cy="627579"/>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5" name="Google Shape;4735;p49"/>
          <p:cNvGrpSpPr/>
          <p:nvPr/>
        </p:nvGrpSpPr>
        <p:grpSpPr>
          <a:xfrm rot="2424634">
            <a:off x="127429" y="3371899"/>
            <a:ext cx="1289887" cy="1646430"/>
            <a:chOff x="8038627" y="49111"/>
            <a:chExt cx="1050085" cy="1340343"/>
          </a:xfrm>
        </p:grpSpPr>
        <p:grpSp>
          <p:nvGrpSpPr>
            <p:cNvPr id="4736" name="Google Shape;4736;p49"/>
            <p:cNvGrpSpPr/>
            <p:nvPr/>
          </p:nvGrpSpPr>
          <p:grpSpPr>
            <a:xfrm rot="-1441640">
              <a:off x="8254474" y="123372"/>
              <a:ext cx="618391" cy="1191821"/>
              <a:chOff x="1150775" y="3070925"/>
              <a:chExt cx="669125" cy="1289600"/>
            </a:xfrm>
          </p:grpSpPr>
          <p:sp>
            <p:nvSpPr>
              <p:cNvPr id="4737" name="Google Shape;4737;p49"/>
              <p:cNvSpPr/>
              <p:nvPr/>
            </p:nvSpPr>
            <p:spPr>
              <a:xfrm>
                <a:off x="1425975" y="4043800"/>
                <a:ext cx="116900" cy="314500"/>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9"/>
              <p:cNvSpPr/>
              <p:nvPr/>
            </p:nvSpPr>
            <p:spPr>
              <a:xfrm>
                <a:off x="1150775" y="3070925"/>
                <a:ext cx="669125" cy="974225"/>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9" name="Google Shape;4739;p49"/>
              <p:cNvGrpSpPr/>
              <p:nvPr/>
            </p:nvGrpSpPr>
            <p:grpSpPr>
              <a:xfrm>
                <a:off x="1150775" y="3075125"/>
                <a:ext cx="669075" cy="1285400"/>
                <a:chOff x="1150775" y="3075125"/>
                <a:chExt cx="669075" cy="1285400"/>
              </a:xfrm>
            </p:grpSpPr>
            <p:sp>
              <p:nvSpPr>
                <p:cNvPr id="4740" name="Google Shape;4740;p49"/>
                <p:cNvSpPr/>
                <p:nvPr/>
              </p:nvSpPr>
              <p:spPr>
                <a:xfrm>
                  <a:off x="1599950" y="3180225"/>
                  <a:ext cx="25" cy="25"/>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9"/>
                <p:cNvSpPr/>
                <p:nvPr/>
              </p:nvSpPr>
              <p:spPr>
                <a:xfrm>
                  <a:off x="1425975" y="4043800"/>
                  <a:ext cx="116900" cy="316725"/>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9"/>
                <p:cNvSpPr/>
                <p:nvPr/>
              </p:nvSpPr>
              <p:spPr>
                <a:xfrm>
                  <a:off x="1426875" y="4043800"/>
                  <a:ext cx="116000" cy="47750"/>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9"/>
                <p:cNvSpPr/>
                <p:nvPr/>
              </p:nvSpPr>
              <p:spPr>
                <a:xfrm>
                  <a:off x="1442925" y="4108925"/>
                  <a:ext cx="28575" cy="226400"/>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9"/>
                <p:cNvSpPr/>
                <p:nvPr/>
              </p:nvSpPr>
              <p:spPr>
                <a:xfrm>
                  <a:off x="1183325" y="3475100"/>
                  <a:ext cx="186220" cy="285525"/>
                </a:xfrm>
                <a:custGeom>
                  <a:rect b="b" l="l" r="r" t="t"/>
                  <a:pathLst>
                    <a:path extrusionOk="0" h="11421" w="7460">
                      <a:moveTo>
                        <a:pt x="1464" y="1"/>
                      </a:moveTo>
                      <a:lnTo>
                        <a:pt x="1" y="11384"/>
                      </a:lnTo>
                      <a:lnTo>
                        <a:pt x="7067" y="11420"/>
                      </a:lnTo>
                      <a:lnTo>
                        <a:pt x="7459" y="19"/>
                      </a:lnTo>
                      <a:lnTo>
                        <a:pt x="146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9"/>
                <p:cNvSpPr/>
                <p:nvPr/>
              </p:nvSpPr>
              <p:spPr>
                <a:xfrm>
                  <a:off x="1150775" y="3757875"/>
                  <a:ext cx="208325" cy="285500"/>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9"/>
                <p:cNvSpPr/>
                <p:nvPr/>
              </p:nvSpPr>
              <p:spPr>
                <a:xfrm>
                  <a:off x="1357950" y="3475675"/>
                  <a:ext cx="259972" cy="285492"/>
                </a:xfrm>
                <a:custGeom>
                  <a:rect b="b" l="l" r="r" t="t"/>
                  <a:pathLst>
                    <a:path extrusionOk="0" h="11438" w="10189">
                      <a:moveTo>
                        <a:pt x="393" y="1"/>
                      </a:moveTo>
                      <a:lnTo>
                        <a:pt x="1" y="11402"/>
                      </a:lnTo>
                      <a:lnTo>
                        <a:pt x="10189" y="11438"/>
                      </a:lnTo>
                      <a:lnTo>
                        <a:pt x="9921" y="54"/>
                      </a:lnTo>
                      <a:lnTo>
                        <a:pt x="39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9"/>
                <p:cNvSpPr/>
                <p:nvPr/>
              </p:nvSpPr>
              <p:spPr>
                <a:xfrm>
                  <a:off x="1345275" y="3758775"/>
                  <a:ext cx="283961" cy="285950"/>
                </a:xfrm>
                <a:custGeom>
                  <a:rect b="b" l="l" r="r" t="t"/>
                  <a:pathLst>
                    <a:path extrusionOk="0" h="11438" w="10832">
                      <a:moveTo>
                        <a:pt x="376" y="0"/>
                      </a:moveTo>
                      <a:lnTo>
                        <a:pt x="1" y="11384"/>
                      </a:lnTo>
                      <a:lnTo>
                        <a:pt x="10831" y="11437"/>
                      </a:lnTo>
                      <a:lnTo>
                        <a:pt x="10564" y="36"/>
                      </a:lnTo>
                      <a:lnTo>
                        <a:pt x="376" y="0"/>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9"/>
                <p:cNvSpPr/>
                <p:nvPr/>
              </p:nvSpPr>
              <p:spPr>
                <a:xfrm>
                  <a:off x="1607371" y="3476900"/>
                  <a:ext cx="183075" cy="285500"/>
                </a:xfrm>
                <a:custGeom>
                  <a:rect b="b" l="l" r="r" t="t"/>
                  <a:pathLst>
                    <a:path extrusionOk="0" h="11420" w="7334">
                      <a:moveTo>
                        <a:pt x="0" y="0"/>
                      </a:moveTo>
                      <a:lnTo>
                        <a:pt x="268" y="11384"/>
                      </a:lnTo>
                      <a:lnTo>
                        <a:pt x="7333" y="11419"/>
                      </a:lnTo>
                      <a:lnTo>
                        <a:pt x="5977" y="1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9"/>
                <p:cNvSpPr/>
                <p:nvPr/>
              </p:nvSpPr>
              <p:spPr>
                <a:xfrm>
                  <a:off x="1613775" y="3759650"/>
                  <a:ext cx="206075" cy="285525"/>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9"/>
                <p:cNvSpPr/>
                <p:nvPr/>
              </p:nvSpPr>
              <p:spPr>
                <a:xfrm>
                  <a:off x="1418850" y="3122875"/>
                  <a:ext cx="70500" cy="201650"/>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9"/>
                <p:cNvSpPr/>
                <p:nvPr/>
              </p:nvSpPr>
              <p:spPr>
                <a:xfrm>
                  <a:off x="1367775" y="3075125"/>
                  <a:ext cx="239607" cy="404175"/>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9"/>
                <p:cNvSpPr/>
                <p:nvPr/>
              </p:nvSpPr>
              <p:spPr>
                <a:xfrm>
                  <a:off x="1219888" y="3200050"/>
                  <a:ext cx="158825" cy="278375"/>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9"/>
                <p:cNvSpPr/>
                <p:nvPr/>
              </p:nvSpPr>
              <p:spPr>
                <a:xfrm>
                  <a:off x="1599938" y="3199613"/>
                  <a:ext cx="156150" cy="279250"/>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754" name="Google Shape;4754;p49"/>
            <p:cNvSpPr/>
            <p:nvPr/>
          </p:nvSpPr>
          <p:spPr>
            <a:xfrm rot="-1443127">
              <a:off x="8399846" y="133455"/>
              <a:ext cx="214198" cy="902999"/>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49"/>
          <p:cNvGrpSpPr/>
          <p:nvPr/>
        </p:nvGrpSpPr>
        <p:grpSpPr>
          <a:xfrm>
            <a:off x="7718520" y="3899853"/>
            <a:ext cx="1141879" cy="1151354"/>
            <a:chOff x="5602775" y="1038825"/>
            <a:chExt cx="1221000" cy="1231000"/>
          </a:xfrm>
        </p:grpSpPr>
        <p:sp>
          <p:nvSpPr>
            <p:cNvPr id="4756" name="Google Shape;4756;p49"/>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9"/>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8" name="Google Shape;4758;p49"/>
            <p:cNvGrpSpPr/>
            <p:nvPr/>
          </p:nvGrpSpPr>
          <p:grpSpPr>
            <a:xfrm>
              <a:off x="5602775" y="1038950"/>
              <a:ext cx="1221000" cy="1230875"/>
              <a:chOff x="5602775" y="1038950"/>
              <a:chExt cx="1221000" cy="1230875"/>
            </a:xfrm>
          </p:grpSpPr>
          <p:sp>
            <p:nvSpPr>
              <p:cNvPr id="4759" name="Google Shape;4759;p49"/>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9"/>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9"/>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9"/>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9"/>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9"/>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9"/>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9"/>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9"/>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9"/>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9"/>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9"/>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9"/>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9"/>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9"/>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9"/>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9"/>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9"/>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9"/>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9"/>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9"/>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9"/>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9"/>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9"/>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9"/>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9"/>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9"/>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9"/>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9"/>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9"/>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9"/>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9"/>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1" name="Google Shape;4791;p49"/>
          <p:cNvGrpSpPr/>
          <p:nvPr/>
        </p:nvGrpSpPr>
        <p:grpSpPr>
          <a:xfrm rot="1722704">
            <a:off x="209649" y="-64176"/>
            <a:ext cx="1010885" cy="890867"/>
            <a:chOff x="674325" y="1440625"/>
            <a:chExt cx="841650" cy="741725"/>
          </a:xfrm>
        </p:grpSpPr>
        <p:sp>
          <p:nvSpPr>
            <p:cNvPr id="4792" name="Google Shape;4792;p49"/>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3" name="Google Shape;4793;p49"/>
            <p:cNvGrpSpPr/>
            <p:nvPr/>
          </p:nvGrpSpPr>
          <p:grpSpPr>
            <a:xfrm>
              <a:off x="674325" y="1440625"/>
              <a:ext cx="841650" cy="741725"/>
              <a:chOff x="674325" y="1440625"/>
              <a:chExt cx="841650" cy="741725"/>
            </a:xfrm>
          </p:grpSpPr>
          <p:sp>
            <p:nvSpPr>
              <p:cNvPr id="4794" name="Google Shape;4794;p49"/>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9"/>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9"/>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9"/>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9"/>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9"/>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9"/>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1" name="Google Shape;4801;p49"/>
          <p:cNvGrpSpPr/>
          <p:nvPr/>
        </p:nvGrpSpPr>
        <p:grpSpPr>
          <a:xfrm rot="554476">
            <a:off x="7988769" y="363294"/>
            <a:ext cx="958309" cy="1218720"/>
            <a:chOff x="1967950" y="1523375"/>
            <a:chExt cx="906875" cy="1153275"/>
          </a:xfrm>
        </p:grpSpPr>
        <p:sp>
          <p:nvSpPr>
            <p:cNvPr id="4802" name="Google Shape;4802;p49"/>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3" name="Google Shape;4803;p49"/>
            <p:cNvGrpSpPr/>
            <p:nvPr/>
          </p:nvGrpSpPr>
          <p:grpSpPr>
            <a:xfrm>
              <a:off x="2050475" y="1523375"/>
              <a:ext cx="811425" cy="1153275"/>
              <a:chOff x="2050475" y="1523375"/>
              <a:chExt cx="811425" cy="1153275"/>
            </a:xfrm>
          </p:grpSpPr>
          <p:sp>
            <p:nvSpPr>
              <p:cNvPr id="4804" name="Google Shape;4804;p49"/>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9"/>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9"/>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9"/>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9"/>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9"/>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9"/>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9"/>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9"/>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9"/>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9"/>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9"/>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9"/>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9"/>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9"/>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9"/>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9"/>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9"/>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9"/>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9"/>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9"/>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9"/>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9"/>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9"/>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9"/>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9"/>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9"/>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9"/>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9"/>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9"/>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34" name="Google Shape;4834;p49"/>
          <p:cNvGrpSpPr/>
          <p:nvPr/>
        </p:nvGrpSpPr>
        <p:grpSpPr>
          <a:xfrm>
            <a:off x="1309926" y="4410394"/>
            <a:ext cx="781425" cy="396218"/>
            <a:chOff x="1665975" y="4057425"/>
            <a:chExt cx="672425" cy="340950"/>
          </a:xfrm>
        </p:grpSpPr>
        <p:sp>
          <p:nvSpPr>
            <p:cNvPr id="4835" name="Google Shape;4835;p49"/>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6" name="Google Shape;4836;p49"/>
            <p:cNvGrpSpPr/>
            <p:nvPr/>
          </p:nvGrpSpPr>
          <p:grpSpPr>
            <a:xfrm>
              <a:off x="1665975" y="4057425"/>
              <a:ext cx="672425" cy="340950"/>
              <a:chOff x="1665975" y="4057425"/>
              <a:chExt cx="672425" cy="340950"/>
            </a:xfrm>
          </p:grpSpPr>
          <p:sp>
            <p:nvSpPr>
              <p:cNvPr id="4837" name="Google Shape;4837;p49"/>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9"/>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9"/>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9"/>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9"/>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9"/>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9"/>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9"/>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9"/>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9"/>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9"/>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1" name="Shape 4851"/>
        <p:cNvGrpSpPr/>
        <p:nvPr/>
      </p:nvGrpSpPr>
      <p:grpSpPr>
        <a:xfrm>
          <a:off x="0" y="0"/>
          <a:ext cx="0" cy="0"/>
          <a:chOff x="0" y="0"/>
          <a:chExt cx="0" cy="0"/>
        </a:xfrm>
      </p:grpSpPr>
      <p:sp>
        <p:nvSpPr>
          <p:cNvPr id="4852" name="Google Shape;4852;p50"/>
          <p:cNvSpPr txBox="1"/>
          <p:nvPr>
            <p:ph type="title"/>
          </p:nvPr>
        </p:nvSpPr>
        <p:spPr>
          <a:xfrm>
            <a:off x="1886700" y="992000"/>
            <a:ext cx="5370600" cy="2006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r>
              <a:rPr lang="en">
                <a:solidFill>
                  <a:schemeClr val="lt1"/>
                </a:solidFill>
              </a:rPr>
              <a:t>!</a:t>
            </a:r>
            <a:endParaRPr>
              <a:solidFill>
                <a:schemeClr val="lt1"/>
              </a:solidFill>
            </a:endParaRPr>
          </a:p>
        </p:txBody>
      </p:sp>
      <p:sp>
        <p:nvSpPr>
          <p:cNvPr id="4853" name="Google Shape;4853;p50"/>
          <p:cNvSpPr txBox="1"/>
          <p:nvPr>
            <p:ph idx="1" type="subTitle"/>
          </p:nvPr>
        </p:nvSpPr>
        <p:spPr>
          <a:xfrm>
            <a:off x="1886700" y="3015075"/>
            <a:ext cx="5370600" cy="64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can share an interesting anecdote with your audience</a:t>
            </a:r>
            <a:endParaRPr/>
          </a:p>
        </p:txBody>
      </p:sp>
      <p:grpSp>
        <p:nvGrpSpPr>
          <p:cNvPr id="4854" name="Google Shape;4854;p50"/>
          <p:cNvGrpSpPr/>
          <p:nvPr/>
        </p:nvGrpSpPr>
        <p:grpSpPr>
          <a:xfrm rot="-652217">
            <a:off x="262472" y="237089"/>
            <a:ext cx="676193" cy="1509819"/>
            <a:chOff x="4311150" y="3099925"/>
            <a:chExt cx="602650" cy="1345375"/>
          </a:xfrm>
        </p:grpSpPr>
        <p:sp>
          <p:nvSpPr>
            <p:cNvPr id="4855" name="Google Shape;4855;p5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7" name="Google Shape;4857;p50"/>
            <p:cNvGrpSpPr/>
            <p:nvPr/>
          </p:nvGrpSpPr>
          <p:grpSpPr>
            <a:xfrm>
              <a:off x="4311150" y="3099925"/>
              <a:ext cx="602200" cy="1342400"/>
              <a:chOff x="4311150" y="3099925"/>
              <a:chExt cx="602200" cy="1342400"/>
            </a:xfrm>
          </p:grpSpPr>
          <p:sp>
            <p:nvSpPr>
              <p:cNvPr id="4858" name="Google Shape;4858;p5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66" name="Google Shape;4866;p50"/>
          <p:cNvGrpSpPr/>
          <p:nvPr/>
        </p:nvGrpSpPr>
        <p:grpSpPr>
          <a:xfrm>
            <a:off x="7889727" y="3252173"/>
            <a:ext cx="948701" cy="1798733"/>
            <a:chOff x="6794065" y="1694916"/>
            <a:chExt cx="1121396" cy="2126414"/>
          </a:xfrm>
        </p:grpSpPr>
        <p:sp>
          <p:nvSpPr>
            <p:cNvPr id="4867" name="Google Shape;4867;p50"/>
            <p:cNvSpPr/>
            <p:nvPr/>
          </p:nvSpPr>
          <p:spPr>
            <a:xfrm rot="308865">
              <a:off x="7192505" y="3238024"/>
              <a:ext cx="202084" cy="540719"/>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0"/>
            <p:cNvSpPr/>
            <p:nvPr/>
          </p:nvSpPr>
          <p:spPr>
            <a:xfrm rot="308865">
              <a:off x="6908356" y="1734392"/>
              <a:ext cx="941257" cy="1510067"/>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9" name="Google Shape;4869;p50"/>
            <p:cNvGrpSpPr/>
            <p:nvPr/>
          </p:nvGrpSpPr>
          <p:grpSpPr>
            <a:xfrm rot="308865">
              <a:off x="6884149" y="1732976"/>
              <a:ext cx="940547" cy="2050293"/>
              <a:chOff x="2236925" y="3129612"/>
              <a:chExt cx="595975" cy="1299163"/>
            </a:xfrm>
          </p:grpSpPr>
          <p:sp>
            <p:nvSpPr>
              <p:cNvPr id="4870" name="Google Shape;4870;p50"/>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0"/>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0"/>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0"/>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0"/>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0"/>
              <p:cNvSpPr/>
              <p:nvPr/>
            </p:nvSpPr>
            <p:spPr>
              <a:xfrm>
                <a:off x="2529408" y="3129612"/>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0"/>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0"/>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50"/>
            <p:cNvGrpSpPr/>
            <p:nvPr/>
          </p:nvGrpSpPr>
          <p:grpSpPr>
            <a:xfrm rot="308865">
              <a:off x="7445127" y="1907282"/>
              <a:ext cx="233766" cy="906420"/>
              <a:chOff x="2569250" y="3229275"/>
              <a:chExt cx="148125" cy="574351"/>
            </a:xfrm>
          </p:grpSpPr>
          <p:sp>
            <p:nvSpPr>
              <p:cNvPr id="4879" name="Google Shape;4879;p50"/>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0"/>
              <p:cNvSpPr/>
              <p:nvPr/>
            </p:nvSpPr>
            <p:spPr>
              <a:xfrm>
                <a:off x="2668829" y="3409851"/>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0"/>
              <p:cNvSpPr/>
              <p:nvPr/>
            </p:nvSpPr>
            <p:spPr>
              <a:xfrm>
                <a:off x="2632810" y="3367438"/>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82" name="Google Shape;4882;p50"/>
          <p:cNvGrpSpPr/>
          <p:nvPr/>
        </p:nvGrpSpPr>
        <p:grpSpPr>
          <a:xfrm>
            <a:off x="1240611" y="149058"/>
            <a:ext cx="480692" cy="476466"/>
            <a:chOff x="2733200" y="4036075"/>
            <a:chExt cx="588650" cy="583475"/>
          </a:xfrm>
        </p:grpSpPr>
        <p:sp>
          <p:nvSpPr>
            <p:cNvPr id="4883" name="Google Shape;4883;p50"/>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0"/>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0"/>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0"/>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0"/>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50"/>
          <p:cNvGrpSpPr/>
          <p:nvPr/>
        </p:nvGrpSpPr>
        <p:grpSpPr>
          <a:xfrm rot="-1273357">
            <a:off x="6965400" y="4196152"/>
            <a:ext cx="662014" cy="627413"/>
            <a:chOff x="659900" y="3967675"/>
            <a:chExt cx="662000" cy="627400"/>
          </a:xfrm>
        </p:grpSpPr>
        <p:sp>
          <p:nvSpPr>
            <p:cNvPr id="4889" name="Google Shape;4889;p50"/>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0" name="Google Shape;4890;p50"/>
            <p:cNvGrpSpPr/>
            <p:nvPr/>
          </p:nvGrpSpPr>
          <p:grpSpPr>
            <a:xfrm>
              <a:off x="659900" y="3967675"/>
              <a:ext cx="662000" cy="627400"/>
              <a:chOff x="659900" y="3967675"/>
              <a:chExt cx="662000" cy="627400"/>
            </a:xfrm>
          </p:grpSpPr>
          <p:sp>
            <p:nvSpPr>
              <p:cNvPr id="4891" name="Google Shape;4891;p50"/>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0"/>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0"/>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0"/>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0"/>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0"/>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0"/>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0"/>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0"/>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0"/>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0"/>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0"/>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0"/>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0"/>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0"/>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0"/>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0"/>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0"/>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0"/>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0" name="Google Shape;4910;p50"/>
          <p:cNvGrpSpPr/>
          <p:nvPr/>
        </p:nvGrpSpPr>
        <p:grpSpPr>
          <a:xfrm>
            <a:off x="2372232" y="3836134"/>
            <a:ext cx="3325543" cy="3045370"/>
            <a:chOff x="4713095" y="-1788653"/>
            <a:chExt cx="3325543" cy="3045370"/>
          </a:xfrm>
        </p:grpSpPr>
        <p:sp>
          <p:nvSpPr>
            <p:cNvPr id="4911" name="Google Shape;4911;p50"/>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0"/>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0"/>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0"/>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0"/>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0"/>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0"/>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0"/>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0"/>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0"/>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0"/>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0"/>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0"/>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0"/>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0"/>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0"/>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0"/>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0"/>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0"/>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0"/>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0"/>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0"/>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0"/>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0"/>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0"/>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0"/>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0"/>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0"/>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0"/>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0"/>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0"/>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0"/>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0"/>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0"/>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0"/>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0"/>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0"/>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0"/>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0"/>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0"/>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0"/>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0"/>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50"/>
          <p:cNvGrpSpPr/>
          <p:nvPr/>
        </p:nvGrpSpPr>
        <p:grpSpPr>
          <a:xfrm>
            <a:off x="126200" y="4018463"/>
            <a:ext cx="1069500" cy="982775"/>
            <a:chOff x="2371425" y="1495175"/>
            <a:chExt cx="1069500" cy="982775"/>
          </a:xfrm>
        </p:grpSpPr>
        <p:sp>
          <p:nvSpPr>
            <p:cNvPr id="4954" name="Google Shape;4954;p50"/>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5" name="Google Shape;4955;p50"/>
            <p:cNvGrpSpPr/>
            <p:nvPr/>
          </p:nvGrpSpPr>
          <p:grpSpPr>
            <a:xfrm>
              <a:off x="2379150" y="1495175"/>
              <a:ext cx="1061775" cy="982775"/>
              <a:chOff x="2379150" y="1495175"/>
              <a:chExt cx="1061775" cy="982775"/>
            </a:xfrm>
          </p:grpSpPr>
          <p:sp>
            <p:nvSpPr>
              <p:cNvPr id="4956" name="Google Shape;4956;p50"/>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0"/>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0"/>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0"/>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0"/>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0"/>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0"/>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0"/>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0"/>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0"/>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0"/>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0"/>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0"/>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0"/>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0" name="Google Shape;4970;p50"/>
          <p:cNvGrpSpPr/>
          <p:nvPr/>
        </p:nvGrpSpPr>
        <p:grpSpPr>
          <a:xfrm>
            <a:off x="6928750" y="311775"/>
            <a:ext cx="1870500" cy="1115000"/>
            <a:chOff x="5052100" y="2439175"/>
            <a:chExt cx="1870500" cy="1115000"/>
          </a:xfrm>
        </p:grpSpPr>
        <p:sp>
          <p:nvSpPr>
            <p:cNvPr id="4971" name="Google Shape;4971;p50"/>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0"/>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3" name="Google Shape;4973;p50"/>
            <p:cNvGrpSpPr/>
            <p:nvPr/>
          </p:nvGrpSpPr>
          <p:grpSpPr>
            <a:xfrm>
              <a:off x="5052100" y="2439175"/>
              <a:ext cx="1870500" cy="1115000"/>
              <a:chOff x="5052100" y="2439175"/>
              <a:chExt cx="1870500" cy="1115000"/>
            </a:xfrm>
          </p:grpSpPr>
          <p:sp>
            <p:nvSpPr>
              <p:cNvPr id="4974" name="Google Shape;4974;p50"/>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0"/>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0"/>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0"/>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1" name="Shape 4981"/>
        <p:cNvGrpSpPr/>
        <p:nvPr/>
      </p:nvGrpSpPr>
      <p:grpSpPr>
        <a:xfrm>
          <a:off x="0" y="0"/>
          <a:ext cx="0" cy="0"/>
          <a:chOff x="0" y="0"/>
          <a:chExt cx="0" cy="0"/>
        </a:xfrm>
      </p:grpSpPr>
      <p:sp>
        <p:nvSpPr>
          <p:cNvPr id="4982" name="Google Shape;4982;p51"/>
          <p:cNvSpPr txBox="1"/>
          <p:nvPr>
            <p:ph idx="1" type="subTitle"/>
          </p:nvPr>
        </p:nvSpPr>
        <p:spPr>
          <a:xfrm>
            <a:off x="4195863" y="3261725"/>
            <a:ext cx="3957300" cy="94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sp>
        <p:nvSpPr>
          <p:cNvPr id="4983" name="Google Shape;4983;p51"/>
          <p:cNvSpPr txBox="1"/>
          <p:nvPr>
            <p:ph type="title"/>
          </p:nvPr>
        </p:nvSpPr>
        <p:spPr>
          <a:xfrm>
            <a:off x="4195875" y="768550"/>
            <a:ext cx="4208100" cy="252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a:t>
            </a:r>
            <a:r>
              <a:rPr lang="en">
                <a:solidFill>
                  <a:schemeClr val="lt1"/>
                </a:solidFill>
              </a:rPr>
              <a:t>reinforces the concept</a:t>
            </a:r>
            <a:endParaRPr>
              <a:solidFill>
                <a:schemeClr val="lt1"/>
              </a:solidFill>
            </a:endParaRPr>
          </a:p>
        </p:txBody>
      </p:sp>
      <p:pic>
        <p:nvPicPr>
          <p:cNvPr id="4984" name="Google Shape;4984;p51"/>
          <p:cNvPicPr preferRelativeResize="0"/>
          <p:nvPr/>
        </p:nvPicPr>
        <p:blipFill rotWithShape="1">
          <a:blip r:embed="rId3">
            <a:alphaModFix/>
          </a:blip>
          <a:srcRect b="0" l="16415" r="16415" t="0"/>
          <a:stretch/>
        </p:blipFill>
        <p:spPr>
          <a:xfrm>
            <a:off x="981950" y="1316100"/>
            <a:ext cx="2742300" cy="2721000"/>
          </a:xfrm>
          <a:prstGeom prst="ellipse">
            <a:avLst/>
          </a:prstGeom>
          <a:noFill/>
          <a:ln cap="flat" cmpd="sng" w="38100">
            <a:solidFill>
              <a:srgbClr val="FFFFFF"/>
            </a:solidFill>
            <a:prstDash val="solid"/>
            <a:round/>
            <a:headEnd len="sm" w="sm" type="none"/>
            <a:tailEnd len="sm" w="sm" type="none"/>
          </a:ln>
        </p:spPr>
      </p:pic>
      <p:grpSp>
        <p:nvGrpSpPr>
          <p:cNvPr id="4985" name="Google Shape;4985;p51"/>
          <p:cNvGrpSpPr/>
          <p:nvPr/>
        </p:nvGrpSpPr>
        <p:grpSpPr>
          <a:xfrm rot="-1273357">
            <a:off x="7213250" y="182277"/>
            <a:ext cx="662014" cy="627413"/>
            <a:chOff x="659900" y="3967675"/>
            <a:chExt cx="662000" cy="627400"/>
          </a:xfrm>
        </p:grpSpPr>
        <p:sp>
          <p:nvSpPr>
            <p:cNvPr id="4986" name="Google Shape;4986;p51"/>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7" name="Google Shape;4987;p51"/>
            <p:cNvGrpSpPr/>
            <p:nvPr/>
          </p:nvGrpSpPr>
          <p:grpSpPr>
            <a:xfrm>
              <a:off x="659900" y="3967675"/>
              <a:ext cx="662000" cy="627400"/>
              <a:chOff x="659900" y="3967675"/>
              <a:chExt cx="662000" cy="627400"/>
            </a:xfrm>
          </p:grpSpPr>
          <p:sp>
            <p:nvSpPr>
              <p:cNvPr id="4988" name="Google Shape;4988;p51"/>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1"/>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1"/>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1"/>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1"/>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1"/>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1"/>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1"/>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1"/>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1"/>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1"/>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1"/>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1"/>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1"/>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1"/>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1"/>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1"/>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1"/>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1"/>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7" name="Google Shape;5007;p51"/>
          <p:cNvGrpSpPr/>
          <p:nvPr/>
        </p:nvGrpSpPr>
        <p:grpSpPr>
          <a:xfrm>
            <a:off x="1332438" y="125516"/>
            <a:ext cx="413115" cy="409483"/>
            <a:chOff x="2733200" y="4036075"/>
            <a:chExt cx="588650" cy="583475"/>
          </a:xfrm>
        </p:grpSpPr>
        <p:sp>
          <p:nvSpPr>
            <p:cNvPr id="5008" name="Google Shape;5008;p51"/>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1"/>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1"/>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1"/>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1"/>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51"/>
          <p:cNvGrpSpPr/>
          <p:nvPr/>
        </p:nvGrpSpPr>
        <p:grpSpPr>
          <a:xfrm>
            <a:off x="6895800" y="4721350"/>
            <a:ext cx="672425" cy="340950"/>
            <a:chOff x="1665975" y="4057425"/>
            <a:chExt cx="672425" cy="340950"/>
          </a:xfrm>
        </p:grpSpPr>
        <p:sp>
          <p:nvSpPr>
            <p:cNvPr id="5014" name="Google Shape;5014;p51"/>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5" name="Google Shape;5015;p51"/>
            <p:cNvGrpSpPr/>
            <p:nvPr/>
          </p:nvGrpSpPr>
          <p:grpSpPr>
            <a:xfrm>
              <a:off x="1665975" y="4057425"/>
              <a:ext cx="672425" cy="340950"/>
              <a:chOff x="1665975" y="4057425"/>
              <a:chExt cx="672425" cy="340950"/>
            </a:xfrm>
          </p:grpSpPr>
          <p:sp>
            <p:nvSpPr>
              <p:cNvPr id="5016" name="Google Shape;5016;p51"/>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1"/>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1"/>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1"/>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1"/>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1"/>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1"/>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1"/>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1"/>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1"/>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1"/>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7" name="Google Shape;5027;p51"/>
          <p:cNvGrpSpPr/>
          <p:nvPr/>
        </p:nvGrpSpPr>
        <p:grpSpPr>
          <a:xfrm flipH="1" rot="-442635">
            <a:off x="8211820" y="122989"/>
            <a:ext cx="705225" cy="1452100"/>
            <a:chOff x="3197975" y="3055775"/>
            <a:chExt cx="633675" cy="1304775"/>
          </a:xfrm>
        </p:grpSpPr>
        <p:sp>
          <p:nvSpPr>
            <p:cNvPr id="5028" name="Google Shape;5028;p51"/>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1"/>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0" name="Google Shape;5030;p51"/>
            <p:cNvGrpSpPr/>
            <p:nvPr/>
          </p:nvGrpSpPr>
          <p:grpSpPr>
            <a:xfrm>
              <a:off x="3198650" y="3055775"/>
              <a:ext cx="633000" cy="1304750"/>
              <a:chOff x="3198650" y="3055775"/>
              <a:chExt cx="633000" cy="1304750"/>
            </a:xfrm>
          </p:grpSpPr>
          <p:sp>
            <p:nvSpPr>
              <p:cNvPr id="5031" name="Google Shape;5031;p51"/>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1"/>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1"/>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1"/>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1"/>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1"/>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1"/>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1"/>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1"/>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1"/>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1"/>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1"/>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1"/>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4" name="Google Shape;5044;p51"/>
          <p:cNvGrpSpPr/>
          <p:nvPr/>
        </p:nvGrpSpPr>
        <p:grpSpPr>
          <a:xfrm>
            <a:off x="114264" y="3720404"/>
            <a:ext cx="1152777" cy="1341904"/>
            <a:chOff x="5996039" y="1389663"/>
            <a:chExt cx="2275967" cy="2649365"/>
          </a:xfrm>
        </p:grpSpPr>
        <p:sp>
          <p:nvSpPr>
            <p:cNvPr id="5045" name="Google Shape;5045;p51"/>
            <p:cNvSpPr/>
            <p:nvPr/>
          </p:nvSpPr>
          <p:spPr>
            <a:xfrm rot="395019">
              <a:off x="6128993" y="1496865"/>
              <a:ext cx="2010058" cy="2434961"/>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1"/>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1"/>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rgbClr val="FFFFFF">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1"/>
            <p:cNvSpPr/>
            <p:nvPr/>
          </p:nvSpPr>
          <p:spPr>
            <a:xfrm rot="395019">
              <a:off x="6155729" y="3143072"/>
              <a:ext cx="1729277" cy="781126"/>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1"/>
            <p:cNvSpPr/>
            <p:nvPr/>
          </p:nvSpPr>
          <p:spPr>
            <a:xfrm rot="395019">
              <a:off x="6155729" y="3143072"/>
              <a:ext cx="1729277" cy="781126"/>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1"/>
            <p:cNvSpPr/>
            <p:nvPr/>
          </p:nvSpPr>
          <p:spPr>
            <a:xfrm rot="395019">
              <a:off x="6428211" y="3285202"/>
              <a:ext cx="368059" cy="343955"/>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1"/>
            <p:cNvSpPr/>
            <p:nvPr/>
          </p:nvSpPr>
          <p:spPr>
            <a:xfrm rot="395019">
              <a:off x="6607663" y="2074318"/>
              <a:ext cx="1058005" cy="335733"/>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1"/>
            <p:cNvSpPr/>
            <p:nvPr/>
          </p:nvSpPr>
          <p:spPr>
            <a:xfrm rot="395019">
              <a:off x="6350775" y="2201382"/>
              <a:ext cx="1505828" cy="627906"/>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1"/>
            <p:cNvSpPr/>
            <p:nvPr/>
          </p:nvSpPr>
          <p:spPr>
            <a:xfrm rot="395019">
              <a:off x="6352578" y="2355196"/>
              <a:ext cx="1495157" cy="474578"/>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1"/>
            <p:cNvSpPr/>
            <p:nvPr/>
          </p:nvSpPr>
          <p:spPr>
            <a:xfrm rot="395019">
              <a:off x="6107082" y="2601520"/>
              <a:ext cx="2013923" cy="571388"/>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1"/>
            <p:cNvSpPr/>
            <p:nvPr/>
          </p:nvSpPr>
          <p:spPr>
            <a:xfrm rot="395019">
              <a:off x="6103830" y="2675110"/>
              <a:ext cx="2011038" cy="497501"/>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1"/>
            <p:cNvSpPr/>
            <p:nvPr/>
          </p:nvSpPr>
          <p:spPr>
            <a:xfrm rot="395019">
              <a:off x="7332379" y="2728685"/>
              <a:ext cx="472160" cy="178811"/>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1"/>
            <p:cNvSpPr/>
            <p:nvPr/>
          </p:nvSpPr>
          <p:spPr>
            <a:xfrm rot="395019">
              <a:off x="7366264" y="2316134"/>
              <a:ext cx="277895" cy="150987"/>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1"/>
            <p:cNvSpPr/>
            <p:nvPr/>
          </p:nvSpPr>
          <p:spPr>
            <a:xfrm rot="395019">
              <a:off x="7458348" y="1828697"/>
              <a:ext cx="109819" cy="215673"/>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1"/>
            <p:cNvSpPr/>
            <p:nvPr/>
          </p:nvSpPr>
          <p:spPr>
            <a:xfrm rot="395019">
              <a:off x="7118839" y="2786758"/>
              <a:ext cx="92341" cy="80857"/>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1"/>
            <p:cNvSpPr/>
            <p:nvPr/>
          </p:nvSpPr>
          <p:spPr>
            <a:xfrm rot="395019">
              <a:off x="7572623" y="2951109"/>
              <a:ext cx="108839" cy="74595"/>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1"/>
            <p:cNvSpPr/>
            <p:nvPr/>
          </p:nvSpPr>
          <p:spPr>
            <a:xfrm rot="395019">
              <a:off x="7778931" y="3042816"/>
              <a:ext cx="58802" cy="48623"/>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1"/>
            <p:cNvSpPr/>
            <p:nvPr/>
          </p:nvSpPr>
          <p:spPr>
            <a:xfrm rot="395019">
              <a:off x="7799898" y="2847436"/>
              <a:ext cx="81561" cy="52652"/>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1"/>
            <p:cNvSpPr/>
            <p:nvPr/>
          </p:nvSpPr>
          <p:spPr>
            <a:xfrm rot="395019">
              <a:off x="7302363" y="2975337"/>
              <a:ext cx="94301" cy="65230"/>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1"/>
            <p:cNvSpPr/>
            <p:nvPr/>
          </p:nvSpPr>
          <p:spPr>
            <a:xfrm rot="395019">
              <a:off x="6958374" y="2872917"/>
              <a:ext cx="70508" cy="78025"/>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1"/>
            <p:cNvSpPr/>
            <p:nvPr/>
          </p:nvSpPr>
          <p:spPr>
            <a:xfrm rot="395019">
              <a:off x="6717284" y="2405943"/>
              <a:ext cx="114773" cy="74051"/>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1"/>
            <p:cNvSpPr/>
            <p:nvPr/>
          </p:nvSpPr>
          <p:spPr>
            <a:xfrm rot="395019">
              <a:off x="6527939" y="2750734"/>
              <a:ext cx="83412" cy="54830"/>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1"/>
            <p:cNvSpPr/>
            <p:nvPr/>
          </p:nvSpPr>
          <p:spPr>
            <a:xfrm rot="395019">
              <a:off x="6295449" y="2837461"/>
              <a:ext cx="77151" cy="62344"/>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1"/>
            <p:cNvSpPr/>
            <p:nvPr/>
          </p:nvSpPr>
          <p:spPr>
            <a:xfrm rot="395019">
              <a:off x="6684522" y="2787114"/>
              <a:ext cx="103721" cy="48841"/>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1"/>
            <p:cNvSpPr/>
            <p:nvPr/>
          </p:nvSpPr>
          <p:spPr>
            <a:xfrm rot="395019">
              <a:off x="6845782" y="2027076"/>
              <a:ext cx="150545" cy="6495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1"/>
            <p:cNvSpPr/>
            <p:nvPr/>
          </p:nvSpPr>
          <p:spPr>
            <a:xfrm rot="395019">
              <a:off x="7162227" y="2127757"/>
              <a:ext cx="74047" cy="66537"/>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1"/>
            <p:cNvSpPr/>
            <p:nvPr/>
          </p:nvSpPr>
          <p:spPr>
            <a:xfrm rot="395019">
              <a:off x="7254481" y="2025122"/>
              <a:ext cx="60163" cy="30491"/>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1"/>
            <p:cNvSpPr/>
            <p:nvPr/>
          </p:nvSpPr>
          <p:spPr>
            <a:xfrm rot="395019">
              <a:off x="6988932" y="2175675"/>
              <a:ext cx="62015" cy="30655"/>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1"/>
            <p:cNvSpPr/>
            <p:nvPr/>
          </p:nvSpPr>
          <p:spPr>
            <a:xfrm rot="395019">
              <a:off x="7392978" y="2103220"/>
              <a:ext cx="73503" cy="58424"/>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1"/>
            <p:cNvSpPr/>
            <p:nvPr/>
          </p:nvSpPr>
          <p:spPr>
            <a:xfrm rot="395019">
              <a:off x="7166512" y="2396707"/>
              <a:ext cx="73448" cy="58424"/>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1"/>
            <p:cNvSpPr/>
            <p:nvPr/>
          </p:nvSpPr>
          <p:spPr>
            <a:xfrm rot="395019">
              <a:off x="6768299" y="2140809"/>
              <a:ext cx="88040" cy="48296"/>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rot="395019">
              <a:off x="6971399" y="2482079"/>
              <a:ext cx="74864" cy="57716"/>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rot="395019">
              <a:off x="6563251" y="2476957"/>
              <a:ext cx="74864" cy="57389"/>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1"/>
            <p:cNvSpPr/>
            <p:nvPr/>
          </p:nvSpPr>
          <p:spPr>
            <a:xfrm rot="395019">
              <a:off x="7674545" y="2387369"/>
              <a:ext cx="50036" cy="42198"/>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1"/>
            <p:cNvSpPr/>
            <p:nvPr/>
          </p:nvSpPr>
          <p:spPr>
            <a:xfrm rot="395019">
              <a:off x="7149724" y="2511802"/>
              <a:ext cx="49927" cy="41817"/>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1"/>
            <p:cNvSpPr/>
            <p:nvPr/>
          </p:nvSpPr>
          <p:spPr>
            <a:xfrm rot="395019">
              <a:off x="6903296" y="1752078"/>
              <a:ext cx="374483" cy="318799"/>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1"/>
            <p:cNvSpPr/>
            <p:nvPr/>
          </p:nvSpPr>
          <p:spPr>
            <a:xfrm rot="395019">
              <a:off x="7022496" y="1764364"/>
              <a:ext cx="280835" cy="31460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1"/>
            <p:cNvSpPr/>
            <p:nvPr/>
          </p:nvSpPr>
          <p:spPr>
            <a:xfrm rot="395019">
              <a:off x="6986305" y="1784492"/>
              <a:ext cx="138839" cy="164872"/>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1"/>
            <p:cNvSpPr/>
            <p:nvPr/>
          </p:nvSpPr>
          <p:spPr>
            <a:xfrm rot="395019">
              <a:off x="6997463" y="1795336"/>
              <a:ext cx="68929" cy="81619"/>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1"/>
            <p:cNvSpPr/>
            <p:nvPr/>
          </p:nvSpPr>
          <p:spPr>
            <a:xfrm rot="395019">
              <a:off x="7122853" y="1538754"/>
              <a:ext cx="115644" cy="271864"/>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1"/>
            <p:cNvSpPr/>
            <p:nvPr/>
          </p:nvSpPr>
          <p:spPr>
            <a:xfrm rot="395019">
              <a:off x="6967722" y="2007031"/>
              <a:ext cx="270109" cy="83579"/>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1"/>
          <p:cNvGrpSpPr/>
          <p:nvPr/>
        </p:nvGrpSpPr>
        <p:grpSpPr>
          <a:xfrm>
            <a:off x="7778179" y="4389967"/>
            <a:ext cx="1321688" cy="1214513"/>
            <a:chOff x="2371425" y="1495175"/>
            <a:chExt cx="1069500" cy="982775"/>
          </a:xfrm>
        </p:grpSpPr>
        <p:sp>
          <p:nvSpPr>
            <p:cNvPr id="5087" name="Google Shape;5087;p51"/>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8" name="Google Shape;5088;p51"/>
            <p:cNvGrpSpPr/>
            <p:nvPr/>
          </p:nvGrpSpPr>
          <p:grpSpPr>
            <a:xfrm>
              <a:off x="2379150" y="1495175"/>
              <a:ext cx="1061775" cy="982775"/>
              <a:chOff x="2379150" y="1495175"/>
              <a:chExt cx="1061775" cy="982775"/>
            </a:xfrm>
          </p:grpSpPr>
          <p:sp>
            <p:nvSpPr>
              <p:cNvPr id="5089" name="Google Shape;5089;p51"/>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1"/>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1"/>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3" name="Google Shape;5103;p51"/>
          <p:cNvGrpSpPr/>
          <p:nvPr/>
        </p:nvGrpSpPr>
        <p:grpSpPr>
          <a:xfrm rot="1113447">
            <a:off x="-99840" y="142883"/>
            <a:ext cx="1275244" cy="784244"/>
            <a:chOff x="6013250" y="4041400"/>
            <a:chExt cx="1231725" cy="757550"/>
          </a:xfrm>
        </p:grpSpPr>
        <p:sp>
          <p:nvSpPr>
            <p:cNvPr id="5104" name="Google Shape;5104;p51"/>
            <p:cNvSpPr/>
            <p:nvPr/>
          </p:nvSpPr>
          <p:spPr>
            <a:xfrm>
              <a:off x="6084375" y="4041400"/>
              <a:ext cx="1160600" cy="700675"/>
            </a:xfrm>
            <a:custGeom>
              <a:rect b="b" l="l" r="r" t="t"/>
              <a:pathLst>
                <a:path extrusionOk="0" h="28027" w="46424">
                  <a:moveTo>
                    <a:pt x="536" y="1"/>
                  </a:moveTo>
                  <a:cubicBezTo>
                    <a:pt x="96" y="2334"/>
                    <a:pt x="1" y="4727"/>
                    <a:pt x="251" y="7085"/>
                  </a:cubicBezTo>
                  <a:lnTo>
                    <a:pt x="251" y="7144"/>
                  </a:lnTo>
                  <a:cubicBezTo>
                    <a:pt x="275" y="7323"/>
                    <a:pt x="286" y="7501"/>
                    <a:pt x="310" y="7680"/>
                  </a:cubicBezTo>
                  <a:cubicBezTo>
                    <a:pt x="560" y="9537"/>
                    <a:pt x="1048" y="11371"/>
                    <a:pt x="1775" y="13109"/>
                  </a:cubicBezTo>
                  <a:cubicBezTo>
                    <a:pt x="1775" y="13109"/>
                    <a:pt x="1775" y="13121"/>
                    <a:pt x="1775" y="13121"/>
                  </a:cubicBezTo>
                  <a:cubicBezTo>
                    <a:pt x="1822" y="13264"/>
                    <a:pt x="1882" y="13395"/>
                    <a:pt x="1941" y="13538"/>
                  </a:cubicBezTo>
                  <a:lnTo>
                    <a:pt x="2025" y="13716"/>
                  </a:lnTo>
                  <a:cubicBezTo>
                    <a:pt x="2084" y="13836"/>
                    <a:pt x="2144" y="13967"/>
                    <a:pt x="2203" y="14097"/>
                  </a:cubicBezTo>
                  <a:lnTo>
                    <a:pt x="2299" y="14300"/>
                  </a:lnTo>
                  <a:cubicBezTo>
                    <a:pt x="2394" y="14502"/>
                    <a:pt x="2501" y="14705"/>
                    <a:pt x="2596" y="14895"/>
                  </a:cubicBezTo>
                  <a:cubicBezTo>
                    <a:pt x="2644" y="14979"/>
                    <a:pt x="2680" y="15062"/>
                    <a:pt x="2727" y="15157"/>
                  </a:cubicBezTo>
                  <a:cubicBezTo>
                    <a:pt x="3584" y="16741"/>
                    <a:pt x="4632" y="18217"/>
                    <a:pt x="5847" y="19562"/>
                  </a:cubicBezTo>
                  <a:cubicBezTo>
                    <a:pt x="6335" y="20110"/>
                    <a:pt x="6859" y="20646"/>
                    <a:pt x="7406" y="21146"/>
                  </a:cubicBezTo>
                  <a:lnTo>
                    <a:pt x="7442" y="21170"/>
                  </a:lnTo>
                  <a:cubicBezTo>
                    <a:pt x="9002" y="22610"/>
                    <a:pt x="10740" y="23849"/>
                    <a:pt x="12609" y="24861"/>
                  </a:cubicBezTo>
                  <a:cubicBezTo>
                    <a:pt x="12776" y="24944"/>
                    <a:pt x="12943" y="25039"/>
                    <a:pt x="13109" y="25123"/>
                  </a:cubicBezTo>
                  <a:lnTo>
                    <a:pt x="13133" y="25135"/>
                  </a:lnTo>
                  <a:cubicBezTo>
                    <a:pt x="15431" y="26301"/>
                    <a:pt x="17884" y="27147"/>
                    <a:pt x="20420" y="27611"/>
                  </a:cubicBezTo>
                  <a:lnTo>
                    <a:pt x="20515" y="27635"/>
                  </a:lnTo>
                  <a:cubicBezTo>
                    <a:pt x="20670" y="27659"/>
                    <a:pt x="20837" y="27682"/>
                    <a:pt x="20991" y="27706"/>
                  </a:cubicBezTo>
                  <a:lnTo>
                    <a:pt x="21170" y="27742"/>
                  </a:lnTo>
                  <a:cubicBezTo>
                    <a:pt x="21313" y="27754"/>
                    <a:pt x="21444" y="27778"/>
                    <a:pt x="21575" y="27802"/>
                  </a:cubicBezTo>
                  <a:lnTo>
                    <a:pt x="21968" y="27849"/>
                  </a:lnTo>
                  <a:cubicBezTo>
                    <a:pt x="22923" y="27967"/>
                    <a:pt x="23885" y="28027"/>
                    <a:pt x="24846" y="28027"/>
                  </a:cubicBezTo>
                  <a:cubicBezTo>
                    <a:pt x="25920" y="28027"/>
                    <a:pt x="26995" y="27952"/>
                    <a:pt x="28064" y="27802"/>
                  </a:cubicBezTo>
                  <a:lnTo>
                    <a:pt x="28076" y="27802"/>
                  </a:lnTo>
                  <a:cubicBezTo>
                    <a:pt x="28218" y="27790"/>
                    <a:pt x="28349" y="27766"/>
                    <a:pt x="28492" y="27742"/>
                  </a:cubicBezTo>
                  <a:cubicBezTo>
                    <a:pt x="28659" y="27718"/>
                    <a:pt x="28838" y="27694"/>
                    <a:pt x="29004" y="27659"/>
                  </a:cubicBezTo>
                  <a:cubicBezTo>
                    <a:pt x="29397" y="27587"/>
                    <a:pt x="29790" y="27504"/>
                    <a:pt x="30171" y="27409"/>
                  </a:cubicBezTo>
                  <a:lnTo>
                    <a:pt x="30254" y="27385"/>
                  </a:lnTo>
                  <a:cubicBezTo>
                    <a:pt x="32219" y="26920"/>
                    <a:pt x="34112" y="26170"/>
                    <a:pt x="35862" y="25158"/>
                  </a:cubicBezTo>
                  <a:cubicBezTo>
                    <a:pt x="38660" y="23515"/>
                    <a:pt x="41053" y="21277"/>
                    <a:pt x="42875" y="18610"/>
                  </a:cubicBezTo>
                  <a:lnTo>
                    <a:pt x="42899" y="18574"/>
                  </a:lnTo>
                  <a:cubicBezTo>
                    <a:pt x="42994" y="18443"/>
                    <a:pt x="43077" y="18300"/>
                    <a:pt x="43173" y="18169"/>
                  </a:cubicBezTo>
                  <a:cubicBezTo>
                    <a:pt x="43185" y="18146"/>
                    <a:pt x="43197" y="18122"/>
                    <a:pt x="43208" y="18098"/>
                  </a:cubicBezTo>
                  <a:cubicBezTo>
                    <a:pt x="45649" y="14371"/>
                    <a:pt x="46423" y="11026"/>
                    <a:pt x="46423" y="11026"/>
                  </a:cubicBezTo>
                  <a:lnTo>
                    <a:pt x="43208" y="10252"/>
                  </a:lnTo>
                  <a:lnTo>
                    <a:pt x="41684" y="9883"/>
                  </a:lnTo>
                  <a:lnTo>
                    <a:pt x="22837" y="5358"/>
                  </a:lnTo>
                  <a:lnTo>
                    <a:pt x="3477" y="703"/>
                  </a:lnTo>
                  <a:lnTo>
                    <a:pt x="536"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5" name="Google Shape;5105;p51"/>
            <p:cNvGrpSpPr/>
            <p:nvPr/>
          </p:nvGrpSpPr>
          <p:grpSpPr>
            <a:xfrm>
              <a:off x="6013250" y="4041400"/>
              <a:ext cx="1231725" cy="757550"/>
              <a:chOff x="6013250" y="4041400"/>
              <a:chExt cx="1231725" cy="757550"/>
            </a:xfrm>
          </p:grpSpPr>
          <p:sp>
            <p:nvSpPr>
              <p:cNvPr id="5106" name="Google Shape;5106;p51"/>
              <p:cNvSpPr/>
              <p:nvPr/>
            </p:nvSpPr>
            <p:spPr>
              <a:xfrm>
                <a:off x="6013250" y="4041400"/>
                <a:ext cx="1231725" cy="757550"/>
              </a:xfrm>
              <a:custGeom>
                <a:rect b="b" l="l" r="r" t="t"/>
                <a:pathLst>
                  <a:path extrusionOk="0" h="30302" w="49269">
                    <a:moveTo>
                      <a:pt x="3381" y="1"/>
                    </a:moveTo>
                    <a:lnTo>
                      <a:pt x="49268" y="11026"/>
                    </a:lnTo>
                    <a:cubicBezTo>
                      <a:pt x="49268" y="11026"/>
                      <a:pt x="46053" y="25039"/>
                      <a:pt x="31873" y="27671"/>
                    </a:cubicBezTo>
                    <a:cubicBezTo>
                      <a:pt x="17681" y="30302"/>
                      <a:pt x="0" y="18717"/>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6109975" y="4058950"/>
                <a:ext cx="1054625" cy="641775"/>
              </a:xfrm>
              <a:custGeom>
                <a:rect b="b" l="l" r="r" t="t"/>
                <a:pathLst>
                  <a:path extrusionOk="0" h="25671" w="42185">
                    <a:moveTo>
                      <a:pt x="2453" y="1"/>
                    </a:moveTo>
                    <a:lnTo>
                      <a:pt x="21813" y="4656"/>
                    </a:lnTo>
                    <a:lnTo>
                      <a:pt x="42184" y="9550"/>
                    </a:lnTo>
                    <a:cubicBezTo>
                      <a:pt x="41446" y="11979"/>
                      <a:pt x="37958" y="21420"/>
                      <a:pt x="27254" y="23409"/>
                    </a:cubicBezTo>
                    <a:cubicBezTo>
                      <a:pt x="15110" y="25671"/>
                      <a:pt x="1" y="15884"/>
                      <a:pt x="2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1"/>
              <p:cNvSpPr/>
              <p:nvPr/>
            </p:nvSpPr>
            <p:spPr>
              <a:xfrm>
                <a:off x="6087350"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a:off x="6086913"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1"/>
              <p:cNvSpPr/>
              <p:nvPr/>
            </p:nvSpPr>
            <p:spPr>
              <a:xfrm>
                <a:off x="6272800" y="4192900"/>
                <a:ext cx="42575" cy="24450"/>
              </a:xfrm>
              <a:custGeom>
                <a:rect b="b" l="l" r="r" t="t"/>
                <a:pathLst>
                  <a:path extrusionOk="0" h="978" w="1703">
                    <a:moveTo>
                      <a:pt x="1679" y="167"/>
                    </a:moveTo>
                    <a:cubicBezTo>
                      <a:pt x="1631" y="84"/>
                      <a:pt x="1143" y="1"/>
                      <a:pt x="1000" y="1"/>
                    </a:cubicBezTo>
                    <a:cubicBezTo>
                      <a:pt x="774" y="1"/>
                      <a:pt x="560" y="48"/>
                      <a:pt x="358" y="132"/>
                    </a:cubicBezTo>
                    <a:cubicBezTo>
                      <a:pt x="227" y="179"/>
                      <a:pt x="119" y="275"/>
                      <a:pt x="60" y="394"/>
                    </a:cubicBezTo>
                    <a:cubicBezTo>
                      <a:pt x="0" y="513"/>
                      <a:pt x="12" y="644"/>
                      <a:pt x="84" y="739"/>
                    </a:cubicBezTo>
                    <a:cubicBezTo>
                      <a:pt x="143" y="882"/>
                      <a:pt x="286" y="965"/>
                      <a:pt x="441" y="977"/>
                    </a:cubicBezTo>
                    <a:cubicBezTo>
                      <a:pt x="548" y="965"/>
                      <a:pt x="655" y="953"/>
                      <a:pt x="762" y="941"/>
                    </a:cubicBezTo>
                    <a:cubicBezTo>
                      <a:pt x="1322" y="763"/>
                      <a:pt x="1703" y="203"/>
                      <a:pt x="1679" y="16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1"/>
              <p:cNvSpPr/>
              <p:nvPr/>
            </p:nvSpPr>
            <p:spPr>
              <a:xfrm>
                <a:off x="6994900" y="4371500"/>
                <a:ext cx="33975" cy="36050"/>
              </a:xfrm>
              <a:custGeom>
                <a:rect b="b" l="l" r="r" t="t"/>
                <a:pathLst>
                  <a:path extrusionOk="0" h="1442" w="1359">
                    <a:moveTo>
                      <a:pt x="37" y="60"/>
                    </a:moveTo>
                    <a:cubicBezTo>
                      <a:pt x="120" y="1"/>
                      <a:pt x="596" y="167"/>
                      <a:pt x="727" y="251"/>
                    </a:cubicBezTo>
                    <a:cubicBezTo>
                      <a:pt x="918" y="358"/>
                      <a:pt x="1084" y="501"/>
                      <a:pt x="1215" y="667"/>
                    </a:cubicBezTo>
                    <a:cubicBezTo>
                      <a:pt x="1311" y="774"/>
                      <a:pt x="1358" y="905"/>
                      <a:pt x="1346" y="1048"/>
                    </a:cubicBezTo>
                    <a:cubicBezTo>
                      <a:pt x="1346" y="1167"/>
                      <a:pt x="1275" y="1286"/>
                      <a:pt x="1156" y="1346"/>
                    </a:cubicBezTo>
                    <a:cubicBezTo>
                      <a:pt x="1037" y="1429"/>
                      <a:pt x="870" y="1441"/>
                      <a:pt x="727" y="1382"/>
                    </a:cubicBezTo>
                    <a:cubicBezTo>
                      <a:pt x="644" y="1322"/>
                      <a:pt x="549" y="1251"/>
                      <a:pt x="465" y="1179"/>
                    </a:cubicBezTo>
                    <a:cubicBezTo>
                      <a:pt x="60" y="751"/>
                      <a:pt x="1" y="84"/>
                      <a:pt x="37" y="6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a:off x="6404950" y="4407825"/>
                <a:ext cx="32775" cy="36625"/>
              </a:xfrm>
              <a:custGeom>
                <a:rect b="b" l="l" r="r" t="t"/>
                <a:pathLst>
                  <a:path extrusionOk="0" h="1465" w="1311">
                    <a:moveTo>
                      <a:pt x="1275" y="48"/>
                    </a:moveTo>
                    <a:cubicBezTo>
                      <a:pt x="1191" y="0"/>
                      <a:pt x="727" y="202"/>
                      <a:pt x="608" y="274"/>
                    </a:cubicBezTo>
                    <a:cubicBezTo>
                      <a:pt x="417" y="393"/>
                      <a:pt x="263" y="536"/>
                      <a:pt x="132" y="714"/>
                    </a:cubicBezTo>
                    <a:cubicBezTo>
                      <a:pt x="48" y="822"/>
                      <a:pt x="1" y="964"/>
                      <a:pt x="13" y="1095"/>
                    </a:cubicBezTo>
                    <a:cubicBezTo>
                      <a:pt x="36" y="1215"/>
                      <a:pt x="108" y="1322"/>
                      <a:pt x="215" y="1381"/>
                    </a:cubicBezTo>
                    <a:cubicBezTo>
                      <a:pt x="346" y="1465"/>
                      <a:pt x="513" y="1465"/>
                      <a:pt x="656" y="1393"/>
                    </a:cubicBezTo>
                    <a:cubicBezTo>
                      <a:pt x="739" y="1322"/>
                      <a:pt x="822" y="1250"/>
                      <a:pt x="906" y="1179"/>
                    </a:cubicBezTo>
                    <a:cubicBezTo>
                      <a:pt x="1287" y="750"/>
                      <a:pt x="1310" y="72"/>
                      <a:pt x="1275" y="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a:off x="6742500" y="4484300"/>
                <a:ext cx="24425" cy="43200"/>
              </a:xfrm>
              <a:custGeom>
                <a:rect b="b" l="l" r="r" t="t"/>
                <a:pathLst>
                  <a:path extrusionOk="0" h="1728" w="977">
                    <a:moveTo>
                      <a:pt x="405" y="13"/>
                    </a:moveTo>
                    <a:cubicBezTo>
                      <a:pt x="500" y="13"/>
                      <a:pt x="774" y="430"/>
                      <a:pt x="834" y="572"/>
                    </a:cubicBezTo>
                    <a:cubicBezTo>
                      <a:pt x="917" y="775"/>
                      <a:pt x="965" y="989"/>
                      <a:pt x="965" y="1215"/>
                    </a:cubicBezTo>
                    <a:cubicBezTo>
                      <a:pt x="977" y="1346"/>
                      <a:pt x="929" y="1489"/>
                      <a:pt x="846" y="1585"/>
                    </a:cubicBezTo>
                    <a:cubicBezTo>
                      <a:pt x="762" y="1680"/>
                      <a:pt x="631" y="1727"/>
                      <a:pt x="512" y="1704"/>
                    </a:cubicBezTo>
                    <a:cubicBezTo>
                      <a:pt x="358" y="1692"/>
                      <a:pt x="227" y="1608"/>
                      <a:pt x="155" y="1477"/>
                    </a:cubicBezTo>
                    <a:cubicBezTo>
                      <a:pt x="119" y="1370"/>
                      <a:pt x="96" y="1263"/>
                      <a:pt x="60" y="1156"/>
                    </a:cubicBezTo>
                    <a:cubicBezTo>
                      <a:pt x="0" y="572"/>
                      <a:pt x="369" y="1"/>
                      <a:pt x="405"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a:off x="6627300" y="4261075"/>
                <a:ext cx="25925" cy="42275"/>
              </a:xfrm>
              <a:custGeom>
                <a:rect b="b" l="l" r="r" t="t"/>
                <a:pathLst>
                  <a:path extrusionOk="0" h="1691" w="1037">
                    <a:moveTo>
                      <a:pt x="679" y="0"/>
                    </a:moveTo>
                    <a:cubicBezTo>
                      <a:pt x="584" y="0"/>
                      <a:pt x="275" y="393"/>
                      <a:pt x="203" y="524"/>
                    </a:cubicBezTo>
                    <a:cubicBezTo>
                      <a:pt x="108" y="715"/>
                      <a:pt x="36" y="929"/>
                      <a:pt x="13" y="1143"/>
                    </a:cubicBezTo>
                    <a:cubicBezTo>
                      <a:pt x="1" y="1286"/>
                      <a:pt x="24" y="1417"/>
                      <a:pt x="108" y="1536"/>
                    </a:cubicBezTo>
                    <a:cubicBezTo>
                      <a:pt x="179" y="1631"/>
                      <a:pt x="298" y="1691"/>
                      <a:pt x="429" y="1679"/>
                    </a:cubicBezTo>
                    <a:cubicBezTo>
                      <a:pt x="572" y="1691"/>
                      <a:pt x="715" y="1608"/>
                      <a:pt x="810" y="1477"/>
                    </a:cubicBezTo>
                    <a:cubicBezTo>
                      <a:pt x="846" y="1381"/>
                      <a:pt x="882" y="1274"/>
                      <a:pt x="917" y="1167"/>
                    </a:cubicBezTo>
                    <a:cubicBezTo>
                      <a:pt x="1037" y="596"/>
                      <a:pt x="715"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18" name="Shape 5118"/>
        <p:cNvGrpSpPr/>
        <p:nvPr/>
      </p:nvGrpSpPr>
      <p:grpSpPr>
        <a:xfrm>
          <a:off x="0" y="0"/>
          <a:ext cx="0" cy="0"/>
          <a:chOff x="0" y="0"/>
          <a:chExt cx="0" cy="0"/>
        </a:xfrm>
      </p:grpSpPr>
      <p:grpSp>
        <p:nvGrpSpPr>
          <p:cNvPr id="5119" name="Google Shape;5119;p52"/>
          <p:cNvGrpSpPr/>
          <p:nvPr/>
        </p:nvGrpSpPr>
        <p:grpSpPr>
          <a:xfrm>
            <a:off x="8184275" y="-181412"/>
            <a:ext cx="1063550" cy="1064150"/>
            <a:chOff x="3794800" y="3492225"/>
            <a:chExt cx="1063550" cy="1064150"/>
          </a:xfrm>
        </p:grpSpPr>
        <p:sp>
          <p:nvSpPr>
            <p:cNvPr id="5120" name="Google Shape;5120;p52"/>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1" name="Google Shape;5121;p52"/>
            <p:cNvGrpSpPr/>
            <p:nvPr/>
          </p:nvGrpSpPr>
          <p:grpSpPr>
            <a:xfrm>
              <a:off x="3794800" y="3492225"/>
              <a:ext cx="1063550" cy="1064150"/>
              <a:chOff x="3794800" y="3492225"/>
              <a:chExt cx="1063550" cy="1064150"/>
            </a:xfrm>
          </p:grpSpPr>
          <p:sp>
            <p:nvSpPr>
              <p:cNvPr id="5122" name="Google Shape;5122;p52"/>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2"/>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2"/>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2"/>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2"/>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2"/>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2"/>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2"/>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30" name="Google Shape;5130;p52"/>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All about</a:t>
            </a:r>
            <a:r>
              <a:rPr lang="en"/>
              <a:t> </a:t>
            </a:r>
            <a:r>
              <a:rPr lang="en">
                <a:solidFill>
                  <a:schemeClr val="lt1"/>
                </a:solidFill>
              </a:rPr>
              <a:t>ice cream</a:t>
            </a:r>
            <a:endParaRPr>
              <a:solidFill>
                <a:schemeClr val="lt1"/>
              </a:solidFill>
            </a:endParaRPr>
          </a:p>
        </p:txBody>
      </p:sp>
      <p:grpSp>
        <p:nvGrpSpPr>
          <p:cNvPr id="5131" name="Google Shape;5131;p52"/>
          <p:cNvGrpSpPr/>
          <p:nvPr/>
        </p:nvGrpSpPr>
        <p:grpSpPr>
          <a:xfrm rot="260237">
            <a:off x="8074600" y="3755937"/>
            <a:ext cx="454356" cy="1230847"/>
            <a:chOff x="5504825" y="1499000"/>
            <a:chExt cx="512100" cy="1387275"/>
          </a:xfrm>
        </p:grpSpPr>
        <p:sp>
          <p:nvSpPr>
            <p:cNvPr id="5132" name="Google Shape;5132;p52"/>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3" name="Google Shape;5133;p52"/>
            <p:cNvGrpSpPr/>
            <p:nvPr/>
          </p:nvGrpSpPr>
          <p:grpSpPr>
            <a:xfrm>
              <a:off x="5504825" y="1499450"/>
              <a:ext cx="512100" cy="1386825"/>
              <a:chOff x="5504825" y="1499450"/>
              <a:chExt cx="512100" cy="1386825"/>
            </a:xfrm>
          </p:grpSpPr>
          <p:sp>
            <p:nvSpPr>
              <p:cNvPr id="5134" name="Google Shape;5134;p52"/>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2"/>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2"/>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2"/>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2"/>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2"/>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2"/>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2"/>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2"/>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3" name="Google Shape;5143;p52"/>
          <p:cNvGrpSpPr/>
          <p:nvPr/>
        </p:nvGrpSpPr>
        <p:grpSpPr>
          <a:xfrm>
            <a:off x="189325" y="4469175"/>
            <a:ext cx="588650" cy="583475"/>
            <a:chOff x="2733200" y="4036075"/>
            <a:chExt cx="588650" cy="583475"/>
          </a:xfrm>
        </p:grpSpPr>
        <p:sp>
          <p:nvSpPr>
            <p:cNvPr id="5144" name="Google Shape;5144;p52"/>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2"/>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2"/>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2"/>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2"/>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52"/>
          <p:cNvGrpSpPr/>
          <p:nvPr/>
        </p:nvGrpSpPr>
        <p:grpSpPr>
          <a:xfrm>
            <a:off x="7182525" y="4678900"/>
            <a:ext cx="672425" cy="340950"/>
            <a:chOff x="1665975" y="4057425"/>
            <a:chExt cx="672425" cy="340950"/>
          </a:xfrm>
        </p:grpSpPr>
        <p:sp>
          <p:nvSpPr>
            <p:cNvPr id="5150" name="Google Shape;5150;p52"/>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1" name="Google Shape;5151;p52"/>
            <p:cNvGrpSpPr/>
            <p:nvPr/>
          </p:nvGrpSpPr>
          <p:grpSpPr>
            <a:xfrm>
              <a:off x="1665975" y="4057425"/>
              <a:ext cx="672425" cy="340950"/>
              <a:chOff x="1665975" y="4057425"/>
              <a:chExt cx="672425" cy="340950"/>
            </a:xfrm>
          </p:grpSpPr>
          <p:sp>
            <p:nvSpPr>
              <p:cNvPr id="5152" name="Google Shape;5152;p52"/>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2"/>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2"/>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2"/>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2"/>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2"/>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2"/>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2"/>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2"/>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2"/>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2"/>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3" name="Google Shape;5163;p52"/>
          <p:cNvGrpSpPr/>
          <p:nvPr/>
        </p:nvGrpSpPr>
        <p:grpSpPr>
          <a:xfrm>
            <a:off x="1258205" y="2277258"/>
            <a:ext cx="178384" cy="398231"/>
            <a:chOff x="1217992" y="2370420"/>
            <a:chExt cx="178384" cy="398231"/>
          </a:xfrm>
        </p:grpSpPr>
        <p:sp>
          <p:nvSpPr>
            <p:cNvPr id="5164" name="Google Shape;5164;p52"/>
            <p:cNvSpPr/>
            <p:nvPr/>
          </p:nvSpPr>
          <p:spPr>
            <a:xfrm>
              <a:off x="1217992" y="2370420"/>
              <a:ext cx="178384" cy="290354"/>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2"/>
            <p:cNvSpPr/>
            <p:nvPr/>
          </p:nvSpPr>
          <p:spPr>
            <a:xfrm>
              <a:off x="1288758" y="2660767"/>
              <a:ext cx="33677" cy="10788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2"/>
            <p:cNvSpPr/>
            <p:nvPr/>
          </p:nvSpPr>
          <p:spPr>
            <a:xfrm>
              <a:off x="1288758" y="2659886"/>
              <a:ext cx="33811" cy="10788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2"/>
            <p:cNvSpPr/>
            <p:nvPr/>
          </p:nvSpPr>
          <p:spPr>
            <a:xfrm>
              <a:off x="1294701" y="2682930"/>
              <a:ext cx="7933" cy="7363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2"/>
            <p:cNvSpPr/>
            <p:nvPr/>
          </p:nvSpPr>
          <p:spPr>
            <a:xfrm>
              <a:off x="1289424" y="2659886"/>
              <a:ext cx="33145" cy="15451"/>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2"/>
            <p:cNvSpPr/>
            <p:nvPr/>
          </p:nvSpPr>
          <p:spPr>
            <a:xfrm>
              <a:off x="1217992" y="2551868"/>
              <a:ext cx="178251" cy="108906"/>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2"/>
            <p:cNvSpPr/>
            <p:nvPr/>
          </p:nvSpPr>
          <p:spPr>
            <a:xfrm>
              <a:off x="1217992" y="2370420"/>
              <a:ext cx="178251" cy="121745"/>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2"/>
            <p:cNvSpPr/>
            <p:nvPr/>
          </p:nvSpPr>
          <p:spPr>
            <a:xfrm>
              <a:off x="1217992" y="2478690"/>
              <a:ext cx="178251" cy="86758"/>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2"/>
            <p:cNvSpPr/>
            <p:nvPr/>
          </p:nvSpPr>
          <p:spPr>
            <a:xfrm>
              <a:off x="1250204" y="2468788"/>
              <a:ext cx="40811" cy="115936"/>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2"/>
            <p:cNvSpPr/>
            <p:nvPr/>
          </p:nvSpPr>
          <p:spPr>
            <a:xfrm>
              <a:off x="1250471" y="2392450"/>
              <a:ext cx="40678" cy="54027"/>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52"/>
          <p:cNvGrpSpPr/>
          <p:nvPr/>
        </p:nvGrpSpPr>
        <p:grpSpPr>
          <a:xfrm>
            <a:off x="2110252" y="2277258"/>
            <a:ext cx="178384" cy="398231"/>
            <a:chOff x="4311150" y="3099925"/>
            <a:chExt cx="602650" cy="1345375"/>
          </a:xfrm>
        </p:grpSpPr>
        <p:sp>
          <p:nvSpPr>
            <p:cNvPr id="5175" name="Google Shape;5175;p52"/>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2"/>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7" name="Google Shape;5177;p52"/>
            <p:cNvGrpSpPr/>
            <p:nvPr/>
          </p:nvGrpSpPr>
          <p:grpSpPr>
            <a:xfrm>
              <a:off x="4311150" y="3099925"/>
              <a:ext cx="602200" cy="1342400"/>
              <a:chOff x="4311150" y="3099925"/>
              <a:chExt cx="602200" cy="1342400"/>
            </a:xfrm>
          </p:grpSpPr>
          <p:sp>
            <p:nvSpPr>
              <p:cNvPr id="5178" name="Google Shape;5178;p52"/>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2"/>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2"/>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2"/>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2"/>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2"/>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2"/>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2"/>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6" name="Google Shape;5186;p52"/>
          <p:cNvGrpSpPr/>
          <p:nvPr/>
        </p:nvGrpSpPr>
        <p:grpSpPr>
          <a:xfrm>
            <a:off x="2536282" y="2277258"/>
            <a:ext cx="178384" cy="398231"/>
            <a:chOff x="4311150" y="3099925"/>
            <a:chExt cx="602650" cy="1345375"/>
          </a:xfrm>
        </p:grpSpPr>
        <p:sp>
          <p:nvSpPr>
            <p:cNvPr id="5187" name="Google Shape;5187;p52"/>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2"/>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9" name="Google Shape;5189;p52"/>
            <p:cNvGrpSpPr/>
            <p:nvPr/>
          </p:nvGrpSpPr>
          <p:grpSpPr>
            <a:xfrm>
              <a:off x="4311150" y="3099925"/>
              <a:ext cx="602200" cy="1342400"/>
              <a:chOff x="4311150" y="3099925"/>
              <a:chExt cx="602200" cy="1342400"/>
            </a:xfrm>
          </p:grpSpPr>
          <p:sp>
            <p:nvSpPr>
              <p:cNvPr id="5190" name="Google Shape;5190;p52"/>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2"/>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2"/>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2"/>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2"/>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2"/>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2"/>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2"/>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8" name="Google Shape;5198;p52"/>
          <p:cNvGrpSpPr/>
          <p:nvPr/>
        </p:nvGrpSpPr>
        <p:grpSpPr>
          <a:xfrm>
            <a:off x="2962287" y="2277258"/>
            <a:ext cx="178384" cy="398231"/>
            <a:chOff x="4311150" y="3099925"/>
            <a:chExt cx="602650" cy="1345375"/>
          </a:xfrm>
        </p:grpSpPr>
        <p:sp>
          <p:nvSpPr>
            <p:cNvPr id="5199" name="Google Shape;5199;p52"/>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2"/>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1" name="Google Shape;5201;p52"/>
            <p:cNvGrpSpPr/>
            <p:nvPr/>
          </p:nvGrpSpPr>
          <p:grpSpPr>
            <a:xfrm>
              <a:off x="4311150" y="3099925"/>
              <a:ext cx="602200" cy="1342400"/>
              <a:chOff x="4311150" y="3099925"/>
              <a:chExt cx="602200" cy="1342400"/>
            </a:xfrm>
          </p:grpSpPr>
          <p:sp>
            <p:nvSpPr>
              <p:cNvPr id="5202" name="Google Shape;5202;p52"/>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2"/>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2"/>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2"/>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2"/>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2"/>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2"/>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2"/>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210" name="Google Shape;5210;p52"/>
          <p:cNvSpPr txBox="1"/>
          <p:nvPr/>
        </p:nvSpPr>
        <p:spPr>
          <a:xfrm>
            <a:off x="2955900" y="1140278"/>
            <a:ext cx="3232200" cy="51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Favorite types</a:t>
            </a:r>
            <a:endParaRPr sz="2500">
              <a:solidFill>
                <a:schemeClr val="lt1"/>
              </a:solidFill>
              <a:latin typeface="Pacifico"/>
              <a:ea typeface="Pacifico"/>
              <a:cs typeface="Pacifico"/>
              <a:sym typeface="Pacifico"/>
            </a:endParaRPr>
          </a:p>
        </p:txBody>
      </p:sp>
      <p:sp>
        <p:nvSpPr>
          <p:cNvPr id="5211" name="Google Shape;5211;p52"/>
          <p:cNvSpPr txBox="1"/>
          <p:nvPr/>
        </p:nvSpPr>
        <p:spPr>
          <a:xfrm>
            <a:off x="1382900" y="2944000"/>
            <a:ext cx="2917200" cy="51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Favorite sizes</a:t>
            </a:r>
            <a:endParaRPr sz="2500">
              <a:solidFill>
                <a:schemeClr val="lt1"/>
              </a:solidFill>
              <a:latin typeface="Pacifico"/>
              <a:ea typeface="Pacifico"/>
              <a:cs typeface="Pacifico"/>
              <a:sym typeface="Pacifico"/>
            </a:endParaRPr>
          </a:p>
        </p:txBody>
      </p:sp>
      <p:sp>
        <p:nvSpPr>
          <p:cNvPr id="5212" name="Google Shape;5212;p52"/>
          <p:cNvSpPr txBox="1"/>
          <p:nvPr/>
        </p:nvSpPr>
        <p:spPr>
          <a:xfrm>
            <a:off x="3621450" y="1765450"/>
            <a:ext cx="1901100" cy="39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Pacifico"/>
                <a:ea typeface="Pacifico"/>
                <a:cs typeface="Pacifico"/>
                <a:sym typeface="Pacifico"/>
              </a:rPr>
              <a:t>Cone 40%</a:t>
            </a:r>
            <a:endParaRPr sz="2000">
              <a:solidFill>
                <a:schemeClr val="dk1"/>
              </a:solidFill>
              <a:latin typeface="Pacifico"/>
              <a:ea typeface="Pacifico"/>
              <a:cs typeface="Pacifico"/>
              <a:sym typeface="Pacifico"/>
            </a:endParaRPr>
          </a:p>
        </p:txBody>
      </p:sp>
      <p:sp>
        <p:nvSpPr>
          <p:cNvPr id="5213" name="Google Shape;5213;p52"/>
          <p:cNvSpPr txBox="1"/>
          <p:nvPr/>
        </p:nvSpPr>
        <p:spPr>
          <a:xfrm>
            <a:off x="1297488" y="1763950"/>
            <a:ext cx="1901100" cy="39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Pacifico"/>
                <a:ea typeface="Pacifico"/>
                <a:cs typeface="Pacifico"/>
                <a:sym typeface="Pacifico"/>
              </a:rPr>
              <a:t>Popsicle 20%</a:t>
            </a:r>
            <a:endParaRPr sz="2000">
              <a:solidFill>
                <a:schemeClr val="dk1"/>
              </a:solidFill>
              <a:latin typeface="Pacifico"/>
              <a:ea typeface="Pacifico"/>
              <a:cs typeface="Pacifico"/>
              <a:sym typeface="Pacifico"/>
            </a:endParaRPr>
          </a:p>
        </p:txBody>
      </p:sp>
      <p:sp>
        <p:nvSpPr>
          <p:cNvPr id="5214" name="Google Shape;5214;p52"/>
          <p:cNvSpPr txBox="1"/>
          <p:nvPr/>
        </p:nvSpPr>
        <p:spPr>
          <a:xfrm>
            <a:off x="5014500" y="2944025"/>
            <a:ext cx="2549700" cy="511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Favorite flavors</a:t>
            </a:r>
            <a:endParaRPr sz="2500">
              <a:solidFill>
                <a:schemeClr val="lt1"/>
              </a:solidFill>
              <a:latin typeface="Pacifico"/>
              <a:ea typeface="Pacifico"/>
              <a:cs typeface="Pacifico"/>
              <a:sym typeface="Pacifico"/>
            </a:endParaRPr>
          </a:p>
        </p:txBody>
      </p:sp>
      <p:sp>
        <p:nvSpPr>
          <p:cNvPr id="5215" name="Google Shape;5215;p52"/>
          <p:cNvSpPr txBox="1"/>
          <p:nvPr/>
        </p:nvSpPr>
        <p:spPr>
          <a:xfrm>
            <a:off x="1503600" y="3379313"/>
            <a:ext cx="843000" cy="36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Pacifico"/>
                <a:ea typeface="Pacifico"/>
                <a:cs typeface="Pacifico"/>
                <a:sym typeface="Pacifico"/>
              </a:rPr>
              <a:t>2</a:t>
            </a:r>
            <a:r>
              <a:rPr lang="en" sz="2000">
                <a:solidFill>
                  <a:schemeClr val="dk1"/>
                </a:solidFill>
                <a:latin typeface="Pacifico"/>
                <a:ea typeface="Pacifico"/>
                <a:cs typeface="Pacifico"/>
                <a:sym typeface="Pacifico"/>
              </a:rPr>
              <a:t>0%</a:t>
            </a:r>
            <a:endParaRPr>
              <a:solidFill>
                <a:schemeClr val="dk2"/>
              </a:solidFill>
              <a:latin typeface="Nunito SemiBold"/>
              <a:ea typeface="Nunito SemiBold"/>
              <a:cs typeface="Nunito SemiBold"/>
              <a:sym typeface="Nunito SemiBold"/>
            </a:endParaRPr>
          </a:p>
        </p:txBody>
      </p:sp>
      <p:sp>
        <p:nvSpPr>
          <p:cNvPr id="5216" name="Google Shape;5216;p52"/>
          <p:cNvSpPr txBox="1"/>
          <p:nvPr/>
        </p:nvSpPr>
        <p:spPr>
          <a:xfrm>
            <a:off x="1503600" y="3677589"/>
            <a:ext cx="843000" cy="36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Pacifico"/>
                <a:ea typeface="Pacifico"/>
                <a:cs typeface="Pacifico"/>
                <a:sym typeface="Pacifico"/>
              </a:rPr>
              <a:t>3</a:t>
            </a:r>
            <a:r>
              <a:rPr lang="en" sz="2000">
                <a:solidFill>
                  <a:schemeClr val="dk1"/>
                </a:solidFill>
                <a:latin typeface="Pacifico"/>
                <a:ea typeface="Pacifico"/>
                <a:cs typeface="Pacifico"/>
                <a:sym typeface="Pacifico"/>
              </a:rPr>
              <a:t>0%</a:t>
            </a:r>
            <a:endParaRPr>
              <a:solidFill>
                <a:schemeClr val="dk2"/>
              </a:solidFill>
              <a:latin typeface="Nunito SemiBold"/>
              <a:ea typeface="Nunito SemiBold"/>
              <a:cs typeface="Nunito SemiBold"/>
              <a:sym typeface="Nunito SemiBold"/>
            </a:endParaRPr>
          </a:p>
        </p:txBody>
      </p:sp>
      <p:sp>
        <p:nvSpPr>
          <p:cNvPr id="5217" name="Google Shape;5217;p52"/>
          <p:cNvSpPr txBox="1"/>
          <p:nvPr/>
        </p:nvSpPr>
        <p:spPr>
          <a:xfrm>
            <a:off x="2278300" y="3438113"/>
            <a:ext cx="1901100" cy="36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1 scoop of ice cream</a:t>
            </a:r>
            <a:endParaRPr>
              <a:solidFill>
                <a:schemeClr val="dk2"/>
              </a:solidFill>
              <a:latin typeface="Nunito"/>
              <a:ea typeface="Nunito"/>
              <a:cs typeface="Nunito"/>
              <a:sym typeface="Nunito"/>
            </a:endParaRPr>
          </a:p>
        </p:txBody>
      </p:sp>
      <p:sp>
        <p:nvSpPr>
          <p:cNvPr id="5218" name="Google Shape;5218;p52"/>
          <p:cNvSpPr txBox="1"/>
          <p:nvPr/>
        </p:nvSpPr>
        <p:spPr>
          <a:xfrm>
            <a:off x="2278300" y="3727562"/>
            <a:ext cx="1901100" cy="36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2</a:t>
            </a:r>
            <a:r>
              <a:rPr lang="en">
                <a:solidFill>
                  <a:schemeClr val="dk2"/>
                </a:solidFill>
                <a:latin typeface="Nunito"/>
                <a:ea typeface="Nunito"/>
                <a:cs typeface="Nunito"/>
                <a:sym typeface="Nunito"/>
              </a:rPr>
              <a:t> scoops of ice cream</a:t>
            </a:r>
            <a:endParaRPr>
              <a:solidFill>
                <a:schemeClr val="dk2"/>
              </a:solidFill>
              <a:latin typeface="Nunito"/>
              <a:ea typeface="Nunito"/>
              <a:cs typeface="Nunito"/>
              <a:sym typeface="Nunito"/>
            </a:endParaRPr>
          </a:p>
        </p:txBody>
      </p:sp>
      <p:sp>
        <p:nvSpPr>
          <p:cNvPr id="5219" name="Google Shape;5219;p52"/>
          <p:cNvSpPr txBox="1"/>
          <p:nvPr/>
        </p:nvSpPr>
        <p:spPr>
          <a:xfrm>
            <a:off x="4697150" y="3429800"/>
            <a:ext cx="1723500" cy="948300"/>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Chocolate</a:t>
            </a:r>
            <a:endParaRPr>
              <a:solidFill>
                <a:schemeClr val="dk2"/>
              </a:solidFill>
              <a:latin typeface="Nunito"/>
              <a:ea typeface="Nunito"/>
              <a:cs typeface="Nunito"/>
              <a:sym typeface="Nunito"/>
            </a:endParaRPr>
          </a:p>
          <a:p>
            <a:pPr indent="-317500" lvl="0" marL="4572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Strawberry</a:t>
            </a:r>
            <a:endParaRPr>
              <a:solidFill>
                <a:schemeClr val="dk2"/>
              </a:solidFill>
              <a:latin typeface="Nunito"/>
              <a:ea typeface="Nunito"/>
              <a:cs typeface="Nunito"/>
              <a:sym typeface="Nunito"/>
            </a:endParaRPr>
          </a:p>
          <a:p>
            <a:pPr indent="-317500" lvl="0" marL="4572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Vanilla</a:t>
            </a:r>
            <a:endParaRPr>
              <a:solidFill>
                <a:schemeClr val="dk2"/>
              </a:solidFill>
              <a:latin typeface="Nunito"/>
              <a:ea typeface="Nunito"/>
              <a:cs typeface="Nunito"/>
              <a:sym typeface="Nunito"/>
            </a:endParaRPr>
          </a:p>
          <a:p>
            <a:pPr indent="-317500" lvl="0" marL="4572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Coconut</a:t>
            </a:r>
            <a:endParaRPr>
              <a:solidFill>
                <a:schemeClr val="dk2"/>
              </a:solidFill>
              <a:latin typeface="Nunito"/>
              <a:ea typeface="Nunito"/>
              <a:cs typeface="Nunito"/>
              <a:sym typeface="Nunito"/>
            </a:endParaRPr>
          </a:p>
        </p:txBody>
      </p:sp>
      <p:sp>
        <p:nvSpPr>
          <p:cNvPr id="5220" name="Google Shape;5220;p52"/>
          <p:cNvSpPr txBox="1"/>
          <p:nvPr/>
        </p:nvSpPr>
        <p:spPr>
          <a:xfrm>
            <a:off x="1503600" y="3971017"/>
            <a:ext cx="843000" cy="36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Pacifico"/>
                <a:ea typeface="Pacifico"/>
                <a:cs typeface="Pacifico"/>
                <a:sym typeface="Pacifico"/>
              </a:rPr>
              <a:t>5</a:t>
            </a:r>
            <a:r>
              <a:rPr lang="en" sz="2000">
                <a:solidFill>
                  <a:schemeClr val="dk1"/>
                </a:solidFill>
                <a:latin typeface="Pacifico"/>
                <a:ea typeface="Pacifico"/>
                <a:cs typeface="Pacifico"/>
                <a:sym typeface="Pacifico"/>
              </a:rPr>
              <a:t>0%</a:t>
            </a:r>
            <a:endParaRPr>
              <a:solidFill>
                <a:schemeClr val="dk2"/>
              </a:solidFill>
              <a:latin typeface="Nunito SemiBold"/>
              <a:ea typeface="Nunito SemiBold"/>
              <a:cs typeface="Nunito SemiBold"/>
              <a:sym typeface="Nunito SemiBold"/>
            </a:endParaRPr>
          </a:p>
        </p:txBody>
      </p:sp>
      <p:sp>
        <p:nvSpPr>
          <p:cNvPr id="5221" name="Google Shape;5221;p52"/>
          <p:cNvSpPr txBox="1"/>
          <p:nvPr/>
        </p:nvSpPr>
        <p:spPr>
          <a:xfrm>
            <a:off x="2278300" y="4017012"/>
            <a:ext cx="1901100" cy="361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3</a:t>
            </a:r>
            <a:r>
              <a:rPr lang="en">
                <a:solidFill>
                  <a:schemeClr val="dk2"/>
                </a:solidFill>
                <a:latin typeface="Nunito"/>
                <a:ea typeface="Nunito"/>
                <a:cs typeface="Nunito"/>
                <a:sym typeface="Nunito"/>
              </a:rPr>
              <a:t> scoops of ice cream</a:t>
            </a:r>
            <a:endParaRPr>
              <a:solidFill>
                <a:schemeClr val="dk2"/>
              </a:solidFill>
              <a:latin typeface="Nunito"/>
              <a:ea typeface="Nunito"/>
              <a:cs typeface="Nunito"/>
              <a:sym typeface="Nunito"/>
            </a:endParaRPr>
          </a:p>
        </p:txBody>
      </p:sp>
      <p:grpSp>
        <p:nvGrpSpPr>
          <p:cNvPr id="5222" name="Google Shape;5222;p52"/>
          <p:cNvGrpSpPr/>
          <p:nvPr/>
        </p:nvGrpSpPr>
        <p:grpSpPr>
          <a:xfrm>
            <a:off x="46848" y="81738"/>
            <a:ext cx="873610" cy="1400199"/>
            <a:chOff x="6751506" y="1820416"/>
            <a:chExt cx="1479692" cy="2371611"/>
          </a:xfrm>
        </p:grpSpPr>
        <p:sp>
          <p:nvSpPr>
            <p:cNvPr id="5223" name="Google Shape;5223;p52"/>
            <p:cNvSpPr/>
            <p:nvPr/>
          </p:nvSpPr>
          <p:spPr>
            <a:xfrm rot="664768">
              <a:off x="6953442" y="1903228"/>
              <a:ext cx="1075819" cy="2205987"/>
            </a:xfrm>
            <a:custGeom>
              <a:rect b="b" l="l" r="r" t="t"/>
              <a:pathLst>
                <a:path extrusionOk="0" h="55688" w="27158">
                  <a:moveTo>
                    <a:pt x="13641" y="0"/>
                  </a:moveTo>
                  <a:cubicBezTo>
                    <a:pt x="6263" y="0"/>
                    <a:pt x="250" y="5957"/>
                    <a:pt x="197" y="13347"/>
                  </a:cubicBezTo>
                  <a:lnTo>
                    <a:pt x="72" y="30583"/>
                  </a:lnTo>
                  <a:lnTo>
                    <a:pt x="36" y="34223"/>
                  </a:lnTo>
                  <a:lnTo>
                    <a:pt x="19" y="36507"/>
                  </a:lnTo>
                  <a:cubicBezTo>
                    <a:pt x="1" y="38773"/>
                    <a:pt x="1821" y="40610"/>
                    <a:pt x="4087" y="40628"/>
                  </a:cubicBezTo>
                  <a:lnTo>
                    <a:pt x="11135" y="40682"/>
                  </a:lnTo>
                  <a:lnTo>
                    <a:pt x="11117" y="42805"/>
                  </a:lnTo>
                  <a:lnTo>
                    <a:pt x="11045" y="53386"/>
                  </a:lnTo>
                  <a:cubicBezTo>
                    <a:pt x="11045" y="54653"/>
                    <a:pt x="12062" y="55687"/>
                    <a:pt x="13329" y="55687"/>
                  </a:cubicBezTo>
                  <a:cubicBezTo>
                    <a:pt x="13340" y="55688"/>
                    <a:pt x="13351" y="55688"/>
                    <a:pt x="13362" y="55688"/>
                  </a:cubicBezTo>
                  <a:cubicBezTo>
                    <a:pt x="14614" y="55688"/>
                    <a:pt x="15631" y="54677"/>
                    <a:pt x="15649" y="53421"/>
                  </a:cubicBezTo>
                  <a:lnTo>
                    <a:pt x="15738" y="40717"/>
                  </a:lnTo>
                  <a:lnTo>
                    <a:pt x="13436" y="40700"/>
                  </a:lnTo>
                  <a:lnTo>
                    <a:pt x="22804" y="40771"/>
                  </a:lnTo>
                  <a:cubicBezTo>
                    <a:pt x="22815" y="40771"/>
                    <a:pt x="22826" y="40771"/>
                    <a:pt x="22837" y="40771"/>
                  </a:cubicBezTo>
                  <a:cubicBezTo>
                    <a:pt x="25088" y="40771"/>
                    <a:pt x="26908" y="38958"/>
                    <a:pt x="26925" y="36721"/>
                  </a:cubicBezTo>
                  <a:lnTo>
                    <a:pt x="26943" y="34419"/>
                  </a:lnTo>
                  <a:lnTo>
                    <a:pt x="26979" y="30779"/>
                  </a:lnTo>
                  <a:lnTo>
                    <a:pt x="27086" y="16202"/>
                  </a:lnTo>
                  <a:lnTo>
                    <a:pt x="27104" y="13543"/>
                  </a:lnTo>
                  <a:cubicBezTo>
                    <a:pt x="27157" y="6121"/>
                    <a:pt x="21180" y="54"/>
                    <a:pt x="13740" y="1"/>
                  </a:cubicBezTo>
                  <a:cubicBezTo>
                    <a:pt x="13707" y="0"/>
                    <a:pt x="13674" y="0"/>
                    <a:pt x="1364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2"/>
            <p:cNvSpPr/>
            <p:nvPr/>
          </p:nvSpPr>
          <p:spPr>
            <a:xfrm rot="664768">
              <a:off x="7240109" y="3495169"/>
              <a:ext cx="185905" cy="594477"/>
            </a:xfrm>
            <a:custGeom>
              <a:rect b="b" l="l" r="r" t="t"/>
              <a:pathLst>
                <a:path extrusionOk="0" h="15007" w="4693">
                  <a:moveTo>
                    <a:pt x="90" y="1"/>
                  </a:moveTo>
                  <a:lnTo>
                    <a:pt x="0" y="12687"/>
                  </a:lnTo>
                  <a:cubicBezTo>
                    <a:pt x="0" y="13954"/>
                    <a:pt x="1017" y="14989"/>
                    <a:pt x="2284" y="15006"/>
                  </a:cubicBezTo>
                  <a:cubicBezTo>
                    <a:pt x="3551" y="15006"/>
                    <a:pt x="4586" y="13989"/>
                    <a:pt x="4604" y="12723"/>
                  </a:cubicBezTo>
                  <a:lnTo>
                    <a:pt x="4693" y="36"/>
                  </a:lnTo>
                  <a:lnTo>
                    <a:pt x="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2"/>
            <p:cNvSpPr/>
            <p:nvPr/>
          </p:nvSpPr>
          <p:spPr>
            <a:xfrm rot="664768">
              <a:off x="7291794" y="3500182"/>
              <a:ext cx="183093" cy="85565"/>
            </a:xfrm>
            <a:custGeom>
              <a:rect b="b" l="l" r="r" t="t"/>
              <a:pathLst>
                <a:path extrusionOk="0" h="2160" w="4622">
                  <a:moveTo>
                    <a:pt x="19" y="1"/>
                  </a:moveTo>
                  <a:lnTo>
                    <a:pt x="1" y="2124"/>
                  </a:lnTo>
                  <a:lnTo>
                    <a:pt x="4604" y="2160"/>
                  </a:lnTo>
                  <a:lnTo>
                    <a:pt x="4622" y="36"/>
                  </a:lnTo>
                  <a:lnTo>
                    <a:pt x="1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2"/>
            <p:cNvSpPr/>
            <p:nvPr/>
          </p:nvSpPr>
          <p:spPr>
            <a:xfrm rot="664768">
              <a:off x="7267122" y="3614087"/>
              <a:ext cx="43852" cy="405442"/>
            </a:xfrm>
            <a:custGeom>
              <a:rect b="b" l="l" r="r" t="t"/>
              <a:pathLst>
                <a:path extrusionOk="0" h="10235" w="1107">
                  <a:moveTo>
                    <a:pt x="434" y="0"/>
                  </a:moveTo>
                  <a:cubicBezTo>
                    <a:pt x="248" y="0"/>
                    <a:pt x="71" y="145"/>
                    <a:pt x="71" y="365"/>
                  </a:cubicBezTo>
                  <a:lnTo>
                    <a:pt x="0" y="9108"/>
                  </a:lnTo>
                  <a:cubicBezTo>
                    <a:pt x="0" y="9483"/>
                    <a:pt x="143" y="9858"/>
                    <a:pt x="410" y="10125"/>
                  </a:cubicBezTo>
                  <a:cubicBezTo>
                    <a:pt x="480" y="10200"/>
                    <a:pt x="570" y="10234"/>
                    <a:pt x="660" y="10234"/>
                  </a:cubicBezTo>
                  <a:cubicBezTo>
                    <a:pt x="848" y="10234"/>
                    <a:pt x="1035" y="10087"/>
                    <a:pt x="1035" y="9858"/>
                  </a:cubicBezTo>
                  <a:lnTo>
                    <a:pt x="1106" y="1097"/>
                  </a:lnTo>
                  <a:cubicBezTo>
                    <a:pt x="1106" y="722"/>
                    <a:pt x="946" y="365"/>
                    <a:pt x="678" y="98"/>
                  </a:cubicBezTo>
                  <a:cubicBezTo>
                    <a:pt x="605" y="30"/>
                    <a:pt x="518" y="0"/>
                    <a:pt x="43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2"/>
            <p:cNvSpPr/>
            <p:nvPr/>
          </p:nvSpPr>
          <p:spPr>
            <a:xfrm rot="664768">
              <a:off x="6880038" y="3250934"/>
              <a:ext cx="1067342" cy="259467"/>
            </a:xfrm>
            <a:custGeom>
              <a:rect b="b" l="l" r="r" t="t"/>
              <a:pathLst>
                <a:path extrusionOk="0" h="6550" w="26944">
                  <a:moveTo>
                    <a:pt x="36" y="1"/>
                  </a:moveTo>
                  <a:lnTo>
                    <a:pt x="19" y="2285"/>
                  </a:lnTo>
                  <a:cubicBezTo>
                    <a:pt x="1" y="4551"/>
                    <a:pt x="1821" y="6388"/>
                    <a:pt x="4087" y="6406"/>
                  </a:cubicBezTo>
                  <a:lnTo>
                    <a:pt x="22804" y="6549"/>
                  </a:lnTo>
                  <a:cubicBezTo>
                    <a:pt x="22815" y="6549"/>
                    <a:pt x="22826" y="6549"/>
                    <a:pt x="22836" y="6549"/>
                  </a:cubicBezTo>
                  <a:cubicBezTo>
                    <a:pt x="25070" y="6549"/>
                    <a:pt x="26908" y="4736"/>
                    <a:pt x="26925" y="2481"/>
                  </a:cubicBezTo>
                  <a:lnTo>
                    <a:pt x="26943" y="19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2"/>
            <p:cNvSpPr/>
            <p:nvPr/>
          </p:nvSpPr>
          <p:spPr>
            <a:xfrm rot="664768">
              <a:off x="7051081" y="1912629"/>
              <a:ext cx="1072254" cy="1219298"/>
            </a:xfrm>
            <a:custGeom>
              <a:rect b="b" l="l" r="r" t="t"/>
              <a:pathLst>
                <a:path extrusionOk="0" h="30780" w="27068">
                  <a:moveTo>
                    <a:pt x="13569" y="0"/>
                  </a:moveTo>
                  <a:cubicBezTo>
                    <a:pt x="6191" y="0"/>
                    <a:pt x="178" y="5957"/>
                    <a:pt x="125" y="13347"/>
                  </a:cubicBezTo>
                  <a:lnTo>
                    <a:pt x="0" y="30583"/>
                  </a:lnTo>
                  <a:lnTo>
                    <a:pt x="26889" y="30779"/>
                  </a:lnTo>
                  <a:lnTo>
                    <a:pt x="26996" y="16202"/>
                  </a:lnTo>
                  <a:lnTo>
                    <a:pt x="27014" y="13543"/>
                  </a:lnTo>
                  <a:cubicBezTo>
                    <a:pt x="27067" y="6121"/>
                    <a:pt x="21090" y="54"/>
                    <a:pt x="13668" y="1"/>
                  </a:cubicBezTo>
                  <a:cubicBezTo>
                    <a:pt x="13635" y="0"/>
                    <a:pt x="13602" y="0"/>
                    <a:pt x="13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2"/>
            <p:cNvSpPr/>
            <p:nvPr/>
          </p:nvSpPr>
          <p:spPr>
            <a:xfrm rot="664768">
              <a:off x="6918296" y="3110810"/>
              <a:ext cx="1066589" cy="152709"/>
            </a:xfrm>
            <a:custGeom>
              <a:rect b="b" l="l" r="r" t="t"/>
              <a:pathLst>
                <a:path extrusionOk="0" h="3855" w="26925">
                  <a:moveTo>
                    <a:pt x="18" y="0"/>
                  </a:moveTo>
                  <a:lnTo>
                    <a:pt x="0" y="3658"/>
                  </a:lnTo>
                  <a:lnTo>
                    <a:pt x="26889" y="3854"/>
                  </a:lnTo>
                  <a:lnTo>
                    <a:pt x="26925" y="214"/>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2"/>
            <p:cNvSpPr/>
            <p:nvPr/>
          </p:nvSpPr>
          <p:spPr>
            <a:xfrm rot="664768">
              <a:off x="7692886" y="2063048"/>
              <a:ext cx="181548" cy="111512"/>
            </a:xfrm>
            <a:custGeom>
              <a:rect b="b" l="l" r="r" t="t"/>
              <a:pathLst>
                <a:path extrusionOk="0" h="2815" w="4583">
                  <a:moveTo>
                    <a:pt x="1592" y="0"/>
                  </a:moveTo>
                  <a:cubicBezTo>
                    <a:pt x="696" y="0"/>
                    <a:pt x="0" y="377"/>
                    <a:pt x="533" y="1606"/>
                  </a:cubicBezTo>
                  <a:cubicBezTo>
                    <a:pt x="765" y="2087"/>
                    <a:pt x="1175" y="2462"/>
                    <a:pt x="1675" y="2641"/>
                  </a:cubicBezTo>
                  <a:cubicBezTo>
                    <a:pt x="2028" y="2754"/>
                    <a:pt x="2400" y="2814"/>
                    <a:pt x="2777" y="2814"/>
                  </a:cubicBezTo>
                  <a:cubicBezTo>
                    <a:pt x="2932" y="2814"/>
                    <a:pt x="3089" y="2804"/>
                    <a:pt x="3245" y="2783"/>
                  </a:cubicBezTo>
                  <a:cubicBezTo>
                    <a:pt x="3744" y="2730"/>
                    <a:pt x="4280" y="2516"/>
                    <a:pt x="4476" y="2052"/>
                  </a:cubicBezTo>
                  <a:cubicBezTo>
                    <a:pt x="4583" y="1713"/>
                    <a:pt x="4529" y="1356"/>
                    <a:pt x="4297" y="1070"/>
                  </a:cubicBezTo>
                  <a:cubicBezTo>
                    <a:pt x="4083" y="785"/>
                    <a:pt x="3798" y="571"/>
                    <a:pt x="3495" y="428"/>
                  </a:cubicBezTo>
                  <a:cubicBezTo>
                    <a:pt x="3031" y="208"/>
                    <a:pt x="2256" y="0"/>
                    <a:pt x="1592"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2"/>
            <p:cNvSpPr/>
            <p:nvPr/>
          </p:nvSpPr>
          <p:spPr>
            <a:xfrm rot="664768">
              <a:off x="7674481" y="2888463"/>
              <a:ext cx="72809" cy="100856"/>
            </a:xfrm>
            <a:custGeom>
              <a:rect b="b" l="l" r="r" t="t"/>
              <a:pathLst>
                <a:path extrusionOk="0" h="2546" w="1838">
                  <a:moveTo>
                    <a:pt x="917" y="0"/>
                  </a:moveTo>
                  <a:cubicBezTo>
                    <a:pt x="422" y="0"/>
                    <a:pt x="0" y="1164"/>
                    <a:pt x="0" y="1660"/>
                  </a:cubicBezTo>
                  <a:cubicBezTo>
                    <a:pt x="27" y="2251"/>
                    <a:pt x="472" y="2545"/>
                    <a:pt x="917" y="2545"/>
                  </a:cubicBezTo>
                  <a:cubicBezTo>
                    <a:pt x="1359" y="2545"/>
                    <a:pt x="1802" y="2255"/>
                    <a:pt x="1838" y="1678"/>
                  </a:cubicBezTo>
                  <a:cubicBezTo>
                    <a:pt x="1838" y="1178"/>
                    <a:pt x="1427" y="0"/>
                    <a:pt x="928" y="0"/>
                  </a:cubicBezTo>
                  <a:cubicBezTo>
                    <a:pt x="924" y="0"/>
                    <a:pt x="920"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2"/>
            <p:cNvSpPr/>
            <p:nvPr/>
          </p:nvSpPr>
          <p:spPr>
            <a:xfrm rot="664768">
              <a:off x="7543828" y="2646809"/>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28"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2"/>
            <p:cNvSpPr/>
            <p:nvPr/>
          </p:nvSpPr>
          <p:spPr>
            <a:xfrm rot="664768">
              <a:off x="7884434" y="2716386"/>
              <a:ext cx="72849" cy="102717"/>
            </a:xfrm>
            <a:custGeom>
              <a:rect b="b" l="l" r="r" t="t"/>
              <a:pathLst>
                <a:path extrusionOk="0" h="2593" w="1839">
                  <a:moveTo>
                    <a:pt x="917" y="1"/>
                  </a:moveTo>
                  <a:cubicBezTo>
                    <a:pt x="422" y="1"/>
                    <a:pt x="0" y="1164"/>
                    <a:pt x="0" y="1660"/>
                  </a:cubicBezTo>
                  <a:cubicBezTo>
                    <a:pt x="0" y="2280"/>
                    <a:pt x="462" y="2593"/>
                    <a:pt x="923" y="2593"/>
                  </a:cubicBezTo>
                  <a:cubicBezTo>
                    <a:pt x="1377" y="2593"/>
                    <a:pt x="1829" y="2289"/>
                    <a:pt x="1838" y="1678"/>
                  </a:cubicBezTo>
                  <a:cubicBezTo>
                    <a:pt x="1838" y="1179"/>
                    <a:pt x="1446" y="1"/>
                    <a:pt x="928" y="1"/>
                  </a:cubicBezTo>
                  <a:cubicBezTo>
                    <a:pt x="925" y="1"/>
                    <a:pt x="921" y="1"/>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2"/>
            <p:cNvSpPr/>
            <p:nvPr/>
          </p:nvSpPr>
          <p:spPr>
            <a:xfrm rot="664768">
              <a:off x="7413581" y="2451324"/>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46"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2"/>
            <p:cNvSpPr/>
            <p:nvPr/>
          </p:nvSpPr>
          <p:spPr>
            <a:xfrm rot="664768">
              <a:off x="7717394" y="2443865"/>
              <a:ext cx="72849" cy="102797"/>
            </a:xfrm>
            <a:custGeom>
              <a:rect b="b" l="l" r="r" t="t"/>
              <a:pathLst>
                <a:path extrusionOk="0" h="2595" w="1839">
                  <a:moveTo>
                    <a:pt x="928" y="0"/>
                  </a:moveTo>
                  <a:cubicBezTo>
                    <a:pt x="429" y="0"/>
                    <a:pt x="1" y="1160"/>
                    <a:pt x="1" y="1678"/>
                  </a:cubicBezTo>
                  <a:cubicBezTo>
                    <a:pt x="1" y="2286"/>
                    <a:pt x="459" y="2594"/>
                    <a:pt x="918" y="2594"/>
                  </a:cubicBezTo>
                  <a:cubicBezTo>
                    <a:pt x="1373" y="2594"/>
                    <a:pt x="1830" y="2291"/>
                    <a:pt x="1838" y="1678"/>
                  </a:cubicBezTo>
                  <a:cubicBezTo>
                    <a:pt x="1838" y="1178"/>
                    <a:pt x="1446"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2"/>
            <p:cNvSpPr/>
            <p:nvPr/>
          </p:nvSpPr>
          <p:spPr>
            <a:xfrm rot="664768">
              <a:off x="7892521" y="2265830"/>
              <a:ext cx="74275" cy="104658"/>
            </a:xfrm>
            <a:custGeom>
              <a:rect b="b" l="l" r="r" t="t"/>
              <a:pathLst>
                <a:path extrusionOk="0" h="2642" w="1875">
                  <a:moveTo>
                    <a:pt x="935" y="1"/>
                  </a:moveTo>
                  <a:cubicBezTo>
                    <a:pt x="441" y="1"/>
                    <a:pt x="19" y="1164"/>
                    <a:pt x="19" y="1660"/>
                  </a:cubicBezTo>
                  <a:cubicBezTo>
                    <a:pt x="1" y="2195"/>
                    <a:pt x="411" y="2641"/>
                    <a:pt x="929" y="2641"/>
                  </a:cubicBezTo>
                  <a:cubicBezTo>
                    <a:pt x="1464" y="2641"/>
                    <a:pt x="1874" y="2213"/>
                    <a:pt x="1857" y="1678"/>
                  </a:cubicBezTo>
                  <a:cubicBezTo>
                    <a:pt x="1857" y="1178"/>
                    <a:pt x="1464" y="1"/>
                    <a:pt x="947" y="1"/>
                  </a:cubicBezTo>
                  <a:cubicBezTo>
                    <a:pt x="943" y="1"/>
                    <a:pt x="939"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2"/>
            <p:cNvSpPr/>
            <p:nvPr/>
          </p:nvSpPr>
          <p:spPr>
            <a:xfrm rot="664768">
              <a:off x="7326047" y="2844785"/>
              <a:ext cx="43892" cy="102519"/>
            </a:xfrm>
            <a:custGeom>
              <a:rect b="b" l="l" r="r" t="t"/>
              <a:pathLst>
                <a:path extrusionOk="0" h="2588" w="1108">
                  <a:moveTo>
                    <a:pt x="197" y="0"/>
                  </a:moveTo>
                  <a:cubicBezTo>
                    <a:pt x="144" y="0"/>
                    <a:pt x="72" y="0"/>
                    <a:pt x="37" y="36"/>
                  </a:cubicBezTo>
                  <a:lnTo>
                    <a:pt x="1" y="2570"/>
                  </a:lnTo>
                  <a:cubicBezTo>
                    <a:pt x="72" y="2588"/>
                    <a:pt x="126" y="2588"/>
                    <a:pt x="179" y="2588"/>
                  </a:cubicBezTo>
                  <a:cubicBezTo>
                    <a:pt x="679" y="2588"/>
                    <a:pt x="1089" y="2195"/>
                    <a:pt x="1089" y="1678"/>
                  </a:cubicBezTo>
                  <a:cubicBezTo>
                    <a:pt x="1107" y="1178"/>
                    <a:pt x="697"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2"/>
            <p:cNvSpPr/>
            <p:nvPr/>
          </p:nvSpPr>
          <p:spPr>
            <a:xfrm rot="664768">
              <a:off x="7296980" y="2839277"/>
              <a:ext cx="31136" cy="100380"/>
            </a:xfrm>
            <a:custGeom>
              <a:rect b="b" l="l" r="r" t="t"/>
              <a:pathLst>
                <a:path extrusionOk="0" h="2534" w="786">
                  <a:moveTo>
                    <a:pt x="786" y="0"/>
                  </a:moveTo>
                  <a:lnTo>
                    <a:pt x="786" y="0"/>
                  </a:lnTo>
                  <a:cubicBezTo>
                    <a:pt x="357" y="214"/>
                    <a:pt x="18" y="1178"/>
                    <a:pt x="18" y="1624"/>
                  </a:cubicBezTo>
                  <a:cubicBezTo>
                    <a:pt x="1" y="2070"/>
                    <a:pt x="322" y="2462"/>
                    <a:pt x="768" y="2534"/>
                  </a:cubicBez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2"/>
            <p:cNvSpPr/>
            <p:nvPr/>
          </p:nvSpPr>
          <p:spPr>
            <a:xfrm rot="664768">
              <a:off x="7126482" y="2642290"/>
              <a:ext cx="37474" cy="103232"/>
            </a:xfrm>
            <a:custGeom>
              <a:rect b="b" l="l" r="r" t="t"/>
              <a:pathLst>
                <a:path extrusionOk="0" h="2606" w="946">
                  <a:moveTo>
                    <a:pt x="946" y="1"/>
                  </a:moveTo>
                  <a:cubicBezTo>
                    <a:pt x="428" y="1"/>
                    <a:pt x="18" y="1161"/>
                    <a:pt x="18" y="1678"/>
                  </a:cubicBezTo>
                  <a:cubicBezTo>
                    <a:pt x="0" y="2178"/>
                    <a:pt x="411" y="2588"/>
                    <a:pt x="928" y="2606"/>
                  </a:cubicBezTo>
                  <a:lnTo>
                    <a:pt x="9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2"/>
            <p:cNvSpPr/>
            <p:nvPr/>
          </p:nvSpPr>
          <p:spPr>
            <a:xfrm rot="664768">
              <a:off x="7162533" y="2649214"/>
              <a:ext cx="36088" cy="103232"/>
            </a:xfrm>
            <a:custGeom>
              <a:rect b="b" l="l" r="r" t="t"/>
              <a:pathLst>
                <a:path extrusionOk="0" h="2606" w="911">
                  <a:moveTo>
                    <a:pt x="19" y="1"/>
                  </a:moveTo>
                  <a:lnTo>
                    <a:pt x="1" y="2606"/>
                  </a:lnTo>
                  <a:cubicBezTo>
                    <a:pt x="501" y="2606"/>
                    <a:pt x="911" y="2196"/>
                    <a:pt x="911" y="1678"/>
                  </a:cubicBezTo>
                  <a:cubicBezTo>
                    <a:pt x="911" y="1179"/>
                    <a:pt x="518"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2"/>
            <p:cNvSpPr/>
            <p:nvPr/>
          </p:nvSpPr>
          <p:spPr>
            <a:xfrm rot="664768">
              <a:off x="7256221" y="2338720"/>
              <a:ext cx="70710" cy="79900"/>
            </a:xfrm>
            <a:custGeom>
              <a:rect b="b" l="l" r="r" t="t"/>
              <a:pathLst>
                <a:path extrusionOk="0" h="2017" w="1785">
                  <a:moveTo>
                    <a:pt x="928" y="0"/>
                  </a:moveTo>
                  <a:cubicBezTo>
                    <a:pt x="429" y="0"/>
                    <a:pt x="0" y="1160"/>
                    <a:pt x="0" y="1678"/>
                  </a:cubicBezTo>
                  <a:cubicBezTo>
                    <a:pt x="0" y="1785"/>
                    <a:pt x="18" y="1910"/>
                    <a:pt x="72" y="2017"/>
                  </a:cubicBezTo>
                  <a:cubicBezTo>
                    <a:pt x="518" y="1571"/>
                    <a:pt x="1142" y="1303"/>
                    <a:pt x="1785" y="1303"/>
                  </a:cubicBezTo>
                  <a:cubicBezTo>
                    <a:pt x="1660" y="750"/>
                    <a:pt x="1339" y="18"/>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2"/>
            <p:cNvSpPr/>
            <p:nvPr/>
          </p:nvSpPr>
          <p:spPr>
            <a:xfrm rot="664768">
              <a:off x="7251851" y="2390120"/>
              <a:ext cx="70036" cy="50943"/>
            </a:xfrm>
            <a:custGeom>
              <a:rect b="b" l="l" r="r" t="t"/>
              <a:pathLst>
                <a:path extrusionOk="0" h="1286" w="1768">
                  <a:moveTo>
                    <a:pt x="1714" y="0"/>
                  </a:moveTo>
                  <a:cubicBezTo>
                    <a:pt x="1071" y="0"/>
                    <a:pt x="447" y="268"/>
                    <a:pt x="1" y="714"/>
                  </a:cubicBezTo>
                  <a:cubicBezTo>
                    <a:pt x="126" y="1053"/>
                    <a:pt x="465" y="1285"/>
                    <a:pt x="839" y="1285"/>
                  </a:cubicBezTo>
                  <a:cubicBezTo>
                    <a:pt x="850" y="1285"/>
                    <a:pt x="860" y="1285"/>
                    <a:pt x="871" y="1285"/>
                  </a:cubicBezTo>
                  <a:cubicBezTo>
                    <a:pt x="1356" y="1285"/>
                    <a:pt x="1750" y="881"/>
                    <a:pt x="1767" y="375"/>
                  </a:cubicBezTo>
                  <a:cubicBezTo>
                    <a:pt x="1767" y="250"/>
                    <a:pt x="1749" y="125"/>
                    <a:pt x="17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2"/>
            <p:cNvSpPr/>
            <p:nvPr/>
          </p:nvSpPr>
          <p:spPr>
            <a:xfrm rot="664768">
              <a:off x="7593020" y="2169391"/>
              <a:ext cx="49517" cy="95468"/>
            </a:xfrm>
            <a:custGeom>
              <a:rect b="b" l="l" r="r" t="t"/>
              <a:pathLst>
                <a:path extrusionOk="0" h="2410" w="1250">
                  <a:moveTo>
                    <a:pt x="697" y="0"/>
                  </a:moveTo>
                  <a:cubicBezTo>
                    <a:pt x="679" y="179"/>
                    <a:pt x="661" y="375"/>
                    <a:pt x="607" y="554"/>
                  </a:cubicBezTo>
                  <a:cubicBezTo>
                    <a:pt x="500" y="1178"/>
                    <a:pt x="286" y="1767"/>
                    <a:pt x="1" y="2338"/>
                  </a:cubicBezTo>
                  <a:cubicBezTo>
                    <a:pt x="108" y="2374"/>
                    <a:pt x="215" y="2409"/>
                    <a:pt x="322" y="2409"/>
                  </a:cubicBezTo>
                  <a:cubicBezTo>
                    <a:pt x="839" y="2409"/>
                    <a:pt x="1250" y="1999"/>
                    <a:pt x="1250" y="1499"/>
                  </a:cubicBezTo>
                  <a:cubicBezTo>
                    <a:pt x="1232" y="946"/>
                    <a:pt x="1036" y="429"/>
                    <a:pt x="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2"/>
            <p:cNvSpPr/>
            <p:nvPr/>
          </p:nvSpPr>
          <p:spPr>
            <a:xfrm rot="664768">
              <a:off x="7571129" y="2157379"/>
              <a:ext cx="50943" cy="100380"/>
            </a:xfrm>
            <a:custGeom>
              <a:rect b="b" l="l" r="r" t="t"/>
              <a:pathLst>
                <a:path extrusionOk="0" h="2534" w="1286">
                  <a:moveTo>
                    <a:pt x="929" y="0"/>
                  </a:moveTo>
                  <a:cubicBezTo>
                    <a:pt x="429" y="0"/>
                    <a:pt x="19" y="1160"/>
                    <a:pt x="1" y="1677"/>
                  </a:cubicBezTo>
                  <a:cubicBezTo>
                    <a:pt x="1" y="2052"/>
                    <a:pt x="233" y="2391"/>
                    <a:pt x="590" y="2534"/>
                  </a:cubicBezTo>
                  <a:cubicBezTo>
                    <a:pt x="875" y="1963"/>
                    <a:pt x="1089" y="1356"/>
                    <a:pt x="1196" y="750"/>
                  </a:cubicBezTo>
                  <a:cubicBezTo>
                    <a:pt x="1250" y="571"/>
                    <a:pt x="1268" y="375"/>
                    <a:pt x="1286" y="196"/>
                  </a:cubicBezTo>
                  <a:cubicBezTo>
                    <a:pt x="1196" y="72"/>
                    <a:pt x="1071"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2"/>
            <p:cNvSpPr/>
            <p:nvPr/>
          </p:nvSpPr>
          <p:spPr>
            <a:xfrm rot="664768">
              <a:off x="7257510" y="2003552"/>
              <a:ext cx="373237" cy="324869"/>
            </a:xfrm>
            <a:custGeom>
              <a:rect b="b" l="l" r="r" t="t"/>
              <a:pathLst>
                <a:path extrusionOk="0" h="8201" w="9422">
                  <a:moveTo>
                    <a:pt x="7457" y="0"/>
                  </a:moveTo>
                  <a:cubicBezTo>
                    <a:pt x="7264" y="0"/>
                    <a:pt x="7067" y="29"/>
                    <a:pt x="6870" y="91"/>
                  </a:cubicBezTo>
                  <a:cubicBezTo>
                    <a:pt x="4283" y="947"/>
                    <a:pt x="2106" y="2696"/>
                    <a:pt x="715" y="5033"/>
                  </a:cubicBezTo>
                  <a:cubicBezTo>
                    <a:pt x="1" y="6229"/>
                    <a:pt x="697" y="7763"/>
                    <a:pt x="2071" y="7977"/>
                  </a:cubicBezTo>
                  <a:cubicBezTo>
                    <a:pt x="2606" y="8067"/>
                    <a:pt x="3123" y="8138"/>
                    <a:pt x="3605" y="8174"/>
                  </a:cubicBezTo>
                  <a:cubicBezTo>
                    <a:pt x="3813" y="8192"/>
                    <a:pt x="4023" y="8201"/>
                    <a:pt x="4232" y="8201"/>
                  </a:cubicBezTo>
                  <a:cubicBezTo>
                    <a:pt x="5280" y="8201"/>
                    <a:pt x="6326" y="7966"/>
                    <a:pt x="7174" y="7371"/>
                  </a:cubicBezTo>
                  <a:cubicBezTo>
                    <a:pt x="8315" y="6586"/>
                    <a:pt x="8994" y="5247"/>
                    <a:pt x="9261" y="3874"/>
                  </a:cubicBezTo>
                  <a:cubicBezTo>
                    <a:pt x="9368" y="3231"/>
                    <a:pt x="9422" y="2589"/>
                    <a:pt x="9404" y="1929"/>
                  </a:cubicBezTo>
                  <a:cubicBezTo>
                    <a:pt x="9389" y="831"/>
                    <a:pt x="8487" y="0"/>
                    <a:pt x="7457"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2"/>
            <p:cNvSpPr/>
            <p:nvPr/>
          </p:nvSpPr>
          <p:spPr>
            <a:xfrm rot="664768">
              <a:off x="7156258" y="2393259"/>
              <a:ext cx="203613" cy="673625"/>
            </a:xfrm>
            <a:custGeom>
              <a:rect b="b" l="l" r="r" t="t"/>
              <a:pathLst>
                <a:path extrusionOk="0" h="17005" w="5140">
                  <a:moveTo>
                    <a:pt x="2590" y="0"/>
                  </a:moveTo>
                  <a:cubicBezTo>
                    <a:pt x="1249" y="0"/>
                    <a:pt x="143" y="1082"/>
                    <a:pt x="90" y="2427"/>
                  </a:cubicBezTo>
                  <a:lnTo>
                    <a:pt x="18" y="12133"/>
                  </a:lnTo>
                  <a:lnTo>
                    <a:pt x="0" y="16969"/>
                  </a:lnTo>
                  <a:lnTo>
                    <a:pt x="5032" y="17004"/>
                  </a:lnTo>
                  <a:lnTo>
                    <a:pt x="5086" y="9939"/>
                  </a:lnTo>
                  <a:lnTo>
                    <a:pt x="5139" y="3640"/>
                  </a:lnTo>
                  <a:lnTo>
                    <a:pt x="5139" y="2463"/>
                  </a:lnTo>
                  <a:cubicBezTo>
                    <a:pt x="5103" y="1107"/>
                    <a:pt x="3997" y="0"/>
                    <a:pt x="2623" y="0"/>
                  </a:cubicBezTo>
                  <a:cubicBezTo>
                    <a:pt x="2612" y="0"/>
                    <a:pt x="2601" y="0"/>
                    <a:pt x="2590"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2"/>
            <p:cNvSpPr/>
            <p:nvPr/>
          </p:nvSpPr>
          <p:spPr>
            <a:xfrm rot="664768">
              <a:off x="6918299" y="3107953"/>
              <a:ext cx="1066589" cy="152709"/>
            </a:xfrm>
            <a:custGeom>
              <a:rect b="b" l="l" r="r" t="t"/>
              <a:pathLst>
                <a:path extrusionOk="0" h="3855" w="26925">
                  <a:moveTo>
                    <a:pt x="18" y="0"/>
                  </a:moveTo>
                  <a:lnTo>
                    <a:pt x="0" y="3658"/>
                  </a:lnTo>
                  <a:lnTo>
                    <a:pt x="26889" y="3854"/>
                  </a:lnTo>
                  <a:lnTo>
                    <a:pt x="26925" y="214"/>
                  </a:lnTo>
                  <a:lnTo>
                    <a:pt x="18" y="0"/>
                  </a:lnTo>
                  <a:close/>
                </a:path>
              </a:pathLst>
            </a:custGeom>
            <a:solidFill>
              <a:srgbClr val="FFFFFF">
                <a:alpha val="8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52"/>
          <p:cNvGrpSpPr/>
          <p:nvPr/>
        </p:nvGrpSpPr>
        <p:grpSpPr>
          <a:xfrm>
            <a:off x="5851812" y="2277258"/>
            <a:ext cx="329856" cy="399161"/>
            <a:chOff x="4885114" y="2112040"/>
            <a:chExt cx="436145" cy="527782"/>
          </a:xfrm>
        </p:grpSpPr>
        <p:sp>
          <p:nvSpPr>
            <p:cNvPr id="5249" name="Google Shape;5249;p52"/>
            <p:cNvSpPr/>
            <p:nvPr/>
          </p:nvSpPr>
          <p:spPr>
            <a:xfrm rot="9517">
              <a:off x="4885840" y="2112641"/>
              <a:ext cx="434692" cy="526580"/>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2"/>
            <p:cNvSpPr/>
            <p:nvPr/>
          </p:nvSpPr>
          <p:spPr>
            <a:xfrm rot="9517">
              <a:off x="4970055" y="2114576"/>
              <a:ext cx="23965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2"/>
            <p:cNvSpPr/>
            <p:nvPr/>
          </p:nvSpPr>
          <p:spPr>
            <a:xfrm rot="9517">
              <a:off x="4970055" y="2114576"/>
              <a:ext cx="23965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2"/>
            <p:cNvSpPr/>
            <p:nvPr/>
          </p:nvSpPr>
          <p:spPr>
            <a:xfrm rot="9517">
              <a:off x="4911603" y="2470284"/>
              <a:ext cx="373970" cy="168925"/>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2"/>
            <p:cNvSpPr/>
            <p:nvPr/>
          </p:nvSpPr>
          <p:spPr>
            <a:xfrm rot="9517">
              <a:off x="4911603" y="2470284"/>
              <a:ext cx="373970" cy="168925"/>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2"/>
            <p:cNvSpPr/>
            <p:nvPr/>
          </p:nvSpPr>
          <p:spPr>
            <a:xfrm rot="9517">
              <a:off x="4969234" y="2511002"/>
              <a:ext cx="79596" cy="74383"/>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2"/>
            <p:cNvSpPr/>
            <p:nvPr/>
          </p:nvSpPr>
          <p:spPr>
            <a:xfrm rot="9517">
              <a:off x="4977927" y="2238097"/>
              <a:ext cx="228802" cy="72605"/>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2"/>
            <p:cNvSpPr/>
            <p:nvPr/>
          </p:nvSpPr>
          <p:spPr>
            <a:xfrm rot="9517">
              <a:off x="4929027" y="2266003"/>
              <a:ext cx="325648" cy="135790"/>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2"/>
            <p:cNvSpPr/>
            <p:nvPr/>
          </p:nvSpPr>
          <p:spPr>
            <a:xfrm rot="9517">
              <a:off x="4931289" y="2299247"/>
              <a:ext cx="323340" cy="102631"/>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2"/>
            <p:cNvSpPr/>
            <p:nvPr/>
          </p:nvSpPr>
          <p:spPr>
            <a:xfrm rot="9517">
              <a:off x="4885312" y="2351780"/>
              <a:ext cx="435528" cy="123567"/>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2"/>
            <p:cNvSpPr/>
            <p:nvPr/>
          </p:nvSpPr>
          <p:spPr>
            <a:xfrm rot="9517">
              <a:off x="4885502" y="2367759"/>
              <a:ext cx="434904" cy="107589"/>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2"/>
            <p:cNvSpPr/>
            <p:nvPr/>
          </p:nvSpPr>
          <p:spPr>
            <a:xfrm rot="9517">
              <a:off x="5148003" y="2368378"/>
              <a:ext cx="102109" cy="38669"/>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2"/>
            <p:cNvSpPr/>
            <p:nvPr/>
          </p:nvSpPr>
          <p:spPr>
            <a:xfrm rot="9517">
              <a:off x="5145096" y="2281270"/>
              <a:ext cx="60097" cy="32652"/>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2"/>
            <p:cNvSpPr/>
            <p:nvPr/>
          </p:nvSpPr>
          <p:spPr>
            <a:xfrm rot="9517">
              <a:off x="5153986" y="2176281"/>
              <a:ext cx="23749" cy="46641"/>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2"/>
            <p:cNvSpPr/>
            <p:nvPr/>
          </p:nvSpPr>
          <p:spPr>
            <a:xfrm rot="9517">
              <a:off x="5102591" y="2390688"/>
              <a:ext cx="19970" cy="17486"/>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2"/>
            <p:cNvSpPr/>
            <p:nvPr/>
          </p:nvSpPr>
          <p:spPr>
            <a:xfrm rot="9517">
              <a:off x="5204000" y="2414830"/>
              <a:ext cx="23537" cy="16132"/>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2"/>
            <p:cNvSpPr/>
            <p:nvPr/>
          </p:nvSpPr>
          <p:spPr>
            <a:xfrm rot="9517">
              <a:off x="5250274" y="2430168"/>
              <a:ext cx="12716" cy="10515"/>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2"/>
            <p:cNvSpPr/>
            <p:nvPr/>
          </p:nvSpPr>
          <p:spPr>
            <a:xfrm rot="9517">
              <a:off x="5250085" y="2387396"/>
              <a:ext cx="17638" cy="11386"/>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2"/>
            <p:cNvSpPr/>
            <p:nvPr/>
          </p:nvSpPr>
          <p:spPr>
            <a:xfrm rot="9517">
              <a:off x="5146404" y="2426759"/>
              <a:ext cx="20393" cy="14107"/>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2"/>
            <p:cNvSpPr/>
            <p:nvPr/>
          </p:nvSpPr>
          <p:spPr>
            <a:xfrm rot="9517">
              <a:off x="5070173" y="2413353"/>
              <a:ext cx="15248" cy="16874"/>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2"/>
            <p:cNvSpPr/>
            <p:nvPr/>
          </p:nvSpPr>
          <p:spPr>
            <a:xfrm rot="9517">
              <a:off x="5006984" y="2318302"/>
              <a:ext cx="24821" cy="16014"/>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2"/>
            <p:cNvSpPr/>
            <p:nvPr/>
          </p:nvSpPr>
          <p:spPr>
            <a:xfrm rot="9517">
              <a:off x="4974426" y="2397372"/>
              <a:ext cx="18039" cy="11857"/>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2"/>
            <p:cNvSpPr/>
            <p:nvPr/>
          </p:nvSpPr>
          <p:spPr>
            <a:xfrm rot="9517">
              <a:off x="4926658" y="2421706"/>
              <a:ext cx="16684" cy="13482"/>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2"/>
            <p:cNvSpPr/>
            <p:nvPr/>
          </p:nvSpPr>
          <p:spPr>
            <a:xfrm rot="9517">
              <a:off x="5008870" y="2401159"/>
              <a:ext cx="22430" cy="10562"/>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2"/>
            <p:cNvSpPr/>
            <p:nvPr/>
          </p:nvSpPr>
          <p:spPr>
            <a:xfrm rot="9517">
              <a:off x="5025295" y="2233347"/>
              <a:ext cx="32557" cy="1404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2"/>
            <p:cNvSpPr/>
            <p:nvPr/>
          </p:nvSpPr>
          <p:spPr>
            <a:xfrm rot="9517">
              <a:off x="5095807" y="2248250"/>
              <a:ext cx="16013" cy="14389"/>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2"/>
            <p:cNvSpPr/>
            <p:nvPr/>
          </p:nvSpPr>
          <p:spPr>
            <a:xfrm rot="9517">
              <a:off x="5112722" y="2224153"/>
              <a:ext cx="13011" cy="6594"/>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2"/>
            <p:cNvSpPr/>
            <p:nvPr/>
          </p:nvSpPr>
          <p:spPr>
            <a:xfrm rot="9517">
              <a:off x="5059299" y="2262911"/>
              <a:ext cx="13411" cy="6629"/>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2"/>
            <p:cNvSpPr/>
            <p:nvPr/>
          </p:nvSpPr>
          <p:spPr>
            <a:xfrm rot="9517">
              <a:off x="5144703" y="2237405"/>
              <a:ext cx="15896" cy="12635"/>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2"/>
            <p:cNvSpPr/>
            <p:nvPr/>
          </p:nvSpPr>
          <p:spPr>
            <a:xfrm rot="9517">
              <a:off x="5103138" y="2305956"/>
              <a:ext cx="15884" cy="12635"/>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2"/>
            <p:cNvSpPr/>
            <p:nvPr/>
          </p:nvSpPr>
          <p:spPr>
            <a:xfrm rot="9517">
              <a:off x="5011237" y="2260431"/>
              <a:ext cx="19039" cy="10444"/>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2"/>
            <p:cNvSpPr/>
            <p:nvPr/>
          </p:nvSpPr>
          <p:spPr>
            <a:xfrm rot="9517">
              <a:off x="5063265" y="2329008"/>
              <a:ext cx="16190" cy="12482"/>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2"/>
            <p:cNvSpPr/>
            <p:nvPr/>
          </p:nvSpPr>
          <p:spPr>
            <a:xfrm rot="9517">
              <a:off x="4975426" y="2337784"/>
              <a:ext cx="16190" cy="12411"/>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2"/>
            <p:cNvSpPr/>
            <p:nvPr/>
          </p:nvSpPr>
          <p:spPr>
            <a:xfrm rot="9517">
              <a:off x="5211908" y="2291949"/>
              <a:ext cx="10821" cy="9126"/>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2"/>
            <p:cNvSpPr/>
            <p:nvPr/>
          </p:nvSpPr>
          <p:spPr>
            <a:xfrm rot="9517">
              <a:off x="5102131" y="2331392"/>
              <a:ext cx="10797" cy="9043"/>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2"/>
            <p:cNvSpPr/>
            <p:nvPr/>
          </p:nvSpPr>
          <p:spPr>
            <a:xfrm rot="9517">
              <a:off x="5033919" y="2169976"/>
              <a:ext cx="80985" cy="68943"/>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2"/>
            <p:cNvSpPr/>
            <p:nvPr/>
          </p:nvSpPr>
          <p:spPr>
            <a:xfrm rot="9517">
              <a:off x="5059846" y="2170867"/>
              <a:ext cx="60733" cy="6803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2"/>
            <p:cNvSpPr/>
            <p:nvPr/>
          </p:nvSpPr>
          <p:spPr>
            <a:xfrm rot="9517">
              <a:off x="5050840" y="2177888"/>
              <a:ext cx="30025" cy="35655"/>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2"/>
            <p:cNvSpPr/>
            <p:nvPr/>
          </p:nvSpPr>
          <p:spPr>
            <a:xfrm rot="9517">
              <a:off x="5052540" y="2180851"/>
              <a:ext cx="14907" cy="17651"/>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2"/>
            <p:cNvSpPr/>
            <p:nvPr/>
          </p:nvSpPr>
          <p:spPr>
            <a:xfrm rot="9517">
              <a:off x="5075548" y="2121983"/>
              <a:ext cx="25009" cy="58793"/>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2"/>
            <p:cNvSpPr/>
            <p:nvPr/>
          </p:nvSpPr>
          <p:spPr>
            <a:xfrm rot="9517">
              <a:off x="5051159" y="2224629"/>
              <a:ext cx="58413" cy="18075"/>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 name="Google Shape;5290;p52"/>
          <p:cNvGrpSpPr/>
          <p:nvPr/>
        </p:nvGrpSpPr>
        <p:grpSpPr>
          <a:xfrm>
            <a:off x="1684227" y="2277258"/>
            <a:ext cx="178384" cy="398231"/>
            <a:chOff x="4311150" y="3099925"/>
            <a:chExt cx="602650" cy="1345375"/>
          </a:xfrm>
        </p:grpSpPr>
        <p:sp>
          <p:nvSpPr>
            <p:cNvPr id="5291" name="Google Shape;5291;p52"/>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2"/>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3" name="Google Shape;5293;p52"/>
            <p:cNvGrpSpPr/>
            <p:nvPr/>
          </p:nvGrpSpPr>
          <p:grpSpPr>
            <a:xfrm>
              <a:off x="4311150" y="3099925"/>
              <a:ext cx="602200" cy="1342400"/>
              <a:chOff x="4311150" y="3099925"/>
              <a:chExt cx="602200" cy="1342400"/>
            </a:xfrm>
          </p:grpSpPr>
          <p:sp>
            <p:nvSpPr>
              <p:cNvPr id="5294" name="Google Shape;5294;p52"/>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2"/>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2"/>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2"/>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2"/>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2"/>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2"/>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2"/>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2" name="Google Shape;5302;p52"/>
          <p:cNvGrpSpPr/>
          <p:nvPr/>
        </p:nvGrpSpPr>
        <p:grpSpPr>
          <a:xfrm>
            <a:off x="7129894" y="2277258"/>
            <a:ext cx="329870" cy="399158"/>
            <a:chOff x="4885115" y="2112040"/>
            <a:chExt cx="436163" cy="527778"/>
          </a:xfrm>
        </p:grpSpPr>
        <p:sp>
          <p:nvSpPr>
            <p:cNvPr id="5303" name="Google Shape;5303;p52"/>
            <p:cNvSpPr/>
            <p:nvPr/>
          </p:nvSpPr>
          <p:spPr>
            <a:xfrm rot="9488">
              <a:off x="4885841" y="2112639"/>
              <a:ext cx="434711" cy="526580"/>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2"/>
            <p:cNvSpPr/>
            <p:nvPr/>
          </p:nvSpPr>
          <p:spPr>
            <a:xfrm rot="9488">
              <a:off x="4911604" y="2470283"/>
              <a:ext cx="373987" cy="168925"/>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2"/>
            <p:cNvSpPr/>
            <p:nvPr/>
          </p:nvSpPr>
          <p:spPr>
            <a:xfrm rot="9488">
              <a:off x="4911604" y="2470283"/>
              <a:ext cx="373987" cy="168925"/>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2"/>
            <p:cNvSpPr/>
            <p:nvPr/>
          </p:nvSpPr>
          <p:spPr>
            <a:xfrm rot="9488">
              <a:off x="4969234" y="2511002"/>
              <a:ext cx="79599" cy="74383"/>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2"/>
            <p:cNvSpPr/>
            <p:nvPr/>
          </p:nvSpPr>
          <p:spPr>
            <a:xfrm rot="9488">
              <a:off x="4977927" y="2238096"/>
              <a:ext cx="228813" cy="72605"/>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2"/>
            <p:cNvSpPr/>
            <p:nvPr/>
          </p:nvSpPr>
          <p:spPr>
            <a:xfrm rot="9488">
              <a:off x="4929028" y="2266002"/>
              <a:ext cx="325662" cy="135790"/>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2"/>
            <p:cNvSpPr/>
            <p:nvPr/>
          </p:nvSpPr>
          <p:spPr>
            <a:xfrm rot="9488">
              <a:off x="4931289" y="2299246"/>
              <a:ext cx="323355" cy="102631"/>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2"/>
            <p:cNvSpPr/>
            <p:nvPr/>
          </p:nvSpPr>
          <p:spPr>
            <a:xfrm rot="9488">
              <a:off x="4885313" y="2351779"/>
              <a:ext cx="435547" cy="123567"/>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2"/>
            <p:cNvSpPr/>
            <p:nvPr/>
          </p:nvSpPr>
          <p:spPr>
            <a:xfrm rot="9488">
              <a:off x="4885502" y="2367757"/>
              <a:ext cx="434923" cy="107589"/>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2"/>
            <p:cNvSpPr/>
            <p:nvPr/>
          </p:nvSpPr>
          <p:spPr>
            <a:xfrm rot="9488">
              <a:off x="5148003" y="2368378"/>
              <a:ext cx="102113" cy="38669"/>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2"/>
            <p:cNvSpPr/>
            <p:nvPr/>
          </p:nvSpPr>
          <p:spPr>
            <a:xfrm rot="9488">
              <a:off x="5145096" y="2281270"/>
              <a:ext cx="60100" cy="32652"/>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2"/>
            <p:cNvSpPr/>
            <p:nvPr/>
          </p:nvSpPr>
          <p:spPr>
            <a:xfrm rot="9488">
              <a:off x="5153986" y="2176281"/>
              <a:ext cx="23750" cy="46641"/>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2"/>
            <p:cNvSpPr/>
            <p:nvPr/>
          </p:nvSpPr>
          <p:spPr>
            <a:xfrm rot="9488">
              <a:off x="5102591" y="2390688"/>
              <a:ext cx="19970" cy="17486"/>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2"/>
            <p:cNvSpPr/>
            <p:nvPr/>
          </p:nvSpPr>
          <p:spPr>
            <a:xfrm rot="9488">
              <a:off x="5204000" y="2414830"/>
              <a:ext cx="23538" cy="16132"/>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2"/>
            <p:cNvSpPr/>
            <p:nvPr/>
          </p:nvSpPr>
          <p:spPr>
            <a:xfrm rot="9488">
              <a:off x="5250274" y="2430168"/>
              <a:ext cx="12717" cy="10515"/>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2"/>
            <p:cNvSpPr/>
            <p:nvPr/>
          </p:nvSpPr>
          <p:spPr>
            <a:xfrm rot="9488">
              <a:off x="5250085" y="2387395"/>
              <a:ext cx="17639" cy="11386"/>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2"/>
            <p:cNvSpPr/>
            <p:nvPr/>
          </p:nvSpPr>
          <p:spPr>
            <a:xfrm rot="9488">
              <a:off x="5146404" y="2426759"/>
              <a:ext cx="20394" cy="14107"/>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2"/>
            <p:cNvSpPr/>
            <p:nvPr/>
          </p:nvSpPr>
          <p:spPr>
            <a:xfrm rot="9488">
              <a:off x="5070173" y="2413353"/>
              <a:ext cx="15249" cy="16874"/>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2"/>
            <p:cNvSpPr/>
            <p:nvPr/>
          </p:nvSpPr>
          <p:spPr>
            <a:xfrm rot="9488">
              <a:off x="5006984" y="2318301"/>
              <a:ext cx="24822" cy="16014"/>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2"/>
            <p:cNvSpPr/>
            <p:nvPr/>
          </p:nvSpPr>
          <p:spPr>
            <a:xfrm rot="9488">
              <a:off x="4974426" y="2397372"/>
              <a:ext cx="18039" cy="11857"/>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2"/>
            <p:cNvSpPr/>
            <p:nvPr/>
          </p:nvSpPr>
          <p:spPr>
            <a:xfrm rot="9488">
              <a:off x="4926658" y="2421706"/>
              <a:ext cx="16685" cy="13482"/>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2"/>
            <p:cNvSpPr/>
            <p:nvPr/>
          </p:nvSpPr>
          <p:spPr>
            <a:xfrm rot="9488">
              <a:off x="5008870" y="2401159"/>
              <a:ext cx="22431" cy="10562"/>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2"/>
            <p:cNvSpPr/>
            <p:nvPr/>
          </p:nvSpPr>
          <p:spPr>
            <a:xfrm rot="9488">
              <a:off x="5025295" y="2233347"/>
              <a:ext cx="32558" cy="1404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2"/>
            <p:cNvSpPr/>
            <p:nvPr/>
          </p:nvSpPr>
          <p:spPr>
            <a:xfrm rot="9488">
              <a:off x="5095807" y="2248250"/>
              <a:ext cx="16014" cy="14389"/>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2"/>
            <p:cNvSpPr/>
            <p:nvPr/>
          </p:nvSpPr>
          <p:spPr>
            <a:xfrm rot="9488">
              <a:off x="5112722" y="2224153"/>
              <a:ext cx="13011" cy="6594"/>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2"/>
            <p:cNvSpPr/>
            <p:nvPr/>
          </p:nvSpPr>
          <p:spPr>
            <a:xfrm rot="9488">
              <a:off x="5059299" y="2262911"/>
              <a:ext cx="13412" cy="6629"/>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2"/>
            <p:cNvSpPr/>
            <p:nvPr/>
          </p:nvSpPr>
          <p:spPr>
            <a:xfrm rot="9488">
              <a:off x="5144703" y="2237404"/>
              <a:ext cx="15896" cy="12635"/>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2"/>
            <p:cNvSpPr/>
            <p:nvPr/>
          </p:nvSpPr>
          <p:spPr>
            <a:xfrm rot="9488">
              <a:off x="5103138" y="2305956"/>
              <a:ext cx="15885" cy="12635"/>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2"/>
            <p:cNvSpPr/>
            <p:nvPr/>
          </p:nvSpPr>
          <p:spPr>
            <a:xfrm rot="9488">
              <a:off x="5011237" y="2260431"/>
              <a:ext cx="19040" cy="10444"/>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2"/>
            <p:cNvSpPr/>
            <p:nvPr/>
          </p:nvSpPr>
          <p:spPr>
            <a:xfrm rot="9488">
              <a:off x="5063265" y="2329008"/>
              <a:ext cx="16191" cy="12482"/>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2"/>
            <p:cNvSpPr/>
            <p:nvPr/>
          </p:nvSpPr>
          <p:spPr>
            <a:xfrm rot="9488">
              <a:off x="4975426" y="2337784"/>
              <a:ext cx="16191" cy="12411"/>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2"/>
            <p:cNvSpPr/>
            <p:nvPr/>
          </p:nvSpPr>
          <p:spPr>
            <a:xfrm rot="9488">
              <a:off x="5211908" y="2291949"/>
              <a:ext cx="10821" cy="9126"/>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2"/>
            <p:cNvSpPr/>
            <p:nvPr/>
          </p:nvSpPr>
          <p:spPr>
            <a:xfrm rot="9488">
              <a:off x="5102131" y="2331392"/>
              <a:ext cx="10798" cy="9043"/>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2"/>
            <p:cNvSpPr/>
            <p:nvPr/>
          </p:nvSpPr>
          <p:spPr>
            <a:xfrm rot="9488">
              <a:off x="5033919" y="2169975"/>
              <a:ext cx="80989" cy="68943"/>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2"/>
            <p:cNvSpPr/>
            <p:nvPr/>
          </p:nvSpPr>
          <p:spPr>
            <a:xfrm rot="9488">
              <a:off x="5059846" y="2170867"/>
              <a:ext cx="60736" cy="6803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2"/>
            <p:cNvSpPr/>
            <p:nvPr/>
          </p:nvSpPr>
          <p:spPr>
            <a:xfrm rot="9488">
              <a:off x="5050840" y="2177888"/>
              <a:ext cx="30026" cy="35655"/>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2"/>
            <p:cNvSpPr/>
            <p:nvPr/>
          </p:nvSpPr>
          <p:spPr>
            <a:xfrm rot="9488">
              <a:off x="5052540" y="2180851"/>
              <a:ext cx="14907" cy="17651"/>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2"/>
            <p:cNvSpPr/>
            <p:nvPr/>
          </p:nvSpPr>
          <p:spPr>
            <a:xfrm rot="9488">
              <a:off x="5075548" y="2121983"/>
              <a:ext cx="25010" cy="58793"/>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2"/>
            <p:cNvSpPr/>
            <p:nvPr/>
          </p:nvSpPr>
          <p:spPr>
            <a:xfrm rot="9488">
              <a:off x="5051159" y="2224628"/>
              <a:ext cx="58416" cy="18075"/>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52"/>
          <p:cNvGrpSpPr/>
          <p:nvPr/>
        </p:nvGrpSpPr>
        <p:grpSpPr>
          <a:xfrm>
            <a:off x="7555925" y="2277258"/>
            <a:ext cx="329870" cy="399158"/>
            <a:chOff x="4885115" y="2112040"/>
            <a:chExt cx="436163" cy="527778"/>
          </a:xfrm>
        </p:grpSpPr>
        <p:sp>
          <p:nvSpPr>
            <p:cNvPr id="5345" name="Google Shape;5345;p52"/>
            <p:cNvSpPr/>
            <p:nvPr/>
          </p:nvSpPr>
          <p:spPr>
            <a:xfrm rot="9488">
              <a:off x="4885841" y="2112639"/>
              <a:ext cx="434711" cy="526580"/>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2"/>
            <p:cNvSpPr/>
            <p:nvPr/>
          </p:nvSpPr>
          <p:spPr>
            <a:xfrm rot="9488">
              <a:off x="4911604" y="2470283"/>
              <a:ext cx="373987" cy="168925"/>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2"/>
            <p:cNvSpPr/>
            <p:nvPr/>
          </p:nvSpPr>
          <p:spPr>
            <a:xfrm rot="9488">
              <a:off x="4911604" y="2470283"/>
              <a:ext cx="373987" cy="168925"/>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2"/>
            <p:cNvSpPr/>
            <p:nvPr/>
          </p:nvSpPr>
          <p:spPr>
            <a:xfrm rot="9488">
              <a:off x="4969234" y="2511002"/>
              <a:ext cx="79599" cy="74383"/>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2"/>
            <p:cNvSpPr/>
            <p:nvPr/>
          </p:nvSpPr>
          <p:spPr>
            <a:xfrm rot="9488">
              <a:off x="4977927" y="2238096"/>
              <a:ext cx="228813" cy="72605"/>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2"/>
            <p:cNvSpPr/>
            <p:nvPr/>
          </p:nvSpPr>
          <p:spPr>
            <a:xfrm rot="9488">
              <a:off x="4929028" y="2266002"/>
              <a:ext cx="325662" cy="135790"/>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2"/>
            <p:cNvSpPr/>
            <p:nvPr/>
          </p:nvSpPr>
          <p:spPr>
            <a:xfrm rot="9488">
              <a:off x="4931289" y="2299246"/>
              <a:ext cx="323355" cy="102631"/>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2"/>
            <p:cNvSpPr/>
            <p:nvPr/>
          </p:nvSpPr>
          <p:spPr>
            <a:xfrm rot="9488">
              <a:off x="4885313" y="2351779"/>
              <a:ext cx="435547" cy="123567"/>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2"/>
            <p:cNvSpPr/>
            <p:nvPr/>
          </p:nvSpPr>
          <p:spPr>
            <a:xfrm rot="9488">
              <a:off x="4885502" y="2367757"/>
              <a:ext cx="434923" cy="107589"/>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2"/>
            <p:cNvSpPr/>
            <p:nvPr/>
          </p:nvSpPr>
          <p:spPr>
            <a:xfrm rot="9488">
              <a:off x="5148003" y="2368378"/>
              <a:ext cx="102113" cy="38669"/>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2"/>
            <p:cNvSpPr/>
            <p:nvPr/>
          </p:nvSpPr>
          <p:spPr>
            <a:xfrm rot="9488">
              <a:off x="5145096" y="2281270"/>
              <a:ext cx="60100" cy="32652"/>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2"/>
            <p:cNvSpPr/>
            <p:nvPr/>
          </p:nvSpPr>
          <p:spPr>
            <a:xfrm rot="9488">
              <a:off x="5153986" y="2176281"/>
              <a:ext cx="23750" cy="46641"/>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2"/>
            <p:cNvSpPr/>
            <p:nvPr/>
          </p:nvSpPr>
          <p:spPr>
            <a:xfrm rot="9488">
              <a:off x="5102591" y="2390688"/>
              <a:ext cx="19970" cy="17486"/>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2"/>
            <p:cNvSpPr/>
            <p:nvPr/>
          </p:nvSpPr>
          <p:spPr>
            <a:xfrm rot="9488">
              <a:off x="5204000" y="2414830"/>
              <a:ext cx="23538" cy="16132"/>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2"/>
            <p:cNvSpPr/>
            <p:nvPr/>
          </p:nvSpPr>
          <p:spPr>
            <a:xfrm rot="9488">
              <a:off x="5250274" y="2430168"/>
              <a:ext cx="12717" cy="10515"/>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2"/>
            <p:cNvSpPr/>
            <p:nvPr/>
          </p:nvSpPr>
          <p:spPr>
            <a:xfrm rot="9488">
              <a:off x="5250085" y="2387395"/>
              <a:ext cx="17639" cy="11386"/>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2"/>
            <p:cNvSpPr/>
            <p:nvPr/>
          </p:nvSpPr>
          <p:spPr>
            <a:xfrm rot="9488">
              <a:off x="5146404" y="2426759"/>
              <a:ext cx="20394" cy="14107"/>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2"/>
            <p:cNvSpPr/>
            <p:nvPr/>
          </p:nvSpPr>
          <p:spPr>
            <a:xfrm rot="9488">
              <a:off x="5070173" y="2413353"/>
              <a:ext cx="15249" cy="16874"/>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2"/>
            <p:cNvSpPr/>
            <p:nvPr/>
          </p:nvSpPr>
          <p:spPr>
            <a:xfrm rot="9488">
              <a:off x="5006984" y="2318301"/>
              <a:ext cx="24822" cy="16014"/>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2"/>
            <p:cNvSpPr/>
            <p:nvPr/>
          </p:nvSpPr>
          <p:spPr>
            <a:xfrm rot="9488">
              <a:off x="4974426" y="2397372"/>
              <a:ext cx="18039" cy="11857"/>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2"/>
            <p:cNvSpPr/>
            <p:nvPr/>
          </p:nvSpPr>
          <p:spPr>
            <a:xfrm rot="9488">
              <a:off x="4926658" y="2421706"/>
              <a:ext cx="16685" cy="13482"/>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2"/>
            <p:cNvSpPr/>
            <p:nvPr/>
          </p:nvSpPr>
          <p:spPr>
            <a:xfrm rot="9488">
              <a:off x="5008870" y="2401159"/>
              <a:ext cx="22431" cy="10562"/>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2"/>
            <p:cNvSpPr/>
            <p:nvPr/>
          </p:nvSpPr>
          <p:spPr>
            <a:xfrm rot="9488">
              <a:off x="5025295" y="2233347"/>
              <a:ext cx="32558" cy="1404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2"/>
            <p:cNvSpPr/>
            <p:nvPr/>
          </p:nvSpPr>
          <p:spPr>
            <a:xfrm rot="9488">
              <a:off x="5095807" y="2248250"/>
              <a:ext cx="16014" cy="14389"/>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2"/>
            <p:cNvSpPr/>
            <p:nvPr/>
          </p:nvSpPr>
          <p:spPr>
            <a:xfrm rot="9488">
              <a:off x="5112722" y="2224153"/>
              <a:ext cx="13011" cy="6594"/>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2"/>
            <p:cNvSpPr/>
            <p:nvPr/>
          </p:nvSpPr>
          <p:spPr>
            <a:xfrm rot="9488">
              <a:off x="5059299" y="2262911"/>
              <a:ext cx="13412" cy="6629"/>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2"/>
            <p:cNvSpPr/>
            <p:nvPr/>
          </p:nvSpPr>
          <p:spPr>
            <a:xfrm rot="9488">
              <a:off x="5144703" y="2237404"/>
              <a:ext cx="15896" cy="12635"/>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2"/>
            <p:cNvSpPr/>
            <p:nvPr/>
          </p:nvSpPr>
          <p:spPr>
            <a:xfrm rot="9488">
              <a:off x="5103138" y="2305956"/>
              <a:ext cx="15885" cy="12635"/>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2"/>
            <p:cNvSpPr/>
            <p:nvPr/>
          </p:nvSpPr>
          <p:spPr>
            <a:xfrm rot="9488">
              <a:off x="5011237" y="2260431"/>
              <a:ext cx="19040" cy="10444"/>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2"/>
            <p:cNvSpPr/>
            <p:nvPr/>
          </p:nvSpPr>
          <p:spPr>
            <a:xfrm rot="9488">
              <a:off x="5063265" y="2329008"/>
              <a:ext cx="16191" cy="12482"/>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2"/>
            <p:cNvSpPr/>
            <p:nvPr/>
          </p:nvSpPr>
          <p:spPr>
            <a:xfrm rot="9488">
              <a:off x="4975426" y="2337784"/>
              <a:ext cx="16191" cy="12411"/>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2"/>
            <p:cNvSpPr/>
            <p:nvPr/>
          </p:nvSpPr>
          <p:spPr>
            <a:xfrm rot="9488">
              <a:off x="5211908" y="2291949"/>
              <a:ext cx="10821" cy="9126"/>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2"/>
            <p:cNvSpPr/>
            <p:nvPr/>
          </p:nvSpPr>
          <p:spPr>
            <a:xfrm rot="9488">
              <a:off x="5102131" y="2331392"/>
              <a:ext cx="10798" cy="9043"/>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2"/>
            <p:cNvSpPr/>
            <p:nvPr/>
          </p:nvSpPr>
          <p:spPr>
            <a:xfrm rot="9488">
              <a:off x="5033919" y="2169975"/>
              <a:ext cx="80989" cy="68943"/>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2"/>
            <p:cNvSpPr/>
            <p:nvPr/>
          </p:nvSpPr>
          <p:spPr>
            <a:xfrm rot="9488">
              <a:off x="5059846" y="2170867"/>
              <a:ext cx="60736" cy="6803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2"/>
            <p:cNvSpPr/>
            <p:nvPr/>
          </p:nvSpPr>
          <p:spPr>
            <a:xfrm rot="9488">
              <a:off x="5050840" y="2177888"/>
              <a:ext cx="30026" cy="35655"/>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2"/>
            <p:cNvSpPr/>
            <p:nvPr/>
          </p:nvSpPr>
          <p:spPr>
            <a:xfrm rot="9488">
              <a:off x="5052540" y="2180851"/>
              <a:ext cx="14907" cy="17651"/>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2"/>
            <p:cNvSpPr/>
            <p:nvPr/>
          </p:nvSpPr>
          <p:spPr>
            <a:xfrm rot="9488">
              <a:off x="5075548" y="2121983"/>
              <a:ext cx="25010" cy="58793"/>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2"/>
            <p:cNvSpPr/>
            <p:nvPr/>
          </p:nvSpPr>
          <p:spPr>
            <a:xfrm rot="9488">
              <a:off x="5051159" y="2224628"/>
              <a:ext cx="58416" cy="18075"/>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6" name="Google Shape;5386;p52"/>
          <p:cNvSpPr txBox="1"/>
          <p:nvPr/>
        </p:nvSpPr>
        <p:spPr>
          <a:xfrm>
            <a:off x="5945412" y="1763950"/>
            <a:ext cx="1901100" cy="398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Pacifico"/>
                <a:ea typeface="Pacifico"/>
                <a:cs typeface="Pacifico"/>
                <a:sym typeface="Pacifico"/>
              </a:rPr>
              <a:t>Soft serve</a:t>
            </a:r>
            <a:r>
              <a:rPr lang="en" sz="2000">
                <a:solidFill>
                  <a:schemeClr val="dk1"/>
                </a:solidFill>
                <a:latin typeface="Pacifico"/>
                <a:ea typeface="Pacifico"/>
                <a:cs typeface="Pacifico"/>
                <a:sym typeface="Pacifico"/>
              </a:rPr>
              <a:t> 40%</a:t>
            </a:r>
            <a:endParaRPr sz="2000">
              <a:solidFill>
                <a:schemeClr val="dk1"/>
              </a:solidFill>
              <a:latin typeface="Pacifico"/>
              <a:ea typeface="Pacifico"/>
              <a:cs typeface="Pacifico"/>
              <a:sym typeface="Pacifico"/>
            </a:endParaRPr>
          </a:p>
        </p:txBody>
      </p:sp>
      <p:grpSp>
        <p:nvGrpSpPr>
          <p:cNvPr id="5387" name="Google Shape;5387;p52"/>
          <p:cNvGrpSpPr/>
          <p:nvPr/>
        </p:nvGrpSpPr>
        <p:grpSpPr>
          <a:xfrm>
            <a:off x="6703862" y="2277258"/>
            <a:ext cx="329870" cy="399158"/>
            <a:chOff x="4885115" y="2112040"/>
            <a:chExt cx="436163" cy="527778"/>
          </a:xfrm>
        </p:grpSpPr>
        <p:sp>
          <p:nvSpPr>
            <p:cNvPr id="5388" name="Google Shape;5388;p52"/>
            <p:cNvSpPr/>
            <p:nvPr/>
          </p:nvSpPr>
          <p:spPr>
            <a:xfrm rot="9488">
              <a:off x="4885841" y="2112639"/>
              <a:ext cx="434711" cy="526580"/>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2"/>
            <p:cNvSpPr/>
            <p:nvPr/>
          </p:nvSpPr>
          <p:spPr>
            <a:xfrm rot="9488">
              <a:off x="4911604" y="2470283"/>
              <a:ext cx="373987" cy="168925"/>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2"/>
            <p:cNvSpPr/>
            <p:nvPr/>
          </p:nvSpPr>
          <p:spPr>
            <a:xfrm rot="9488">
              <a:off x="4911604" y="2470283"/>
              <a:ext cx="373987" cy="168925"/>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2"/>
            <p:cNvSpPr/>
            <p:nvPr/>
          </p:nvSpPr>
          <p:spPr>
            <a:xfrm rot="9488">
              <a:off x="4969234" y="2511002"/>
              <a:ext cx="79599" cy="74383"/>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2"/>
            <p:cNvSpPr/>
            <p:nvPr/>
          </p:nvSpPr>
          <p:spPr>
            <a:xfrm rot="9488">
              <a:off x="4977927" y="2238096"/>
              <a:ext cx="228813" cy="72605"/>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2"/>
            <p:cNvSpPr/>
            <p:nvPr/>
          </p:nvSpPr>
          <p:spPr>
            <a:xfrm rot="9488">
              <a:off x="4929028" y="2266002"/>
              <a:ext cx="325662" cy="135790"/>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2"/>
            <p:cNvSpPr/>
            <p:nvPr/>
          </p:nvSpPr>
          <p:spPr>
            <a:xfrm rot="9488">
              <a:off x="4931289" y="2299246"/>
              <a:ext cx="323355" cy="102631"/>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2"/>
            <p:cNvSpPr/>
            <p:nvPr/>
          </p:nvSpPr>
          <p:spPr>
            <a:xfrm rot="9488">
              <a:off x="4885313" y="2351779"/>
              <a:ext cx="435547" cy="123567"/>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2"/>
            <p:cNvSpPr/>
            <p:nvPr/>
          </p:nvSpPr>
          <p:spPr>
            <a:xfrm rot="9488">
              <a:off x="4885502" y="2367757"/>
              <a:ext cx="434923" cy="107589"/>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2"/>
            <p:cNvSpPr/>
            <p:nvPr/>
          </p:nvSpPr>
          <p:spPr>
            <a:xfrm rot="9488">
              <a:off x="5148003" y="2368378"/>
              <a:ext cx="102113" cy="38669"/>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2"/>
            <p:cNvSpPr/>
            <p:nvPr/>
          </p:nvSpPr>
          <p:spPr>
            <a:xfrm rot="9488">
              <a:off x="5145096" y="2281270"/>
              <a:ext cx="60100" cy="32652"/>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2"/>
            <p:cNvSpPr/>
            <p:nvPr/>
          </p:nvSpPr>
          <p:spPr>
            <a:xfrm rot="9488">
              <a:off x="5153986" y="2176281"/>
              <a:ext cx="23750" cy="46641"/>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2"/>
            <p:cNvSpPr/>
            <p:nvPr/>
          </p:nvSpPr>
          <p:spPr>
            <a:xfrm rot="9488">
              <a:off x="5102591" y="2390688"/>
              <a:ext cx="19970" cy="17486"/>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2"/>
            <p:cNvSpPr/>
            <p:nvPr/>
          </p:nvSpPr>
          <p:spPr>
            <a:xfrm rot="9488">
              <a:off x="5204000" y="2414830"/>
              <a:ext cx="23538" cy="16132"/>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2"/>
            <p:cNvSpPr/>
            <p:nvPr/>
          </p:nvSpPr>
          <p:spPr>
            <a:xfrm rot="9488">
              <a:off x="5250274" y="2430168"/>
              <a:ext cx="12717" cy="10515"/>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2"/>
            <p:cNvSpPr/>
            <p:nvPr/>
          </p:nvSpPr>
          <p:spPr>
            <a:xfrm rot="9488">
              <a:off x="5250085" y="2387395"/>
              <a:ext cx="17639" cy="11386"/>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2"/>
            <p:cNvSpPr/>
            <p:nvPr/>
          </p:nvSpPr>
          <p:spPr>
            <a:xfrm rot="9488">
              <a:off x="5146404" y="2426759"/>
              <a:ext cx="20394" cy="14107"/>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2"/>
            <p:cNvSpPr/>
            <p:nvPr/>
          </p:nvSpPr>
          <p:spPr>
            <a:xfrm rot="9488">
              <a:off x="5070173" y="2413353"/>
              <a:ext cx="15249" cy="16874"/>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2"/>
            <p:cNvSpPr/>
            <p:nvPr/>
          </p:nvSpPr>
          <p:spPr>
            <a:xfrm rot="9488">
              <a:off x="5006984" y="2318301"/>
              <a:ext cx="24822" cy="16014"/>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2"/>
            <p:cNvSpPr/>
            <p:nvPr/>
          </p:nvSpPr>
          <p:spPr>
            <a:xfrm rot="9488">
              <a:off x="4974426" y="2397372"/>
              <a:ext cx="18039" cy="11857"/>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2"/>
            <p:cNvSpPr/>
            <p:nvPr/>
          </p:nvSpPr>
          <p:spPr>
            <a:xfrm rot="9488">
              <a:off x="4926658" y="2421706"/>
              <a:ext cx="16685" cy="13482"/>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2"/>
            <p:cNvSpPr/>
            <p:nvPr/>
          </p:nvSpPr>
          <p:spPr>
            <a:xfrm rot="9488">
              <a:off x="5008870" y="2401159"/>
              <a:ext cx="22431" cy="10562"/>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2"/>
            <p:cNvSpPr/>
            <p:nvPr/>
          </p:nvSpPr>
          <p:spPr>
            <a:xfrm rot="9488">
              <a:off x="5025295" y="2233347"/>
              <a:ext cx="32558" cy="1404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2"/>
            <p:cNvSpPr/>
            <p:nvPr/>
          </p:nvSpPr>
          <p:spPr>
            <a:xfrm rot="9488">
              <a:off x="5095807" y="2248250"/>
              <a:ext cx="16014" cy="14389"/>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2"/>
            <p:cNvSpPr/>
            <p:nvPr/>
          </p:nvSpPr>
          <p:spPr>
            <a:xfrm rot="9488">
              <a:off x="5112722" y="2224153"/>
              <a:ext cx="13011" cy="6594"/>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2"/>
            <p:cNvSpPr/>
            <p:nvPr/>
          </p:nvSpPr>
          <p:spPr>
            <a:xfrm rot="9488">
              <a:off x="5059299" y="2262911"/>
              <a:ext cx="13412" cy="6629"/>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2"/>
            <p:cNvSpPr/>
            <p:nvPr/>
          </p:nvSpPr>
          <p:spPr>
            <a:xfrm rot="9488">
              <a:off x="5144703" y="2237404"/>
              <a:ext cx="15896" cy="12635"/>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2"/>
            <p:cNvSpPr/>
            <p:nvPr/>
          </p:nvSpPr>
          <p:spPr>
            <a:xfrm rot="9488">
              <a:off x="5103138" y="2305956"/>
              <a:ext cx="15885" cy="12635"/>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2"/>
            <p:cNvSpPr/>
            <p:nvPr/>
          </p:nvSpPr>
          <p:spPr>
            <a:xfrm rot="9488">
              <a:off x="5011237" y="2260431"/>
              <a:ext cx="19040" cy="10444"/>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2"/>
            <p:cNvSpPr/>
            <p:nvPr/>
          </p:nvSpPr>
          <p:spPr>
            <a:xfrm rot="9488">
              <a:off x="5063265" y="2329008"/>
              <a:ext cx="16191" cy="12482"/>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2"/>
            <p:cNvSpPr/>
            <p:nvPr/>
          </p:nvSpPr>
          <p:spPr>
            <a:xfrm rot="9488">
              <a:off x="4975426" y="2337784"/>
              <a:ext cx="16191" cy="12411"/>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2"/>
            <p:cNvSpPr/>
            <p:nvPr/>
          </p:nvSpPr>
          <p:spPr>
            <a:xfrm rot="9488">
              <a:off x="5211908" y="2291949"/>
              <a:ext cx="10821" cy="9126"/>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2"/>
            <p:cNvSpPr/>
            <p:nvPr/>
          </p:nvSpPr>
          <p:spPr>
            <a:xfrm rot="9488">
              <a:off x="5102131" y="2331392"/>
              <a:ext cx="10798" cy="9043"/>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2"/>
            <p:cNvSpPr/>
            <p:nvPr/>
          </p:nvSpPr>
          <p:spPr>
            <a:xfrm rot="9488">
              <a:off x="5033919" y="2169975"/>
              <a:ext cx="80989" cy="68943"/>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2"/>
            <p:cNvSpPr/>
            <p:nvPr/>
          </p:nvSpPr>
          <p:spPr>
            <a:xfrm rot="9488">
              <a:off x="5059846" y="2170867"/>
              <a:ext cx="60736" cy="6803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2"/>
            <p:cNvSpPr/>
            <p:nvPr/>
          </p:nvSpPr>
          <p:spPr>
            <a:xfrm rot="9488">
              <a:off x="5050840" y="2177888"/>
              <a:ext cx="30026" cy="35655"/>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2"/>
            <p:cNvSpPr/>
            <p:nvPr/>
          </p:nvSpPr>
          <p:spPr>
            <a:xfrm rot="9488">
              <a:off x="5052540" y="2180851"/>
              <a:ext cx="14907" cy="17651"/>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2"/>
            <p:cNvSpPr/>
            <p:nvPr/>
          </p:nvSpPr>
          <p:spPr>
            <a:xfrm rot="9488">
              <a:off x="5075548" y="2121983"/>
              <a:ext cx="25010" cy="58793"/>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2"/>
            <p:cNvSpPr/>
            <p:nvPr/>
          </p:nvSpPr>
          <p:spPr>
            <a:xfrm rot="9488">
              <a:off x="5051159" y="2224628"/>
              <a:ext cx="58416" cy="18075"/>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52"/>
          <p:cNvGrpSpPr/>
          <p:nvPr/>
        </p:nvGrpSpPr>
        <p:grpSpPr>
          <a:xfrm>
            <a:off x="3600014" y="2277258"/>
            <a:ext cx="239848" cy="399149"/>
            <a:chOff x="3113450" y="1273725"/>
            <a:chExt cx="857825" cy="1426550"/>
          </a:xfrm>
        </p:grpSpPr>
        <p:sp>
          <p:nvSpPr>
            <p:cNvPr id="5430" name="Google Shape;5430;p52"/>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1" name="Google Shape;5431;p52"/>
            <p:cNvGrpSpPr/>
            <p:nvPr/>
          </p:nvGrpSpPr>
          <p:grpSpPr>
            <a:xfrm>
              <a:off x="3113450" y="1273725"/>
              <a:ext cx="855125" cy="1426550"/>
              <a:chOff x="3113450" y="1273725"/>
              <a:chExt cx="855125" cy="1426550"/>
            </a:xfrm>
          </p:grpSpPr>
          <p:sp>
            <p:nvSpPr>
              <p:cNvPr id="5432" name="Google Shape;5432;p52"/>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2"/>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2"/>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2"/>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2"/>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2"/>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2"/>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2"/>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2"/>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2"/>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2"/>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2"/>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2"/>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2"/>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2"/>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2"/>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2"/>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9" name="Google Shape;5449;p52"/>
          <p:cNvGrpSpPr/>
          <p:nvPr/>
        </p:nvGrpSpPr>
        <p:grpSpPr>
          <a:xfrm>
            <a:off x="4026039" y="2277258"/>
            <a:ext cx="239848" cy="399149"/>
            <a:chOff x="3113450" y="1273725"/>
            <a:chExt cx="857825" cy="1426550"/>
          </a:xfrm>
        </p:grpSpPr>
        <p:sp>
          <p:nvSpPr>
            <p:cNvPr id="5450" name="Google Shape;5450;p52"/>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1" name="Google Shape;5451;p52"/>
            <p:cNvGrpSpPr/>
            <p:nvPr/>
          </p:nvGrpSpPr>
          <p:grpSpPr>
            <a:xfrm>
              <a:off x="3113450" y="1273725"/>
              <a:ext cx="855125" cy="1426550"/>
              <a:chOff x="3113450" y="1273725"/>
              <a:chExt cx="855125" cy="1426550"/>
            </a:xfrm>
          </p:grpSpPr>
          <p:sp>
            <p:nvSpPr>
              <p:cNvPr id="5452" name="Google Shape;5452;p52"/>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2"/>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2"/>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2"/>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2"/>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2"/>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2"/>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2"/>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2"/>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2"/>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2"/>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2"/>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2"/>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2"/>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2"/>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2"/>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2"/>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69" name="Google Shape;5469;p52"/>
          <p:cNvGrpSpPr/>
          <p:nvPr/>
        </p:nvGrpSpPr>
        <p:grpSpPr>
          <a:xfrm>
            <a:off x="4452064" y="2277258"/>
            <a:ext cx="239848" cy="399149"/>
            <a:chOff x="3113450" y="1273725"/>
            <a:chExt cx="857825" cy="1426550"/>
          </a:xfrm>
        </p:grpSpPr>
        <p:sp>
          <p:nvSpPr>
            <p:cNvPr id="5470" name="Google Shape;5470;p52"/>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1" name="Google Shape;5471;p52"/>
            <p:cNvGrpSpPr/>
            <p:nvPr/>
          </p:nvGrpSpPr>
          <p:grpSpPr>
            <a:xfrm>
              <a:off x="3113450" y="1273725"/>
              <a:ext cx="855125" cy="1426550"/>
              <a:chOff x="3113450" y="1273725"/>
              <a:chExt cx="855125" cy="1426550"/>
            </a:xfrm>
          </p:grpSpPr>
          <p:sp>
            <p:nvSpPr>
              <p:cNvPr id="5472" name="Google Shape;5472;p52"/>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2"/>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2"/>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2"/>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2"/>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2"/>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2"/>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2"/>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2"/>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2"/>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2"/>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2"/>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2"/>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2"/>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2"/>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2"/>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2"/>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9" name="Google Shape;5489;p52"/>
          <p:cNvGrpSpPr/>
          <p:nvPr/>
        </p:nvGrpSpPr>
        <p:grpSpPr>
          <a:xfrm>
            <a:off x="4878101" y="2277258"/>
            <a:ext cx="239848" cy="399149"/>
            <a:chOff x="3113450" y="1273725"/>
            <a:chExt cx="857825" cy="1426550"/>
          </a:xfrm>
        </p:grpSpPr>
        <p:sp>
          <p:nvSpPr>
            <p:cNvPr id="5490" name="Google Shape;5490;p52"/>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1" name="Google Shape;5491;p52"/>
            <p:cNvGrpSpPr/>
            <p:nvPr/>
          </p:nvGrpSpPr>
          <p:grpSpPr>
            <a:xfrm>
              <a:off x="3113450" y="1273725"/>
              <a:ext cx="855125" cy="1426550"/>
              <a:chOff x="3113450" y="1273725"/>
              <a:chExt cx="855125" cy="1426550"/>
            </a:xfrm>
          </p:grpSpPr>
          <p:sp>
            <p:nvSpPr>
              <p:cNvPr id="5492" name="Google Shape;5492;p52"/>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2"/>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2"/>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2"/>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2"/>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2"/>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2"/>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2"/>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2"/>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2"/>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2"/>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2"/>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2"/>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2"/>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2"/>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2"/>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2"/>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9" name="Google Shape;5509;p52"/>
          <p:cNvGrpSpPr/>
          <p:nvPr/>
        </p:nvGrpSpPr>
        <p:grpSpPr>
          <a:xfrm>
            <a:off x="5304139" y="2277258"/>
            <a:ext cx="239848" cy="399149"/>
            <a:chOff x="3113450" y="1273725"/>
            <a:chExt cx="857825" cy="1426550"/>
          </a:xfrm>
        </p:grpSpPr>
        <p:sp>
          <p:nvSpPr>
            <p:cNvPr id="5510" name="Google Shape;5510;p52"/>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52"/>
            <p:cNvGrpSpPr/>
            <p:nvPr/>
          </p:nvGrpSpPr>
          <p:grpSpPr>
            <a:xfrm>
              <a:off x="3113450" y="1273725"/>
              <a:ext cx="855125" cy="1426550"/>
              <a:chOff x="3113450" y="1273725"/>
              <a:chExt cx="855125" cy="1426550"/>
            </a:xfrm>
          </p:grpSpPr>
          <p:sp>
            <p:nvSpPr>
              <p:cNvPr id="5512" name="Google Shape;5512;p52"/>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2"/>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2"/>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2"/>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2"/>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2"/>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2"/>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2"/>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2"/>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2"/>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2"/>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2"/>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2"/>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2"/>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2"/>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2"/>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2"/>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9" name="Google Shape;5529;p52"/>
          <p:cNvGrpSpPr/>
          <p:nvPr/>
        </p:nvGrpSpPr>
        <p:grpSpPr>
          <a:xfrm>
            <a:off x="6277825" y="2276795"/>
            <a:ext cx="329870" cy="399158"/>
            <a:chOff x="4885115" y="2112040"/>
            <a:chExt cx="436163" cy="527778"/>
          </a:xfrm>
        </p:grpSpPr>
        <p:sp>
          <p:nvSpPr>
            <p:cNvPr id="5530" name="Google Shape;5530;p52"/>
            <p:cNvSpPr/>
            <p:nvPr/>
          </p:nvSpPr>
          <p:spPr>
            <a:xfrm rot="9488">
              <a:off x="4885841" y="2112639"/>
              <a:ext cx="434711" cy="526580"/>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2"/>
            <p:cNvSpPr/>
            <p:nvPr/>
          </p:nvSpPr>
          <p:spPr>
            <a:xfrm rot="9488">
              <a:off x="4970056" y="2114575"/>
              <a:ext cx="239669" cy="198245"/>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2"/>
            <p:cNvSpPr/>
            <p:nvPr/>
          </p:nvSpPr>
          <p:spPr>
            <a:xfrm rot="9488">
              <a:off x="4911604" y="2470283"/>
              <a:ext cx="373987" cy="168925"/>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2"/>
            <p:cNvSpPr/>
            <p:nvPr/>
          </p:nvSpPr>
          <p:spPr>
            <a:xfrm rot="9488">
              <a:off x="4911604" y="2470283"/>
              <a:ext cx="373987" cy="168925"/>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2"/>
            <p:cNvSpPr/>
            <p:nvPr/>
          </p:nvSpPr>
          <p:spPr>
            <a:xfrm rot="9488">
              <a:off x="4969234" y="2511002"/>
              <a:ext cx="79599" cy="74383"/>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2"/>
            <p:cNvSpPr/>
            <p:nvPr/>
          </p:nvSpPr>
          <p:spPr>
            <a:xfrm rot="9488">
              <a:off x="4977927" y="2238096"/>
              <a:ext cx="228813" cy="72605"/>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2"/>
            <p:cNvSpPr/>
            <p:nvPr/>
          </p:nvSpPr>
          <p:spPr>
            <a:xfrm rot="9488">
              <a:off x="4929028" y="2266002"/>
              <a:ext cx="325662" cy="135790"/>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2"/>
            <p:cNvSpPr/>
            <p:nvPr/>
          </p:nvSpPr>
          <p:spPr>
            <a:xfrm rot="9488">
              <a:off x="4931289" y="2299246"/>
              <a:ext cx="323355" cy="102631"/>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2"/>
            <p:cNvSpPr/>
            <p:nvPr/>
          </p:nvSpPr>
          <p:spPr>
            <a:xfrm rot="9488">
              <a:off x="4885313" y="2351779"/>
              <a:ext cx="435547" cy="123567"/>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2"/>
            <p:cNvSpPr/>
            <p:nvPr/>
          </p:nvSpPr>
          <p:spPr>
            <a:xfrm rot="9488">
              <a:off x="4885502" y="2367757"/>
              <a:ext cx="434923" cy="107589"/>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2"/>
            <p:cNvSpPr/>
            <p:nvPr/>
          </p:nvSpPr>
          <p:spPr>
            <a:xfrm rot="9488">
              <a:off x="5148003" y="2368378"/>
              <a:ext cx="102113" cy="38669"/>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2"/>
            <p:cNvSpPr/>
            <p:nvPr/>
          </p:nvSpPr>
          <p:spPr>
            <a:xfrm rot="9488">
              <a:off x="5145096" y="2281270"/>
              <a:ext cx="60100" cy="32652"/>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2"/>
            <p:cNvSpPr/>
            <p:nvPr/>
          </p:nvSpPr>
          <p:spPr>
            <a:xfrm rot="9488">
              <a:off x="5153986" y="2176281"/>
              <a:ext cx="23750" cy="46641"/>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2"/>
            <p:cNvSpPr/>
            <p:nvPr/>
          </p:nvSpPr>
          <p:spPr>
            <a:xfrm rot="9488">
              <a:off x="5102591" y="2390688"/>
              <a:ext cx="19970" cy="17486"/>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2"/>
            <p:cNvSpPr/>
            <p:nvPr/>
          </p:nvSpPr>
          <p:spPr>
            <a:xfrm rot="9488">
              <a:off x="5204000" y="2414830"/>
              <a:ext cx="23538" cy="16132"/>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2"/>
            <p:cNvSpPr/>
            <p:nvPr/>
          </p:nvSpPr>
          <p:spPr>
            <a:xfrm rot="9488">
              <a:off x="5250274" y="2430168"/>
              <a:ext cx="12717" cy="10515"/>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2"/>
            <p:cNvSpPr/>
            <p:nvPr/>
          </p:nvSpPr>
          <p:spPr>
            <a:xfrm rot="9488">
              <a:off x="5250085" y="2387395"/>
              <a:ext cx="17639" cy="11386"/>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2"/>
            <p:cNvSpPr/>
            <p:nvPr/>
          </p:nvSpPr>
          <p:spPr>
            <a:xfrm rot="9488">
              <a:off x="5146404" y="2426759"/>
              <a:ext cx="20394" cy="14107"/>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2"/>
            <p:cNvSpPr/>
            <p:nvPr/>
          </p:nvSpPr>
          <p:spPr>
            <a:xfrm rot="9488">
              <a:off x="5070173" y="2413353"/>
              <a:ext cx="15249" cy="16874"/>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2"/>
            <p:cNvSpPr/>
            <p:nvPr/>
          </p:nvSpPr>
          <p:spPr>
            <a:xfrm rot="9488">
              <a:off x="5006984" y="2318301"/>
              <a:ext cx="24822" cy="16014"/>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2"/>
            <p:cNvSpPr/>
            <p:nvPr/>
          </p:nvSpPr>
          <p:spPr>
            <a:xfrm rot="9488">
              <a:off x="4974426" y="2397372"/>
              <a:ext cx="18039" cy="11857"/>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2"/>
            <p:cNvSpPr/>
            <p:nvPr/>
          </p:nvSpPr>
          <p:spPr>
            <a:xfrm rot="9488">
              <a:off x="4926658" y="2421706"/>
              <a:ext cx="16685" cy="13482"/>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2"/>
            <p:cNvSpPr/>
            <p:nvPr/>
          </p:nvSpPr>
          <p:spPr>
            <a:xfrm rot="9488">
              <a:off x="5008870" y="2401159"/>
              <a:ext cx="22431" cy="10562"/>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2"/>
            <p:cNvSpPr/>
            <p:nvPr/>
          </p:nvSpPr>
          <p:spPr>
            <a:xfrm rot="9488">
              <a:off x="5025295" y="2233347"/>
              <a:ext cx="32558" cy="1404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2"/>
            <p:cNvSpPr/>
            <p:nvPr/>
          </p:nvSpPr>
          <p:spPr>
            <a:xfrm rot="9488">
              <a:off x="5095807" y="2248250"/>
              <a:ext cx="16014" cy="14389"/>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2"/>
            <p:cNvSpPr/>
            <p:nvPr/>
          </p:nvSpPr>
          <p:spPr>
            <a:xfrm rot="9488">
              <a:off x="5112722" y="2224153"/>
              <a:ext cx="13011" cy="6594"/>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2"/>
            <p:cNvSpPr/>
            <p:nvPr/>
          </p:nvSpPr>
          <p:spPr>
            <a:xfrm rot="9488">
              <a:off x="5059299" y="2262911"/>
              <a:ext cx="13412" cy="6629"/>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2"/>
            <p:cNvSpPr/>
            <p:nvPr/>
          </p:nvSpPr>
          <p:spPr>
            <a:xfrm rot="9488">
              <a:off x="5144703" y="2237404"/>
              <a:ext cx="15896" cy="12635"/>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2"/>
            <p:cNvSpPr/>
            <p:nvPr/>
          </p:nvSpPr>
          <p:spPr>
            <a:xfrm rot="9488">
              <a:off x="5103138" y="2305956"/>
              <a:ext cx="15885" cy="12635"/>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2"/>
            <p:cNvSpPr/>
            <p:nvPr/>
          </p:nvSpPr>
          <p:spPr>
            <a:xfrm rot="9488">
              <a:off x="5011237" y="2260431"/>
              <a:ext cx="19040" cy="10444"/>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2"/>
            <p:cNvSpPr/>
            <p:nvPr/>
          </p:nvSpPr>
          <p:spPr>
            <a:xfrm rot="9488">
              <a:off x="5063265" y="2329008"/>
              <a:ext cx="16191" cy="12482"/>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2"/>
            <p:cNvSpPr/>
            <p:nvPr/>
          </p:nvSpPr>
          <p:spPr>
            <a:xfrm rot="9488">
              <a:off x="4975426" y="2337784"/>
              <a:ext cx="16191" cy="12411"/>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2"/>
            <p:cNvSpPr/>
            <p:nvPr/>
          </p:nvSpPr>
          <p:spPr>
            <a:xfrm rot="9488">
              <a:off x="5211908" y="2291949"/>
              <a:ext cx="10821" cy="9126"/>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2"/>
            <p:cNvSpPr/>
            <p:nvPr/>
          </p:nvSpPr>
          <p:spPr>
            <a:xfrm rot="9488">
              <a:off x="5102131" y="2331392"/>
              <a:ext cx="10798" cy="9043"/>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2"/>
            <p:cNvSpPr/>
            <p:nvPr/>
          </p:nvSpPr>
          <p:spPr>
            <a:xfrm rot="9488">
              <a:off x="5033919" y="2169975"/>
              <a:ext cx="80989" cy="68943"/>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2"/>
            <p:cNvSpPr/>
            <p:nvPr/>
          </p:nvSpPr>
          <p:spPr>
            <a:xfrm rot="9488">
              <a:off x="5059846" y="2170867"/>
              <a:ext cx="60736" cy="6803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2"/>
            <p:cNvSpPr/>
            <p:nvPr/>
          </p:nvSpPr>
          <p:spPr>
            <a:xfrm rot="9488">
              <a:off x="5050840" y="2177888"/>
              <a:ext cx="30026" cy="35655"/>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2"/>
            <p:cNvSpPr/>
            <p:nvPr/>
          </p:nvSpPr>
          <p:spPr>
            <a:xfrm rot="9488">
              <a:off x="5052540" y="2180851"/>
              <a:ext cx="14907" cy="17651"/>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2"/>
            <p:cNvSpPr/>
            <p:nvPr/>
          </p:nvSpPr>
          <p:spPr>
            <a:xfrm rot="9488">
              <a:off x="5075548" y="2121983"/>
              <a:ext cx="25010" cy="58793"/>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2"/>
            <p:cNvSpPr/>
            <p:nvPr/>
          </p:nvSpPr>
          <p:spPr>
            <a:xfrm rot="9488">
              <a:off x="5051159" y="2224628"/>
              <a:ext cx="58416" cy="18075"/>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1" name="Google Shape;5571;p52"/>
          <p:cNvSpPr txBox="1"/>
          <p:nvPr/>
        </p:nvSpPr>
        <p:spPr>
          <a:xfrm>
            <a:off x="6416825" y="3429800"/>
            <a:ext cx="1723500" cy="948300"/>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Pistachio</a:t>
            </a:r>
            <a:endParaRPr>
              <a:solidFill>
                <a:schemeClr val="dk2"/>
              </a:solidFill>
              <a:latin typeface="Nunito"/>
              <a:ea typeface="Nunito"/>
              <a:cs typeface="Nunito"/>
              <a:sym typeface="Nunito"/>
            </a:endParaRPr>
          </a:p>
          <a:p>
            <a:pPr indent="-317500" lvl="0" marL="457200" marR="381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a:t>
            </a:r>
            <a:r>
              <a:rPr lang="en">
                <a:solidFill>
                  <a:schemeClr val="dk2"/>
                </a:solidFill>
                <a:latin typeface="Nunito"/>
                <a:ea typeface="Nunito"/>
                <a:cs typeface="Nunito"/>
                <a:sym typeface="Nunito"/>
              </a:rPr>
              <a:t>emon</a:t>
            </a:r>
            <a:endParaRPr>
              <a:solidFill>
                <a:schemeClr val="dk2"/>
              </a:solidFill>
              <a:latin typeface="Nunito"/>
              <a:ea typeface="Nunito"/>
              <a:cs typeface="Nunito"/>
              <a:sym typeface="Nunito"/>
            </a:endParaRPr>
          </a:p>
          <a:p>
            <a:pPr indent="-317500" lvl="0" marL="457200" marR="381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Milk</a:t>
            </a:r>
            <a:endParaRPr>
              <a:solidFill>
                <a:schemeClr val="dk2"/>
              </a:solidFill>
              <a:latin typeface="Nunito"/>
              <a:ea typeface="Nunito"/>
              <a:cs typeface="Nunito"/>
              <a:sym typeface="Nunito"/>
            </a:endParaRPr>
          </a:p>
          <a:p>
            <a:pPr indent="-317500" lvl="0" marL="457200" marR="38100" rtl="0" algn="l">
              <a:lnSpc>
                <a:spcPct val="100000"/>
              </a:lnSpc>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Cherry</a:t>
            </a:r>
            <a:endParaRPr>
              <a:solidFill>
                <a:schemeClr val="dk2"/>
              </a:solidFill>
              <a:latin typeface="Nunito"/>
              <a:ea typeface="Nunito"/>
              <a:cs typeface="Nunito"/>
              <a:sym typeface="Nunito"/>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571"/>
                                        </p:tgtEl>
                                        <p:attrNameLst>
                                          <p:attrName>style.visibility</p:attrName>
                                        </p:attrNameLst>
                                      </p:cBhvr>
                                      <p:to>
                                        <p:strVal val="visible"/>
                                      </p:to>
                                    </p:set>
                                    <p:animEffect filter="fade" transition="in">
                                      <p:cBhvr>
                                        <p:cTn dur="1000"/>
                                        <p:tgtEl>
                                          <p:spTgt spid="55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5" name="Shape 5575"/>
        <p:cNvGrpSpPr/>
        <p:nvPr/>
      </p:nvGrpSpPr>
      <p:grpSpPr>
        <a:xfrm>
          <a:off x="0" y="0"/>
          <a:ext cx="0" cy="0"/>
          <a:chOff x="0" y="0"/>
          <a:chExt cx="0" cy="0"/>
        </a:xfrm>
      </p:grpSpPr>
      <p:sp>
        <p:nvSpPr>
          <p:cNvPr id="5576" name="Google Shape;5576;p53"/>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Activities of </a:t>
            </a:r>
            <a:r>
              <a:rPr lang="en">
                <a:solidFill>
                  <a:schemeClr val="lt1"/>
                </a:solidFill>
              </a:rPr>
              <a:t>the month</a:t>
            </a:r>
            <a:endParaRPr>
              <a:solidFill>
                <a:schemeClr val="lt1"/>
              </a:solidFill>
            </a:endParaRPr>
          </a:p>
        </p:txBody>
      </p:sp>
      <p:sp>
        <p:nvSpPr>
          <p:cNvPr id="5577" name="Google Shape;5577;p53"/>
          <p:cNvSpPr txBox="1"/>
          <p:nvPr/>
        </p:nvSpPr>
        <p:spPr>
          <a:xfrm>
            <a:off x="2029175" y="2212949"/>
            <a:ext cx="1987800" cy="66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Venus is the second planet from the Sun</a:t>
            </a:r>
            <a:endParaRPr>
              <a:solidFill>
                <a:schemeClr val="dk2"/>
              </a:solidFill>
              <a:latin typeface="Nunito"/>
              <a:ea typeface="Nunito"/>
              <a:cs typeface="Nunito"/>
              <a:sym typeface="Nunito"/>
            </a:endParaRPr>
          </a:p>
        </p:txBody>
      </p:sp>
      <p:sp>
        <p:nvSpPr>
          <p:cNvPr id="5578" name="Google Shape;5578;p53"/>
          <p:cNvSpPr txBox="1"/>
          <p:nvPr/>
        </p:nvSpPr>
        <p:spPr>
          <a:xfrm>
            <a:off x="717538" y="1503750"/>
            <a:ext cx="1306800" cy="4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accent4"/>
                </a:solidFill>
                <a:latin typeface="Pacifico"/>
                <a:ea typeface="Pacifico"/>
                <a:cs typeface="Pacifico"/>
                <a:sym typeface="Pacifico"/>
              </a:rPr>
              <a:t>Week 1</a:t>
            </a:r>
            <a:endParaRPr sz="2500">
              <a:solidFill>
                <a:schemeClr val="accent4"/>
              </a:solidFill>
              <a:latin typeface="Pacifico"/>
              <a:ea typeface="Pacifico"/>
              <a:cs typeface="Pacifico"/>
              <a:sym typeface="Pacifico"/>
            </a:endParaRPr>
          </a:p>
        </p:txBody>
      </p:sp>
      <p:sp>
        <p:nvSpPr>
          <p:cNvPr id="5579" name="Google Shape;5579;p53"/>
          <p:cNvSpPr txBox="1"/>
          <p:nvPr/>
        </p:nvSpPr>
        <p:spPr>
          <a:xfrm>
            <a:off x="717538" y="2275292"/>
            <a:ext cx="1306800" cy="4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accent6"/>
                </a:solidFill>
                <a:latin typeface="Pacifico"/>
                <a:ea typeface="Pacifico"/>
                <a:cs typeface="Pacifico"/>
                <a:sym typeface="Pacifico"/>
              </a:rPr>
              <a:t>Week 2</a:t>
            </a:r>
            <a:endParaRPr sz="2500">
              <a:solidFill>
                <a:schemeClr val="accent6"/>
              </a:solidFill>
              <a:latin typeface="Pacifico"/>
              <a:ea typeface="Pacifico"/>
              <a:cs typeface="Pacifico"/>
              <a:sym typeface="Pacifico"/>
            </a:endParaRPr>
          </a:p>
        </p:txBody>
      </p:sp>
      <p:sp>
        <p:nvSpPr>
          <p:cNvPr id="5580" name="Google Shape;5580;p53"/>
          <p:cNvSpPr txBox="1"/>
          <p:nvPr/>
        </p:nvSpPr>
        <p:spPr>
          <a:xfrm>
            <a:off x="717538" y="3046833"/>
            <a:ext cx="1306800" cy="4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Pacifico"/>
                <a:ea typeface="Pacifico"/>
                <a:cs typeface="Pacifico"/>
                <a:sym typeface="Pacifico"/>
              </a:rPr>
              <a:t>Week 3</a:t>
            </a:r>
            <a:endParaRPr sz="2500">
              <a:solidFill>
                <a:schemeClr val="dk1"/>
              </a:solidFill>
              <a:latin typeface="Pacifico"/>
              <a:ea typeface="Pacifico"/>
              <a:cs typeface="Pacifico"/>
              <a:sym typeface="Pacifico"/>
            </a:endParaRPr>
          </a:p>
        </p:txBody>
      </p:sp>
      <p:sp>
        <p:nvSpPr>
          <p:cNvPr id="5581" name="Google Shape;5581;p53"/>
          <p:cNvSpPr txBox="1"/>
          <p:nvPr/>
        </p:nvSpPr>
        <p:spPr>
          <a:xfrm>
            <a:off x="2029175" y="2984476"/>
            <a:ext cx="1987800" cy="66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
                <a:solidFill>
                  <a:schemeClr val="dk2"/>
                </a:solidFill>
                <a:latin typeface="Nunito"/>
                <a:ea typeface="Nunito"/>
                <a:cs typeface="Nunito"/>
                <a:sym typeface="Nunito"/>
              </a:rPr>
              <a:t>Despite being red, Mars is a cold place</a:t>
            </a:r>
            <a:endParaRPr>
              <a:solidFill>
                <a:schemeClr val="dk2"/>
              </a:solidFill>
              <a:latin typeface="Nunito"/>
              <a:ea typeface="Nunito"/>
              <a:cs typeface="Nunito"/>
              <a:sym typeface="Nunito"/>
            </a:endParaRPr>
          </a:p>
        </p:txBody>
      </p:sp>
      <p:sp>
        <p:nvSpPr>
          <p:cNvPr id="5582" name="Google Shape;5582;p53"/>
          <p:cNvSpPr txBox="1"/>
          <p:nvPr/>
        </p:nvSpPr>
        <p:spPr>
          <a:xfrm>
            <a:off x="2029175" y="1441325"/>
            <a:ext cx="1987800" cy="66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
                <a:solidFill>
                  <a:schemeClr val="dk2"/>
                </a:solidFill>
                <a:latin typeface="Nunito"/>
                <a:ea typeface="Nunito"/>
                <a:cs typeface="Nunito"/>
                <a:sym typeface="Nunito"/>
              </a:rPr>
              <a:t>Saturn is a gas giant and has several rings</a:t>
            </a:r>
            <a:endParaRPr>
              <a:solidFill>
                <a:schemeClr val="dk2"/>
              </a:solidFill>
              <a:latin typeface="Nunito"/>
              <a:ea typeface="Nunito"/>
              <a:cs typeface="Nunito"/>
              <a:sym typeface="Nunito"/>
            </a:endParaRPr>
          </a:p>
        </p:txBody>
      </p:sp>
      <p:sp>
        <p:nvSpPr>
          <p:cNvPr id="5583" name="Google Shape;5583;p53"/>
          <p:cNvSpPr txBox="1"/>
          <p:nvPr/>
        </p:nvSpPr>
        <p:spPr>
          <a:xfrm>
            <a:off x="717538" y="3818375"/>
            <a:ext cx="1306800" cy="410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500">
                <a:solidFill>
                  <a:schemeClr val="accent2"/>
                </a:solidFill>
                <a:latin typeface="Pacifico"/>
                <a:ea typeface="Pacifico"/>
                <a:cs typeface="Pacifico"/>
                <a:sym typeface="Pacifico"/>
              </a:rPr>
              <a:t>Week 4</a:t>
            </a:r>
            <a:endParaRPr sz="2500">
              <a:solidFill>
                <a:schemeClr val="accent2"/>
              </a:solidFill>
              <a:latin typeface="Pacifico"/>
              <a:ea typeface="Pacifico"/>
              <a:cs typeface="Pacifico"/>
              <a:sym typeface="Pacifico"/>
            </a:endParaRPr>
          </a:p>
        </p:txBody>
      </p:sp>
      <p:sp>
        <p:nvSpPr>
          <p:cNvPr id="5584" name="Google Shape;5584;p53"/>
          <p:cNvSpPr txBox="1"/>
          <p:nvPr/>
        </p:nvSpPr>
        <p:spPr>
          <a:xfrm>
            <a:off x="2029175" y="3756025"/>
            <a:ext cx="1987800" cy="666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
                <a:solidFill>
                  <a:schemeClr val="dk2"/>
                </a:solidFill>
                <a:latin typeface="Nunito"/>
                <a:ea typeface="Nunito"/>
                <a:cs typeface="Nunito"/>
                <a:sym typeface="Nunito"/>
              </a:rPr>
              <a:t>Mercury is the closest planet to the Sun</a:t>
            </a:r>
            <a:endParaRPr>
              <a:solidFill>
                <a:schemeClr val="dk2"/>
              </a:solidFill>
              <a:latin typeface="Nunito"/>
              <a:ea typeface="Nunito"/>
              <a:cs typeface="Nunito"/>
              <a:sym typeface="Nunito"/>
            </a:endParaRPr>
          </a:p>
        </p:txBody>
      </p:sp>
      <p:graphicFrame>
        <p:nvGraphicFramePr>
          <p:cNvPr id="5585" name="Google Shape;5585;p53"/>
          <p:cNvGraphicFramePr/>
          <p:nvPr/>
        </p:nvGraphicFramePr>
        <p:xfrm>
          <a:off x="4111125" y="1555563"/>
          <a:ext cx="3000000" cy="3000000"/>
        </p:xfrm>
        <a:graphic>
          <a:graphicData uri="http://schemas.openxmlformats.org/drawingml/2006/table">
            <a:tbl>
              <a:tblPr>
                <a:noFill/>
                <a:tableStyleId>{422E01EC-CCB5-4D39-B607-48E912129D45}</a:tableStyleId>
              </a:tblPr>
              <a:tblGrid>
                <a:gridCol w="616475"/>
                <a:gridCol w="616475"/>
                <a:gridCol w="616475"/>
                <a:gridCol w="616475"/>
                <a:gridCol w="616475"/>
                <a:gridCol w="616475"/>
                <a:gridCol w="616475"/>
              </a:tblGrid>
              <a:tr h="474425">
                <a:tc>
                  <a:txBody>
                    <a:bodyPr/>
                    <a:lstStyle/>
                    <a:p>
                      <a:pPr indent="0" lvl="0" marL="0" rtl="0" algn="ctr">
                        <a:spcBef>
                          <a:spcPts val="0"/>
                        </a:spcBef>
                        <a:spcAft>
                          <a:spcPts val="0"/>
                        </a:spcAft>
                        <a:buNone/>
                      </a:pPr>
                      <a:r>
                        <a:rPr lang="en">
                          <a:solidFill>
                            <a:schemeClr val="lt1"/>
                          </a:solidFill>
                          <a:latin typeface="Pacifico"/>
                          <a:ea typeface="Pacifico"/>
                          <a:cs typeface="Pacifico"/>
                          <a:sym typeface="Pacifico"/>
                        </a:rPr>
                        <a:t>Sun</a:t>
                      </a:r>
                      <a:r>
                        <a:rPr lang="en">
                          <a:solidFill>
                            <a:schemeClr val="lt1"/>
                          </a:solidFill>
                          <a:latin typeface="Pacifico"/>
                          <a:ea typeface="Pacifico"/>
                          <a:cs typeface="Pacifico"/>
                          <a:sym typeface="Pacifico"/>
                        </a:rPr>
                        <a:t>.</a:t>
                      </a:r>
                      <a:endParaRPr>
                        <a:solidFill>
                          <a:schemeClr val="lt1"/>
                        </a:solidFill>
                        <a:latin typeface="Pacifico"/>
                        <a:ea typeface="Pacifico"/>
                        <a:cs typeface="Pacifico"/>
                        <a:sym typeface="Pacific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Pacifico"/>
                          <a:ea typeface="Pacifico"/>
                          <a:cs typeface="Pacifico"/>
                          <a:sym typeface="Pacifico"/>
                        </a:rPr>
                        <a:t>Mon.</a:t>
                      </a:r>
                      <a:endParaRPr>
                        <a:solidFill>
                          <a:schemeClr val="lt1"/>
                        </a:solidFill>
                        <a:latin typeface="Pacifico"/>
                        <a:ea typeface="Pacifico"/>
                        <a:cs typeface="Pacifico"/>
                        <a:sym typeface="Pacific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Pacifico"/>
                          <a:ea typeface="Pacifico"/>
                          <a:cs typeface="Pacifico"/>
                          <a:sym typeface="Pacifico"/>
                        </a:rPr>
                        <a:t>Tue.</a:t>
                      </a:r>
                      <a:endParaRPr>
                        <a:solidFill>
                          <a:schemeClr val="lt1"/>
                        </a:solidFill>
                        <a:latin typeface="Pacifico"/>
                        <a:ea typeface="Pacifico"/>
                        <a:cs typeface="Pacifico"/>
                        <a:sym typeface="Pacific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Pacifico"/>
                          <a:ea typeface="Pacifico"/>
                          <a:cs typeface="Pacifico"/>
                          <a:sym typeface="Pacifico"/>
                        </a:rPr>
                        <a:t>Wed.</a:t>
                      </a:r>
                      <a:endParaRPr>
                        <a:solidFill>
                          <a:schemeClr val="lt1"/>
                        </a:solidFill>
                        <a:latin typeface="Pacifico"/>
                        <a:ea typeface="Pacifico"/>
                        <a:cs typeface="Pacifico"/>
                        <a:sym typeface="Pacific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Pacifico"/>
                          <a:ea typeface="Pacifico"/>
                          <a:cs typeface="Pacifico"/>
                          <a:sym typeface="Pacifico"/>
                        </a:rPr>
                        <a:t>Thu.</a:t>
                      </a:r>
                      <a:endParaRPr>
                        <a:solidFill>
                          <a:schemeClr val="lt1"/>
                        </a:solidFill>
                        <a:latin typeface="Pacifico"/>
                        <a:ea typeface="Pacifico"/>
                        <a:cs typeface="Pacifico"/>
                        <a:sym typeface="Pacific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Pacifico"/>
                          <a:ea typeface="Pacifico"/>
                          <a:cs typeface="Pacifico"/>
                          <a:sym typeface="Pacifico"/>
                        </a:rPr>
                        <a:t>Fri.</a:t>
                      </a:r>
                      <a:endParaRPr>
                        <a:solidFill>
                          <a:schemeClr val="lt1"/>
                        </a:solidFill>
                        <a:latin typeface="Pacifico"/>
                        <a:ea typeface="Pacifico"/>
                        <a:cs typeface="Pacifico"/>
                        <a:sym typeface="Pacific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Pacifico"/>
                          <a:ea typeface="Pacifico"/>
                          <a:cs typeface="Pacifico"/>
                          <a:sym typeface="Pacifico"/>
                        </a:rPr>
                        <a:t>Sat.</a:t>
                      </a:r>
                      <a:endParaRPr>
                        <a:solidFill>
                          <a:schemeClr val="lt1"/>
                        </a:solidFill>
                        <a:latin typeface="Pacifico"/>
                        <a:ea typeface="Pacifico"/>
                        <a:cs typeface="Pacifico"/>
                        <a:sym typeface="Pacific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48925">
                <a:tc>
                  <a:txBody>
                    <a:bodyPr/>
                    <a:lstStyle/>
                    <a:p>
                      <a:pPr indent="0" lvl="0" marL="0" rtl="0" algn="ctr">
                        <a:spcBef>
                          <a:spcPts val="0"/>
                        </a:spcBef>
                        <a:spcAft>
                          <a:spcPts val="0"/>
                        </a:spcAft>
                        <a:buNone/>
                      </a:pPr>
                      <a:r>
                        <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01</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02</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03</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48925">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04</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05</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06</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07</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08</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09</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10</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48925">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11</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12</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13</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14</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15</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16</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17</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48925">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18</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19</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20</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21</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22</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23</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24</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48925">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25</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26</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27</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28</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29</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chemeClr val="dk2"/>
                          </a:solidFill>
                          <a:latin typeface="Nunito"/>
                          <a:ea typeface="Nunito"/>
                          <a:cs typeface="Nunito"/>
                          <a:sym typeface="Nunito"/>
                        </a:rPr>
                        <a:t>30</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300">
                        <a:solidFill>
                          <a:schemeClr val="dk2"/>
                        </a:solidFill>
                        <a:latin typeface="Nunito"/>
                        <a:ea typeface="Nunito"/>
                        <a:cs typeface="Nunito"/>
                        <a:sym typeface="Nunito"/>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grpSp>
        <p:nvGrpSpPr>
          <p:cNvPr id="5586" name="Google Shape;5586;p53"/>
          <p:cNvGrpSpPr/>
          <p:nvPr/>
        </p:nvGrpSpPr>
        <p:grpSpPr>
          <a:xfrm rot="611593">
            <a:off x="8457562" y="4048993"/>
            <a:ext cx="602524" cy="1001989"/>
            <a:chOff x="3113450" y="1273725"/>
            <a:chExt cx="857825" cy="1426550"/>
          </a:xfrm>
        </p:grpSpPr>
        <p:sp>
          <p:nvSpPr>
            <p:cNvPr id="5587" name="Google Shape;5587;p53"/>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8" name="Google Shape;5588;p53"/>
            <p:cNvGrpSpPr/>
            <p:nvPr/>
          </p:nvGrpSpPr>
          <p:grpSpPr>
            <a:xfrm>
              <a:off x="3113450" y="1273725"/>
              <a:ext cx="855125" cy="1426550"/>
              <a:chOff x="3113450" y="1273725"/>
              <a:chExt cx="855125" cy="1426550"/>
            </a:xfrm>
          </p:grpSpPr>
          <p:sp>
            <p:nvSpPr>
              <p:cNvPr id="5589" name="Google Shape;5589;p53"/>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3"/>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3"/>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3"/>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3"/>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3"/>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3"/>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3"/>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3"/>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3"/>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3"/>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3"/>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3"/>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3"/>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3"/>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3"/>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3"/>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06" name="Google Shape;5606;p53"/>
          <p:cNvGrpSpPr/>
          <p:nvPr/>
        </p:nvGrpSpPr>
        <p:grpSpPr>
          <a:xfrm>
            <a:off x="229352" y="4484442"/>
            <a:ext cx="577819" cy="572681"/>
            <a:chOff x="2733200" y="4036075"/>
            <a:chExt cx="588650" cy="583475"/>
          </a:xfrm>
        </p:grpSpPr>
        <p:sp>
          <p:nvSpPr>
            <p:cNvPr id="5607" name="Google Shape;5607;p53"/>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3"/>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3"/>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3"/>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3"/>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53"/>
          <p:cNvGrpSpPr/>
          <p:nvPr/>
        </p:nvGrpSpPr>
        <p:grpSpPr>
          <a:xfrm flipH="1" rot="-419010">
            <a:off x="295055" y="148506"/>
            <a:ext cx="540990" cy="1113930"/>
            <a:chOff x="3197975" y="3055775"/>
            <a:chExt cx="633675" cy="1304775"/>
          </a:xfrm>
        </p:grpSpPr>
        <p:sp>
          <p:nvSpPr>
            <p:cNvPr id="5613" name="Google Shape;5613;p53"/>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3"/>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5" name="Google Shape;5615;p53"/>
            <p:cNvGrpSpPr/>
            <p:nvPr/>
          </p:nvGrpSpPr>
          <p:grpSpPr>
            <a:xfrm>
              <a:off x="3198650" y="3055775"/>
              <a:ext cx="633000" cy="1304750"/>
              <a:chOff x="3198650" y="3055775"/>
              <a:chExt cx="633000" cy="1304750"/>
            </a:xfrm>
          </p:grpSpPr>
          <p:sp>
            <p:nvSpPr>
              <p:cNvPr id="5616" name="Google Shape;5616;p53"/>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3"/>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3"/>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3"/>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3"/>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3"/>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3"/>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3"/>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3"/>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3"/>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3"/>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3"/>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3"/>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9" name="Google Shape;5629;p53"/>
          <p:cNvGrpSpPr/>
          <p:nvPr/>
        </p:nvGrpSpPr>
        <p:grpSpPr>
          <a:xfrm>
            <a:off x="8424004" y="98217"/>
            <a:ext cx="1321688" cy="1214513"/>
            <a:chOff x="2371425" y="1495175"/>
            <a:chExt cx="1069500" cy="982775"/>
          </a:xfrm>
        </p:grpSpPr>
        <p:sp>
          <p:nvSpPr>
            <p:cNvPr id="5630" name="Google Shape;5630;p53"/>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1" name="Google Shape;5631;p53"/>
            <p:cNvGrpSpPr/>
            <p:nvPr/>
          </p:nvGrpSpPr>
          <p:grpSpPr>
            <a:xfrm>
              <a:off x="2379150" y="1495175"/>
              <a:ext cx="1061775" cy="982775"/>
              <a:chOff x="2379150" y="1495175"/>
              <a:chExt cx="1061775" cy="982775"/>
            </a:xfrm>
          </p:grpSpPr>
          <p:sp>
            <p:nvSpPr>
              <p:cNvPr id="5632" name="Google Shape;5632;p53"/>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3"/>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3"/>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3"/>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3"/>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3"/>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3"/>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3"/>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3"/>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3"/>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3"/>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3"/>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3"/>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3"/>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46" name="Google Shape;5646;p53"/>
          <p:cNvSpPr/>
          <p:nvPr/>
        </p:nvSpPr>
        <p:spPr>
          <a:xfrm>
            <a:off x="4259325" y="2535600"/>
            <a:ext cx="333600" cy="333600"/>
          </a:xfrm>
          <a:prstGeom prst="ellipse">
            <a:avLst/>
          </a:prstGeom>
          <a:noFill/>
          <a:ln cap="flat" cmpd="sng" w="3810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3"/>
          <p:cNvSpPr/>
          <p:nvPr/>
        </p:nvSpPr>
        <p:spPr>
          <a:xfrm>
            <a:off x="4875900" y="2535600"/>
            <a:ext cx="333600" cy="333600"/>
          </a:xfrm>
          <a:prstGeom prst="ellipse">
            <a:avLst/>
          </a:prstGeom>
          <a:noFill/>
          <a:ln cap="flat" cmpd="sng" w="3810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3"/>
          <p:cNvSpPr/>
          <p:nvPr/>
        </p:nvSpPr>
        <p:spPr>
          <a:xfrm>
            <a:off x="6101988" y="2984475"/>
            <a:ext cx="333600" cy="333600"/>
          </a:xfrm>
          <a:prstGeom prst="ellipse">
            <a:avLst/>
          </a:prstGeom>
          <a:noFill/>
          <a:ln cap="flat" cmpd="sng" w="381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3"/>
          <p:cNvSpPr/>
          <p:nvPr/>
        </p:nvSpPr>
        <p:spPr>
          <a:xfrm>
            <a:off x="6733500" y="2984475"/>
            <a:ext cx="333600" cy="333600"/>
          </a:xfrm>
          <a:prstGeom prst="ellipse">
            <a:avLst/>
          </a:prstGeom>
          <a:noFill/>
          <a:ln cap="flat" cmpd="sng" w="381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3"/>
          <p:cNvSpPr/>
          <p:nvPr/>
        </p:nvSpPr>
        <p:spPr>
          <a:xfrm>
            <a:off x="7342300" y="2984475"/>
            <a:ext cx="333600" cy="333600"/>
          </a:xfrm>
          <a:prstGeom prst="ellipse">
            <a:avLst/>
          </a:prstGeom>
          <a:noFill/>
          <a:ln cap="flat" cmpd="sng" w="381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3"/>
          <p:cNvSpPr/>
          <p:nvPr/>
        </p:nvSpPr>
        <p:spPr>
          <a:xfrm>
            <a:off x="7342300" y="2087800"/>
            <a:ext cx="333600" cy="333600"/>
          </a:xfrm>
          <a:prstGeom prst="ellipse">
            <a:avLst/>
          </a:prstGeom>
          <a:noFill/>
          <a:ln cap="flat"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3"/>
          <p:cNvSpPr/>
          <p:nvPr/>
        </p:nvSpPr>
        <p:spPr>
          <a:xfrm>
            <a:off x="7961325" y="2150225"/>
            <a:ext cx="333600" cy="333600"/>
          </a:xfrm>
          <a:prstGeom prst="ellipse">
            <a:avLst/>
          </a:prstGeom>
          <a:noFill/>
          <a:ln cap="flat"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3"/>
          <p:cNvSpPr/>
          <p:nvPr/>
        </p:nvSpPr>
        <p:spPr>
          <a:xfrm>
            <a:off x="4259325" y="3875975"/>
            <a:ext cx="333600" cy="3336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3"/>
          <p:cNvSpPr/>
          <p:nvPr/>
        </p:nvSpPr>
        <p:spPr>
          <a:xfrm>
            <a:off x="4875900" y="3875975"/>
            <a:ext cx="333600" cy="3336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3"/>
          <p:cNvSpPr/>
          <p:nvPr/>
        </p:nvSpPr>
        <p:spPr>
          <a:xfrm>
            <a:off x="5484700" y="3875975"/>
            <a:ext cx="333600" cy="3336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6" name="Shape 2906"/>
        <p:cNvGrpSpPr/>
        <p:nvPr/>
      </p:nvGrpSpPr>
      <p:grpSpPr>
        <a:xfrm>
          <a:off x="0" y="0"/>
          <a:ext cx="0" cy="0"/>
          <a:chOff x="0" y="0"/>
          <a:chExt cx="0" cy="0"/>
        </a:xfrm>
      </p:grpSpPr>
      <p:sp>
        <p:nvSpPr>
          <p:cNvPr id="2907" name="Google Shape;2907;p36"/>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a:t>
            </a:r>
            <a:r>
              <a:rPr lang="en">
                <a:solidFill>
                  <a:schemeClr val="lt1"/>
                </a:solidFill>
              </a:rPr>
              <a:t>this </a:t>
            </a:r>
            <a:r>
              <a:rPr lang="en">
                <a:solidFill>
                  <a:schemeClr val="lt1"/>
                </a:solidFill>
              </a:rPr>
              <a:t>template</a:t>
            </a:r>
            <a:endParaRPr>
              <a:solidFill>
                <a:schemeClr val="lt1"/>
              </a:solidFill>
            </a:endParaRPr>
          </a:p>
        </p:txBody>
      </p:sp>
      <p:graphicFrame>
        <p:nvGraphicFramePr>
          <p:cNvPr id="2908" name="Google Shape;2908;p36"/>
          <p:cNvGraphicFramePr/>
          <p:nvPr/>
        </p:nvGraphicFramePr>
        <p:xfrm>
          <a:off x="760038" y="1806225"/>
          <a:ext cx="3000000" cy="3000000"/>
        </p:xfrm>
        <a:graphic>
          <a:graphicData uri="http://schemas.openxmlformats.org/drawingml/2006/table">
            <a:tbl>
              <a:tblPr>
                <a:noFill/>
                <a:tableStyleId>{422E01EC-CCB5-4D39-B607-48E912129D45}</a:tableStyleId>
              </a:tblPr>
              <a:tblGrid>
                <a:gridCol w="2457675"/>
                <a:gridCol w="5166225"/>
              </a:tblGrid>
              <a:tr h="365725">
                <a:tc>
                  <a:txBody>
                    <a:bodyPr/>
                    <a:lstStyle/>
                    <a:p>
                      <a:pPr indent="0" lvl="0" marL="0" rtl="0" algn="l">
                        <a:spcBef>
                          <a:spcPts val="0"/>
                        </a:spcBef>
                        <a:spcAft>
                          <a:spcPts val="0"/>
                        </a:spcAft>
                        <a:buNone/>
                      </a:pPr>
                      <a:r>
                        <a:rPr lang="en" sz="1200">
                          <a:solidFill>
                            <a:schemeClr val="lt1"/>
                          </a:solidFill>
                          <a:uFill>
                            <a:noFill/>
                          </a:uFill>
                          <a:latin typeface="Pacifico"/>
                          <a:ea typeface="Pacifico"/>
                          <a:cs typeface="Pacifico"/>
                          <a:sym typeface="Pacifico"/>
                          <a:hlinkClick action="ppaction://hlinksldjump" r:id="rId3">
                            <a:extLst>
                              <a:ext uri="{A12FA001-AC4F-418D-AE19-62706E023703}">
                                <ahyp:hlinkClr val="tx"/>
                              </a:ext>
                            </a:extLst>
                          </a:hlinkClick>
                        </a:rPr>
                        <a:t>Fonts</a:t>
                      </a:r>
                      <a:endParaRPr sz="12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2"/>
                          </a:solidFill>
                          <a:latin typeface="Nunito"/>
                          <a:ea typeface="Nunito"/>
                          <a:cs typeface="Nunito"/>
                          <a:sym typeface="Nunito"/>
                        </a:rPr>
                        <a:t>To view this template correctly in PowerPoint, download and install the fonts we used</a:t>
                      </a:r>
                      <a:endParaRPr sz="1000">
                        <a:solidFill>
                          <a:schemeClr val="dk2"/>
                        </a:solidFill>
                        <a:latin typeface="Nunito"/>
                        <a:ea typeface="Nunito"/>
                        <a:cs typeface="Nunito"/>
                        <a:sym typeface="Nunit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5725">
                <a:tc>
                  <a:txBody>
                    <a:bodyPr/>
                    <a:lstStyle/>
                    <a:p>
                      <a:pPr indent="0" lvl="0" marL="0" rtl="0" algn="l">
                        <a:spcBef>
                          <a:spcPts val="0"/>
                        </a:spcBef>
                        <a:spcAft>
                          <a:spcPts val="0"/>
                        </a:spcAft>
                        <a:buNone/>
                      </a:pPr>
                      <a:r>
                        <a:rPr lang="en" sz="1200">
                          <a:solidFill>
                            <a:schemeClr val="lt1"/>
                          </a:solidFill>
                          <a:uFill>
                            <a:noFill/>
                          </a:uFill>
                          <a:latin typeface="Pacifico"/>
                          <a:ea typeface="Pacifico"/>
                          <a:cs typeface="Pacifico"/>
                          <a:sym typeface="Pacifico"/>
                          <a:hlinkClick action="ppaction://hlinksldjump" r:id="rId4">
                            <a:extLst>
                              <a:ext uri="{A12FA001-AC4F-418D-AE19-62706E023703}">
                                <ahyp:hlinkClr val="tx"/>
                              </a:ext>
                            </a:extLst>
                          </a:hlinkClick>
                        </a:rPr>
                        <a:t>Used and alternative</a:t>
                      </a:r>
                      <a:r>
                        <a:rPr lang="en" sz="1200">
                          <a:solidFill>
                            <a:schemeClr val="lt1"/>
                          </a:solidFill>
                          <a:uFill>
                            <a:noFill/>
                          </a:uFill>
                          <a:latin typeface="Pacifico"/>
                          <a:ea typeface="Pacifico"/>
                          <a:cs typeface="Pacifico"/>
                          <a:sym typeface="Pacifico"/>
                          <a:hlinkClick action="ppaction://hlinksldjump" r:id="rId5">
                            <a:extLst>
                              <a:ext uri="{A12FA001-AC4F-418D-AE19-62706E023703}">
                                <ahyp:hlinkClr val="tx"/>
                              </a:ext>
                            </a:extLst>
                          </a:hlinkClick>
                        </a:rPr>
                        <a:t> resources</a:t>
                      </a:r>
                      <a:endParaRPr sz="12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2"/>
                          </a:solidFill>
                          <a:latin typeface="Nunito"/>
                          <a:ea typeface="Nunito"/>
                          <a:cs typeface="Nunito"/>
                          <a:sym typeface="Nunito"/>
                        </a:rPr>
                        <a:t>An assortment of graphic resources that are suitable for use in this presentation</a:t>
                      </a:r>
                      <a:endParaRPr sz="1000">
                        <a:solidFill>
                          <a:schemeClr val="dk2"/>
                        </a:solidFill>
                        <a:latin typeface="Nunito"/>
                        <a:ea typeface="Nunito"/>
                        <a:cs typeface="Nunito"/>
                        <a:sym typeface="Nunit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5725">
                <a:tc>
                  <a:txBody>
                    <a:bodyPr/>
                    <a:lstStyle/>
                    <a:p>
                      <a:pPr indent="0" lvl="0" marL="0" rtl="0" algn="l">
                        <a:spcBef>
                          <a:spcPts val="0"/>
                        </a:spcBef>
                        <a:spcAft>
                          <a:spcPts val="0"/>
                        </a:spcAft>
                        <a:buNone/>
                      </a:pPr>
                      <a:r>
                        <a:rPr lang="en" sz="1200">
                          <a:solidFill>
                            <a:schemeClr val="lt1"/>
                          </a:solidFill>
                          <a:uFill>
                            <a:noFill/>
                          </a:uFill>
                          <a:latin typeface="Pacifico"/>
                          <a:ea typeface="Pacifico"/>
                          <a:cs typeface="Pacifico"/>
                          <a:sym typeface="Pacifico"/>
                          <a:hlinkClick action="ppaction://hlinksldjump" r:id="rId6">
                            <a:extLst>
                              <a:ext uri="{A12FA001-AC4F-418D-AE19-62706E023703}">
                                <ahyp:hlinkClr val="tx"/>
                              </a:ext>
                            </a:extLst>
                          </a:hlinkClick>
                        </a:rPr>
                        <a:t>Thanks slide</a:t>
                      </a:r>
                      <a:endParaRPr sz="12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2"/>
                          </a:solidFill>
                          <a:latin typeface="Nunito"/>
                          <a:ea typeface="Nunito"/>
                          <a:cs typeface="Nunito"/>
                          <a:sym typeface="Nunito"/>
                        </a:rPr>
                        <a:t>You must keep it so that proper credits for our design are given</a:t>
                      </a:r>
                      <a:endParaRPr sz="1000">
                        <a:solidFill>
                          <a:schemeClr val="dk2"/>
                        </a:solidFill>
                        <a:latin typeface="Nunito"/>
                        <a:ea typeface="Nunito"/>
                        <a:cs typeface="Nunito"/>
                        <a:sym typeface="Nunit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5725">
                <a:tc>
                  <a:txBody>
                    <a:bodyPr/>
                    <a:lstStyle/>
                    <a:p>
                      <a:pPr indent="0" lvl="0" marL="0" rtl="0" algn="l">
                        <a:spcBef>
                          <a:spcPts val="0"/>
                        </a:spcBef>
                        <a:spcAft>
                          <a:spcPts val="0"/>
                        </a:spcAft>
                        <a:buNone/>
                      </a:pPr>
                      <a:r>
                        <a:rPr lang="en" sz="1200">
                          <a:solidFill>
                            <a:schemeClr val="lt1"/>
                          </a:solidFill>
                          <a:uFill>
                            <a:noFill/>
                          </a:uFill>
                          <a:latin typeface="Pacifico"/>
                          <a:ea typeface="Pacifico"/>
                          <a:cs typeface="Pacifico"/>
                          <a:sym typeface="Pacifico"/>
                          <a:hlinkClick action="ppaction://hlinksldjump" r:id="rId7">
                            <a:extLst>
                              <a:ext uri="{A12FA001-AC4F-418D-AE19-62706E023703}">
                                <ahyp:hlinkClr val="tx"/>
                              </a:ext>
                            </a:extLst>
                          </a:hlinkClick>
                        </a:rPr>
                        <a:t>Colors</a:t>
                      </a:r>
                      <a:endParaRPr sz="12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2"/>
                          </a:solidFill>
                          <a:latin typeface="Nunito"/>
                          <a:ea typeface="Nunito"/>
                          <a:cs typeface="Nunito"/>
                          <a:sym typeface="Nunito"/>
                        </a:rPr>
                        <a:t>All the colors used in this presentation</a:t>
                      </a:r>
                      <a:endParaRPr sz="1000">
                        <a:solidFill>
                          <a:schemeClr val="dk2"/>
                        </a:solidFill>
                        <a:latin typeface="Nunito"/>
                        <a:ea typeface="Nunito"/>
                        <a:cs typeface="Nunito"/>
                        <a:sym typeface="Nunit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5725">
                <a:tc>
                  <a:txBody>
                    <a:bodyPr/>
                    <a:lstStyle/>
                    <a:p>
                      <a:pPr indent="0" lvl="0" marL="0" rtl="0" algn="l">
                        <a:spcBef>
                          <a:spcPts val="0"/>
                        </a:spcBef>
                        <a:spcAft>
                          <a:spcPts val="0"/>
                        </a:spcAft>
                        <a:buNone/>
                      </a:pPr>
                      <a:r>
                        <a:rPr lang="en" sz="1200">
                          <a:solidFill>
                            <a:schemeClr val="lt1"/>
                          </a:solidFill>
                          <a:uFill>
                            <a:noFill/>
                          </a:uFill>
                          <a:latin typeface="Pacifico"/>
                          <a:ea typeface="Pacifico"/>
                          <a:cs typeface="Pacifico"/>
                          <a:sym typeface="Pacifico"/>
                          <a:hlinkClick action="ppaction://hlinksldjump" r:id="rId8">
                            <a:extLst>
                              <a:ext uri="{A12FA001-AC4F-418D-AE19-62706E023703}">
                                <ahyp:hlinkClr val="tx"/>
                              </a:ext>
                            </a:extLst>
                          </a:hlinkClick>
                        </a:rPr>
                        <a:t>Infographic resources</a:t>
                      </a:r>
                      <a:endParaRPr sz="12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2"/>
                          </a:solidFill>
                          <a:latin typeface="Nunito"/>
                          <a:ea typeface="Nunito"/>
                          <a:cs typeface="Nunito"/>
                          <a:sym typeface="Nunito"/>
                        </a:rPr>
                        <a:t>These can be used in the template, and their </a:t>
                      </a:r>
                      <a:r>
                        <a:rPr lang="en" sz="1000">
                          <a:solidFill>
                            <a:schemeClr val="dk2"/>
                          </a:solidFill>
                          <a:latin typeface="Nunito"/>
                          <a:ea typeface="Nunito"/>
                          <a:cs typeface="Nunito"/>
                          <a:sym typeface="Nunito"/>
                        </a:rPr>
                        <a:t>size</a:t>
                      </a:r>
                      <a:r>
                        <a:rPr lang="en" sz="1000">
                          <a:solidFill>
                            <a:schemeClr val="dk2"/>
                          </a:solidFill>
                          <a:latin typeface="Nunito"/>
                          <a:ea typeface="Nunito"/>
                          <a:cs typeface="Nunito"/>
                          <a:sym typeface="Nunito"/>
                        </a:rPr>
                        <a:t> and color can be edited</a:t>
                      </a:r>
                      <a:endParaRPr sz="1000">
                        <a:solidFill>
                          <a:schemeClr val="dk2"/>
                        </a:solidFill>
                        <a:latin typeface="Nunito"/>
                        <a:ea typeface="Nunito"/>
                        <a:cs typeface="Nunito"/>
                        <a:sym typeface="Nunit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5725">
                <a:tc>
                  <a:txBody>
                    <a:bodyPr/>
                    <a:lstStyle/>
                    <a:p>
                      <a:pPr indent="0" lvl="0" marL="0" rtl="0" algn="l">
                        <a:spcBef>
                          <a:spcPts val="0"/>
                        </a:spcBef>
                        <a:spcAft>
                          <a:spcPts val="0"/>
                        </a:spcAft>
                        <a:buNone/>
                      </a:pPr>
                      <a:r>
                        <a:rPr lang="en" sz="1200">
                          <a:solidFill>
                            <a:schemeClr val="lt1"/>
                          </a:solidFill>
                          <a:uFill>
                            <a:noFill/>
                          </a:uFill>
                          <a:latin typeface="Pacifico"/>
                          <a:ea typeface="Pacifico"/>
                          <a:cs typeface="Pacifico"/>
                          <a:sym typeface="Pacifico"/>
                          <a:hlinkClick action="ppaction://hlinksldjump" r:id="rId9">
                            <a:extLst>
                              <a:ext uri="{A12FA001-AC4F-418D-AE19-62706E023703}">
                                <ahyp:hlinkClr val="tx"/>
                              </a:ext>
                            </a:extLst>
                          </a:hlinkClick>
                        </a:rPr>
                        <a:t>Customizable icons</a:t>
                      </a:r>
                      <a:endParaRPr sz="12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2"/>
                          </a:solidFill>
                          <a:latin typeface="Nunito"/>
                          <a:ea typeface="Nunito"/>
                          <a:cs typeface="Nunito"/>
                          <a:sym typeface="Nunito"/>
                        </a:rPr>
                        <a:t>They are sorted by theme so you can use them in all kinds of presentations</a:t>
                      </a:r>
                      <a:endParaRPr sz="1000">
                        <a:solidFill>
                          <a:schemeClr val="dk2"/>
                        </a:solidFill>
                        <a:latin typeface="Nunito"/>
                        <a:ea typeface="Nunito"/>
                        <a:cs typeface="Nunito"/>
                        <a:sym typeface="Nunit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2909" name="Google Shape;2909;p36"/>
          <p:cNvSpPr txBox="1"/>
          <p:nvPr/>
        </p:nvSpPr>
        <p:spPr>
          <a:xfrm>
            <a:off x="720000" y="1179325"/>
            <a:ext cx="7669800" cy="479700"/>
          </a:xfrm>
          <a:prstGeom prst="rect">
            <a:avLst/>
          </a:prstGeom>
          <a:noFill/>
          <a:ln>
            <a:noFill/>
          </a:ln>
        </p:spPr>
        <p:txBody>
          <a:bodyPr anchorCtr="0" anchor="t" bIns="91425" lIns="91425" spcFirstLastPara="1" rIns="0" wrap="square" tIns="91425">
            <a:noAutofit/>
          </a:bodyPr>
          <a:lstStyle/>
          <a:p>
            <a:pPr indent="0" lvl="0" marL="0" rtl="0" algn="l">
              <a:spcBef>
                <a:spcPts val="0"/>
              </a:spcBef>
              <a:spcAft>
                <a:spcPts val="0"/>
              </a:spcAft>
              <a:buNone/>
            </a:pPr>
            <a:r>
              <a:rPr b="1" lang="en" sz="1200">
                <a:solidFill>
                  <a:schemeClr val="dk2"/>
                </a:solidFill>
                <a:latin typeface="Nunito"/>
                <a:ea typeface="Nunito"/>
                <a:cs typeface="Nunito"/>
                <a:sym typeface="Nunito"/>
              </a:rPr>
              <a:t>This is a slide structure based on a m</a:t>
            </a:r>
            <a:r>
              <a:rPr b="1" lang="en" sz="1200">
                <a:solidFill>
                  <a:schemeClr val="dk2"/>
                </a:solidFill>
                <a:latin typeface="Nunito"/>
                <a:ea typeface="Nunito"/>
                <a:cs typeface="Nunito"/>
                <a:sym typeface="Nunito"/>
              </a:rPr>
              <a:t>ulti-purpose</a:t>
            </a:r>
            <a:r>
              <a:rPr b="1" lang="en" sz="1200">
                <a:solidFill>
                  <a:schemeClr val="dk2"/>
                </a:solidFill>
                <a:latin typeface="Nunito"/>
                <a:ea typeface="Nunito"/>
                <a:cs typeface="Nunito"/>
                <a:sym typeface="Nunito"/>
              </a:rPr>
              <a:t> presentation</a:t>
            </a:r>
            <a:endParaRPr b="1" sz="1200">
              <a:solidFill>
                <a:schemeClr val="dk2"/>
              </a:solidFill>
              <a:latin typeface="Nunito"/>
              <a:ea typeface="Nunito"/>
              <a:cs typeface="Nunito"/>
              <a:sym typeface="Nunito"/>
            </a:endParaRPr>
          </a:p>
          <a:p>
            <a:pPr indent="0" lvl="0" marL="0" rtl="0" algn="l">
              <a:spcBef>
                <a:spcPts val="0"/>
              </a:spcBef>
              <a:spcAft>
                <a:spcPts val="0"/>
              </a:spcAft>
              <a:buNone/>
            </a:pPr>
            <a:r>
              <a:rPr lang="en" sz="1200">
                <a:solidFill>
                  <a:schemeClr val="dk2"/>
                </a:solidFill>
                <a:latin typeface="Nunito"/>
                <a:ea typeface="Nunito"/>
                <a:cs typeface="Nunito"/>
                <a:sym typeface="Nunito"/>
              </a:rPr>
              <a:t>You can delete this slide when you’re done editing the presentation</a:t>
            </a:r>
            <a:endParaRPr sz="1200">
              <a:solidFill>
                <a:schemeClr val="dk2"/>
              </a:solidFill>
              <a:latin typeface="Nunito"/>
              <a:ea typeface="Nunito"/>
              <a:cs typeface="Nunito"/>
              <a:sym typeface="Nunito"/>
            </a:endParaRPr>
          </a:p>
          <a:p>
            <a:pPr indent="0" lvl="0" marL="0" rtl="0" algn="l">
              <a:spcBef>
                <a:spcPts val="0"/>
              </a:spcBef>
              <a:spcAft>
                <a:spcPts val="0"/>
              </a:spcAft>
              <a:buNone/>
            </a:pPr>
            <a:r>
              <a:t/>
            </a:r>
            <a:endParaRPr b="1" sz="1200">
              <a:solidFill>
                <a:schemeClr val="dk2"/>
              </a:solidFill>
              <a:latin typeface="Nunito"/>
              <a:ea typeface="Nunito"/>
              <a:cs typeface="Nunito"/>
              <a:sym typeface="Nunito"/>
            </a:endParaRPr>
          </a:p>
        </p:txBody>
      </p:sp>
      <p:sp>
        <p:nvSpPr>
          <p:cNvPr id="2910" name="Google Shape;2910;p36"/>
          <p:cNvSpPr txBox="1"/>
          <p:nvPr/>
        </p:nvSpPr>
        <p:spPr>
          <a:xfrm>
            <a:off x="1075813" y="4147800"/>
            <a:ext cx="33288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2"/>
                </a:solidFill>
                <a:latin typeface="Nunito"/>
                <a:ea typeface="Nunito"/>
                <a:cs typeface="Nunito"/>
                <a:sym typeface="Nunito"/>
              </a:rPr>
              <a:t>For more info:</a:t>
            </a:r>
            <a:br>
              <a:rPr b="1" lang="en" sz="800">
                <a:solidFill>
                  <a:schemeClr val="dk2"/>
                </a:solidFill>
                <a:latin typeface="Nunito"/>
                <a:ea typeface="Nunito"/>
                <a:cs typeface="Nunito"/>
                <a:sym typeface="Nunito"/>
              </a:rPr>
            </a:br>
            <a:r>
              <a:rPr lang="en" sz="1200">
                <a:solidFill>
                  <a:schemeClr val="lt1"/>
                </a:solidFill>
                <a:uFill>
                  <a:noFill/>
                </a:uFill>
                <a:latin typeface="Pacifico"/>
                <a:ea typeface="Pacifico"/>
                <a:cs typeface="Pacifico"/>
                <a:sym typeface="Pacifico"/>
                <a:hlinkClick r:id="rId10">
                  <a:extLst>
                    <a:ext uri="{A12FA001-AC4F-418D-AE19-62706E023703}">
                      <ahyp:hlinkClr val="tx"/>
                    </a:ext>
                  </a:extLst>
                </a:hlinkClick>
              </a:rPr>
              <a:t>Slidesgo </a:t>
            </a:r>
            <a:r>
              <a:rPr lang="en" sz="1200">
                <a:solidFill>
                  <a:schemeClr val="lt1"/>
                </a:solidFill>
                <a:latin typeface="Pacifico"/>
                <a:ea typeface="Pacifico"/>
                <a:cs typeface="Pacifico"/>
                <a:sym typeface="Pacifico"/>
              </a:rPr>
              <a:t> |  </a:t>
            </a:r>
            <a:r>
              <a:rPr lang="en" sz="1200">
                <a:solidFill>
                  <a:schemeClr val="lt1"/>
                </a:solidFill>
                <a:uFill>
                  <a:noFill/>
                </a:uFill>
                <a:latin typeface="Pacifico"/>
                <a:ea typeface="Pacifico"/>
                <a:cs typeface="Pacifico"/>
                <a:sym typeface="Pacifico"/>
                <a:hlinkClick r:id="rId11">
                  <a:extLst>
                    <a:ext uri="{A12FA001-AC4F-418D-AE19-62706E023703}">
                      <ahyp:hlinkClr val="tx"/>
                    </a:ext>
                  </a:extLst>
                </a:hlinkClick>
              </a:rPr>
              <a:t>Slidesgo School</a:t>
            </a:r>
            <a:r>
              <a:rPr lang="en" sz="1200">
                <a:solidFill>
                  <a:schemeClr val="lt1"/>
                </a:solidFill>
                <a:latin typeface="Pacifico"/>
                <a:ea typeface="Pacifico"/>
                <a:cs typeface="Pacifico"/>
                <a:sym typeface="Pacifico"/>
              </a:rPr>
              <a:t>  |  </a:t>
            </a:r>
            <a:r>
              <a:rPr lang="en" sz="1200">
                <a:solidFill>
                  <a:schemeClr val="lt1"/>
                </a:solidFill>
                <a:uFill>
                  <a:noFill/>
                </a:uFill>
                <a:latin typeface="Pacifico"/>
                <a:ea typeface="Pacifico"/>
                <a:cs typeface="Pacifico"/>
                <a:sym typeface="Pacifico"/>
                <a:hlinkClick r:id="rId12">
                  <a:extLst>
                    <a:ext uri="{A12FA001-AC4F-418D-AE19-62706E023703}">
                      <ahyp:hlinkClr val="tx"/>
                    </a:ext>
                  </a:extLst>
                </a:hlinkClick>
              </a:rPr>
              <a:t>Faqs</a:t>
            </a:r>
            <a:endParaRPr sz="1200">
              <a:solidFill>
                <a:schemeClr val="lt1"/>
              </a:solidFill>
              <a:latin typeface="Pacifico"/>
              <a:ea typeface="Pacifico"/>
              <a:cs typeface="Pacifico"/>
              <a:sym typeface="Pacifico"/>
            </a:endParaRPr>
          </a:p>
        </p:txBody>
      </p:sp>
      <p:sp>
        <p:nvSpPr>
          <p:cNvPr id="2911" name="Google Shape;2911;p36"/>
          <p:cNvSpPr txBox="1"/>
          <p:nvPr/>
        </p:nvSpPr>
        <p:spPr>
          <a:xfrm>
            <a:off x="4739387" y="4147800"/>
            <a:ext cx="33288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800">
                <a:solidFill>
                  <a:schemeClr val="dk2"/>
                </a:solidFill>
                <a:latin typeface="Nunito"/>
                <a:ea typeface="Nunito"/>
                <a:cs typeface="Nunito"/>
                <a:sym typeface="Nunito"/>
              </a:rPr>
              <a:t>You can visit our sister </a:t>
            </a:r>
            <a:r>
              <a:rPr b="1" lang="en" sz="800">
                <a:solidFill>
                  <a:schemeClr val="dk2"/>
                </a:solidFill>
                <a:latin typeface="Nunito"/>
                <a:ea typeface="Nunito"/>
                <a:cs typeface="Nunito"/>
                <a:sym typeface="Nunito"/>
              </a:rPr>
              <a:t>projects</a:t>
            </a:r>
            <a:r>
              <a:rPr b="1" lang="en" sz="800">
                <a:solidFill>
                  <a:schemeClr val="dk2"/>
                </a:solidFill>
                <a:latin typeface="Nunito"/>
                <a:ea typeface="Nunito"/>
                <a:cs typeface="Nunito"/>
                <a:sym typeface="Nunito"/>
              </a:rPr>
              <a:t>:</a:t>
            </a:r>
            <a:br>
              <a:rPr b="1" lang="en" sz="800">
                <a:solidFill>
                  <a:schemeClr val="dk2"/>
                </a:solidFill>
                <a:latin typeface="Nunito"/>
                <a:ea typeface="Nunito"/>
                <a:cs typeface="Nunito"/>
                <a:sym typeface="Nunito"/>
              </a:rPr>
            </a:br>
            <a:r>
              <a:rPr lang="en" sz="1200">
                <a:solidFill>
                  <a:schemeClr val="lt1"/>
                </a:solidFill>
                <a:uFill>
                  <a:noFill/>
                </a:uFill>
                <a:latin typeface="Pacifico"/>
                <a:ea typeface="Pacifico"/>
                <a:cs typeface="Pacifico"/>
                <a:sym typeface="Pacifico"/>
                <a:hlinkClick r:id="rId13">
                  <a:extLst>
                    <a:ext uri="{A12FA001-AC4F-418D-AE19-62706E023703}">
                      <ahyp:hlinkClr val="tx"/>
                    </a:ext>
                  </a:extLst>
                </a:hlinkClick>
              </a:rPr>
              <a:t>Freepik</a:t>
            </a:r>
            <a:r>
              <a:rPr lang="en" sz="1200">
                <a:solidFill>
                  <a:schemeClr val="lt1"/>
                </a:solidFill>
                <a:latin typeface="Pacifico"/>
                <a:ea typeface="Pacifico"/>
                <a:cs typeface="Pacifico"/>
                <a:sym typeface="Pacifico"/>
              </a:rPr>
              <a:t> | </a:t>
            </a:r>
            <a:r>
              <a:rPr lang="en" sz="1200">
                <a:solidFill>
                  <a:schemeClr val="lt1"/>
                </a:solidFill>
                <a:uFill>
                  <a:noFill/>
                </a:uFill>
                <a:latin typeface="Pacifico"/>
                <a:ea typeface="Pacifico"/>
                <a:cs typeface="Pacifico"/>
                <a:sym typeface="Pacifico"/>
                <a:hlinkClick r:id="rId14">
                  <a:extLst>
                    <a:ext uri="{A12FA001-AC4F-418D-AE19-62706E023703}">
                      <ahyp:hlinkClr val="tx"/>
                    </a:ext>
                  </a:extLst>
                </a:hlinkClick>
              </a:rPr>
              <a:t>Flaticon</a:t>
            </a:r>
            <a:r>
              <a:rPr lang="en" sz="1200">
                <a:solidFill>
                  <a:schemeClr val="lt1"/>
                </a:solidFill>
                <a:latin typeface="Pacifico"/>
                <a:ea typeface="Pacifico"/>
                <a:cs typeface="Pacifico"/>
                <a:sym typeface="Pacifico"/>
              </a:rPr>
              <a:t> | </a:t>
            </a:r>
            <a:r>
              <a:rPr lang="en" sz="1200">
                <a:solidFill>
                  <a:schemeClr val="lt1"/>
                </a:solidFill>
                <a:uFill>
                  <a:noFill/>
                </a:uFill>
                <a:latin typeface="Pacifico"/>
                <a:ea typeface="Pacifico"/>
                <a:cs typeface="Pacifico"/>
                <a:sym typeface="Pacifico"/>
                <a:hlinkClick r:id="rId15">
                  <a:extLst>
                    <a:ext uri="{A12FA001-AC4F-418D-AE19-62706E023703}">
                      <ahyp:hlinkClr val="tx"/>
                    </a:ext>
                  </a:extLst>
                </a:hlinkClick>
              </a:rPr>
              <a:t>Storyset</a:t>
            </a:r>
            <a:r>
              <a:rPr lang="en" sz="1200">
                <a:solidFill>
                  <a:schemeClr val="lt1"/>
                </a:solidFill>
                <a:latin typeface="Pacifico"/>
                <a:ea typeface="Pacifico"/>
                <a:cs typeface="Pacifico"/>
                <a:sym typeface="Pacifico"/>
              </a:rPr>
              <a:t> | </a:t>
            </a:r>
            <a:r>
              <a:rPr lang="en" sz="1200">
                <a:solidFill>
                  <a:schemeClr val="lt1"/>
                </a:solidFill>
                <a:uFill>
                  <a:noFill/>
                </a:uFill>
                <a:latin typeface="Pacifico"/>
                <a:ea typeface="Pacifico"/>
                <a:cs typeface="Pacifico"/>
                <a:sym typeface="Pacifico"/>
                <a:hlinkClick r:id="rId16">
                  <a:extLst>
                    <a:ext uri="{A12FA001-AC4F-418D-AE19-62706E023703}">
                      <ahyp:hlinkClr val="tx"/>
                    </a:ext>
                  </a:extLst>
                </a:hlinkClick>
              </a:rPr>
              <a:t>Wepik </a:t>
            </a:r>
            <a:r>
              <a:rPr lang="en" sz="1200">
                <a:solidFill>
                  <a:schemeClr val="lt1"/>
                </a:solidFill>
                <a:latin typeface="Pacifico"/>
                <a:ea typeface="Pacifico"/>
                <a:cs typeface="Pacifico"/>
                <a:sym typeface="Pacifico"/>
              </a:rPr>
              <a:t>| </a:t>
            </a:r>
            <a:r>
              <a:rPr lang="en" sz="1200">
                <a:solidFill>
                  <a:schemeClr val="lt1"/>
                </a:solidFill>
                <a:uFill>
                  <a:noFill/>
                </a:uFill>
                <a:latin typeface="Pacifico"/>
                <a:ea typeface="Pacifico"/>
                <a:cs typeface="Pacifico"/>
                <a:sym typeface="Pacifico"/>
                <a:hlinkClick r:id="rId17">
                  <a:extLst>
                    <a:ext uri="{A12FA001-AC4F-418D-AE19-62706E023703}">
                      <ahyp:hlinkClr val="tx"/>
                    </a:ext>
                  </a:extLst>
                </a:hlinkClick>
              </a:rPr>
              <a:t>Vidfy</a:t>
            </a:r>
            <a:endParaRPr sz="1200">
              <a:solidFill>
                <a:schemeClr val="lt1"/>
              </a:solidFill>
              <a:latin typeface="Pacifico"/>
              <a:ea typeface="Pacifico"/>
              <a:cs typeface="Pacifico"/>
              <a:sym typeface="Pacifico"/>
            </a:endParaRPr>
          </a:p>
        </p:txBody>
      </p:sp>
      <p:grpSp>
        <p:nvGrpSpPr>
          <p:cNvPr id="2912" name="Google Shape;2912;p36"/>
          <p:cNvGrpSpPr/>
          <p:nvPr/>
        </p:nvGrpSpPr>
        <p:grpSpPr>
          <a:xfrm flipH="1" rot="204547">
            <a:off x="116238" y="3845080"/>
            <a:ext cx="564780" cy="1162916"/>
            <a:chOff x="3197975" y="3055775"/>
            <a:chExt cx="633675" cy="1304775"/>
          </a:xfrm>
        </p:grpSpPr>
        <p:sp>
          <p:nvSpPr>
            <p:cNvPr id="2913" name="Google Shape;2913;p36"/>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36"/>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5" name="Google Shape;2915;p36"/>
            <p:cNvGrpSpPr/>
            <p:nvPr/>
          </p:nvGrpSpPr>
          <p:grpSpPr>
            <a:xfrm>
              <a:off x="3198650" y="3055775"/>
              <a:ext cx="633000" cy="1304750"/>
              <a:chOff x="3198650" y="3055775"/>
              <a:chExt cx="633000" cy="1304750"/>
            </a:xfrm>
          </p:grpSpPr>
          <p:sp>
            <p:nvSpPr>
              <p:cNvPr id="2916" name="Google Shape;2916;p36"/>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36"/>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36"/>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36"/>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36"/>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36"/>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36"/>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36"/>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36"/>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36"/>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36"/>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36"/>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36"/>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9" name="Google Shape;2929;p36"/>
          <p:cNvGrpSpPr/>
          <p:nvPr/>
        </p:nvGrpSpPr>
        <p:grpSpPr>
          <a:xfrm rot="-941957">
            <a:off x="8354434" y="236693"/>
            <a:ext cx="471622" cy="1277619"/>
            <a:chOff x="5504825" y="1499000"/>
            <a:chExt cx="512100" cy="1387275"/>
          </a:xfrm>
        </p:grpSpPr>
        <p:sp>
          <p:nvSpPr>
            <p:cNvPr id="2930" name="Google Shape;2930;p36"/>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1" name="Google Shape;2931;p36"/>
            <p:cNvGrpSpPr/>
            <p:nvPr/>
          </p:nvGrpSpPr>
          <p:grpSpPr>
            <a:xfrm>
              <a:off x="5504825" y="1499450"/>
              <a:ext cx="512100" cy="1386825"/>
              <a:chOff x="5504825" y="1499450"/>
              <a:chExt cx="512100" cy="1386825"/>
            </a:xfrm>
          </p:grpSpPr>
          <p:sp>
            <p:nvSpPr>
              <p:cNvPr id="2932" name="Google Shape;2932;p36"/>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36"/>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36"/>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36"/>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36"/>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36"/>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36"/>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36"/>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36"/>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1" name="Google Shape;2941;p36"/>
          <p:cNvGrpSpPr/>
          <p:nvPr/>
        </p:nvGrpSpPr>
        <p:grpSpPr>
          <a:xfrm>
            <a:off x="846950" y="4682800"/>
            <a:ext cx="672425" cy="340950"/>
            <a:chOff x="1665975" y="4057425"/>
            <a:chExt cx="672425" cy="340950"/>
          </a:xfrm>
        </p:grpSpPr>
        <p:sp>
          <p:nvSpPr>
            <p:cNvPr id="2942" name="Google Shape;2942;p36"/>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3" name="Google Shape;2943;p36"/>
            <p:cNvGrpSpPr/>
            <p:nvPr/>
          </p:nvGrpSpPr>
          <p:grpSpPr>
            <a:xfrm>
              <a:off x="1665975" y="4057425"/>
              <a:ext cx="672425" cy="340950"/>
              <a:chOff x="1665975" y="4057425"/>
              <a:chExt cx="672425" cy="340950"/>
            </a:xfrm>
          </p:grpSpPr>
          <p:sp>
            <p:nvSpPr>
              <p:cNvPr id="2944" name="Google Shape;2944;p36"/>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36"/>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36"/>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36"/>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36"/>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36"/>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36"/>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36"/>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36"/>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36"/>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36"/>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5" name="Google Shape;2955;p36"/>
          <p:cNvGrpSpPr/>
          <p:nvPr/>
        </p:nvGrpSpPr>
        <p:grpSpPr>
          <a:xfrm>
            <a:off x="-392725" y="-183925"/>
            <a:ext cx="1063550" cy="1064150"/>
            <a:chOff x="3794800" y="3492225"/>
            <a:chExt cx="1063550" cy="1064150"/>
          </a:xfrm>
        </p:grpSpPr>
        <p:sp>
          <p:nvSpPr>
            <p:cNvPr id="2956" name="Google Shape;2956;p36"/>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7" name="Google Shape;2957;p36"/>
            <p:cNvGrpSpPr/>
            <p:nvPr/>
          </p:nvGrpSpPr>
          <p:grpSpPr>
            <a:xfrm>
              <a:off x="3794800" y="3492225"/>
              <a:ext cx="1063550" cy="1064150"/>
              <a:chOff x="3794800" y="3492225"/>
              <a:chExt cx="1063550" cy="1064150"/>
            </a:xfrm>
          </p:grpSpPr>
          <p:sp>
            <p:nvSpPr>
              <p:cNvPr id="2958" name="Google Shape;2958;p36"/>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36"/>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36"/>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36"/>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36"/>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36"/>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36"/>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36"/>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66" name="Google Shape;2966;p36"/>
          <p:cNvGrpSpPr/>
          <p:nvPr/>
        </p:nvGrpSpPr>
        <p:grpSpPr>
          <a:xfrm rot="-2439657">
            <a:off x="8403072" y="4418486"/>
            <a:ext cx="588667" cy="583491"/>
            <a:chOff x="2733200" y="4036075"/>
            <a:chExt cx="588650" cy="583475"/>
          </a:xfrm>
        </p:grpSpPr>
        <p:sp>
          <p:nvSpPr>
            <p:cNvPr id="2967" name="Google Shape;2967;p36"/>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36"/>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36"/>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36"/>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36"/>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9" name="Shape 5659"/>
        <p:cNvGrpSpPr/>
        <p:nvPr/>
      </p:nvGrpSpPr>
      <p:grpSpPr>
        <a:xfrm>
          <a:off x="0" y="0"/>
          <a:ext cx="0" cy="0"/>
          <a:chOff x="0" y="0"/>
          <a:chExt cx="0" cy="0"/>
        </a:xfrm>
      </p:grpSpPr>
      <p:sp>
        <p:nvSpPr>
          <p:cNvPr id="5660" name="Google Shape;5660;p54"/>
          <p:cNvSpPr/>
          <p:nvPr/>
        </p:nvSpPr>
        <p:spPr>
          <a:xfrm>
            <a:off x="3800413" y="846867"/>
            <a:ext cx="1621200" cy="1621800"/>
          </a:xfrm>
          <a:prstGeom prst="ellipse">
            <a:avLst/>
          </a:prstGeom>
          <a:solidFill>
            <a:schemeClr val="accen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txBox="1"/>
          <p:nvPr>
            <p:ph type="title"/>
          </p:nvPr>
        </p:nvSpPr>
        <p:spPr>
          <a:xfrm>
            <a:off x="2292925" y="2565025"/>
            <a:ext cx="45582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About</a:t>
            </a:r>
            <a:r>
              <a:rPr lang="en"/>
              <a:t> the month</a:t>
            </a:r>
            <a:endParaRPr/>
          </a:p>
        </p:txBody>
      </p:sp>
      <p:sp>
        <p:nvSpPr>
          <p:cNvPr id="5662" name="Google Shape;5662;p54"/>
          <p:cNvSpPr txBox="1"/>
          <p:nvPr>
            <p:ph idx="2" type="title"/>
          </p:nvPr>
        </p:nvSpPr>
        <p:spPr>
          <a:xfrm>
            <a:off x="3389125" y="745950"/>
            <a:ext cx="2365800" cy="145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5663" name="Google Shape;5663;p54"/>
          <p:cNvSpPr txBox="1"/>
          <p:nvPr>
            <p:ph idx="1" type="subTitle"/>
          </p:nvPr>
        </p:nvSpPr>
        <p:spPr>
          <a:xfrm>
            <a:off x="3259350" y="3389125"/>
            <a:ext cx="2625300" cy="69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5664" name="Google Shape;5664;p54"/>
          <p:cNvGrpSpPr/>
          <p:nvPr/>
        </p:nvGrpSpPr>
        <p:grpSpPr>
          <a:xfrm rot="-917442">
            <a:off x="634055" y="1291715"/>
            <a:ext cx="1627510" cy="2508876"/>
            <a:chOff x="5549519" y="957476"/>
            <a:chExt cx="1953580" cy="3011874"/>
          </a:xfrm>
        </p:grpSpPr>
        <p:sp>
          <p:nvSpPr>
            <p:cNvPr id="5665" name="Google Shape;5665;p54"/>
            <p:cNvSpPr/>
            <p:nvPr/>
          </p:nvSpPr>
          <p:spPr>
            <a:xfrm flipH="1" rot="277482">
              <a:off x="5662900" y="1022399"/>
              <a:ext cx="1726817" cy="2882028"/>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flipH="1" rot="277482">
              <a:off x="5920324" y="3061754"/>
              <a:ext cx="1061709" cy="839931"/>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flipH="1" rot="277482">
              <a:off x="6563637" y="3292790"/>
              <a:ext cx="236031" cy="266828"/>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flipH="1" rot="277482">
              <a:off x="5920552" y="3056359"/>
              <a:ext cx="1061709" cy="845310"/>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flipH="1" rot="277482">
              <a:off x="5762809" y="2666687"/>
              <a:ext cx="1461844" cy="421423"/>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flipH="1" rot="277482">
              <a:off x="5762809" y="2666687"/>
              <a:ext cx="1461844" cy="421423"/>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flipH="1" rot="277482">
              <a:off x="6266847" y="1021530"/>
              <a:ext cx="592173" cy="536283"/>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flipH="1" rot="277482">
              <a:off x="6260634" y="1174518"/>
              <a:ext cx="592173" cy="383903"/>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flipH="1" rot="277482">
              <a:off x="6071855" y="1451856"/>
              <a:ext cx="1007613" cy="445269"/>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flipH="1" rot="277482">
              <a:off x="6068472" y="1558996"/>
              <a:ext cx="1006704" cy="337134"/>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flipH="1" rot="277482">
              <a:off x="5921242" y="1819636"/>
              <a:ext cx="1259958" cy="447997"/>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flipH="1" rot="277482">
              <a:off x="5918550" y="1908824"/>
              <a:ext cx="1259049" cy="35870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flipH="1" rot="277472">
              <a:off x="5757498" y="2170032"/>
              <a:ext cx="1556409" cy="376906"/>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flipH="1" rot="277482">
              <a:off x="6608933" y="2234142"/>
              <a:ext cx="465950" cy="110913"/>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flipH="1" rot="277482">
              <a:off x="6644809" y="1878729"/>
              <a:ext cx="325382" cy="108236"/>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flipH="1" rot="277482">
              <a:off x="6658146" y="1510722"/>
              <a:ext cx="209160" cy="106418"/>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flipH="1" rot="277482">
              <a:off x="5656465" y="2517349"/>
              <a:ext cx="1727676" cy="186579"/>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flipH="1" rot="277482">
              <a:off x="5739069" y="2272319"/>
              <a:ext cx="1556449" cy="627558"/>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54"/>
          <p:cNvGrpSpPr/>
          <p:nvPr/>
        </p:nvGrpSpPr>
        <p:grpSpPr>
          <a:xfrm rot="730115">
            <a:off x="7030952" y="1679558"/>
            <a:ext cx="1038682" cy="2318233"/>
            <a:chOff x="4311150" y="3099925"/>
            <a:chExt cx="602650" cy="1345375"/>
          </a:xfrm>
        </p:grpSpPr>
        <p:sp>
          <p:nvSpPr>
            <p:cNvPr id="5684" name="Google Shape;5684;p54"/>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6" name="Google Shape;5686;p54"/>
            <p:cNvGrpSpPr/>
            <p:nvPr/>
          </p:nvGrpSpPr>
          <p:grpSpPr>
            <a:xfrm>
              <a:off x="4311150" y="3099925"/>
              <a:ext cx="602200" cy="1342400"/>
              <a:chOff x="4311150" y="3099925"/>
              <a:chExt cx="602200" cy="1342400"/>
            </a:xfrm>
          </p:grpSpPr>
          <p:sp>
            <p:nvSpPr>
              <p:cNvPr id="5687" name="Google Shape;5687;p54"/>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5" name="Google Shape;5695;p54"/>
          <p:cNvGrpSpPr/>
          <p:nvPr/>
        </p:nvGrpSpPr>
        <p:grpSpPr>
          <a:xfrm rot="-1126139">
            <a:off x="8251036" y="3667819"/>
            <a:ext cx="497214" cy="1433679"/>
            <a:chOff x="5504825" y="1499000"/>
            <a:chExt cx="512100" cy="1387275"/>
          </a:xfrm>
        </p:grpSpPr>
        <p:sp>
          <p:nvSpPr>
            <p:cNvPr id="5696" name="Google Shape;5696;p54"/>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7" name="Google Shape;5697;p54"/>
            <p:cNvGrpSpPr/>
            <p:nvPr/>
          </p:nvGrpSpPr>
          <p:grpSpPr>
            <a:xfrm>
              <a:off x="5504825" y="1499450"/>
              <a:ext cx="512100" cy="1386825"/>
              <a:chOff x="5504825" y="1499450"/>
              <a:chExt cx="512100" cy="1386825"/>
            </a:xfrm>
          </p:grpSpPr>
          <p:sp>
            <p:nvSpPr>
              <p:cNvPr id="5698" name="Google Shape;5698;p54"/>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7" name="Google Shape;5707;p54"/>
          <p:cNvGrpSpPr/>
          <p:nvPr/>
        </p:nvGrpSpPr>
        <p:grpSpPr>
          <a:xfrm>
            <a:off x="7302625" y="4660625"/>
            <a:ext cx="672425" cy="340950"/>
            <a:chOff x="1665975" y="4057425"/>
            <a:chExt cx="672425" cy="340950"/>
          </a:xfrm>
        </p:grpSpPr>
        <p:sp>
          <p:nvSpPr>
            <p:cNvPr id="5708" name="Google Shape;5708;p54"/>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9" name="Google Shape;5709;p54"/>
            <p:cNvGrpSpPr/>
            <p:nvPr/>
          </p:nvGrpSpPr>
          <p:grpSpPr>
            <a:xfrm>
              <a:off x="1665975" y="4057425"/>
              <a:ext cx="672425" cy="340950"/>
              <a:chOff x="1665975" y="4057425"/>
              <a:chExt cx="672425" cy="340950"/>
            </a:xfrm>
          </p:grpSpPr>
          <p:sp>
            <p:nvSpPr>
              <p:cNvPr id="5710" name="Google Shape;5710;p54"/>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1" name="Google Shape;5721;p54"/>
          <p:cNvGrpSpPr/>
          <p:nvPr/>
        </p:nvGrpSpPr>
        <p:grpSpPr>
          <a:xfrm rot="-1273357">
            <a:off x="188425" y="3934677"/>
            <a:ext cx="662014" cy="627413"/>
            <a:chOff x="659900" y="3967675"/>
            <a:chExt cx="662000" cy="627400"/>
          </a:xfrm>
        </p:grpSpPr>
        <p:sp>
          <p:nvSpPr>
            <p:cNvPr id="5722" name="Google Shape;5722;p54"/>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3" name="Google Shape;5723;p54"/>
            <p:cNvGrpSpPr/>
            <p:nvPr/>
          </p:nvGrpSpPr>
          <p:grpSpPr>
            <a:xfrm>
              <a:off x="659900" y="3967675"/>
              <a:ext cx="662000" cy="627400"/>
              <a:chOff x="659900" y="3967675"/>
              <a:chExt cx="662000" cy="627400"/>
            </a:xfrm>
          </p:grpSpPr>
          <p:sp>
            <p:nvSpPr>
              <p:cNvPr id="5724" name="Google Shape;5724;p54"/>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43" name="Google Shape;5743;p54"/>
          <p:cNvGrpSpPr/>
          <p:nvPr/>
        </p:nvGrpSpPr>
        <p:grpSpPr>
          <a:xfrm>
            <a:off x="2374732" y="3773684"/>
            <a:ext cx="3325543" cy="3045370"/>
            <a:chOff x="4713095" y="-1788653"/>
            <a:chExt cx="3325543" cy="3045370"/>
          </a:xfrm>
        </p:grpSpPr>
        <p:sp>
          <p:nvSpPr>
            <p:cNvPr id="5744" name="Google Shape;5744;p54"/>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54"/>
          <p:cNvGrpSpPr/>
          <p:nvPr/>
        </p:nvGrpSpPr>
        <p:grpSpPr>
          <a:xfrm flipH="1" rot="204429">
            <a:off x="267376" y="242022"/>
            <a:ext cx="665331" cy="1369956"/>
            <a:chOff x="3197975" y="3055775"/>
            <a:chExt cx="633675" cy="1304775"/>
          </a:xfrm>
        </p:grpSpPr>
        <p:sp>
          <p:nvSpPr>
            <p:cNvPr id="5787" name="Google Shape;5787;p54"/>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9" name="Google Shape;5789;p54"/>
            <p:cNvGrpSpPr/>
            <p:nvPr/>
          </p:nvGrpSpPr>
          <p:grpSpPr>
            <a:xfrm>
              <a:off x="3198650" y="3055775"/>
              <a:ext cx="633000" cy="1304750"/>
              <a:chOff x="3198650" y="3055775"/>
              <a:chExt cx="633000" cy="1304750"/>
            </a:xfrm>
          </p:grpSpPr>
          <p:sp>
            <p:nvSpPr>
              <p:cNvPr id="5790" name="Google Shape;5790;p54"/>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03" name="Google Shape;5803;p54"/>
          <p:cNvGrpSpPr/>
          <p:nvPr/>
        </p:nvGrpSpPr>
        <p:grpSpPr>
          <a:xfrm>
            <a:off x="8382050" y="-353137"/>
            <a:ext cx="1063550" cy="1064150"/>
            <a:chOff x="3794800" y="3492225"/>
            <a:chExt cx="1063550" cy="1064150"/>
          </a:xfrm>
        </p:grpSpPr>
        <p:sp>
          <p:nvSpPr>
            <p:cNvPr id="5804" name="Google Shape;5804;p54"/>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5" name="Google Shape;5805;p54"/>
            <p:cNvGrpSpPr/>
            <p:nvPr/>
          </p:nvGrpSpPr>
          <p:grpSpPr>
            <a:xfrm>
              <a:off x="3794800" y="3492225"/>
              <a:ext cx="1063550" cy="1064150"/>
              <a:chOff x="3794800" y="3492225"/>
              <a:chExt cx="1063550" cy="1064150"/>
            </a:xfrm>
          </p:grpSpPr>
          <p:sp>
            <p:nvSpPr>
              <p:cNvPr id="5806" name="Google Shape;5806;p54"/>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17" name="Shape 5817"/>
        <p:cNvGrpSpPr/>
        <p:nvPr/>
      </p:nvGrpSpPr>
      <p:grpSpPr>
        <a:xfrm>
          <a:off x="0" y="0"/>
          <a:ext cx="0" cy="0"/>
          <a:chOff x="0" y="0"/>
          <a:chExt cx="0" cy="0"/>
        </a:xfrm>
      </p:grpSpPr>
      <p:sp>
        <p:nvSpPr>
          <p:cNvPr id="5818" name="Google Shape;5818;p55"/>
          <p:cNvSpPr txBox="1"/>
          <p:nvPr/>
        </p:nvSpPr>
        <p:spPr>
          <a:xfrm>
            <a:off x="5000669" y="3579925"/>
            <a:ext cx="1483800" cy="6660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Venus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Mars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Saturn</a:t>
            </a:r>
            <a:endParaRPr>
              <a:solidFill>
                <a:schemeClr val="dk2"/>
              </a:solidFill>
              <a:latin typeface="Nunito"/>
              <a:ea typeface="Nunito"/>
              <a:cs typeface="Nunito"/>
              <a:sym typeface="Nunito"/>
            </a:endParaRPr>
          </a:p>
        </p:txBody>
      </p:sp>
      <p:sp>
        <p:nvSpPr>
          <p:cNvPr id="5819" name="Google Shape;5819;p55"/>
          <p:cNvSpPr txBox="1"/>
          <p:nvPr/>
        </p:nvSpPr>
        <p:spPr>
          <a:xfrm>
            <a:off x="6469831" y="3579925"/>
            <a:ext cx="1483800" cy="6660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Jupiter</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Mercury</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Neptune</a:t>
            </a:r>
            <a:endParaRPr>
              <a:solidFill>
                <a:schemeClr val="dk2"/>
              </a:solidFill>
              <a:latin typeface="Nunito"/>
              <a:ea typeface="Nunito"/>
              <a:cs typeface="Nunito"/>
              <a:sym typeface="Nunito"/>
            </a:endParaRPr>
          </a:p>
        </p:txBody>
      </p:sp>
      <p:sp>
        <p:nvSpPr>
          <p:cNvPr id="5820" name="Google Shape;5820;p55"/>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rganize </a:t>
            </a:r>
            <a:r>
              <a:rPr lang="en">
                <a:solidFill>
                  <a:schemeClr val="lt1"/>
                </a:solidFill>
              </a:rPr>
              <a:t>your month</a:t>
            </a:r>
            <a:endParaRPr>
              <a:solidFill>
                <a:schemeClr val="lt1"/>
              </a:solidFill>
            </a:endParaRPr>
          </a:p>
        </p:txBody>
      </p:sp>
      <p:sp>
        <p:nvSpPr>
          <p:cNvPr id="5821" name="Google Shape;5821;p55"/>
          <p:cNvSpPr txBox="1"/>
          <p:nvPr/>
        </p:nvSpPr>
        <p:spPr>
          <a:xfrm>
            <a:off x="845169" y="1532225"/>
            <a:ext cx="1295700" cy="4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Week 1</a:t>
            </a:r>
            <a:endParaRPr sz="2500">
              <a:solidFill>
                <a:schemeClr val="lt1"/>
              </a:solidFill>
              <a:latin typeface="Pacifico"/>
              <a:ea typeface="Pacifico"/>
              <a:cs typeface="Pacifico"/>
              <a:sym typeface="Pacifico"/>
            </a:endParaRPr>
          </a:p>
        </p:txBody>
      </p:sp>
      <p:sp>
        <p:nvSpPr>
          <p:cNvPr id="5822" name="Google Shape;5822;p55"/>
          <p:cNvSpPr txBox="1"/>
          <p:nvPr/>
        </p:nvSpPr>
        <p:spPr>
          <a:xfrm>
            <a:off x="845169" y="2265558"/>
            <a:ext cx="1295700" cy="4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Week 2</a:t>
            </a:r>
            <a:endParaRPr sz="2500">
              <a:solidFill>
                <a:schemeClr val="lt1"/>
              </a:solidFill>
              <a:latin typeface="Pacifico"/>
              <a:ea typeface="Pacifico"/>
              <a:cs typeface="Pacifico"/>
              <a:sym typeface="Pacifico"/>
            </a:endParaRPr>
          </a:p>
        </p:txBody>
      </p:sp>
      <p:sp>
        <p:nvSpPr>
          <p:cNvPr id="5823" name="Google Shape;5823;p55"/>
          <p:cNvSpPr txBox="1"/>
          <p:nvPr/>
        </p:nvSpPr>
        <p:spPr>
          <a:xfrm>
            <a:off x="845169" y="2998892"/>
            <a:ext cx="1295700" cy="4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Week 3</a:t>
            </a:r>
            <a:endParaRPr sz="2500">
              <a:solidFill>
                <a:schemeClr val="lt1"/>
              </a:solidFill>
              <a:latin typeface="Pacifico"/>
              <a:ea typeface="Pacifico"/>
              <a:cs typeface="Pacifico"/>
              <a:sym typeface="Pacifico"/>
            </a:endParaRPr>
          </a:p>
        </p:txBody>
      </p:sp>
      <p:sp>
        <p:nvSpPr>
          <p:cNvPr id="5824" name="Google Shape;5824;p55"/>
          <p:cNvSpPr txBox="1"/>
          <p:nvPr/>
        </p:nvSpPr>
        <p:spPr>
          <a:xfrm>
            <a:off x="845169" y="3732225"/>
            <a:ext cx="1295700" cy="49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Week 4</a:t>
            </a:r>
            <a:endParaRPr sz="2500">
              <a:solidFill>
                <a:schemeClr val="lt1"/>
              </a:solidFill>
              <a:latin typeface="Pacifico"/>
              <a:ea typeface="Pacifico"/>
              <a:cs typeface="Pacifico"/>
              <a:sym typeface="Pacifico"/>
            </a:endParaRPr>
          </a:p>
        </p:txBody>
      </p:sp>
      <p:sp>
        <p:nvSpPr>
          <p:cNvPr id="5825" name="Google Shape;5825;p55"/>
          <p:cNvSpPr txBox="1"/>
          <p:nvPr/>
        </p:nvSpPr>
        <p:spPr>
          <a:xfrm>
            <a:off x="4583680" y="1554725"/>
            <a:ext cx="4009500" cy="444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My experience this month</a:t>
            </a:r>
            <a:endParaRPr sz="2500">
              <a:solidFill>
                <a:schemeClr val="lt1"/>
              </a:solidFill>
              <a:latin typeface="Pacifico"/>
              <a:ea typeface="Pacifico"/>
              <a:cs typeface="Pacifico"/>
              <a:sym typeface="Pacifico"/>
            </a:endParaRPr>
          </a:p>
        </p:txBody>
      </p:sp>
      <p:sp>
        <p:nvSpPr>
          <p:cNvPr id="5826" name="Google Shape;5826;p55"/>
          <p:cNvSpPr txBox="1"/>
          <p:nvPr/>
        </p:nvSpPr>
        <p:spPr>
          <a:xfrm>
            <a:off x="4875700" y="3075550"/>
            <a:ext cx="3286800" cy="4935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Ice cream I want to try</a:t>
            </a:r>
            <a:endParaRPr sz="2500">
              <a:solidFill>
                <a:schemeClr val="lt1"/>
              </a:solidFill>
              <a:latin typeface="Pacifico"/>
              <a:ea typeface="Pacifico"/>
              <a:cs typeface="Pacifico"/>
              <a:sym typeface="Pacifico"/>
            </a:endParaRPr>
          </a:p>
        </p:txBody>
      </p:sp>
      <p:sp>
        <p:nvSpPr>
          <p:cNvPr id="5827" name="Google Shape;5827;p55"/>
          <p:cNvSpPr txBox="1"/>
          <p:nvPr/>
        </p:nvSpPr>
        <p:spPr>
          <a:xfrm>
            <a:off x="2117119" y="2129400"/>
            <a:ext cx="2379600" cy="804900"/>
          </a:xfrm>
          <a:prstGeom prst="rect">
            <a:avLst/>
          </a:prstGeom>
          <a:noFill/>
          <a:ln>
            <a:noFill/>
          </a:ln>
        </p:spPr>
        <p:txBody>
          <a:bodyPr anchorCtr="0" anchor="t" bIns="91425" lIns="0" spcFirstLastPara="1" rIns="91425" wrap="square" tIns="91425">
            <a:noAutofit/>
          </a:bodyPr>
          <a:lstStyle/>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p:txBody>
      </p:sp>
      <p:sp>
        <p:nvSpPr>
          <p:cNvPr id="5828" name="Google Shape;5828;p55"/>
          <p:cNvSpPr txBox="1"/>
          <p:nvPr/>
        </p:nvSpPr>
        <p:spPr>
          <a:xfrm>
            <a:off x="2117119" y="1407525"/>
            <a:ext cx="2379600" cy="804900"/>
          </a:xfrm>
          <a:prstGeom prst="rect">
            <a:avLst/>
          </a:prstGeom>
          <a:noFill/>
          <a:ln>
            <a:noFill/>
          </a:ln>
        </p:spPr>
        <p:txBody>
          <a:bodyPr anchorCtr="0" anchor="t" bIns="91425" lIns="0" spcFirstLastPara="1" rIns="91425" wrap="square" tIns="91425">
            <a:noAutofit/>
          </a:bodyPr>
          <a:lstStyle/>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p:txBody>
      </p:sp>
      <p:sp>
        <p:nvSpPr>
          <p:cNvPr id="5829" name="Google Shape;5829;p55"/>
          <p:cNvSpPr txBox="1"/>
          <p:nvPr/>
        </p:nvSpPr>
        <p:spPr>
          <a:xfrm>
            <a:off x="2117119" y="2851250"/>
            <a:ext cx="2379600" cy="804900"/>
          </a:xfrm>
          <a:prstGeom prst="rect">
            <a:avLst/>
          </a:prstGeom>
          <a:noFill/>
          <a:ln>
            <a:noFill/>
          </a:ln>
        </p:spPr>
        <p:txBody>
          <a:bodyPr anchorCtr="0" anchor="t" bIns="91425" lIns="0" spcFirstLastPara="1" rIns="91425" wrap="square" tIns="91425">
            <a:noAutofit/>
          </a:bodyPr>
          <a:lstStyle/>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p:txBody>
      </p:sp>
      <p:sp>
        <p:nvSpPr>
          <p:cNvPr id="5830" name="Google Shape;5830;p55"/>
          <p:cNvSpPr txBox="1"/>
          <p:nvPr/>
        </p:nvSpPr>
        <p:spPr>
          <a:xfrm>
            <a:off x="2117119" y="3579922"/>
            <a:ext cx="2379600" cy="804900"/>
          </a:xfrm>
          <a:prstGeom prst="rect">
            <a:avLst/>
          </a:prstGeom>
          <a:noFill/>
          <a:ln>
            <a:noFill/>
          </a:ln>
        </p:spPr>
        <p:txBody>
          <a:bodyPr anchorCtr="0" anchor="t" bIns="91425" lIns="0" spcFirstLastPara="1" rIns="91425" wrap="square" tIns="91425">
            <a:noAutofit/>
          </a:bodyPr>
          <a:lstStyle/>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Insert an activity here</a:t>
            </a:r>
            <a:endParaRPr>
              <a:solidFill>
                <a:schemeClr val="dk2"/>
              </a:solidFill>
              <a:latin typeface="Nunito"/>
              <a:ea typeface="Nunito"/>
              <a:cs typeface="Nunito"/>
              <a:sym typeface="Nunito"/>
            </a:endParaRPr>
          </a:p>
        </p:txBody>
      </p:sp>
      <p:sp>
        <p:nvSpPr>
          <p:cNvPr id="5831" name="Google Shape;5831;p55"/>
          <p:cNvSpPr txBox="1"/>
          <p:nvPr/>
        </p:nvSpPr>
        <p:spPr>
          <a:xfrm>
            <a:off x="5030230" y="1989275"/>
            <a:ext cx="3116400" cy="711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dk2"/>
                </a:solidFill>
                <a:latin typeface="Nunito"/>
                <a:ea typeface="Nunito"/>
                <a:cs typeface="Nunito"/>
                <a:sym typeface="Nunito"/>
              </a:rPr>
              <a:t>Earth is the third planet from the Sun and the only one that harbors life in the Solar System</a:t>
            </a:r>
            <a:endParaRPr>
              <a:solidFill>
                <a:schemeClr val="dk2"/>
              </a:solidFill>
              <a:latin typeface="Nunito"/>
              <a:ea typeface="Nunito"/>
              <a:cs typeface="Nunito"/>
              <a:sym typeface="Nunito"/>
            </a:endParaRPr>
          </a:p>
        </p:txBody>
      </p:sp>
      <p:grpSp>
        <p:nvGrpSpPr>
          <p:cNvPr id="5832" name="Google Shape;5832;p55"/>
          <p:cNvGrpSpPr/>
          <p:nvPr/>
        </p:nvGrpSpPr>
        <p:grpSpPr>
          <a:xfrm>
            <a:off x="8371119" y="3935323"/>
            <a:ext cx="588172" cy="1115091"/>
            <a:chOff x="6794065" y="1694916"/>
            <a:chExt cx="1121396" cy="2126414"/>
          </a:xfrm>
        </p:grpSpPr>
        <p:sp>
          <p:nvSpPr>
            <p:cNvPr id="5833" name="Google Shape;5833;p55"/>
            <p:cNvSpPr/>
            <p:nvPr/>
          </p:nvSpPr>
          <p:spPr>
            <a:xfrm rot="308865">
              <a:off x="7192505" y="3238024"/>
              <a:ext cx="202084" cy="540719"/>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rot="308865">
              <a:off x="6908356" y="1734392"/>
              <a:ext cx="941257" cy="1510067"/>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5" name="Google Shape;5835;p55"/>
            <p:cNvGrpSpPr/>
            <p:nvPr/>
          </p:nvGrpSpPr>
          <p:grpSpPr>
            <a:xfrm rot="308865">
              <a:off x="6884149" y="1732976"/>
              <a:ext cx="940547" cy="2050293"/>
              <a:chOff x="2236925" y="3129612"/>
              <a:chExt cx="595975" cy="1299163"/>
            </a:xfrm>
          </p:grpSpPr>
          <p:sp>
            <p:nvSpPr>
              <p:cNvPr id="5836" name="Google Shape;5836;p55"/>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2529408" y="3129612"/>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55"/>
            <p:cNvGrpSpPr/>
            <p:nvPr/>
          </p:nvGrpSpPr>
          <p:grpSpPr>
            <a:xfrm rot="308865">
              <a:off x="7445127" y="1907282"/>
              <a:ext cx="233766" cy="906420"/>
              <a:chOff x="2569250" y="3229275"/>
              <a:chExt cx="148125" cy="574351"/>
            </a:xfrm>
          </p:grpSpPr>
          <p:sp>
            <p:nvSpPr>
              <p:cNvPr id="5845" name="Google Shape;5845;p55"/>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2668829" y="3409851"/>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2632810" y="3367438"/>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48" name="Google Shape;5848;p55"/>
          <p:cNvGrpSpPr/>
          <p:nvPr/>
        </p:nvGrpSpPr>
        <p:grpSpPr>
          <a:xfrm rot="-1273357">
            <a:off x="923613" y="4483365"/>
            <a:ext cx="662014" cy="627413"/>
            <a:chOff x="659900" y="3967675"/>
            <a:chExt cx="662000" cy="627400"/>
          </a:xfrm>
        </p:grpSpPr>
        <p:sp>
          <p:nvSpPr>
            <p:cNvPr id="5849" name="Google Shape;5849;p55"/>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0" name="Google Shape;5850;p55"/>
            <p:cNvGrpSpPr/>
            <p:nvPr/>
          </p:nvGrpSpPr>
          <p:grpSpPr>
            <a:xfrm>
              <a:off x="659900" y="3967675"/>
              <a:ext cx="662000" cy="627400"/>
              <a:chOff x="659900" y="3967675"/>
              <a:chExt cx="662000" cy="627400"/>
            </a:xfrm>
          </p:grpSpPr>
          <p:sp>
            <p:nvSpPr>
              <p:cNvPr id="5851" name="Google Shape;5851;p55"/>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0" name="Google Shape;5870;p55"/>
          <p:cNvGrpSpPr/>
          <p:nvPr/>
        </p:nvGrpSpPr>
        <p:grpSpPr>
          <a:xfrm>
            <a:off x="-224325" y="4067638"/>
            <a:ext cx="1069500" cy="982775"/>
            <a:chOff x="2371425" y="1495175"/>
            <a:chExt cx="1069500" cy="982775"/>
          </a:xfrm>
        </p:grpSpPr>
        <p:sp>
          <p:nvSpPr>
            <p:cNvPr id="5871" name="Google Shape;5871;p55"/>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2" name="Google Shape;5872;p55"/>
            <p:cNvGrpSpPr/>
            <p:nvPr/>
          </p:nvGrpSpPr>
          <p:grpSpPr>
            <a:xfrm>
              <a:off x="2379150" y="1495175"/>
              <a:ext cx="1061775" cy="982775"/>
              <a:chOff x="2379150" y="1495175"/>
              <a:chExt cx="1061775" cy="982775"/>
            </a:xfrm>
          </p:grpSpPr>
          <p:sp>
            <p:nvSpPr>
              <p:cNvPr id="5873" name="Google Shape;5873;p55"/>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87" name="Google Shape;5887;p55"/>
          <p:cNvGrpSpPr/>
          <p:nvPr/>
        </p:nvGrpSpPr>
        <p:grpSpPr>
          <a:xfrm>
            <a:off x="7143550" y="127663"/>
            <a:ext cx="1870500" cy="1115000"/>
            <a:chOff x="5052100" y="2439175"/>
            <a:chExt cx="1870500" cy="1115000"/>
          </a:xfrm>
        </p:grpSpPr>
        <p:sp>
          <p:nvSpPr>
            <p:cNvPr id="5888" name="Google Shape;5888;p55"/>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0" name="Google Shape;5890;p55"/>
            <p:cNvGrpSpPr/>
            <p:nvPr/>
          </p:nvGrpSpPr>
          <p:grpSpPr>
            <a:xfrm>
              <a:off x="5052100" y="2439175"/>
              <a:ext cx="1870500" cy="1115000"/>
              <a:chOff x="5052100" y="2439175"/>
              <a:chExt cx="1870500" cy="1115000"/>
            </a:xfrm>
          </p:grpSpPr>
          <p:sp>
            <p:nvSpPr>
              <p:cNvPr id="5891" name="Google Shape;5891;p55"/>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95" name="Google Shape;5895;p55"/>
          <p:cNvGrpSpPr/>
          <p:nvPr/>
        </p:nvGrpSpPr>
        <p:grpSpPr>
          <a:xfrm>
            <a:off x="172303" y="77934"/>
            <a:ext cx="1043303" cy="1214469"/>
            <a:chOff x="5996039" y="1389663"/>
            <a:chExt cx="2275967" cy="2649365"/>
          </a:xfrm>
        </p:grpSpPr>
        <p:sp>
          <p:nvSpPr>
            <p:cNvPr id="5896" name="Google Shape;5896;p55"/>
            <p:cNvSpPr/>
            <p:nvPr/>
          </p:nvSpPr>
          <p:spPr>
            <a:xfrm rot="395019">
              <a:off x="6128993" y="1496865"/>
              <a:ext cx="2010058" cy="2434961"/>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rgbClr val="FFFFFF">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rot="395019">
              <a:off x="6155729" y="3143072"/>
              <a:ext cx="1729277" cy="781126"/>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rot="395019">
              <a:off x="6155729" y="3143072"/>
              <a:ext cx="1729277" cy="781126"/>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rot="395019">
              <a:off x="6428211" y="3285202"/>
              <a:ext cx="368059" cy="343955"/>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rot="395019">
              <a:off x="6607663" y="2074318"/>
              <a:ext cx="1058005" cy="335733"/>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rot="395019">
              <a:off x="6350775" y="2201382"/>
              <a:ext cx="1505828" cy="627906"/>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rot="395019">
              <a:off x="6352578" y="2355196"/>
              <a:ext cx="1495157" cy="474578"/>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rot="395019">
              <a:off x="6107082" y="2601520"/>
              <a:ext cx="2013923" cy="571388"/>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rot="395019">
              <a:off x="6103830" y="2675110"/>
              <a:ext cx="2011038" cy="497501"/>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rot="395019">
              <a:off x="7332379" y="2728685"/>
              <a:ext cx="472160" cy="178811"/>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rot="395019">
              <a:off x="7366264" y="2316134"/>
              <a:ext cx="277895" cy="150987"/>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rot="395019">
              <a:off x="7458348" y="1828697"/>
              <a:ext cx="109819" cy="215673"/>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rot="395019">
              <a:off x="7118839" y="2786758"/>
              <a:ext cx="92341" cy="80857"/>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rot="395019">
              <a:off x="7572623" y="2951109"/>
              <a:ext cx="108839" cy="74595"/>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rot="395019">
              <a:off x="7778931" y="3042816"/>
              <a:ext cx="58802" cy="48623"/>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rot="395019">
              <a:off x="7799898" y="2847436"/>
              <a:ext cx="81561" cy="52652"/>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rot="395019">
              <a:off x="7302363" y="2975337"/>
              <a:ext cx="94301" cy="65230"/>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rot="395019">
              <a:off x="6958374" y="2872917"/>
              <a:ext cx="70508" cy="78025"/>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rot="395019">
              <a:off x="6717284" y="2405943"/>
              <a:ext cx="114773" cy="74051"/>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rot="395019">
              <a:off x="6527939" y="2750734"/>
              <a:ext cx="83412" cy="54830"/>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rot="395019">
              <a:off x="6295449" y="2837461"/>
              <a:ext cx="77151" cy="62344"/>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rot="395019">
              <a:off x="6684522" y="2787114"/>
              <a:ext cx="103721" cy="48841"/>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rot="395019">
              <a:off x="6845782" y="2027076"/>
              <a:ext cx="150545" cy="6495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rot="395019">
              <a:off x="7162227" y="2127757"/>
              <a:ext cx="74047" cy="66537"/>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rot="395019">
              <a:off x="7254481" y="2025122"/>
              <a:ext cx="60163" cy="30491"/>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rot="395019">
              <a:off x="6988932" y="2175675"/>
              <a:ext cx="62015" cy="30655"/>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rot="395019">
              <a:off x="7392978" y="2103220"/>
              <a:ext cx="73503" cy="58424"/>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rot="395019">
              <a:off x="7166512" y="2396707"/>
              <a:ext cx="73448" cy="58424"/>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rot="395019">
              <a:off x="6768299" y="2140809"/>
              <a:ext cx="88040" cy="48296"/>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rot="395019">
              <a:off x="6971399" y="2482079"/>
              <a:ext cx="74864" cy="57716"/>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rot="395019">
              <a:off x="6563251" y="2476957"/>
              <a:ext cx="74864" cy="57389"/>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rot="395019">
              <a:off x="7674545" y="2387369"/>
              <a:ext cx="50036" cy="42198"/>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rot="395019">
              <a:off x="7149724" y="2511802"/>
              <a:ext cx="49927" cy="41817"/>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rot="395019">
              <a:off x="6903296" y="1752078"/>
              <a:ext cx="374483" cy="318799"/>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rot="395019">
              <a:off x="7022496" y="1764364"/>
              <a:ext cx="280835" cy="31460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rot="395019">
              <a:off x="6986305" y="1784492"/>
              <a:ext cx="138839" cy="164872"/>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rot="395019">
              <a:off x="6997463" y="1795336"/>
              <a:ext cx="68929" cy="81619"/>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rot="395019">
              <a:off x="7122853" y="1538754"/>
              <a:ext cx="115644" cy="271864"/>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rot="395019">
              <a:off x="6967722" y="2007031"/>
              <a:ext cx="270109" cy="83579"/>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40" name="Shape 5940"/>
        <p:cNvGrpSpPr/>
        <p:nvPr/>
      </p:nvGrpSpPr>
      <p:grpSpPr>
        <a:xfrm>
          <a:off x="0" y="0"/>
          <a:ext cx="0" cy="0"/>
          <a:chOff x="0" y="0"/>
          <a:chExt cx="0" cy="0"/>
        </a:xfrm>
      </p:grpSpPr>
      <p:sp>
        <p:nvSpPr>
          <p:cNvPr id="5941" name="Google Shape;5941;p56"/>
          <p:cNvSpPr txBox="1"/>
          <p:nvPr>
            <p:ph type="title"/>
          </p:nvPr>
        </p:nvSpPr>
        <p:spPr>
          <a:xfrm>
            <a:off x="1349075" y="1008300"/>
            <a:ext cx="6367800" cy="312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lt1"/>
                </a:solidFill>
              </a:rPr>
              <a:t>words</a:t>
            </a:r>
            <a:endParaRPr>
              <a:solidFill>
                <a:schemeClr val="lt1"/>
              </a:solidFill>
            </a:endParaRPr>
          </a:p>
        </p:txBody>
      </p:sp>
      <p:grpSp>
        <p:nvGrpSpPr>
          <p:cNvPr id="5942" name="Google Shape;5942;p56"/>
          <p:cNvGrpSpPr/>
          <p:nvPr/>
        </p:nvGrpSpPr>
        <p:grpSpPr>
          <a:xfrm rot="409020">
            <a:off x="7083159" y="87417"/>
            <a:ext cx="1594168" cy="2034819"/>
            <a:chOff x="8038627" y="49111"/>
            <a:chExt cx="1050085" cy="1340343"/>
          </a:xfrm>
        </p:grpSpPr>
        <p:grpSp>
          <p:nvGrpSpPr>
            <p:cNvPr id="5943" name="Google Shape;5943;p56"/>
            <p:cNvGrpSpPr/>
            <p:nvPr/>
          </p:nvGrpSpPr>
          <p:grpSpPr>
            <a:xfrm rot="-1441640">
              <a:off x="8254474" y="123372"/>
              <a:ext cx="618391" cy="1191821"/>
              <a:chOff x="1150775" y="3070925"/>
              <a:chExt cx="669125" cy="1289600"/>
            </a:xfrm>
          </p:grpSpPr>
          <p:sp>
            <p:nvSpPr>
              <p:cNvPr id="5944" name="Google Shape;5944;p56"/>
              <p:cNvSpPr/>
              <p:nvPr/>
            </p:nvSpPr>
            <p:spPr>
              <a:xfrm>
                <a:off x="1425975" y="4043800"/>
                <a:ext cx="116900" cy="314500"/>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6"/>
              <p:cNvSpPr/>
              <p:nvPr/>
            </p:nvSpPr>
            <p:spPr>
              <a:xfrm>
                <a:off x="1150775" y="3070925"/>
                <a:ext cx="669125" cy="974225"/>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6" name="Google Shape;5946;p56"/>
              <p:cNvGrpSpPr/>
              <p:nvPr/>
            </p:nvGrpSpPr>
            <p:grpSpPr>
              <a:xfrm>
                <a:off x="1150775" y="3075125"/>
                <a:ext cx="669075" cy="1285400"/>
                <a:chOff x="1150775" y="3075125"/>
                <a:chExt cx="669075" cy="1285400"/>
              </a:xfrm>
            </p:grpSpPr>
            <p:sp>
              <p:nvSpPr>
                <p:cNvPr id="5947" name="Google Shape;5947;p56"/>
                <p:cNvSpPr/>
                <p:nvPr/>
              </p:nvSpPr>
              <p:spPr>
                <a:xfrm>
                  <a:off x="1599950" y="3180225"/>
                  <a:ext cx="25" cy="25"/>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6"/>
                <p:cNvSpPr/>
                <p:nvPr/>
              </p:nvSpPr>
              <p:spPr>
                <a:xfrm>
                  <a:off x="1425975" y="4043800"/>
                  <a:ext cx="116900" cy="316725"/>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1426875" y="4043800"/>
                  <a:ext cx="116000" cy="47750"/>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1442925" y="4108925"/>
                  <a:ext cx="28575" cy="226400"/>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1183325" y="3475100"/>
                  <a:ext cx="186220" cy="285525"/>
                </a:xfrm>
                <a:custGeom>
                  <a:rect b="b" l="l" r="r" t="t"/>
                  <a:pathLst>
                    <a:path extrusionOk="0" h="11421" w="7460">
                      <a:moveTo>
                        <a:pt x="1464" y="1"/>
                      </a:moveTo>
                      <a:lnTo>
                        <a:pt x="1" y="11384"/>
                      </a:lnTo>
                      <a:lnTo>
                        <a:pt x="7067" y="11420"/>
                      </a:lnTo>
                      <a:lnTo>
                        <a:pt x="7459" y="19"/>
                      </a:lnTo>
                      <a:lnTo>
                        <a:pt x="146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1150775" y="3757875"/>
                  <a:ext cx="208325" cy="285500"/>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6"/>
                <p:cNvSpPr/>
                <p:nvPr/>
              </p:nvSpPr>
              <p:spPr>
                <a:xfrm>
                  <a:off x="1357950" y="3475675"/>
                  <a:ext cx="259972" cy="285492"/>
                </a:xfrm>
                <a:custGeom>
                  <a:rect b="b" l="l" r="r" t="t"/>
                  <a:pathLst>
                    <a:path extrusionOk="0" h="11438" w="10189">
                      <a:moveTo>
                        <a:pt x="393" y="1"/>
                      </a:moveTo>
                      <a:lnTo>
                        <a:pt x="1" y="11402"/>
                      </a:lnTo>
                      <a:lnTo>
                        <a:pt x="10189" y="11438"/>
                      </a:lnTo>
                      <a:lnTo>
                        <a:pt x="9921" y="54"/>
                      </a:lnTo>
                      <a:lnTo>
                        <a:pt x="39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6"/>
                <p:cNvSpPr/>
                <p:nvPr/>
              </p:nvSpPr>
              <p:spPr>
                <a:xfrm>
                  <a:off x="1345275" y="3758775"/>
                  <a:ext cx="283961" cy="285950"/>
                </a:xfrm>
                <a:custGeom>
                  <a:rect b="b" l="l" r="r" t="t"/>
                  <a:pathLst>
                    <a:path extrusionOk="0" h="11438" w="10832">
                      <a:moveTo>
                        <a:pt x="376" y="0"/>
                      </a:moveTo>
                      <a:lnTo>
                        <a:pt x="1" y="11384"/>
                      </a:lnTo>
                      <a:lnTo>
                        <a:pt x="10831" y="11437"/>
                      </a:lnTo>
                      <a:lnTo>
                        <a:pt x="10564" y="36"/>
                      </a:lnTo>
                      <a:lnTo>
                        <a:pt x="376"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6"/>
                <p:cNvSpPr/>
                <p:nvPr/>
              </p:nvSpPr>
              <p:spPr>
                <a:xfrm>
                  <a:off x="1607371" y="3476900"/>
                  <a:ext cx="183075" cy="285500"/>
                </a:xfrm>
                <a:custGeom>
                  <a:rect b="b" l="l" r="r" t="t"/>
                  <a:pathLst>
                    <a:path extrusionOk="0" h="11420" w="7334">
                      <a:moveTo>
                        <a:pt x="0" y="0"/>
                      </a:moveTo>
                      <a:lnTo>
                        <a:pt x="268" y="11384"/>
                      </a:lnTo>
                      <a:lnTo>
                        <a:pt x="7333" y="11419"/>
                      </a:lnTo>
                      <a:lnTo>
                        <a:pt x="5977" y="1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1613775" y="3759650"/>
                  <a:ext cx="206075" cy="285525"/>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1418850" y="3122875"/>
                  <a:ext cx="70500" cy="201650"/>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6"/>
                <p:cNvSpPr/>
                <p:nvPr/>
              </p:nvSpPr>
              <p:spPr>
                <a:xfrm>
                  <a:off x="1367775" y="3075125"/>
                  <a:ext cx="239607" cy="404175"/>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6"/>
                <p:cNvSpPr/>
                <p:nvPr/>
              </p:nvSpPr>
              <p:spPr>
                <a:xfrm>
                  <a:off x="1219888" y="3200050"/>
                  <a:ext cx="158825" cy="278375"/>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1599938" y="3199613"/>
                  <a:ext cx="156150" cy="279250"/>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961" name="Google Shape;5961;p56"/>
            <p:cNvSpPr/>
            <p:nvPr/>
          </p:nvSpPr>
          <p:spPr>
            <a:xfrm rot="-1442116">
              <a:off x="8399794" y="134195"/>
              <a:ext cx="215812" cy="903943"/>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56"/>
          <p:cNvGrpSpPr/>
          <p:nvPr/>
        </p:nvGrpSpPr>
        <p:grpSpPr>
          <a:xfrm>
            <a:off x="7179874" y="3611058"/>
            <a:ext cx="1338094" cy="1349176"/>
            <a:chOff x="5602775" y="1038825"/>
            <a:chExt cx="1221000" cy="1231000"/>
          </a:xfrm>
        </p:grpSpPr>
        <p:sp>
          <p:nvSpPr>
            <p:cNvPr id="5963" name="Google Shape;5963;p56"/>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5" name="Google Shape;5965;p56"/>
            <p:cNvGrpSpPr/>
            <p:nvPr/>
          </p:nvGrpSpPr>
          <p:grpSpPr>
            <a:xfrm>
              <a:off x="5602775" y="1038950"/>
              <a:ext cx="1221000" cy="1230875"/>
              <a:chOff x="5602775" y="1038950"/>
              <a:chExt cx="1221000" cy="1230875"/>
            </a:xfrm>
          </p:grpSpPr>
          <p:sp>
            <p:nvSpPr>
              <p:cNvPr id="5966" name="Google Shape;5966;p56"/>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6"/>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6"/>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6"/>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6"/>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6"/>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6"/>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6"/>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6"/>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6"/>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98" name="Google Shape;5998;p56"/>
          <p:cNvGrpSpPr/>
          <p:nvPr/>
        </p:nvGrpSpPr>
        <p:grpSpPr>
          <a:xfrm rot="1028429">
            <a:off x="737933" y="2985598"/>
            <a:ext cx="1386242" cy="1762625"/>
            <a:chOff x="1967950" y="1523375"/>
            <a:chExt cx="906875" cy="1153275"/>
          </a:xfrm>
        </p:grpSpPr>
        <p:sp>
          <p:nvSpPr>
            <p:cNvPr id="5999" name="Google Shape;5999;p56"/>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0" name="Google Shape;6000;p56"/>
            <p:cNvGrpSpPr/>
            <p:nvPr/>
          </p:nvGrpSpPr>
          <p:grpSpPr>
            <a:xfrm>
              <a:off x="2050475" y="1523375"/>
              <a:ext cx="811425" cy="1153275"/>
              <a:chOff x="2050475" y="1523375"/>
              <a:chExt cx="811425" cy="1153275"/>
            </a:xfrm>
          </p:grpSpPr>
          <p:sp>
            <p:nvSpPr>
              <p:cNvPr id="6001" name="Google Shape;6001;p56"/>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6"/>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6"/>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6"/>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6"/>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6"/>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6"/>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6"/>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6"/>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6"/>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6"/>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6"/>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6"/>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1" name="Google Shape;6031;p56"/>
          <p:cNvGrpSpPr/>
          <p:nvPr/>
        </p:nvGrpSpPr>
        <p:grpSpPr>
          <a:xfrm rot="1722712">
            <a:off x="591941" y="182523"/>
            <a:ext cx="1225845" cy="1080307"/>
            <a:chOff x="674325" y="1440625"/>
            <a:chExt cx="841650" cy="741725"/>
          </a:xfrm>
        </p:grpSpPr>
        <p:sp>
          <p:nvSpPr>
            <p:cNvPr id="6032" name="Google Shape;6032;p56"/>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3" name="Google Shape;6033;p56"/>
            <p:cNvGrpSpPr/>
            <p:nvPr/>
          </p:nvGrpSpPr>
          <p:grpSpPr>
            <a:xfrm>
              <a:off x="674325" y="1440625"/>
              <a:ext cx="841650" cy="741725"/>
              <a:chOff x="674325" y="1440625"/>
              <a:chExt cx="841650" cy="741725"/>
            </a:xfrm>
          </p:grpSpPr>
          <p:sp>
            <p:nvSpPr>
              <p:cNvPr id="6034" name="Google Shape;6034;p56"/>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6"/>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6"/>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6"/>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6"/>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6"/>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6"/>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1" name="Google Shape;6041;p56"/>
          <p:cNvGrpSpPr/>
          <p:nvPr/>
        </p:nvGrpSpPr>
        <p:grpSpPr>
          <a:xfrm>
            <a:off x="3917770" y="-1515491"/>
            <a:ext cx="3325543" cy="3045370"/>
            <a:chOff x="4713095" y="-1788653"/>
            <a:chExt cx="3325543" cy="3045370"/>
          </a:xfrm>
        </p:grpSpPr>
        <p:sp>
          <p:nvSpPr>
            <p:cNvPr id="6042" name="Google Shape;6042;p56"/>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6"/>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6"/>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6"/>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6"/>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6"/>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6"/>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6"/>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6"/>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6"/>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6"/>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6"/>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6"/>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6"/>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6"/>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6"/>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6"/>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6"/>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6"/>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6"/>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6"/>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6"/>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6"/>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6"/>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6"/>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6"/>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6"/>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6"/>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6"/>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6"/>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7" name="Shape 6087"/>
        <p:cNvGrpSpPr/>
        <p:nvPr/>
      </p:nvGrpSpPr>
      <p:grpSpPr>
        <a:xfrm>
          <a:off x="0" y="0"/>
          <a:ext cx="0" cy="0"/>
          <a:chOff x="0" y="0"/>
          <a:chExt cx="0" cy="0"/>
        </a:xfrm>
      </p:grpSpPr>
      <p:sp>
        <p:nvSpPr>
          <p:cNvPr id="6088" name="Google Shape;6088;p57"/>
          <p:cNvSpPr txBox="1"/>
          <p:nvPr>
            <p:ph type="title"/>
          </p:nvPr>
        </p:nvSpPr>
        <p:spPr>
          <a:xfrm>
            <a:off x="720000" y="495500"/>
            <a:ext cx="7704000" cy="5727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ost popular</a:t>
            </a:r>
            <a:r>
              <a:rPr lang="en">
                <a:solidFill>
                  <a:schemeClr val="lt1"/>
                </a:solidFill>
              </a:rPr>
              <a:t> flavors</a:t>
            </a:r>
            <a:endParaRPr>
              <a:solidFill>
                <a:schemeClr val="lt1"/>
              </a:solidFill>
            </a:endParaRPr>
          </a:p>
        </p:txBody>
      </p:sp>
      <p:sp>
        <p:nvSpPr>
          <p:cNvPr id="6089" name="Google Shape;6089;p57"/>
          <p:cNvSpPr txBox="1"/>
          <p:nvPr/>
        </p:nvSpPr>
        <p:spPr>
          <a:xfrm>
            <a:off x="1776077" y="1554800"/>
            <a:ext cx="2938200" cy="27114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a:p>
            <a:pPr indent="-317500" lvl="0" marL="457200" rtl="0" algn="l">
              <a:spcBef>
                <a:spcPts val="0"/>
              </a:spcBef>
              <a:spcAft>
                <a:spcPts val="0"/>
              </a:spcAft>
              <a:buClr>
                <a:schemeClr val="dk2"/>
              </a:buClr>
              <a:buSzPts val="1400"/>
              <a:buFont typeface="Nunito"/>
              <a:buChar char="●"/>
            </a:pPr>
            <a:r>
              <a:rPr lang="en">
                <a:solidFill>
                  <a:schemeClr val="dk2"/>
                </a:solidFill>
                <a:latin typeface="Nunito"/>
                <a:ea typeface="Nunito"/>
                <a:cs typeface="Nunito"/>
                <a:sym typeface="Nunito"/>
              </a:rPr>
              <a:t>List the best selling flavors</a:t>
            </a:r>
            <a:endParaRPr>
              <a:solidFill>
                <a:schemeClr val="dk2"/>
              </a:solidFill>
              <a:latin typeface="Nunito"/>
              <a:ea typeface="Nunito"/>
              <a:cs typeface="Nunito"/>
              <a:sym typeface="Nunito"/>
            </a:endParaRPr>
          </a:p>
        </p:txBody>
      </p:sp>
      <p:grpSp>
        <p:nvGrpSpPr>
          <p:cNvPr id="6090" name="Google Shape;6090;p57"/>
          <p:cNvGrpSpPr/>
          <p:nvPr/>
        </p:nvGrpSpPr>
        <p:grpSpPr>
          <a:xfrm>
            <a:off x="683689" y="447018"/>
            <a:ext cx="577760" cy="572681"/>
            <a:chOff x="2733200" y="4036075"/>
            <a:chExt cx="588650" cy="583475"/>
          </a:xfrm>
        </p:grpSpPr>
        <p:sp>
          <p:nvSpPr>
            <p:cNvPr id="6091" name="Google Shape;6091;p57"/>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7"/>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7"/>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7"/>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7"/>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57"/>
          <p:cNvGrpSpPr/>
          <p:nvPr/>
        </p:nvGrpSpPr>
        <p:grpSpPr>
          <a:xfrm>
            <a:off x="7012900" y="4608500"/>
            <a:ext cx="672425" cy="340950"/>
            <a:chOff x="1665975" y="4057425"/>
            <a:chExt cx="672425" cy="340950"/>
          </a:xfrm>
        </p:grpSpPr>
        <p:sp>
          <p:nvSpPr>
            <p:cNvPr id="6097" name="Google Shape;6097;p57"/>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8" name="Google Shape;6098;p57"/>
            <p:cNvGrpSpPr/>
            <p:nvPr/>
          </p:nvGrpSpPr>
          <p:grpSpPr>
            <a:xfrm>
              <a:off x="1665975" y="4057425"/>
              <a:ext cx="672425" cy="340950"/>
              <a:chOff x="1665975" y="4057425"/>
              <a:chExt cx="672425" cy="340950"/>
            </a:xfrm>
          </p:grpSpPr>
          <p:sp>
            <p:nvSpPr>
              <p:cNvPr id="6099" name="Google Shape;6099;p57"/>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7"/>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7"/>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7"/>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7"/>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7"/>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7"/>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7"/>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7"/>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7"/>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7"/>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10" name="Google Shape;6110;p57"/>
          <p:cNvGrpSpPr/>
          <p:nvPr/>
        </p:nvGrpSpPr>
        <p:grpSpPr>
          <a:xfrm>
            <a:off x="5455733" y="1618791"/>
            <a:ext cx="1607390" cy="2576281"/>
            <a:chOff x="6751506" y="1820416"/>
            <a:chExt cx="1479692" cy="2371611"/>
          </a:xfrm>
        </p:grpSpPr>
        <p:sp>
          <p:nvSpPr>
            <p:cNvPr id="6111" name="Google Shape;6111;p57"/>
            <p:cNvSpPr/>
            <p:nvPr/>
          </p:nvSpPr>
          <p:spPr>
            <a:xfrm rot="664768">
              <a:off x="6953442" y="1903228"/>
              <a:ext cx="1075819" cy="2205987"/>
            </a:xfrm>
            <a:custGeom>
              <a:rect b="b" l="l" r="r" t="t"/>
              <a:pathLst>
                <a:path extrusionOk="0" h="55688" w="27158">
                  <a:moveTo>
                    <a:pt x="13641" y="0"/>
                  </a:moveTo>
                  <a:cubicBezTo>
                    <a:pt x="6263" y="0"/>
                    <a:pt x="250" y="5957"/>
                    <a:pt x="197" y="13347"/>
                  </a:cubicBezTo>
                  <a:lnTo>
                    <a:pt x="72" y="30583"/>
                  </a:lnTo>
                  <a:lnTo>
                    <a:pt x="36" y="34223"/>
                  </a:lnTo>
                  <a:lnTo>
                    <a:pt x="19" y="36507"/>
                  </a:lnTo>
                  <a:cubicBezTo>
                    <a:pt x="1" y="38773"/>
                    <a:pt x="1821" y="40610"/>
                    <a:pt x="4087" y="40628"/>
                  </a:cubicBezTo>
                  <a:lnTo>
                    <a:pt x="11135" y="40682"/>
                  </a:lnTo>
                  <a:lnTo>
                    <a:pt x="11117" y="42805"/>
                  </a:lnTo>
                  <a:lnTo>
                    <a:pt x="11045" y="53386"/>
                  </a:lnTo>
                  <a:cubicBezTo>
                    <a:pt x="11045" y="54653"/>
                    <a:pt x="12062" y="55687"/>
                    <a:pt x="13329" y="55687"/>
                  </a:cubicBezTo>
                  <a:cubicBezTo>
                    <a:pt x="13340" y="55688"/>
                    <a:pt x="13351" y="55688"/>
                    <a:pt x="13362" y="55688"/>
                  </a:cubicBezTo>
                  <a:cubicBezTo>
                    <a:pt x="14614" y="55688"/>
                    <a:pt x="15631" y="54677"/>
                    <a:pt x="15649" y="53421"/>
                  </a:cubicBezTo>
                  <a:lnTo>
                    <a:pt x="15738" y="40717"/>
                  </a:lnTo>
                  <a:lnTo>
                    <a:pt x="13436" y="40700"/>
                  </a:lnTo>
                  <a:lnTo>
                    <a:pt x="22804" y="40771"/>
                  </a:lnTo>
                  <a:cubicBezTo>
                    <a:pt x="22815" y="40771"/>
                    <a:pt x="22826" y="40771"/>
                    <a:pt x="22837" y="40771"/>
                  </a:cubicBezTo>
                  <a:cubicBezTo>
                    <a:pt x="25088" y="40771"/>
                    <a:pt x="26908" y="38958"/>
                    <a:pt x="26925" y="36721"/>
                  </a:cubicBezTo>
                  <a:lnTo>
                    <a:pt x="26943" y="34419"/>
                  </a:lnTo>
                  <a:lnTo>
                    <a:pt x="26979" y="30779"/>
                  </a:lnTo>
                  <a:lnTo>
                    <a:pt x="27086" y="16202"/>
                  </a:lnTo>
                  <a:lnTo>
                    <a:pt x="27104" y="13543"/>
                  </a:lnTo>
                  <a:cubicBezTo>
                    <a:pt x="27157" y="6121"/>
                    <a:pt x="21180" y="54"/>
                    <a:pt x="13740" y="1"/>
                  </a:cubicBezTo>
                  <a:cubicBezTo>
                    <a:pt x="13707" y="0"/>
                    <a:pt x="13674" y="0"/>
                    <a:pt x="1364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7"/>
            <p:cNvSpPr/>
            <p:nvPr/>
          </p:nvSpPr>
          <p:spPr>
            <a:xfrm rot="664768">
              <a:off x="7240109" y="3495169"/>
              <a:ext cx="185905" cy="594477"/>
            </a:xfrm>
            <a:custGeom>
              <a:rect b="b" l="l" r="r" t="t"/>
              <a:pathLst>
                <a:path extrusionOk="0" h="15007" w="4693">
                  <a:moveTo>
                    <a:pt x="90" y="1"/>
                  </a:moveTo>
                  <a:lnTo>
                    <a:pt x="0" y="12687"/>
                  </a:lnTo>
                  <a:cubicBezTo>
                    <a:pt x="0" y="13954"/>
                    <a:pt x="1017" y="14989"/>
                    <a:pt x="2284" y="15006"/>
                  </a:cubicBezTo>
                  <a:cubicBezTo>
                    <a:pt x="3551" y="15006"/>
                    <a:pt x="4586" y="13989"/>
                    <a:pt x="4604" y="12723"/>
                  </a:cubicBezTo>
                  <a:lnTo>
                    <a:pt x="4693" y="36"/>
                  </a:lnTo>
                  <a:lnTo>
                    <a:pt x="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7"/>
            <p:cNvSpPr/>
            <p:nvPr/>
          </p:nvSpPr>
          <p:spPr>
            <a:xfrm rot="664768">
              <a:off x="7291794" y="3500182"/>
              <a:ext cx="183093" cy="85565"/>
            </a:xfrm>
            <a:custGeom>
              <a:rect b="b" l="l" r="r" t="t"/>
              <a:pathLst>
                <a:path extrusionOk="0" h="2160" w="4622">
                  <a:moveTo>
                    <a:pt x="19" y="1"/>
                  </a:moveTo>
                  <a:lnTo>
                    <a:pt x="1" y="2124"/>
                  </a:lnTo>
                  <a:lnTo>
                    <a:pt x="4604" y="2160"/>
                  </a:lnTo>
                  <a:lnTo>
                    <a:pt x="4622" y="36"/>
                  </a:lnTo>
                  <a:lnTo>
                    <a:pt x="1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7"/>
            <p:cNvSpPr/>
            <p:nvPr/>
          </p:nvSpPr>
          <p:spPr>
            <a:xfrm rot="664768">
              <a:off x="7267122" y="3614087"/>
              <a:ext cx="43852" cy="405442"/>
            </a:xfrm>
            <a:custGeom>
              <a:rect b="b" l="l" r="r" t="t"/>
              <a:pathLst>
                <a:path extrusionOk="0" h="10235" w="1107">
                  <a:moveTo>
                    <a:pt x="434" y="0"/>
                  </a:moveTo>
                  <a:cubicBezTo>
                    <a:pt x="248" y="0"/>
                    <a:pt x="71" y="145"/>
                    <a:pt x="71" y="365"/>
                  </a:cubicBezTo>
                  <a:lnTo>
                    <a:pt x="0" y="9108"/>
                  </a:lnTo>
                  <a:cubicBezTo>
                    <a:pt x="0" y="9483"/>
                    <a:pt x="143" y="9858"/>
                    <a:pt x="410" y="10125"/>
                  </a:cubicBezTo>
                  <a:cubicBezTo>
                    <a:pt x="480" y="10200"/>
                    <a:pt x="570" y="10234"/>
                    <a:pt x="660" y="10234"/>
                  </a:cubicBezTo>
                  <a:cubicBezTo>
                    <a:pt x="848" y="10234"/>
                    <a:pt x="1035" y="10087"/>
                    <a:pt x="1035" y="9858"/>
                  </a:cubicBezTo>
                  <a:lnTo>
                    <a:pt x="1106" y="1097"/>
                  </a:lnTo>
                  <a:cubicBezTo>
                    <a:pt x="1106" y="722"/>
                    <a:pt x="946" y="365"/>
                    <a:pt x="678" y="98"/>
                  </a:cubicBezTo>
                  <a:cubicBezTo>
                    <a:pt x="605" y="30"/>
                    <a:pt x="518" y="0"/>
                    <a:pt x="43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7"/>
            <p:cNvSpPr/>
            <p:nvPr/>
          </p:nvSpPr>
          <p:spPr>
            <a:xfrm rot="664768">
              <a:off x="6880038" y="3250934"/>
              <a:ext cx="1067342" cy="259467"/>
            </a:xfrm>
            <a:custGeom>
              <a:rect b="b" l="l" r="r" t="t"/>
              <a:pathLst>
                <a:path extrusionOk="0" h="6550" w="26944">
                  <a:moveTo>
                    <a:pt x="36" y="1"/>
                  </a:moveTo>
                  <a:lnTo>
                    <a:pt x="19" y="2285"/>
                  </a:lnTo>
                  <a:cubicBezTo>
                    <a:pt x="1" y="4551"/>
                    <a:pt x="1821" y="6388"/>
                    <a:pt x="4087" y="6406"/>
                  </a:cubicBezTo>
                  <a:lnTo>
                    <a:pt x="22804" y="6549"/>
                  </a:lnTo>
                  <a:cubicBezTo>
                    <a:pt x="22815" y="6549"/>
                    <a:pt x="22826" y="6549"/>
                    <a:pt x="22836" y="6549"/>
                  </a:cubicBezTo>
                  <a:cubicBezTo>
                    <a:pt x="25070" y="6549"/>
                    <a:pt x="26908" y="4736"/>
                    <a:pt x="26925" y="2481"/>
                  </a:cubicBezTo>
                  <a:lnTo>
                    <a:pt x="26943" y="19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7"/>
            <p:cNvSpPr/>
            <p:nvPr/>
          </p:nvSpPr>
          <p:spPr>
            <a:xfrm rot="664768">
              <a:off x="7051081" y="1912629"/>
              <a:ext cx="1072254" cy="1219298"/>
            </a:xfrm>
            <a:custGeom>
              <a:rect b="b" l="l" r="r" t="t"/>
              <a:pathLst>
                <a:path extrusionOk="0" h="30780" w="27068">
                  <a:moveTo>
                    <a:pt x="13569" y="0"/>
                  </a:moveTo>
                  <a:cubicBezTo>
                    <a:pt x="6191" y="0"/>
                    <a:pt x="178" y="5957"/>
                    <a:pt x="125" y="13347"/>
                  </a:cubicBezTo>
                  <a:lnTo>
                    <a:pt x="0" y="30583"/>
                  </a:lnTo>
                  <a:lnTo>
                    <a:pt x="26889" y="30779"/>
                  </a:lnTo>
                  <a:lnTo>
                    <a:pt x="26996" y="16202"/>
                  </a:lnTo>
                  <a:lnTo>
                    <a:pt x="27014" y="13543"/>
                  </a:lnTo>
                  <a:cubicBezTo>
                    <a:pt x="27067" y="6121"/>
                    <a:pt x="21090" y="54"/>
                    <a:pt x="13668" y="1"/>
                  </a:cubicBezTo>
                  <a:cubicBezTo>
                    <a:pt x="13635" y="0"/>
                    <a:pt x="13602" y="0"/>
                    <a:pt x="13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7"/>
            <p:cNvSpPr/>
            <p:nvPr/>
          </p:nvSpPr>
          <p:spPr>
            <a:xfrm rot="664768">
              <a:off x="6918296" y="3110810"/>
              <a:ext cx="1066589" cy="152709"/>
            </a:xfrm>
            <a:custGeom>
              <a:rect b="b" l="l" r="r" t="t"/>
              <a:pathLst>
                <a:path extrusionOk="0" h="3855" w="26925">
                  <a:moveTo>
                    <a:pt x="18" y="0"/>
                  </a:moveTo>
                  <a:lnTo>
                    <a:pt x="0" y="3658"/>
                  </a:lnTo>
                  <a:lnTo>
                    <a:pt x="26889" y="3854"/>
                  </a:lnTo>
                  <a:lnTo>
                    <a:pt x="26925" y="214"/>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7"/>
            <p:cNvSpPr/>
            <p:nvPr/>
          </p:nvSpPr>
          <p:spPr>
            <a:xfrm rot="664768">
              <a:off x="7692886" y="2063048"/>
              <a:ext cx="181548" cy="111512"/>
            </a:xfrm>
            <a:custGeom>
              <a:rect b="b" l="l" r="r" t="t"/>
              <a:pathLst>
                <a:path extrusionOk="0" h="2815" w="4583">
                  <a:moveTo>
                    <a:pt x="1592" y="0"/>
                  </a:moveTo>
                  <a:cubicBezTo>
                    <a:pt x="696" y="0"/>
                    <a:pt x="0" y="377"/>
                    <a:pt x="533" y="1606"/>
                  </a:cubicBezTo>
                  <a:cubicBezTo>
                    <a:pt x="765" y="2087"/>
                    <a:pt x="1175" y="2462"/>
                    <a:pt x="1675" y="2641"/>
                  </a:cubicBezTo>
                  <a:cubicBezTo>
                    <a:pt x="2028" y="2754"/>
                    <a:pt x="2400" y="2814"/>
                    <a:pt x="2777" y="2814"/>
                  </a:cubicBezTo>
                  <a:cubicBezTo>
                    <a:pt x="2932" y="2814"/>
                    <a:pt x="3089" y="2804"/>
                    <a:pt x="3245" y="2783"/>
                  </a:cubicBezTo>
                  <a:cubicBezTo>
                    <a:pt x="3744" y="2730"/>
                    <a:pt x="4280" y="2516"/>
                    <a:pt x="4476" y="2052"/>
                  </a:cubicBezTo>
                  <a:cubicBezTo>
                    <a:pt x="4583" y="1713"/>
                    <a:pt x="4529" y="1356"/>
                    <a:pt x="4297" y="1070"/>
                  </a:cubicBezTo>
                  <a:cubicBezTo>
                    <a:pt x="4083" y="785"/>
                    <a:pt x="3798" y="571"/>
                    <a:pt x="3495" y="428"/>
                  </a:cubicBezTo>
                  <a:cubicBezTo>
                    <a:pt x="3031" y="208"/>
                    <a:pt x="2256" y="0"/>
                    <a:pt x="1592"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7"/>
            <p:cNvSpPr/>
            <p:nvPr/>
          </p:nvSpPr>
          <p:spPr>
            <a:xfrm rot="664768">
              <a:off x="7674481" y="2888463"/>
              <a:ext cx="72809" cy="100856"/>
            </a:xfrm>
            <a:custGeom>
              <a:rect b="b" l="l" r="r" t="t"/>
              <a:pathLst>
                <a:path extrusionOk="0" h="2546" w="1838">
                  <a:moveTo>
                    <a:pt x="917" y="0"/>
                  </a:moveTo>
                  <a:cubicBezTo>
                    <a:pt x="422" y="0"/>
                    <a:pt x="0" y="1164"/>
                    <a:pt x="0" y="1660"/>
                  </a:cubicBezTo>
                  <a:cubicBezTo>
                    <a:pt x="27" y="2251"/>
                    <a:pt x="472" y="2545"/>
                    <a:pt x="917" y="2545"/>
                  </a:cubicBezTo>
                  <a:cubicBezTo>
                    <a:pt x="1359" y="2545"/>
                    <a:pt x="1802" y="2255"/>
                    <a:pt x="1838" y="1678"/>
                  </a:cubicBezTo>
                  <a:cubicBezTo>
                    <a:pt x="1838" y="1178"/>
                    <a:pt x="1427" y="0"/>
                    <a:pt x="928" y="0"/>
                  </a:cubicBezTo>
                  <a:cubicBezTo>
                    <a:pt x="924" y="0"/>
                    <a:pt x="920"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7"/>
            <p:cNvSpPr/>
            <p:nvPr/>
          </p:nvSpPr>
          <p:spPr>
            <a:xfrm rot="664768">
              <a:off x="7543828" y="2646809"/>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28"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7"/>
            <p:cNvSpPr/>
            <p:nvPr/>
          </p:nvSpPr>
          <p:spPr>
            <a:xfrm rot="664768">
              <a:off x="7884434" y="2716386"/>
              <a:ext cx="72849" cy="102717"/>
            </a:xfrm>
            <a:custGeom>
              <a:rect b="b" l="l" r="r" t="t"/>
              <a:pathLst>
                <a:path extrusionOk="0" h="2593" w="1839">
                  <a:moveTo>
                    <a:pt x="917" y="1"/>
                  </a:moveTo>
                  <a:cubicBezTo>
                    <a:pt x="422" y="1"/>
                    <a:pt x="0" y="1164"/>
                    <a:pt x="0" y="1660"/>
                  </a:cubicBezTo>
                  <a:cubicBezTo>
                    <a:pt x="0" y="2280"/>
                    <a:pt x="462" y="2593"/>
                    <a:pt x="923" y="2593"/>
                  </a:cubicBezTo>
                  <a:cubicBezTo>
                    <a:pt x="1377" y="2593"/>
                    <a:pt x="1829" y="2289"/>
                    <a:pt x="1838" y="1678"/>
                  </a:cubicBezTo>
                  <a:cubicBezTo>
                    <a:pt x="1838" y="1179"/>
                    <a:pt x="1446" y="1"/>
                    <a:pt x="928" y="1"/>
                  </a:cubicBezTo>
                  <a:cubicBezTo>
                    <a:pt x="925" y="1"/>
                    <a:pt x="921" y="1"/>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7"/>
            <p:cNvSpPr/>
            <p:nvPr/>
          </p:nvSpPr>
          <p:spPr>
            <a:xfrm rot="664768">
              <a:off x="7413581" y="2451324"/>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46"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7"/>
            <p:cNvSpPr/>
            <p:nvPr/>
          </p:nvSpPr>
          <p:spPr>
            <a:xfrm rot="664768">
              <a:off x="7717394" y="2443865"/>
              <a:ext cx="72849" cy="102797"/>
            </a:xfrm>
            <a:custGeom>
              <a:rect b="b" l="l" r="r" t="t"/>
              <a:pathLst>
                <a:path extrusionOk="0" h="2595" w="1839">
                  <a:moveTo>
                    <a:pt x="928" y="0"/>
                  </a:moveTo>
                  <a:cubicBezTo>
                    <a:pt x="429" y="0"/>
                    <a:pt x="1" y="1160"/>
                    <a:pt x="1" y="1678"/>
                  </a:cubicBezTo>
                  <a:cubicBezTo>
                    <a:pt x="1" y="2286"/>
                    <a:pt x="459" y="2594"/>
                    <a:pt x="918" y="2594"/>
                  </a:cubicBezTo>
                  <a:cubicBezTo>
                    <a:pt x="1373" y="2594"/>
                    <a:pt x="1830" y="2291"/>
                    <a:pt x="1838" y="1678"/>
                  </a:cubicBezTo>
                  <a:cubicBezTo>
                    <a:pt x="1838" y="1178"/>
                    <a:pt x="1446"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7"/>
            <p:cNvSpPr/>
            <p:nvPr/>
          </p:nvSpPr>
          <p:spPr>
            <a:xfrm rot="664768">
              <a:off x="7892521" y="2265830"/>
              <a:ext cx="74275" cy="104658"/>
            </a:xfrm>
            <a:custGeom>
              <a:rect b="b" l="l" r="r" t="t"/>
              <a:pathLst>
                <a:path extrusionOk="0" h="2642" w="1875">
                  <a:moveTo>
                    <a:pt x="935" y="1"/>
                  </a:moveTo>
                  <a:cubicBezTo>
                    <a:pt x="441" y="1"/>
                    <a:pt x="19" y="1164"/>
                    <a:pt x="19" y="1660"/>
                  </a:cubicBezTo>
                  <a:cubicBezTo>
                    <a:pt x="1" y="2195"/>
                    <a:pt x="411" y="2641"/>
                    <a:pt x="929" y="2641"/>
                  </a:cubicBezTo>
                  <a:cubicBezTo>
                    <a:pt x="1464" y="2641"/>
                    <a:pt x="1874" y="2213"/>
                    <a:pt x="1857" y="1678"/>
                  </a:cubicBezTo>
                  <a:cubicBezTo>
                    <a:pt x="1857" y="1178"/>
                    <a:pt x="1464" y="1"/>
                    <a:pt x="947" y="1"/>
                  </a:cubicBezTo>
                  <a:cubicBezTo>
                    <a:pt x="943" y="1"/>
                    <a:pt x="939"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7"/>
            <p:cNvSpPr/>
            <p:nvPr/>
          </p:nvSpPr>
          <p:spPr>
            <a:xfrm rot="664768">
              <a:off x="7326047" y="2844785"/>
              <a:ext cx="43892" cy="102519"/>
            </a:xfrm>
            <a:custGeom>
              <a:rect b="b" l="l" r="r" t="t"/>
              <a:pathLst>
                <a:path extrusionOk="0" h="2588" w="1108">
                  <a:moveTo>
                    <a:pt x="197" y="0"/>
                  </a:moveTo>
                  <a:cubicBezTo>
                    <a:pt x="144" y="0"/>
                    <a:pt x="72" y="0"/>
                    <a:pt x="37" y="36"/>
                  </a:cubicBezTo>
                  <a:lnTo>
                    <a:pt x="1" y="2570"/>
                  </a:lnTo>
                  <a:cubicBezTo>
                    <a:pt x="72" y="2588"/>
                    <a:pt x="126" y="2588"/>
                    <a:pt x="179" y="2588"/>
                  </a:cubicBezTo>
                  <a:cubicBezTo>
                    <a:pt x="679" y="2588"/>
                    <a:pt x="1089" y="2195"/>
                    <a:pt x="1089" y="1678"/>
                  </a:cubicBezTo>
                  <a:cubicBezTo>
                    <a:pt x="1107" y="1178"/>
                    <a:pt x="697"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7"/>
            <p:cNvSpPr/>
            <p:nvPr/>
          </p:nvSpPr>
          <p:spPr>
            <a:xfrm rot="664768">
              <a:off x="7296980" y="2839277"/>
              <a:ext cx="31136" cy="100380"/>
            </a:xfrm>
            <a:custGeom>
              <a:rect b="b" l="l" r="r" t="t"/>
              <a:pathLst>
                <a:path extrusionOk="0" h="2534" w="786">
                  <a:moveTo>
                    <a:pt x="786" y="0"/>
                  </a:moveTo>
                  <a:lnTo>
                    <a:pt x="786" y="0"/>
                  </a:lnTo>
                  <a:cubicBezTo>
                    <a:pt x="357" y="214"/>
                    <a:pt x="18" y="1178"/>
                    <a:pt x="18" y="1624"/>
                  </a:cubicBezTo>
                  <a:cubicBezTo>
                    <a:pt x="1" y="2070"/>
                    <a:pt x="322" y="2462"/>
                    <a:pt x="768" y="2534"/>
                  </a:cubicBez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7"/>
            <p:cNvSpPr/>
            <p:nvPr/>
          </p:nvSpPr>
          <p:spPr>
            <a:xfrm rot="664768">
              <a:off x="7126482" y="2642290"/>
              <a:ext cx="37474" cy="103232"/>
            </a:xfrm>
            <a:custGeom>
              <a:rect b="b" l="l" r="r" t="t"/>
              <a:pathLst>
                <a:path extrusionOk="0" h="2606" w="946">
                  <a:moveTo>
                    <a:pt x="946" y="1"/>
                  </a:moveTo>
                  <a:cubicBezTo>
                    <a:pt x="428" y="1"/>
                    <a:pt x="18" y="1161"/>
                    <a:pt x="18" y="1678"/>
                  </a:cubicBezTo>
                  <a:cubicBezTo>
                    <a:pt x="0" y="2178"/>
                    <a:pt x="411" y="2588"/>
                    <a:pt x="928" y="2606"/>
                  </a:cubicBezTo>
                  <a:lnTo>
                    <a:pt x="9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7"/>
            <p:cNvSpPr/>
            <p:nvPr/>
          </p:nvSpPr>
          <p:spPr>
            <a:xfrm rot="664768">
              <a:off x="7162533" y="2649214"/>
              <a:ext cx="36088" cy="103232"/>
            </a:xfrm>
            <a:custGeom>
              <a:rect b="b" l="l" r="r" t="t"/>
              <a:pathLst>
                <a:path extrusionOk="0" h="2606" w="911">
                  <a:moveTo>
                    <a:pt x="19" y="1"/>
                  </a:moveTo>
                  <a:lnTo>
                    <a:pt x="1" y="2606"/>
                  </a:lnTo>
                  <a:cubicBezTo>
                    <a:pt x="501" y="2606"/>
                    <a:pt x="911" y="2196"/>
                    <a:pt x="911" y="1678"/>
                  </a:cubicBezTo>
                  <a:cubicBezTo>
                    <a:pt x="911" y="1179"/>
                    <a:pt x="518"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7"/>
            <p:cNvSpPr/>
            <p:nvPr/>
          </p:nvSpPr>
          <p:spPr>
            <a:xfrm rot="664768">
              <a:off x="7256221" y="2338720"/>
              <a:ext cx="70710" cy="79900"/>
            </a:xfrm>
            <a:custGeom>
              <a:rect b="b" l="l" r="r" t="t"/>
              <a:pathLst>
                <a:path extrusionOk="0" h="2017" w="1785">
                  <a:moveTo>
                    <a:pt x="928" y="0"/>
                  </a:moveTo>
                  <a:cubicBezTo>
                    <a:pt x="429" y="0"/>
                    <a:pt x="0" y="1160"/>
                    <a:pt x="0" y="1678"/>
                  </a:cubicBezTo>
                  <a:cubicBezTo>
                    <a:pt x="0" y="1785"/>
                    <a:pt x="18" y="1910"/>
                    <a:pt x="72" y="2017"/>
                  </a:cubicBezTo>
                  <a:cubicBezTo>
                    <a:pt x="518" y="1571"/>
                    <a:pt x="1142" y="1303"/>
                    <a:pt x="1785" y="1303"/>
                  </a:cubicBezTo>
                  <a:cubicBezTo>
                    <a:pt x="1660" y="750"/>
                    <a:pt x="1339" y="18"/>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7"/>
            <p:cNvSpPr/>
            <p:nvPr/>
          </p:nvSpPr>
          <p:spPr>
            <a:xfrm rot="664768">
              <a:off x="7251851" y="2390120"/>
              <a:ext cx="70036" cy="50943"/>
            </a:xfrm>
            <a:custGeom>
              <a:rect b="b" l="l" r="r" t="t"/>
              <a:pathLst>
                <a:path extrusionOk="0" h="1286" w="1768">
                  <a:moveTo>
                    <a:pt x="1714" y="0"/>
                  </a:moveTo>
                  <a:cubicBezTo>
                    <a:pt x="1071" y="0"/>
                    <a:pt x="447" y="268"/>
                    <a:pt x="1" y="714"/>
                  </a:cubicBezTo>
                  <a:cubicBezTo>
                    <a:pt x="126" y="1053"/>
                    <a:pt x="465" y="1285"/>
                    <a:pt x="839" y="1285"/>
                  </a:cubicBezTo>
                  <a:cubicBezTo>
                    <a:pt x="850" y="1285"/>
                    <a:pt x="860" y="1285"/>
                    <a:pt x="871" y="1285"/>
                  </a:cubicBezTo>
                  <a:cubicBezTo>
                    <a:pt x="1356" y="1285"/>
                    <a:pt x="1750" y="881"/>
                    <a:pt x="1767" y="375"/>
                  </a:cubicBezTo>
                  <a:cubicBezTo>
                    <a:pt x="1767" y="250"/>
                    <a:pt x="1749" y="125"/>
                    <a:pt x="17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7"/>
            <p:cNvSpPr/>
            <p:nvPr/>
          </p:nvSpPr>
          <p:spPr>
            <a:xfrm rot="664768">
              <a:off x="7593020" y="2169391"/>
              <a:ext cx="49517" cy="95468"/>
            </a:xfrm>
            <a:custGeom>
              <a:rect b="b" l="l" r="r" t="t"/>
              <a:pathLst>
                <a:path extrusionOk="0" h="2410" w="1250">
                  <a:moveTo>
                    <a:pt x="697" y="0"/>
                  </a:moveTo>
                  <a:cubicBezTo>
                    <a:pt x="679" y="179"/>
                    <a:pt x="661" y="375"/>
                    <a:pt x="607" y="554"/>
                  </a:cubicBezTo>
                  <a:cubicBezTo>
                    <a:pt x="500" y="1178"/>
                    <a:pt x="286" y="1767"/>
                    <a:pt x="1" y="2338"/>
                  </a:cubicBezTo>
                  <a:cubicBezTo>
                    <a:pt x="108" y="2374"/>
                    <a:pt x="215" y="2409"/>
                    <a:pt x="322" y="2409"/>
                  </a:cubicBezTo>
                  <a:cubicBezTo>
                    <a:pt x="839" y="2409"/>
                    <a:pt x="1250" y="1999"/>
                    <a:pt x="1250" y="1499"/>
                  </a:cubicBezTo>
                  <a:cubicBezTo>
                    <a:pt x="1232" y="946"/>
                    <a:pt x="1036" y="429"/>
                    <a:pt x="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7"/>
            <p:cNvSpPr/>
            <p:nvPr/>
          </p:nvSpPr>
          <p:spPr>
            <a:xfrm rot="664768">
              <a:off x="7571129" y="2157379"/>
              <a:ext cx="50943" cy="100380"/>
            </a:xfrm>
            <a:custGeom>
              <a:rect b="b" l="l" r="r" t="t"/>
              <a:pathLst>
                <a:path extrusionOk="0" h="2534" w="1286">
                  <a:moveTo>
                    <a:pt x="929" y="0"/>
                  </a:moveTo>
                  <a:cubicBezTo>
                    <a:pt x="429" y="0"/>
                    <a:pt x="19" y="1160"/>
                    <a:pt x="1" y="1677"/>
                  </a:cubicBezTo>
                  <a:cubicBezTo>
                    <a:pt x="1" y="2052"/>
                    <a:pt x="233" y="2391"/>
                    <a:pt x="590" y="2534"/>
                  </a:cubicBezTo>
                  <a:cubicBezTo>
                    <a:pt x="875" y="1963"/>
                    <a:pt x="1089" y="1356"/>
                    <a:pt x="1196" y="750"/>
                  </a:cubicBezTo>
                  <a:cubicBezTo>
                    <a:pt x="1250" y="571"/>
                    <a:pt x="1268" y="375"/>
                    <a:pt x="1286" y="196"/>
                  </a:cubicBezTo>
                  <a:cubicBezTo>
                    <a:pt x="1196" y="72"/>
                    <a:pt x="1071"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7"/>
            <p:cNvSpPr/>
            <p:nvPr/>
          </p:nvSpPr>
          <p:spPr>
            <a:xfrm rot="664768">
              <a:off x="7257510" y="2003552"/>
              <a:ext cx="373237" cy="324869"/>
            </a:xfrm>
            <a:custGeom>
              <a:rect b="b" l="l" r="r" t="t"/>
              <a:pathLst>
                <a:path extrusionOk="0" h="8201" w="9422">
                  <a:moveTo>
                    <a:pt x="7457" y="0"/>
                  </a:moveTo>
                  <a:cubicBezTo>
                    <a:pt x="7264" y="0"/>
                    <a:pt x="7067" y="29"/>
                    <a:pt x="6870" y="91"/>
                  </a:cubicBezTo>
                  <a:cubicBezTo>
                    <a:pt x="4283" y="947"/>
                    <a:pt x="2106" y="2696"/>
                    <a:pt x="715" y="5033"/>
                  </a:cubicBezTo>
                  <a:cubicBezTo>
                    <a:pt x="1" y="6229"/>
                    <a:pt x="697" y="7763"/>
                    <a:pt x="2071" y="7977"/>
                  </a:cubicBezTo>
                  <a:cubicBezTo>
                    <a:pt x="2606" y="8067"/>
                    <a:pt x="3123" y="8138"/>
                    <a:pt x="3605" y="8174"/>
                  </a:cubicBezTo>
                  <a:cubicBezTo>
                    <a:pt x="3813" y="8192"/>
                    <a:pt x="4023" y="8201"/>
                    <a:pt x="4232" y="8201"/>
                  </a:cubicBezTo>
                  <a:cubicBezTo>
                    <a:pt x="5280" y="8201"/>
                    <a:pt x="6326" y="7966"/>
                    <a:pt x="7174" y="7371"/>
                  </a:cubicBezTo>
                  <a:cubicBezTo>
                    <a:pt x="8315" y="6586"/>
                    <a:pt x="8994" y="5247"/>
                    <a:pt x="9261" y="3874"/>
                  </a:cubicBezTo>
                  <a:cubicBezTo>
                    <a:pt x="9368" y="3231"/>
                    <a:pt x="9422" y="2589"/>
                    <a:pt x="9404" y="1929"/>
                  </a:cubicBezTo>
                  <a:cubicBezTo>
                    <a:pt x="9389" y="831"/>
                    <a:pt x="8487" y="0"/>
                    <a:pt x="7457"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7"/>
            <p:cNvSpPr/>
            <p:nvPr/>
          </p:nvSpPr>
          <p:spPr>
            <a:xfrm rot="664768">
              <a:off x="7156258" y="2393259"/>
              <a:ext cx="203613" cy="673625"/>
            </a:xfrm>
            <a:custGeom>
              <a:rect b="b" l="l" r="r" t="t"/>
              <a:pathLst>
                <a:path extrusionOk="0" h="17005" w="5140">
                  <a:moveTo>
                    <a:pt x="2590" y="0"/>
                  </a:moveTo>
                  <a:cubicBezTo>
                    <a:pt x="1249" y="0"/>
                    <a:pt x="143" y="1082"/>
                    <a:pt x="90" y="2427"/>
                  </a:cubicBezTo>
                  <a:lnTo>
                    <a:pt x="18" y="12133"/>
                  </a:lnTo>
                  <a:lnTo>
                    <a:pt x="0" y="16969"/>
                  </a:lnTo>
                  <a:lnTo>
                    <a:pt x="5032" y="17004"/>
                  </a:lnTo>
                  <a:lnTo>
                    <a:pt x="5086" y="9939"/>
                  </a:lnTo>
                  <a:lnTo>
                    <a:pt x="5139" y="3640"/>
                  </a:lnTo>
                  <a:lnTo>
                    <a:pt x="5139" y="2463"/>
                  </a:lnTo>
                  <a:cubicBezTo>
                    <a:pt x="5103" y="1107"/>
                    <a:pt x="3997" y="0"/>
                    <a:pt x="2623" y="0"/>
                  </a:cubicBezTo>
                  <a:cubicBezTo>
                    <a:pt x="2612" y="0"/>
                    <a:pt x="2601" y="0"/>
                    <a:pt x="2590"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7"/>
            <p:cNvSpPr/>
            <p:nvPr/>
          </p:nvSpPr>
          <p:spPr>
            <a:xfrm rot="664768">
              <a:off x="6918296" y="3107941"/>
              <a:ext cx="1066589" cy="152709"/>
            </a:xfrm>
            <a:custGeom>
              <a:rect b="b" l="l" r="r" t="t"/>
              <a:pathLst>
                <a:path extrusionOk="0" h="3855" w="26925">
                  <a:moveTo>
                    <a:pt x="18" y="0"/>
                  </a:moveTo>
                  <a:lnTo>
                    <a:pt x="0" y="3658"/>
                  </a:lnTo>
                  <a:lnTo>
                    <a:pt x="26889" y="3854"/>
                  </a:lnTo>
                  <a:lnTo>
                    <a:pt x="26925" y="214"/>
                  </a:lnTo>
                  <a:lnTo>
                    <a:pt x="18" y="0"/>
                  </a:lnTo>
                  <a:close/>
                </a:path>
              </a:pathLst>
            </a:custGeom>
            <a:solidFill>
              <a:srgbClr val="FFFFFF">
                <a:alpha val="8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57"/>
          <p:cNvGrpSpPr/>
          <p:nvPr/>
        </p:nvGrpSpPr>
        <p:grpSpPr>
          <a:xfrm>
            <a:off x="7852428" y="3808759"/>
            <a:ext cx="1043303" cy="1214469"/>
            <a:chOff x="5996039" y="1389663"/>
            <a:chExt cx="2275967" cy="2649365"/>
          </a:xfrm>
        </p:grpSpPr>
        <p:sp>
          <p:nvSpPr>
            <p:cNvPr id="6137" name="Google Shape;6137;p57"/>
            <p:cNvSpPr/>
            <p:nvPr/>
          </p:nvSpPr>
          <p:spPr>
            <a:xfrm rot="395019">
              <a:off x="6128993" y="1496865"/>
              <a:ext cx="2010058" cy="2434961"/>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7"/>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7"/>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rgbClr val="FFFFFF">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7"/>
            <p:cNvSpPr/>
            <p:nvPr/>
          </p:nvSpPr>
          <p:spPr>
            <a:xfrm rot="395019">
              <a:off x="6155729" y="3143072"/>
              <a:ext cx="1729277" cy="781126"/>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7"/>
            <p:cNvSpPr/>
            <p:nvPr/>
          </p:nvSpPr>
          <p:spPr>
            <a:xfrm rot="395019">
              <a:off x="6155729" y="3143072"/>
              <a:ext cx="1729277" cy="781126"/>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7"/>
            <p:cNvSpPr/>
            <p:nvPr/>
          </p:nvSpPr>
          <p:spPr>
            <a:xfrm rot="395019">
              <a:off x="6428211" y="3285202"/>
              <a:ext cx="368059" cy="343955"/>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7"/>
            <p:cNvSpPr/>
            <p:nvPr/>
          </p:nvSpPr>
          <p:spPr>
            <a:xfrm rot="395019">
              <a:off x="6607663" y="2074318"/>
              <a:ext cx="1058005" cy="335733"/>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7"/>
            <p:cNvSpPr/>
            <p:nvPr/>
          </p:nvSpPr>
          <p:spPr>
            <a:xfrm rot="395019">
              <a:off x="6350775" y="2201382"/>
              <a:ext cx="1505828" cy="627906"/>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7"/>
            <p:cNvSpPr/>
            <p:nvPr/>
          </p:nvSpPr>
          <p:spPr>
            <a:xfrm rot="395019">
              <a:off x="6352578" y="2355196"/>
              <a:ext cx="1495157" cy="474578"/>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7"/>
            <p:cNvSpPr/>
            <p:nvPr/>
          </p:nvSpPr>
          <p:spPr>
            <a:xfrm rot="395019">
              <a:off x="6107082" y="2601520"/>
              <a:ext cx="2013923" cy="571388"/>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7"/>
            <p:cNvSpPr/>
            <p:nvPr/>
          </p:nvSpPr>
          <p:spPr>
            <a:xfrm rot="395019">
              <a:off x="6103830" y="2675110"/>
              <a:ext cx="2011038" cy="497501"/>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7"/>
            <p:cNvSpPr/>
            <p:nvPr/>
          </p:nvSpPr>
          <p:spPr>
            <a:xfrm rot="395019">
              <a:off x="7332379" y="2728685"/>
              <a:ext cx="472160" cy="178811"/>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7"/>
            <p:cNvSpPr/>
            <p:nvPr/>
          </p:nvSpPr>
          <p:spPr>
            <a:xfrm rot="395019">
              <a:off x="7366264" y="2316134"/>
              <a:ext cx="277895" cy="150987"/>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7"/>
            <p:cNvSpPr/>
            <p:nvPr/>
          </p:nvSpPr>
          <p:spPr>
            <a:xfrm rot="395019">
              <a:off x="7458348" y="1828697"/>
              <a:ext cx="109819" cy="215673"/>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7"/>
            <p:cNvSpPr/>
            <p:nvPr/>
          </p:nvSpPr>
          <p:spPr>
            <a:xfrm rot="395019">
              <a:off x="7118839" y="2786758"/>
              <a:ext cx="92341" cy="80857"/>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7"/>
            <p:cNvSpPr/>
            <p:nvPr/>
          </p:nvSpPr>
          <p:spPr>
            <a:xfrm rot="395019">
              <a:off x="7572623" y="2951109"/>
              <a:ext cx="108839" cy="74595"/>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7"/>
            <p:cNvSpPr/>
            <p:nvPr/>
          </p:nvSpPr>
          <p:spPr>
            <a:xfrm rot="395019">
              <a:off x="7778931" y="3042816"/>
              <a:ext cx="58802" cy="48623"/>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7"/>
            <p:cNvSpPr/>
            <p:nvPr/>
          </p:nvSpPr>
          <p:spPr>
            <a:xfrm rot="395019">
              <a:off x="7799898" y="2847436"/>
              <a:ext cx="81561" cy="52652"/>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7"/>
            <p:cNvSpPr/>
            <p:nvPr/>
          </p:nvSpPr>
          <p:spPr>
            <a:xfrm rot="395019">
              <a:off x="7302363" y="2975337"/>
              <a:ext cx="94301" cy="65230"/>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7"/>
            <p:cNvSpPr/>
            <p:nvPr/>
          </p:nvSpPr>
          <p:spPr>
            <a:xfrm rot="395019">
              <a:off x="6958374" y="2872917"/>
              <a:ext cx="70508" cy="78025"/>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7"/>
            <p:cNvSpPr/>
            <p:nvPr/>
          </p:nvSpPr>
          <p:spPr>
            <a:xfrm rot="395019">
              <a:off x="6717284" y="2405943"/>
              <a:ext cx="114773" cy="74051"/>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7"/>
            <p:cNvSpPr/>
            <p:nvPr/>
          </p:nvSpPr>
          <p:spPr>
            <a:xfrm rot="395019">
              <a:off x="6527939" y="2750734"/>
              <a:ext cx="83412" cy="54830"/>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7"/>
            <p:cNvSpPr/>
            <p:nvPr/>
          </p:nvSpPr>
          <p:spPr>
            <a:xfrm rot="395019">
              <a:off x="6295449" y="2837461"/>
              <a:ext cx="77151" cy="62344"/>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7"/>
            <p:cNvSpPr/>
            <p:nvPr/>
          </p:nvSpPr>
          <p:spPr>
            <a:xfrm rot="395019">
              <a:off x="6684522" y="2787114"/>
              <a:ext cx="103721" cy="48841"/>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7"/>
            <p:cNvSpPr/>
            <p:nvPr/>
          </p:nvSpPr>
          <p:spPr>
            <a:xfrm rot="395019">
              <a:off x="6845782" y="2027076"/>
              <a:ext cx="150545" cy="6495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7"/>
            <p:cNvSpPr/>
            <p:nvPr/>
          </p:nvSpPr>
          <p:spPr>
            <a:xfrm rot="395019">
              <a:off x="7162227" y="2127757"/>
              <a:ext cx="74047" cy="66537"/>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7"/>
            <p:cNvSpPr/>
            <p:nvPr/>
          </p:nvSpPr>
          <p:spPr>
            <a:xfrm rot="395019">
              <a:off x="7254481" y="2025122"/>
              <a:ext cx="60163" cy="30491"/>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7"/>
            <p:cNvSpPr/>
            <p:nvPr/>
          </p:nvSpPr>
          <p:spPr>
            <a:xfrm rot="395019">
              <a:off x="6988932" y="2175675"/>
              <a:ext cx="62015" cy="30655"/>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7"/>
            <p:cNvSpPr/>
            <p:nvPr/>
          </p:nvSpPr>
          <p:spPr>
            <a:xfrm rot="395019">
              <a:off x="7392978" y="2103220"/>
              <a:ext cx="73503" cy="58424"/>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7"/>
            <p:cNvSpPr/>
            <p:nvPr/>
          </p:nvSpPr>
          <p:spPr>
            <a:xfrm rot="395019">
              <a:off x="7166512" y="2396707"/>
              <a:ext cx="73448" cy="58424"/>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7"/>
            <p:cNvSpPr/>
            <p:nvPr/>
          </p:nvSpPr>
          <p:spPr>
            <a:xfrm rot="395019">
              <a:off x="6768299" y="2140809"/>
              <a:ext cx="88040" cy="48296"/>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7"/>
            <p:cNvSpPr/>
            <p:nvPr/>
          </p:nvSpPr>
          <p:spPr>
            <a:xfrm rot="395019">
              <a:off x="6971399" y="2482079"/>
              <a:ext cx="74864" cy="57716"/>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7"/>
            <p:cNvSpPr/>
            <p:nvPr/>
          </p:nvSpPr>
          <p:spPr>
            <a:xfrm rot="395019">
              <a:off x="6563251" y="2476957"/>
              <a:ext cx="74864" cy="57389"/>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7"/>
            <p:cNvSpPr/>
            <p:nvPr/>
          </p:nvSpPr>
          <p:spPr>
            <a:xfrm rot="395019">
              <a:off x="7674545" y="2387369"/>
              <a:ext cx="50036" cy="42198"/>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7"/>
            <p:cNvSpPr/>
            <p:nvPr/>
          </p:nvSpPr>
          <p:spPr>
            <a:xfrm rot="395019">
              <a:off x="7149724" y="2511802"/>
              <a:ext cx="49927" cy="41817"/>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7"/>
            <p:cNvSpPr/>
            <p:nvPr/>
          </p:nvSpPr>
          <p:spPr>
            <a:xfrm rot="395019">
              <a:off x="6903296" y="1752078"/>
              <a:ext cx="374483" cy="318799"/>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7"/>
            <p:cNvSpPr/>
            <p:nvPr/>
          </p:nvSpPr>
          <p:spPr>
            <a:xfrm rot="395019">
              <a:off x="7022496" y="1764364"/>
              <a:ext cx="280835" cy="31460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7"/>
            <p:cNvSpPr/>
            <p:nvPr/>
          </p:nvSpPr>
          <p:spPr>
            <a:xfrm rot="395019">
              <a:off x="6986305" y="1784492"/>
              <a:ext cx="138839" cy="164872"/>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7"/>
            <p:cNvSpPr/>
            <p:nvPr/>
          </p:nvSpPr>
          <p:spPr>
            <a:xfrm rot="395019">
              <a:off x="6997463" y="1795336"/>
              <a:ext cx="68929" cy="81619"/>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7"/>
            <p:cNvSpPr/>
            <p:nvPr/>
          </p:nvSpPr>
          <p:spPr>
            <a:xfrm rot="395019">
              <a:off x="7122853" y="1538754"/>
              <a:ext cx="115644" cy="271864"/>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7"/>
            <p:cNvSpPr/>
            <p:nvPr/>
          </p:nvSpPr>
          <p:spPr>
            <a:xfrm rot="395019">
              <a:off x="6967722" y="2007031"/>
              <a:ext cx="270109" cy="83579"/>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57"/>
          <p:cNvGrpSpPr/>
          <p:nvPr/>
        </p:nvGrpSpPr>
        <p:grpSpPr>
          <a:xfrm>
            <a:off x="8424004" y="-194808"/>
            <a:ext cx="1321688" cy="1214513"/>
            <a:chOff x="2371425" y="1495175"/>
            <a:chExt cx="1069500" cy="982775"/>
          </a:xfrm>
        </p:grpSpPr>
        <p:sp>
          <p:nvSpPr>
            <p:cNvPr id="6179" name="Google Shape;6179;p57"/>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0" name="Google Shape;6180;p57"/>
            <p:cNvGrpSpPr/>
            <p:nvPr/>
          </p:nvGrpSpPr>
          <p:grpSpPr>
            <a:xfrm>
              <a:off x="2379150" y="1495175"/>
              <a:ext cx="1061775" cy="982775"/>
              <a:chOff x="2379150" y="1495175"/>
              <a:chExt cx="1061775" cy="982775"/>
            </a:xfrm>
          </p:grpSpPr>
          <p:sp>
            <p:nvSpPr>
              <p:cNvPr id="6181" name="Google Shape;6181;p57"/>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7"/>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7"/>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7"/>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7"/>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7"/>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7"/>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7"/>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7"/>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7"/>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7"/>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7"/>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7"/>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7"/>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95" name="Google Shape;6195;p57"/>
          <p:cNvGrpSpPr/>
          <p:nvPr/>
        </p:nvGrpSpPr>
        <p:grpSpPr>
          <a:xfrm rot="-291885">
            <a:off x="100898" y="4247735"/>
            <a:ext cx="1275241" cy="784238"/>
            <a:chOff x="6013250" y="4041400"/>
            <a:chExt cx="1231725" cy="757550"/>
          </a:xfrm>
        </p:grpSpPr>
        <p:sp>
          <p:nvSpPr>
            <p:cNvPr id="6196" name="Google Shape;6196;p57"/>
            <p:cNvSpPr/>
            <p:nvPr/>
          </p:nvSpPr>
          <p:spPr>
            <a:xfrm>
              <a:off x="6084375" y="4041400"/>
              <a:ext cx="1160600" cy="700675"/>
            </a:xfrm>
            <a:custGeom>
              <a:rect b="b" l="l" r="r" t="t"/>
              <a:pathLst>
                <a:path extrusionOk="0" h="28027" w="46424">
                  <a:moveTo>
                    <a:pt x="536" y="1"/>
                  </a:moveTo>
                  <a:cubicBezTo>
                    <a:pt x="96" y="2334"/>
                    <a:pt x="1" y="4727"/>
                    <a:pt x="251" y="7085"/>
                  </a:cubicBezTo>
                  <a:lnTo>
                    <a:pt x="251" y="7144"/>
                  </a:lnTo>
                  <a:cubicBezTo>
                    <a:pt x="275" y="7323"/>
                    <a:pt x="286" y="7501"/>
                    <a:pt x="310" y="7680"/>
                  </a:cubicBezTo>
                  <a:cubicBezTo>
                    <a:pt x="560" y="9537"/>
                    <a:pt x="1048" y="11371"/>
                    <a:pt x="1775" y="13109"/>
                  </a:cubicBezTo>
                  <a:cubicBezTo>
                    <a:pt x="1775" y="13109"/>
                    <a:pt x="1775" y="13121"/>
                    <a:pt x="1775" y="13121"/>
                  </a:cubicBezTo>
                  <a:cubicBezTo>
                    <a:pt x="1822" y="13264"/>
                    <a:pt x="1882" y="13395"/>
                    <a:pt x="1941" y="13538"/>
                  </a:cubicBezTo>
                  <a:lnTo>
                    <a:pt x="2025" y="13716"/>
                  </a:lnTo>
                  <a:cubicBezTo>
                    <a:pt x="2084" y="13836"/>
                    <a:pt x="2144" y="13967"/>
                    <a:pt x="2203" y="14097"/>
                  </a:cubicBezTo>
                  <a:lnTo>
                    <a:pt x="2299" y="14300"/>
                  </a:lnTo>
                  <a:cubicBezTo>
                    <a:pt x="2394" y="14502"/>
                    <a:pt x="2501" y="14705"/>
                    <a:pt x="2596" y="14895"/>
                  </a:cubicBezTo>
                  <a:cubicBezTo>
                    <a:pt x="2644" y="14979"/>
                    <a:pt x="2680" y="15062"/>
                    <a:pt x="2727" y="15157"/>
                  </a:cubicBezTo>
                  <a:cubicBezTo>
                    <a:pt x="3584" y="16741"/>
                    <a:pt x="4632" y="18217"/>
                    <a:pt x="5847" y="19562"/>
                  </a:cubicBezTo>
                  <a:cubicBezTo>
                    <a:pt x="6335" y="20110"/>
                    <a:pt x="6859" y="20646"/>
                    <a:pt x="7406" y="21146"/>
                  </a:cubicBezTo>
                  <a:lnTo>
                    <a:pt x="7442" y="21170"/>
                  </a:lnTo>
                  <a:cubicBezTo>
                    <a:pt x="9002" y="22610"/>
                    <a:pt x="10740" y="23849"/>
                    <a:pt x="12609" y="24861"/>
                  </a:cubicBezTo>
                  <a:cubicBezTo>
                    <a:pt x="12776" y="24944"/>
                    <a:pt x="12943" y="25039"/>
                    <a:pt x="13109" y="25123"/>
                  </a:cubicBezTo>
                  <a:lnTo>
                    <a:pt x="13133" y="25135"/>
                  </a:lnTo>
                  <a:cubicBezTo>
                    <a:pt x="15431" y="26301"/>
                    <a:pt x="17884" y="27147"/>
                    <a:pt x="20420" y="27611"/>
                  </a:cubicBezTo>
                  <a:lnTo>
                    <a:pt x="20515" y="27635"/>
                  </a:lnTo>
                  <a:cubicBezTo>
                    <a:pt x="20670" y="27659"/>
                    <a:pt x="20837" y="27682"/>
                    <a:pt x="20991" y="27706"/>
                  </a:cubicBezTo>
                  <a:lnTo>
                    <a:pt x="21170" y="27742"/>
                  </a:lnTo>
                  <a:cubicBezTo>
                    <a:pt x="21313" y="27754"/>
                    <a:pt x="21444" y="27778"/>
                    <a:pt x="21575" y="27802"/>
                  </a:cubicBezTo>
                  <a:lnTo>
                    <a:pt x="21968" y="27849"/>
                  </a:lnTo>
                  <a:cubicBezTo>
                    <a:pt x="22923" y="27967"/>
                    <a:pt x="23885" y="28027"/>
                    <a:pt x="24846" y="28027"/>
                  </a:cubicBezTo>
                  <a:cubicBezTo>
                    <a:pt x="25920" y="28027"/>
                    <a:pt x="26995" y="27952"/>
                    <a:pt x="28064" y="27802"/>
                  </a:cubicBezTo>
                  <a:lnTo>
                    <a:pt x="28076" y="27802"/>
                  </a:lnTo>
                  <a:cubicBezTo>
                    <a:pt x="28218" y="27790"/>
                    <a:pt x="28349" y="27766"/>
                    <a:pt x="28492" y="27742"/>
                  </a:cubicBezTo>
                  <a:cubicBezTo>
                    <a:pt x="28659" y="27718"/>
                    <a:pt x="28838" y="27694"/>
                    <a:pt x="29004" y="27659"/>
                  </a:cubicBezTo>
                  <a:cubicBezTo>
                    <a:pt x="29397" y="27587"/>
                    <a:pt x="29790" y="27504"/>
                    <a:pt x="30171" y="27409"/>
                  </a:cubicBezTo>
                  <a:lnTo>
                    <a:pt x="30254" y="27385"/>
                  </a:lnTo>
                  <a:cubicBezTo>
                    <a:pt x="32219" y="26920"/>
                    <a:pt x="34112" y="26170"/>
                    <a:pt x="35862" y="25158"/>
                  </a:cubicBezTo>
                  <a:cubicBezTo>
                    <a:pt x="38660" y="23515"/>
                    <a:pt x="41053" y="21277"/>
                    <a:pt x="42875" y="18610"/>
                  </a:cubicBezTo>
                  <a:lnTo>
                    <a:pt x="42899" y="18574"/>
                  </a:lnTo>
                  <a:cubicBezTo>
                    <a:pt x="42994" y="18443"/>
                    <a:pt x="43077" y="18300"/>
                    <a:pt x="43173" y="18169"/>
                  </a:cubicBezTo>
                  <a:cubicBezTo>
                    <a:pt x="43185" y="18146"/>
                    <a:pt x="43197" y="18122"/>
                    <a:pt x="43208" y="18098"/>
                  </a:cubicBezTo>
                  <a:cubicBezTo>
                    <a:pt x="45649" y="14371"/>
                    <a:pt x="46423" y="11026"/>
                    <a:pt x="46423" y="11026"/>
                  </a:cubicBezTo>
                  <a:lnTo>
                    <a:pt x="43208" y="10252"/>
                  </a:lnTo>
                  <a:lnTo>
                    <a:pt x="41684" y="9883"/>
                  </a:lnTo>
                  <a:lnTo>
                    <a:pt x="22837" y="5358"/>
                  </a:lnTo>
                  <a:lnTo>
                    <a:pt x="3477" y="703"/>
                  </a:lnTo>
                  <a:lnTo>
                    <a:pt x="536"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7" name="Google Shape;6197;p57"/>
            <p:cNvGrpSpPr/>
            <p:nvPr/>
          </p:nvGrpSpPr>
          <p:grpSpPr>
            <a:xfrm>
              <a:off x="6013250" y="4041400"/>
              <a:ext cx="1231725" cy="757550"/>
              <a:chOff x="6013250" y="4041400"/>
              <a:chExt cx="1231725" cy="757550"/>
            </a:xfrm>
          </p:grpSpPr>
          <p:sp>
            <p:nvSpPr>
              <p:cNvPr id="6198" name="Google Shape;6198;p57"/>
              <p:cNvSpPr/>
              <p:nvPr/>
            </p:nvSpPr>
            <p:spPr>
              <a:xfrm>
                <a:off x="6013250" y="4041400"/>
                <a:ext cx="1231725" cy="757550"/>
              </a:xfrm>
              <a:custGeom>
                <a:rect b="b" l="l" r="r" t="t"/>
                <a:pathLst>
                  <a:path extrusionOk="0" h="30302" w="49269">
                    <a:moveTo>
                      <a:pt x="3381" y="1"/>
                    </a:moveTo>
                    <a:lnTo>
                      <a:pt x="49268" y="11026"/>
                    </a:lnTo>
                    <a:cubicBezTo>
                      <a:pt x="49268" y="11026"/>
                      <a:pt x="46053" y="25039"/>
                      <a:pt x="31873" y="27671"/>
                    </a:cubicBezTo>
                    <a:cubicBezTo>
                      <a:pt x="17681" y="30302"/>
                      <a:pt x="0" y="18717"/>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7"/>
              <p:cNvSpPr/>
              <p:nvPr/>
            </p:nvSpPr>
            <p:spPr>
              <a:xfrm>
                <a:off x="6109975" y="4058950"/>
                <a:ext cx="1054625" cy="641775"/>
              </a:xfrm>
              <a:custGeom>
                <a:rect b="b" l="l" r="r" t="t"/>
                <a:pathLst>
                  <a:path extrusionOk="0" h="25671" w="42185">
                    <a:moveTo>
                      <a:pt x="2453" y="1"/>
                    </a:moveTo>
                    <a:lnTo>
                      <a:pt x="21813" y="4656"/>
                    </a:lnTo>
                    <a:lnTo>
                      <a:pt x="42184" y="9550"/>
                    </a:lnTo>
                    <a:cubicBezTo>
                      <a:pt x="41446" y="11979"/>
                      <a:pt x="37958" y="21420"/>
                      <a:pt x="27254" y="23409"/>
                    </a:cubicBezTo>
                    <a:cubicBezTo>
                      <a:pt x="15110" y="25671"/>
                      <a:pt x="1" y="15884"/>
                      <a:pt x="2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7"/>
              <p:cNvSpPr/>
              <p:nvPr/>
            </p:nvSpPr>
            <p:spPr>
              <a:xfrm>
                <a:off x="6087350"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7"/>
              <p:cNvSpPr/>
              <p:nvPr/>
            </p:nvSpPr>
            <p:spPr>
              <a:xfrm>
                <a:off x="6086913"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7"/>
              <p:cNvSpPr/>
              <p:nvPr/>
            </p:nvSpPr>
            <p:spPr>
              <a:xfrm>
                <a:off x="6272800" y="4192900"/>
                <a:ext cx="42575" cy="24450"/>
              </a:xfrm>
              <a:custGeom>
                <a:rect b="b" l="l" r="r" t="t"/>
                <a:pathLst>
                  <a:path extrusionOk="0" h="978" w="1703">
                    <a:moveTo>
                      <a:pt x="1679" y="167"/>
                    </a:moveTo>
                    <a:cubicBezTo>
                      <a:pt x="1631" y="84"/>
                      <a:pt x="1143" y="1"/>
                      <a:pt x="1000" y="1"/>
                    </a:cubicBezTo>
                    <a:cubicBezTo>
                      <a:pt x="774" y="1"/>
                      <a:pt x="560" y="48"/>
                      <a:pt x="358" y="132"/>
                    </a:cubicBezTo>
                    <a:cubicBezTo>
                      <a:pt x="227" y="179"/>
                      <a:pt x="119" y="275"/>
                      <a:pt x="60" y="394"/>
                    </a:cubicBezTo>
                    <a:cubicBezTo>
                      <a:pt x="0" y="513"/>
                      <a:pt x="12" y="644"/>
                      <a:pt x="84" y="739"/>
                    </a:cubicBezTo>
                    <a:cubicBezTo>
                      <a:pt x="143" y="882"/>
                      <a:pt x="286" y="965"/>
                      <a:pt x="441" y="977"/>
                    </a:cubicBezTo>
                    <a:cubicBezTo>
                      <a:pt x="548" y="965"/>
                      <a:pt x="655" y="953"/>
                      <a:pt x="762" y="941"/>
                    </a:cubicBezTo>
                    <a:cubicBezTo>
                      <a:pt x="1322" y="763"/>
                      <a:pt x="1703" y="203"/>
                      <a:pt x="1679" y="16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7"/>
              <p:cNvSpPr/>
              <p:nvPr/>
            </p:nvSpPr>
            <p:spPr>
              <a:xfrm>
                <a:off x="6994900" y="4371500"/>
                <a:ext cx="33975" cy="36050"/>
              </a:xfrm>
              <a:custGeom>
                <a:rect b="b" l="l" r="r" t="t"/>
                <a:pathLst>
                  <a:path extrusionOk="0" h="1442" w="1359">
                    <a:moveTo>
                      <a:pt x="37" y="60"/>
                    </a:moveTo>
                    <a:cubicBezTo>
                      <a:pt x="120" y="1"/>
                      <a:pt x="596" y="167"/>
                      <a:pt x="727" y="251"/>
                    </a:cubicBezTo>
                    <a:cubicBezTo>
                      <a:pt x="918" y="358"/>
                      <a:pt x="1084" y="501"/>
                      <a:pt x="1215" y="667"/>
                    </a:cubicBezTo>
                    <a:cubicBezTo>
                      <a:pt x="1311" y="774"/>
                      <a:pt x="1358" y="905"/>
                      <a:pt x="1346" y="1048"/>
                    </a:cubicBezTo>
                    <a:cubicBezTo>
                      <a:pt x="1346" y="1167"/>
                      <a:pt x="1275" y="1286"/>
                      <a:pt x="1156" y="1346"/>
                    </a:cubicBezTo>
                    <a:cubicBezTo>
                      <a:pt x="1037" y="1429"/>
                      <a:pt x="870" y="1441"/>
                      <a:pt x="727" y="1382"/>
                    </a:cubicBezTo>
                    <a:cubicBezTo>
                      <a:pt x="644" y="1322"/>
                      <a:pt x="549" y="1251"/>
                      <a:pt x="465" y="1179"/>
                    </a:cubicBezTo>
                    <a:cubicBezTo>
                      <a:pt x="60" y="751"/>
                      <a:pt x="1" y="84"/>
                      <a:pt x="37" y="6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7"/>
              <p:cNvSpPr/>
              <p:nvPr/>
            </p:nvSpPr>
            <p:spPr>
              <a:xfrm>
                <a:off x="6404950" y="4407825"/>
                <a:ext cx="32775" cy="36625"/>
              </a:xfrm>
              <a:custGeom>
                <a:rect b="b" l="l" r="r" t="t"/>
                <a:pathLst>
                  <a:path extrusionOk="0" h="1465" w="1311">
                    <a:moveTo>
                      <a:pt x="1275" y="48"/>
                    </a:moveTo>
                    <a:cubicBezTo>
                      <a:pt x="1191" y="0"/>
                      <a:pt x="727" y="202"/>
                      <a:pt x="608" y="274"/>
                    </a:cubicBezTo>
                    <a:cubicBezTo>
                      <a:pt x="417" y="393"/>
                      <a:pt x="263" y="536"/>
                      <a:pt x="132" y="714"/>
                    </a:cubicBezTo>
                    <a:cubicBezTo>
                      <a:pt x="48" y="822"/>
                      <a:pt x="1" y="964"/>
                      <a:pt x="13" y="1095"/>
                    </a:cubicBezTo>
                    <a:cubicBezTo>
                      <a:pt x="36" y="1215"/>
                      <a:pt x="108" y="1322"/>
                      <a:pt x="215" y="1381"/>
                    </a:cubicBezTo>
                    <a:cubicBezTo>
                      <a:pt x="346" y="1465"/>
                      <a:pt x="513" y="1465"/>
                      <a:pt x="656" y="1393"/>
                    </a:cubicBezTo>
                    <a:cubicBezTo>
                      <a:pt x="739" y="1322"/>
                      <a:pt x="822" y="1250"/>
                      <a:pt x="906" y="1179"/>
                    </a:cubicBezTo>
                    <a:cubicBezTo>
                      <a:pt x="1287" y="750"/>
                      <a:pt x="1310" y="72"/>
                      <a:pt x="1275" y="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7"/>
              <p:cNvSpPr/>
              <p:nvPr/>
            </p:nvSpPr>
            <p:spPr>
              <a:xfrm>
                <a:off x="6742500" y="4484300"/>
                <a:ext cx="24425" cy="43200"/>
              </a:xfrm>
              <a:custGeom>
                <a:rect b="b" l="l" r="r" t="t"/>
                <a:pathLst>
                  <a:path extrusionOk="0" h="1728" w="977">
                    <a:moveTo>
                      <a:pt x="405" y="13"/>
                    </a:moveTo>
                    <a:cubicBezTo>
                      <a:pt x="500" y="13"/>
                      <a:pt x="774" y="430"/>
                      <a:pt x="834" y="572"/>
                    </a:cubicBezTo>
                    <a:cubicBezTo>
                      <a:pt x="917" y="775"/>
                      <a:pt x="965" y="989"/>
                      <a:pt x="965" y="1215"/>
                    </a:cubicBezTo>
                    <a:cubicBezTo>
                      <a:pt x="977" y="1346"/>
                      <a:pt x="929" y="1489"/>
                      <a:pt x="846" y="1585"/>
                    </a:cubicBezTo>
                    <a:cubicBezTo>
                      <a:pt x="762" y="1680"/>
                      <a:pt x="631" y="1727"/>
                      <a:pt x="512" y="1704"/>
                    </a:cubicBezTo>
                    <a:cubicBezTo>
                      <a:pt x="358" y="1692"/>
                      <a:pt x="227" y="1608"/>
                      <a:pt x="155" y="1477"/>
                    </a:cubicBezTo>
                    <a:cubicBezTo>
                      <a:pt x="119" y="1370"/>
                      <a:pt x="96" y="1263"/>
                      <a:pt x="60" y="1156"/>
                    </a:cubicBezTo>
                    <a:cubicBezTo>
                      <a:pt x="0" y="572"/>
                      <a:pt x="369" y="1"/>
                      <a:pt x="405"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7"/>
              <p:cNvSpPr/>
              <p:nvPr/>
            </p:nvSpPr>
            <p:spPr>
              <a:xfrm>
                <a:off x="6627300" y="4261075"/>
                <a:ext cx="25925" cy="42275"/>
              </a:xfrm>
              <a:custGeom>
                <a:rect b="b" l="l" r="r" t="t"/>
                <a:pathLst>
                  <a:path extrusionOk="0" h="1691" w="1037">
                    <a:moveTo>
                      <a:pt x="679" y="0"/>
                    </a:moveTo>
                    <a:cubicBezTo>
                      <a:pt x="584" y="0"/>
                      <a:pt x="275" y="393"/>
                      <a:pt x="203" y="524"/>
                    </a:cubicBezTo>
                    <a:cubicBezTo>
                      <a:pt x="108" y="715"/>
                      <a:pt x="36" y="929"/>
                      <a:pt x="13" y="1143"/>
                    </a:cubicBezTo>
                    <a:cubicBezTo>
                      <a:pt x="1" y="1286"/>
                      <a:pt x="24" y="1417"/>
                      <a:pt x="108" y="1536"/>
                    </a:cubicBezTo>
                    <a:cubicBezTo>
                      <a:pt x="179" y="1631"/>
                      <a:pt x="298" y="1691"/>
                      <a:pt x="429" y="1679"/>
                    </a:cubicBezTo>
                    <a:cubicBezTo>
                      <a:pt x="572" y="1691"/>
                      <a:pt x="715" y="1608"/>
                      <a:pt x="810" y="1477"/>
                    </a:cubicBezTo>
                    <a:cubicBezTo>
                      <a:pt x="846" y="1381"/>
                      <a:pt x="882" y="1274"/>
                      <a:pt x="917" y="1167"/>
                    </a:cubicBezTo>
                    <a:cubicBezTo>
                      <a:pt x="1037" y="596"/>
                      <a:pt x="715"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0" name="Shape 6210"/>
        <p:cNvGrpSpPr/>
        <p:nvPr/>
      </p:nvGrpSpPr>
      <p:grpSpPr>
        <a:xfrm>
          <a:off x="0" y="0"/>
          <a:ext cx="0" cy="0"/>
          <a:chOff x="0" y="0"/>
          <a:chExt cx="0" cy="0"/>
        </a:xfrm>
      </p:grpSpPr>
      <p:sp>
        <p:nvSpPr>
          <p:cNvPr id="6211" name="Google Shape;6211;p58"/>
          <p:cNvSpPr txBox="1"/>
          <p:nvPr>
            <p:ph type="title"/>
          </p:nvPr>
        </p:nvSpPr>
        <p:spPr>
          <a:xfrm>
            <a:off x="5866000" y="2749349"/>
            <a:ext cx="2521500" cy="56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80</a:t>
            </a:r>
            <a:r>
              <a:rPr lang="en"/>
              <a:t>%</a:t>
            </a:r>
            <a:endParaRPr/>
          </a:p>
        </p:txBody>
      </p:sp>
      <p:sp>
        <p:nvSpPr>
          <p:cNvPr id="6212" name="Google Shape;6212;p58"/>
          <p:cNvSpPr txBox="1"/>
          <p:nvPr>
            <p:ph idx="1" type="subTitle"/>
          </p:nvPr>
        </p:nvSpPr>
        <p:spPr>
          <a:xfrm>
            <a:off x="5976250" y="3219125"/>
            <a:ext cx="2301000" cy="5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6213" name="Google Shape;6213;p58"/>
          <p:cNvSpPr txBox="1"/>
          <p:nvPr>
            <p:ph idx="2" type="title"/>
          </p:nvPr>
        </p:nvSpPr>
        <p:spPr>
          <a:xfrm>
            <a:off x="756500" y="2749349"/>
            <a:ext cx="2521500" cy="56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6214" name="Google Shape;6214;p58"/>
          <p:cNvSpPr txBox="1"/>
          <p:nvPr>
            <p:ph idx="3" type="subTitle"/>
          </p:nvPr>
        </p:nvSpPr>
        <p:spPr>
          <a:xfrm>
            <a:off x="855800" y="3219125"/>
            <a:ext cx="2322900" cy="5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6215" name="Google Shape;6215;p58"/>
          <p:cNvSpPr txBox="1"/>
          <p:nvPr>
            <p:ph idx="4" type="title"/>
          </p:nvPr>
        </p:nvSpPr>
        <p:spPr>
          <a:xfrm>
            <a:off x="3311250" y="2749349"/>
            <a:ext cx="2521500" cy="56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40</a:t>
            </a:r>
            <a:r>
              <a:rPr lang="en"/>
              <a:t>%</a:t>
            </a:r>
            <a:endParaRPr/>
          </a:p>
        </p:txBody>
      </p:sp>
      <p:sp>
        <p:nvSpPr>
          <p:cNvPr id="6216" name="Google Shape;6216;p58"/>
          <p:cNvSpPr txBox="1"/>
          <p:nvPr>
            <p:ph idx="5" type="subTitle"/>
          </p:nvPr>
        </p:nvSpPr>
        <p:spPr>
          <a:xfrm>
            <a:off x="3426975" y="3219125"/>
            <a:ext cx="2301000" cy="51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6217" name="Google Shape;6217;p58"/>
          <p:cNvSpPr txBox="1"/>
          <p:nvPr>
            <p:ph idx="6"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Increase in my </a:t>
            </a:r>
            <a:r>
              <a:rPr lang="en">
                <a:solidFill>
                  <a:schemeClr val="lt1"/>
                </a:solidFill>
              </a:rPr>
              <a:t>consumption of ice cream</a:t>
            </a:r>
            <a:endParaRPr>
              <a:solidFill>
                <a:schemeClr val="lt1"/>
              </a:solidFill>
            </a:endParaRPr>
          </a:p>
        </p:txBody>
      </p:sp>
      <p:grpSp>
        <p:nvGrpSpPr>
          <p:cNvPr id="6218" name="Google Shape;6218;p58"/>
          <p:cNvGrpSpPr/>
          <p:nvPr/>
        </p:nvGrpSpPr>
        <p:grpSpPr>
          <a:xfrm>
            <a:off x="6235348" y="2071557"/>
            <a:ext cx="217737" cy="486084"/>
            <a:chOff x="4311150" y="3099925"/>
            <a:chExt cx="602650" cy="1345375"/>
          </a:xfrm>
        </p:grpSpPr>
        <p:sp>
          <p:nvSpPr>
            <p:cNvPr id="6219" name="Google Shape;6219;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1" name="Google Shape;6221;p58"/>
            <p:cNvGrpSpPr/>
            <p:nvPr/>
          </p:nvGrpSpPr>
          <p:grpSpPr>
            <a:xfrm>
              <a:off x="4311150" y="3099925"/>
              <a:ext cx="602200" cy="1342400"/>
              <a:chOff x="4311150" y="3099925"/>
              <a:chExt cx="602200" cy="1342400"/>
            </a:xfrm>
          </p:grpSpPr>
          <p:sp>
            <p:nvSpPr>
              <p:cNvPr id="6222" name="Google Shape;6222;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30" name="Google Shape;6230;p58"/>
          <p:cNvGrpSpPr/>
          <p:nvPr/>
        </p:nvGrpSpPr>
        <p:grpSpPr>
          <a:xfrm>
            <a:off x="6626617" y="2071557"/>
            <a:ext cx="217737" cy="486084"/>
            <a:chOff x="4311150" y="3099925"/>
            <a:chExt cx="602650" cy="1345375"/>
          </a:xfrm>
        </p:grpSpPr>
        <p:sp>
          <p:nvSpPr>
            <p:cNvPr id="6231" name="Google Shape;6231;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3" name="Google Shape;6233;p58"/>
            <p:cNvGrpSpPr/>
            <p:nvPr/>
          </p:nvGrpSpPr>
          <p:grpSpPr>
            <a:xfrm>
              <a:off x="4311150" y="3099925"/>
              <a:ext cx="602200" cy="1342400"/>
              <a:chOff x="4311150" y="3099925"/>
              <a:chExt cx="602200" cy="1342400"/>
            </a:xfrm>
          </p:grpSpPr>
          <p:sp>
            <p:nvSpPr>
              <p:cNvPr id="6234" name="Google Shape;6234;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2" name="Google Shape;6242;p58"/>
          <p:cNvGrpSpPr/>
          <p:nvPr/>
        </p:nvGrpSpPr>
        <p:grpSpPr>
          <a:xfrm>
            <a:off x="7017886" y="2071557"/>
            <a:ext cx="217737" cy="486084"/>
            <a:chOff x="4311150" y="3099925"/>
            <a:chExt cx="602650" cy="1345375"/>
          </a:xfrm>
        </p:grpSpPr>
        <p:sp>
          <p:nvSpPr>
            <p:cNvPr id="6243" name="Google Shape;6243;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5" name="Google Shape;6245;p58"/>
            <p:cNvGrpSpPr/>
            <p:nvPr/>
          </p:nvGrpSpPr>
          <p:grpSpPr>
            <a:xfrm>
              <a:off x="4311150" y="3099925"/>
              <a:ext cx="602200" cy="1342400"/>
              <a:chOff x="4311150" y="3099925"/>
              <a:chExt cx="602200" cy="1342400"/>
            </a:xfrm>
          </p:grpSpPr>
          <p:sp>
            <p:nvSpPr>
              <p:cNvPr id="6246" name="Google Shape;6246;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4" name="Google Shape;6254;p58"/>
          <p:cNvGrpSpPr/>
          <p:nvPr/>
        </p:nvGrpSpPr>
        <p:grpSpPr>
          <a:xfrm>
            <a:off x="7409155" y="2071557"/>
            <a:ext cx="217737" cy="486084"/>
            <a:chOff x="4311150" y="3099925"/>
            <a:chExt cx="602650" cy="1345375"/>
          </a:xfrm>
        </p:grpSpPr>
        <p:sp>
          <p:nvSpPr>
            <p:cNvPr id="6255" name="Google Shape;6255;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7" name="Google Shape;6257;p58"/>
            <p:cNvGrpSpPr/>
            <p:nvPr/>
          </p:nvGrpSpPr>
          <p:grpSpPr>
            <a:xfrm>
              <a:off x="4311150" y="3099925"/>
              <a:ext cx="602200" cy="1342400"/>
              <a:chOff x="4311150" y="3099925"/>
              <a:chExt cx="602200" cy="1342400"/>
            </a:xfrm>
          </p:grpSpPr>
          <p:sp>
            <p:nvSpPr>
              <p:cNvPr id="6258" name="Google Shape;6258;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6" name="Google Shape;6266;p58"/>
          <p:cNvGrpSpPr/>
          <p:nvPr/>
        </p:nvGrpSpPr>
        <p:grpSpPr>
          <a:xfrm>
            <a:off x="7800423" y="2071557"/>
            <a:ext cx="217737" cy="486084"/>
            <a:chOff x="4311150" y="3099925"/>
            <a:chExt cx="602650" cy="1345375"/>
          </a:xfrm>
        </p:grpSpPr>
        <p:sp>
          <p:nvSpPr>
            <p:cNvPr id="6267" name="Google Shape;6267;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9" name="Google Shape;6269;p58"/>
            <p:cNvGrpSpPr/>
            <p:nvPr/>
          </p:nvGrpSpPr>
          <p:grpSpPr>
            <a:xfrm>
              <a:off x="4311150" y="3099925"/>
              <a:ext cx="602200" cy="1342400"/>
              <a:chOff x="4311150" y="3099925"/>
              <a:chExt cx="602200" cy="1342400"/>
            </a:xfrm>
          </p:grpSpPr>
          <p:sp>
            <p:nvSpPr>
              <p:cNvPr id="6270" name="Google Shape;6270;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8" name="Google Shape;6278;p58"/>
          <p:cNvGrpSpPr/>
          <p:nvPr/>
        </p:nvGrpSpPr>
        <p:grpSpPr>
          <a:xfrm>
            <a:off x="1125848" y="2071557"/>
            <a:ext cx="217737" cy="486084"/>
            <a:chOff x="4311150" y="3099925"/>
            <a:chExt cx="602650" cy="1345375"/>
          </a:xfrm>
        </p:grpSpPr>
        <p:sp>
          <p:nvSpPr>
            <p:cNvPr id="6279" name="Google Shape;6279;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1" name="Google Shape;6281;p58"/>
            <p:cNvGrpSpPr/>
            <p:nvPr/>
          </p:nvGrpSpPr>
          <p:grpSpPr>
            <a:xfrm>
              <a:off x="4311150" y="3099925"/>
              <a:ext cx="602200" cy="1342400"/>
              <a:chOff x="4311150" y="3099925"/>
              <a:chExt cx="602200" cy="1342400"/>
            </a:xfrm>
          </p:grpSpPr>
          <p:sp>
            <p:nvSpPr>
              <p:cNvPr id="6282" name="Google Shape;6282;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0" name="Google Shape;6290;p58"/>
          <p:cNvGrpSpPr/>
          <p:nvPr/>
        </p:nvGrpSpPr>
        <p:grpSpPr>
          <a:xfrm>
            <a:off x="1517117" y="2071557"/>
            <a:ext cx="217737" cy="486084"/>
            <a:chOff x="4311150" y="3099925"/>
            <a:chExt cx="602650" cy="1345375"/>
          </a:xfrm>
        </p:grpSpPr>
        <p:sp>
          <p:nvSpPr>
            <p:cNvPr id="6291" name="Google Shape;6291;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3" name="Google Shape;6293;p58"/>
            <p:cNvGrpSpPr/>
            <p:nvPr/>
          </p:nvGrpSpPr>
          <p:grpSpPr>
            <a:xfrm>
              <a:off x="4311150" y="3099925"/>
              <a:ext cx="602200" cy="1342400"/>
              <a:chOff x="4311150" y="3099925"/>
              <a:chExt cx="602200" cy="1342400"/>
            </a:xfrm>
          </p:grpSpPr>
          <p:sp>
            <p:nvSpPr>
              <p:cNvPr id="6294" name="Google Shape;6294;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2" name="Google Shape;6302;p58"/>
          <p:cNvGrpSpPr/>
          <p:nvPr/>
        </p:nvGrpSpPr>
        <p:grpSpPr>
          <a:xfrm>
            <a:off x="1908386" y="2071557"/>
            <a:ext cx="217737" cy="486084"/>
            <a:chOff x="4311150" y="3099925"/>
            <a:chExt cx="602650" cy="1345375"/>
          </a:xfrm>
        </p:grpSpPr>
        <p:sp>
          <p:nvSpPr>
            <p:cNvPr id="6303" name="Google Shape;6303;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5" name="Google Shape;6305;p58"/>
            <p:cNvGrpSpPr/>
            <p:nvPr/>
          </p:nvGrpSpPr>
          <p:grpSpPr>
            <a:xfrm>
              <a:off x="4311150" y="3099925"/>
              <a:ext cx="602200" cy="1342400"/>
              <a:chOff x="4311150" y="3099925"/>
              <a:chExt cx="602200" cy="1342400"/>
            </a:xfrm>
          </p:grpSpPr>
          <p:sp>
            <p:nvSpPr>
              <p:cNvPr id="6306" name="Google Shape;6306;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4" name="Google Shape;6314;p58"/>
          <p:cNvGrpSpPr/>
          <p:nvPr/>
        </p:nvGrpSpPr>
        <p:grpSpPr>
          <a:xfrm>
            <a:off x="2299655" y="2071557"/>
            <a:ext cx="217737" cy="486084"/>
            <a:chOff x="4311150" y="3099925"/>
            <a:chExt cx="602650" cy="1345375"/>
          </a:xfrm>
        </p:grpSpPr>
        <p:sp>
          <p:nvSpPr>
            <p:cNvPr id="6315" name="Google Shape;6315;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7" name="Google Shape;6317;p58"/>
            <p:cNvGrpSpPr/>
            <p:nvPr/>
          </p:nvGrpSpPr>
          <p:grpSpPr>
            <a:xfrm>
              <a:off x="4311150" y="3099925"/>
              <a:ext cx="602200" cy="1342400"/>
              <a:chOff x="4311150" y="3099925"/>
              <a:chExt cx="602200" cy="1342400"/>
            </a:xfrm>
          </p:grpSpPr>
          <p:sp>
            <p:nvSpPr>
              <p:cNvPr id="6318" name="Google Shape;6318;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26" name="Google Shape;6326;p58"/>
          <p:cNvGrpSpPr/>
          <p:nvPr/>
        </p:nvGrpSpPr>
        <p:grpSpPr>
          <a:xfrm>
            <a:off x="2690923" y="2071557"/>
            <a:ext cx="217737" cy="486084"/>
            <a:chOff x="4311150" y="3099925"/>
            <a:chExt cx="602650" cy="1345375"/>
          </a:xfrm>
        </p:grpSpPr>
        <p:sp>
          <p:nvSpPr>
            <p:cNvPr id="6327" name="Google Shape;6327;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9" name="Google Shape;6329;p58"/>
            <p:cNvGrpSpPr/>
            <p:nvPr/>
          </p:nvGrpSpPr>
          <p:grpSpPr>
            <a:xfrm>
              <a:off x="4311150" y="3099925"/>
              <a:ext cx="602200" cy="1342400"/>
              <a:chOff x="4311150" y="3099925"/>
              <a:chExt cx="602200" cy="1342400"/>
            </a:xfrm>
          </p:grpSpPr>
          <p:sp>
            <p:nvSpPr>
              <p:cNvPr id="6330" name="Google Shape;6330;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38" name="Google Shape;6338;p58"/>
          <p:cNvGrpSpPr/>
          <p:nvPr/>
        </p:nvGrpSpPr>
        <p:grpSpPr>
          <a:xfrm>
            <a:off x="3680598" y="2071557"/>
            <a:ext cx="217737" cy="486084"/>
            <a:chOff x="4311150" y="3099925"/>
            <a:chExt cx="602650" cy="1345375"/>
          </a:xfrm>
        </p:grpSpPr>
        <p:sp>
          <p:nvSpPr>
            <p:cNvPr id="6339" name="Google Shape;6339;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1" name="Google Shape;6341;p58"/>
            <p:cNvGrpSpPr/>
            <p:nvPr/>
          </p:nvGrpSpPr>
          <p:grpSpPr>
            <a:xfrm>
              <a:off x="4311150" y="3099925"/>
              <a:ext cx="602200" cy="1342400"/>
              <a:chOff x="4311150" y="3099925"/>
              <a:chExt cx="602200" cy="1342400"/>
            </a:xfrm>
          </p:grpSpPr>
          <p:sp>
            <p:nvSpPr>
              <p:cNvPr id="6342" name="Google Shape;6342;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0" name="Google Shape;6350;p58"/>
          <p:cNvGrpSpPr/>
          <p:nvPr/>
        </p:nvGrpSpPr>
        <p:grpSpPr>
          <a:xfrm>
            <a:off x="4071867" y="2071557"/>
            <a:ext cx="217737" cy="486084"/>
            <a:chOff x="4311150" y="3099925"/>
            <a:chExt cx="602650" cy="1345375"/>
          </a:xfrm>
        </p:grpSpPr>
        <p:sp>
          <p:nvSpPr>
            <p:cNvPr id="6351" name="Google Shape;6351;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3" name="Google Shape;6353;p58"/>
            <p:cNvGrpSpPr/>
            <p:nvPr/>
          </p:nvGrpSpPr>
          <p:grpSpPr>
            <a:xfrm>
              <a:off x="4311150" y="3099925"/>
              <a:ext cx="602200" cy="1342400"/>
              <a:chOff x="4311150" y="3099925"/>
              <a:chExt cx="602200" cy="1342400"/>
            </a:xfrm>
          </p:grpSpPr>
          <p:sp>
            <p:nvSpPr>
              <p:cNvPr id="6354" name="Google Shape;6354;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62" name="Google Shape;6362;p58"/>
          <p:cNvGrpSpPr/>
          <p:nvPr/>
        </p:nvGrpSpPr>
        <p:grpSpPr>
          <a:xfrm>
            <a:off x="4463136" y="2071557"/>
            <a:ext cx="217737" cy="486084"/>
            <a:chOff x="4311150" y="3099925"/>
            <a:chExt cx="602650" cy="1345375"/>
          </a:xfrm>
        </p:grpSpPr>
        <p:sp>
          <p:nvSpPr>
            <p:cNvPr id="6363" name="Google Shape;6363;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5" name="Google Shape;6365;p58"/>
            <p:cNvGrpSpPr/>
            <p:nvPr/>
          </p:nvGrpSpPr>
          <p:grpSpPr>
            <a:xfrm>
              <a:off x="4311150" y="3099925"/>
              <a:ext cx="602200" cy="1342400"/>
              <a:chOff x="4311150" y="3099925"/>
              <a:chExt cx="602200" cy="1342400"/>
            </a:xfrm>
          </p:grpSpPr>
          <p:sp>
            <p:nvSpPr>
              <p:cNvPr id="6366" name="Google Shape;6366;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4" name="Google Shape;6374;p58"/>
          <p:cNvGrpSpPr/>
          <p:nvPr/>
        </p:nvGrpSpPr>
        <p:grpSpPr>
          <a:xfrm>
            <a:off x="4854405" y="2071557"/>
            <a:ext cx="217737" cy="486084"/>
            <a:chOff x="4311150" y="3099925"/>
            <a:chExt cx="602650" cy="1345375"/>
          </a:xfrm>
        </p:grpSpPr>
        <p:sp>
          <p:nvSpPr>
            <p:cNvPr id="6375" name="Google Shape;6375;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7" name="Google Shape;6377;p58"/>
            <p:cNvGrpSpPr/>
            <p:nvPr/>
          </p:nvGrpSpPr>
          <p:grpSpPr>
            <a:xfrm>
              <a:off x="4311150" y="3099925"/>
              <a:ext cx="602200" cy="1342400"/>
              <a:chOff x="4311150" y="3099925"/>
              <a:chExt cx="602200" cy="1342400"/>
            </a:xfrm>
          </p:grpSpPr>
          <p:sp>
            <p:nvSpPr>
              <p:cNvPr id="6378" name="Google Shape;6378;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6" name="Google Shape;6386;p58"/>
          <p:cNvGrpSpPr/>
          <p:nvPr/>
        </p:nvGrpSpPr>
        <p:grpSpPr>
          <a:xfrm>
            <a:off x="5245673" y="2071557"/>
            <a:ext cx="217737" cy="486084"/>
            <a:chOff x="4311150" y="3099925"/>
            <a:chExt cx="602650" cy="1345375"/>
          </a:xfrm>
        </p:grpSpPr>
        <p:sp>
          <p:nvSpPr>
            <p:cNvPr id="6387" name="Google Shape;6387;p5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9" name="Google Shape;6389;p58"/>
            <p:cNvGrpSpPr/>
            <p:nvPr/>
          </p:nvGrpSpPr>
          <p:grpSpPr>
            <a:xfrm>
              <a:off x="4311150" y="3099925"/>
              <a:ext cx="602200" cy="1342400"/>
              <a:chOff x="4311150" y="3099925"/>
              <a:chExt cx="602200" cy="1342400"/>
            </a:xfrm>
          </p:grpSpPr>
          <p:sp>
            <p:nvSpPr>
              <p:cNvPr id="6390" name="Google Shape;6390;p5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98" name="Google Shape;6398;p58"/>
          <p:cNvGrpSpPr/>
          <p:nvPr/>
        </p:nvGrpSpPr>
        <p:grpSpPr>
          <a:xfrm rot="-941957">
            <a:off x="8472534" y="280980"/>
            <a:ext cx="471622" cy="1277619"/>
            <a:chOff x="5504825" y="1499000"/>
            <a:chExt cx="512100" cy="1387275"/>
          </a:xfrm>
        </p:grpSpPr>
        <p:sp>
          <p:nvSpPr>
            <p:cNvPr id="6399" name="Google Shape;6399;p58"/>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0" name="Google Shape;6400;p58"/>
            <p:cNvGrpSpPr/>
            <p:nvPr/>
          </p:nvGrpSpPr>
          <p:grpSpPr>
            <a:xfrm>
              <a:off x="5504825" y="1499450"/>
              <a:ext cx="512100" cy="1386825"/>
              <a:chOff x="5504825" y="1499450"/>
              <a:chExt cx="512100" cy="1386825"/>
            </a:xfrm>
          </p:grpSpPr>
          <p:sp>
            <p:nvSpPr>
              <p:cNvPr id="6401" name="Google Shape;6401;p58"/>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8"/>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8"/>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8"/>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8"/>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8"/>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8"/>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8"/>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8"/>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10" name="Google Shape;6410;p58"/>
          <p:cNvGrpSpPr/>
          <p:nvPr/>
        </p:nvGrpSpPr>
        <p:grpSpPr>
          <a:xfrm>
            <a:off x="7128000" y="4651775"/>
            <a:ext cx="672425" cy="340950"/>
            <a:chOff x="1665975" y="4057425"/>
            <a:chExt cx="672425" cy="340950"/>
          </a:xfrm>
        </p:grpSpPr>
        <p:sp>
          <p:nvSpPr>
            <p:cNvPr id="6411" name="Google Shape;6411;p58"/>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2" name="Google Shape;6412;p58"/>
            <p:cNvGrpSpPr/>
            <p:nvPr/>
          </p:nvGrpSpPr>
          <p:grpSpPr>
            <a:xfrm>
              <a:off x="1665975" y="4057425"/>
              <a:ext cx="672425" cy="340950"/>
              <a:chOff x="1665975" y="4057425"/>
              <a:chExt cx="672425" cy="340950"/>
            </a:xfrm>
          </p:grpSpPr>
          <p:sp>
            <p:nvSpPr>
              <p:cNvPr id="6413" name="Google Shape;6413;p58"/>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8"/>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8"/>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8"/>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8"/>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8"/>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8"/>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8"/>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8"/>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8"/>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8"/>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24" name="Google Shape;6424;p58"/>
          <p:cNvGrpSpPr/>
          <p:nvPr/>
        </p:nvGrpSpPr>
        <p:grpSpPr>
          <a:xfrm flipH="1" rot="-142249">
            <a:off x="220421" y="3506885"/>
            <a:ext cx="609674" cy="1255094"/>
            <a:chOff x="3197975" y="3055775"/>
            <a:chExt cx="633675" cy="1304775"/>
          </a:xfrm>
        </p:grpSpPr>
        <p:sp>
          <p:nvSpPr>
            <p:cNvPr id="6425" name="Google Shape;6425;p58"/>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8"/>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7" name="Google Shape;6427;p58"/>
            <p:cNvGrpSpPr/>
            <p:nvPr/>
          </p:nvGrpSpPr>
          <p:grpSpPr>
            <a:xfrm>
              <a:off x="3198650" y="3055775"/>
              <a:ext cx="633000" cy="1304750"/>
              <a:chOff x="3198650" y="3055775"/>
              <a:chExt cx="633000" cy="1304750"/>
            </a:xfrm>
          </p:grpSpPr>
          <p:sp>
            <p:nvSpPr>
              <p:cNvPr id="6428" name="Google Shape;6428;p58"/>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8"/>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8"/>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8"/>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8"/>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8"/>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8"/>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8"/>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8"/>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8"/>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8"/>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8"/>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8"/>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41" name="Google Shape;6441;p58"/>
          <p:cNvGrpSpPr/>
          <p:nvPr/>
        </p:nvGrpSpPr>
        <p:grpSpPr>
          <a:xfrm>
            <a:off x="2447720" y="3884434"/>
            <a:ext cx="3325543" cy="3045370"/>
            <a:chOff x="4713095" y="-1788653"/>
            <a:chExt cx="3325543" cy="3045370"/>
          </a:xfrm>
        </p:grpSpPr>
        <p:sp>
          <p:nvSpPr>
            <p:cNvPr id="6442" name="Google Shape;6442;p58"/>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8"/>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8"/>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8"/>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8"/>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8"/>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8"/>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8"/>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8"/>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8"/>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8"/>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8"/>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8"/>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8"/>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8"/>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8"/>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8"/>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8"/>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8"/>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8"/>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8"/>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8"/>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8"/>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8"/>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8"/>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8"/>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8"/>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8"/>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8"/>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8"/>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8"/>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8"/>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8"/>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8"/>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8"/>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8"/>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8"/>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8"/>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8"/>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8"/>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8"/>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58"/>
          <p:cNvGrpSpPr/>
          <p:nvPr/>
        </p:nvGrpSpPr>
        <p:grpSpPr>
          <a:xfrm>
            <a:off x="-398600" y="-189237"/>
            <a:ext cx="1063550" cy="1064150"/>
            <a:chOff x="3794800" y="3492225"/>
            <a:chExt cx="1063550" cy="1064150"/>
          </a:xfrm>
        </p:grpSpPr>
        <p:sp>
          <p:nvSpPr>
            <p:cNvPr id="6485" name="Google Shape;6485;p58"/>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6" name="Google Shape;6486;p58"/>
            <p:cNvGrpSpPr/>
            <p:nvPr/>
          </p:nvGrpSpPr>
          <p:grpSpPr>
            <a:xfrm>
              <a:off x="3794800" y="3492225"/>
              <a:ext cx="1063550" cy="1064150"/>
              <a:chOff x="3794800" y="3492225"/>
              <a:chExt cx="1063550" cy="1064150"/>
            </a:xfrm>
          </p:grpSpPr>
          <p:sp>
            <p:nvSpPr>
              <p:cNvPr id="6487" name="Google Shape;6487;p58"/>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8"/>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8"/>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8"/>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8"/>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8"/>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8"/>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8"/>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95" name="Google Shape;6495;p58"/>
          <p:cNvGrpSpPr/>
          <p:nvPr/>
        </p:nvGrpSpPr>
        <p:grpSpPr>
          <a:xfrm rot="-1481034">
            <a:off x="7979219" y="4364234"/>
            <a:ext cx="661981" cy="627382"/>
            <a:chOff x="659900" y="3967675"/>
            <a:chExt cx="662000" cy="627400"/>
          </a:xfrm>
        </p:grpSpPr>
        <p:sp>
          <p:nvSpPr>
            <p:cNvPr id="6496" name="Google Shape;6496;p58"/>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7" name="Google Shape;6497;p58"/>
            <p:cNvGrpSpPr/>
            <p:nvPr/>
          </p:nvGrpSpPr>
          <p:grpSpPr>
            <a:xfrm>
              <a:off x="659900" y="3967675"/>
              <a:ext cx="662000" cy="627400"/>
              <a:chOff x="659900" y="3967675"/>
              <a:chExt cx="662000" cy="627400"/>
            </a:xfrm>
          </p:grpSpPr>
          <p:sp>
            <p:nvSpPr>
              <p:cNvPr id="6498" name="Google Shape;6498;p58"/>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8"/>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8"/>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8"/>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8"/>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8"/>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8"/>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8"/>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8"/>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8"/>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8"/>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8"/>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8"/>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8"/>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8"/>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8"/>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8"/>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8"/>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8"/>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0" name="Shape 6520"/>
        <p:cNvGrpSpPr/>
        <p:nvPr/>
      </p:nvGrpSpPr>
      <p:grpSpPr>
        <a:xfrm>
          <a:off x="0" y="0"/>
          <a:ext cx="0" cy="0"/>
          <a:chOff x="0" y="0"/>
          <a:chExt cx="0" cy="0"/>
        </a:xfrm>
      </p:grpSpPr>
      <p:sp>
        <p:nvSpPr>
          <p:cNvPr id="6521" name="Google Shape;6521;p59"/>
          <p:cNvSpPr txBox="1"/>
          <p:nvPr>
            <p:ph type="title"/>
          </p:nvPr>
        </p:nvSpPr>
        <p:spPr>
          <a:xfrm>
            <a:off x="1284000" y="905850"/>
            <a:ext cx="6576000" cy="2475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a:t>
            </a:r>
            <a:r>
              <a:rPr lang="en">
                <a:solidFill>
                  <a:schemeClr val="lt1"/>
                </a:solidFill>
              </a:rPr>
              <a:t>000</a:t>
            </a:r>
            <a:endParaRPr>
              <a:solidFill>
                <a:schemeClr val="lt1"/>
              </a:solidFill>
            </a:endParaRPr>
          </a:p>
        </p:txBody>
      </p:sp>
      <p:sp>
        <p:nvSpPr>
          <p:cNvPr id="6522" name="Google Shape;6522;p59"/>
          <p:cNvSpPr txBox="1"/>
          <p:nvPr>
            <p:ph idx="1" type="subTitle"/>
          </p:nvPr>
        </p:nvSpPr>
        <p:spPr>
          <a:xfrm>
            <a:off x="2011950" y="3381450"/>
            <a:ext cx="5120100" cy="40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6523" name="Google Shape;6523;p59"/>
          <p:cNvGrpSpPr/>
          <p:nvPr/>
        </p:nvGrpSpPr>
        <p:grpSpPr>
          <a:xfrm rot="259792">
            <a:off x="7971628" y="3193766"/>
            <a:ext cx="653872" cy="1771334"/>
            <a:chOff x="5504825" y="1499000"/>
            <a:chExt cx="512100" cy="1387275"/>
          </a:xfrm>
        </p:grpSpPr>
        <p:sp>
          <p:nvSpPr>
            <p:cNvPr id="6524" name="Google Shape;6524;p59"/>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5" name="Google Shape;6525;p59"/>
            <p:cNvGrpSpPr/>
            <p:nvPr/>
          </p:nvGrpSpPr>
          <p:grpSpPr>
            <a:xfrm>
              <a:off x="5504825" y="1499450"/>
              <a:ext cx="512100" cy="1386825"/>
              <a:chOff x="5504825" y="1499450"/>
              <a:chExt cx="512100" cy="1386825"/>
            </a:xfrm>
          </p:grpSpPr>
          <p:sp>
            <p:nvSpPr>
              <p:cNvPr id="6526" name="Google Shape;6526;p59"/>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9"/>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9"/>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9"/>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9"/>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9"/>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9"/>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9"/>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9"/>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5" name="Google Shape;6535;p59"/>
          <p:cNvGrpSpPr/>
          <p:nvPr/>
        </p:nvGrpSpPr>
        <p:grpSpPr>
          <a:xfrm rot="-1273357">
            <a:off x="7152575" y="4347302"/>
            <a:ext cx="662014" cy="627413"/>
            <a:chOff x="659900" y="3967675"/>
            <a:chExt cx="662000" cy="627400"/>
          </a:xfrm>
        </p:grpSpPr>
        <p:sp>
          <p:nvSpPr>
            <p:cNvPr id="6536" name="Google Shape;6536;p59"/>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7" name="Google Shape;6537;p59"/>
            <p:cNvGrpSpPr/>
            <p:nvPr/>
          </p:nvGrpSpPr>
          <p:grpSpPr>
            <a:xfrm>
              <a:off x="659900" y="3967675"/>
              <a:ext cx="662000" cy="627400"/>
              <a:chOff x="659900" y="3967675"/>
              <a:chExt cx="662000" cy="627400"/>
            </a:xfrm>
          </p:grpSpPr>
          <p:sp>
            <p:nvSpPr>
              <p:cNvPr id="6538" name="Google Shape;6538;p59"/>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9"/>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9"/>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9"/>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9"/>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9"/>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9"/>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9"/>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9"/>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9"/>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9"/>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9"/>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9"/>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9"/>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9"/>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9"/>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9"/>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9"/>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9"/>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7" name="Google Shape;6557;p59"/>
          <p:cNvGrpSpPr/>
          <p:nvPr/>
        </p:nvGrpSpPr>
        <p:grpSpPr>
          <a:xfrm>
            <a:off x="263113" y="1752878"/>
            <a:ext cx="413115" cy="409483"/>
            <a:chOff x="2733200" y="4036075"/>
            <a:chExt cx="588650" cy="583475"/>
          </a:xfrm>
        </p:grpSpPr>
        <p:sp>
          <p:nvSpPr>
            <p:cNvPr id="6558" name="Google Shape;6558;p59"/>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9"/>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9"/>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9"/>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9"/>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9"/>
          <p:cNvGrpSpPr/>
          <p:nvPr/>
        </p:nvGrpSpPr>
        <p:grpSpPr>
          <a:xfrm>
            <a:off x="3244088" y="4678250"/>
            <a:ext cx="672425" cy="340950"/>
            <a:chOff x="1665975" y="4057425"/>
            <a:chExt cx="672425" cy="340950"/>
          </a:xfrm>
        </p:grpSpPr>
        <p:sp>
          <p:nvSpPr>
            <p:cNvPr id="6564" name="Google Shape;6564;p59"/>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5" name="Google Shape;6565;p59"/>
            <p:cNvGrpSpPr/>
            <p:nvPr/>
          </p:nvGrpSpPr>
          <p:grpSpPr>
            <a:xfrm>
              <a:off x="1665975" y="4057425"/>
              <a:ext cx="672425" cy="340950"/>
              <a:chOff x="1665975" y="4057425"/>
              <a:chExt cx="672425" cy="340950"/>
            </a:xfrm>
          </p:grpSpPr>
          <p:sp>
            <p:nvSpPr>
              <p:cNvPr id="6566" name="Google Shape;6566;p59"/>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9"/>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9"/>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9"/>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9"/>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9"/>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9"/>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9"/>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9"/>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9"/>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9"/>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7" name="Google Shape;6577;p59"/>
          <p:cNvGrpSpPr/>
          <p:nvPr/>
        </p:nvGrpSpPr>
        <p:grpSpPr>
          <a:xfrm>
            <a:off x="132773" y="85255"/>
            <a:ext cx="1201483" cy="1398865"/>
            <a:chOff x="5996039" y="1389663"/>
            <a:chExt cx="2275967" cy="2649365"/>
          </a:xfrm>
        </p:grpSpPr>
        <p:sp>
          <p:nvSpPr>
            <p:cNvPr id="6578" name="Google Shape;6578;p59"/>
            <p:cNvSpPr/>
            <p:nvPr/>
          </p:nvSpPr>
          <p:spPr>
            <a:xfrm rot="395019">
              <a:off x="6128993" y="1496865"/>
              <a:ext cx="2010058" cy="2434961"/>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9"/>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9"/>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rgbClr val="FFFFFF">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9"/>
            <p:cNvSpPr/>
            <p:nvPr/>
          </p:nvSpPr>
          <p:spPr>
            <a:xfrm rot="395019">
              <a:off x="6155729" y="3143072"/>
              <a:ext cx="1729277" cy="781126"/>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9"/>
            <p:cNvSpPr/>
            <p:nvPr/>
          </p:nvSpPr>
          <p:spPr>
            <a:xfrm rot="395019">
              <a:off x="6155729" y="3143072"/>
              <a:ext cx="1729277" cy="781126"/>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9"/>
            <p:cNvSpPr/>
            <p:nvPr/>
          </p:nvSpPr>
          <p:spPr>
            <a:xfrm rot="395019">
              <a:off x="6428211" y="3285202"/>
              <a:ext cx="368059" cy="343955"/>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9"/>
            <p:cNvSpPr/>
            <p:nvPr/>
          </p:nvSpPr>
          <p:spPr>
            <a:xfrm rot="395019">
              <a:off x="6607663" y="2074318"/>
              <a:ext cx="1058005" cy="335733"/>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9"/>
            <p:cNvSpPr/>
            <p:nvPr/>
          </p:nvSpPr>
          <p:spPr>
            <a:xfrm rot="395019">
              <a:off x="6350775" y="2201382"/>
              <a:ext cx="1505828" cy="627906"/>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9"/>
            <p:cNvSpPr/>
            <p:nvPr/>
          </p:nvSpPr>
          <p:spPr>
            <a:xfrm rot="395019">
              <a:off x="6352578" y="2355196"/>
              <a:ext cx="1495157" cy="474578"/>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9"/>
            <p:cNvSpPr/>
            <p:nvPr/>
          </p:nvSpPr>
          <p:spPr>
            <a:xfrm rot="395019">
              <a:off x="6107082" y="2601520"/>
              <a:ext cx="2013923" cy="571388"/>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9"/>
            <p:cNvSpPr/>
            <p:nvPr/>
          </p:nvSpPr>
          <p:spPr>
            <a:xfrm rot="395019">
              <a:off x="6103830" y="2675110"/>
              <a:ext cx="2011038" cy="497501"/>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9"/>
            <p:cNvSpPr/>
            <p:nvPr/>
          </p:nvSpPr>
          <p:spPr>
            <a:xfrm rot="395019">
              <a:off x="7332379" y="2728685"/>
              <a:ext cx="472160" cy="178811"/>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9"/>
            <p:cNvSpPr/>
            <p:nvPr/>
          </p:nvSpPr>
          <p:spPr>
            <a:xfrm rot="395019">
              <a:off x="7366264" y="2316134"/>
              <a:ext cx="277895" cy="150987"/>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9"/>
            <p:cNvSpPr/>
            <p:nvPr/>
          </p:nvSpPr>
          <p:spPr>
            <a:xfrm rot="395019">
              <a:off x="7458348" y="1828697"/>
              <a:ext cx="109819" cy="215673"/>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9"/>
            <p:cNvSpPr/>
            <p:nvPr/>
          </p:nvSpPr>
          <p:spPr>
            <a:xfrm rot="395019">
              <a:off x="7118839" y="2786758"/>
              <a:ext cx="92341" cy="80857"/>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9"/>
            <p:cNvSpPr/>
            <p:nvPr/>
          </p:nvSpPr>
          <p:spPr>
            <a:xfrm rot="395019">
              <a:off x="7572623" y="2951109"/>
              <a:ext cx="108839" cy="74595"/>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9"/>
            <p:cNvSpPr/>
            <p:nvPr/>
          </p:nvSpPr>
          <p:spPr>
            <a:xfrm rot="395019">
              <a:off x="7778931" y="3042816"/>
              <a:ext cx="58802" cy="48623"/>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9"/>
            <p:cNvSpPr/>
            <p:nvPr/>
          </p:nvSpPr>
          <p:spPr>
            <a:xfrm rot="395019">
              <a:off x="7799898" y="2847436"/>
              <a:ext cx="81561" cy="52652"/>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9"/>
            <p:cNvSpPr/>
            <p:nvPr/>
          </p:nvSpPr>
          <p:spPr>
            <a:xfrm rot="395019">
              <a:off x="7302363" y="2975337"/>
              <a:ext cx="94301" cy="65230"/>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9"/>
            <p:cNvSpPr/>
            <p:nvPr/>
          </p:nvSpPr>
          <p:spPr>
            <a:xfrm rot="395019">
              <a:off x="6958374" y="2872917"/>
              <a:ext cx="70508" cy="78025"/>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9"/>
            <p:cNvSpPr/>
            <p:nvPr/>
          </p:nvSpPr>
          <p:spPr>
            <a:xfrm rot="395019">
              <a:off x="6717284" y="2405943"/>
              <a:ext cx="114773" cy="74051"/>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9"/>
            <p:cNvSpPr/>
            <p:nvPr/>
          </p:nvSpPr>
          <p:spPr>
            <a:xfrm rot="395019">
              <a:off x="6527939" y="2750734"/>
              <a:ext cx="83412" cy="54830"/>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9"/>
            <p:cNvSpPr/>
            <p:nvPr/>
          </p:nvSpPr>
          <p:spPr>
            <a:xfrm rot="395019">
              <a:off x="6295449" y="2837461"/>
              <a:ext cx="77151" cy="62344"/>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9"/>
            <p:cNvSpPr/>
            <p:nvPr/>
          </p:nvSpPr>
          <p:spPr>
            <a:xfrm rot="395019">
              <a:off x="6684522" y="2787114"/>
              <a:ext cx="103721" cy="48841"/>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9"/>
            <p:cNvSpPr/>
            <p:nvPr/>
          </p:nvSpPr>
          <p:spPr>
            <a:xfrm rot="395019">
              <a:off x="6845782" y="2027076"/>
              <a:ext cx="150545" cy="6495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9"/>
            <p:cNvSpPr/>
            <p:nvPr/>
          </p:nvSpPr>
          <p:spPr>
            <a:xfrm rot="395019">
              <a:off x="7162227" y="2127757"/>
              <a:ext cx="74047" cy="66537"/>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9"/>
            <p:cNvSpPr/>
            <p:nvPr/>
          </p:nvSpPr>
          <p:spPr>
            <a:xfrm rot="395019">
              <a:off x="7254481" y="2025122"/>
              <a:ext cx="60163" cy="30491"/>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9"/>
            <p:cNvSpPr/>
            <p:nvPr/>
          </p:nvSpPr>
          <p:spPr>
            <a:xfrm rot="395019">
              <a:off x="6988932" y="2175675"/>
              <a:ext cx="62015" cy="30655"/>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9"/>
            <p:cNvSpPr/>
            <p:nvPr/>
          </p:nvSpPr>
          <p:spPr>
            <a:xfrm rot="395019">
              <a:off x="7392978" y="2103220"/>
              <a:ext cx="73503" cy="58424"/>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9"/>
            <p:cNvSpPr/>
            <p:nvPr/>
          </p:nvSpPr>
          <p:spPr>
            <a:xfrm rot="395019">
              <a:off x="7166512" y="2396707"/>
              <a:ext cx="73448" cy="58424"/>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9"/>
            <p:cNvSpPr/>
            <p:nvPr/>
          </p:nvSpPr>
          <p:spPr>
            <a:xfrm rot="395019">
              <a:off x="6768299" y="2140809"/>
              <a:ext cx="88040" cy="48296"/>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9"/>
            <p:cNvSpPr/>
            <p:nvPr/>
          </p:nvSpPr>
          <p:spPr>
            <a:xfrm rot="395019">
              <a:off x="6971399" y="2482079"/>
              <a:ext cx="74864" cy="57716"/>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9"/>
            <p:cNvSpPr/>
            <p:nvPr/>
          </p:nvSpPr>
          <p:spPr>
            <a:xfrm rot="395019">
              <a:off x="6563251" y="2476957"/>
              <a:ext cx="74864" cy="57389"/>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9"/>
            <p:cNvSpPr/>
            <p:nvPr/>
          </p:nvSpPr>
          <p:spPr>
            <a:xfrm rot="395019">
              <a:off x="7674545" y="2387369"/>
              <a:ext cx="50036" cy="42198"/>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9"/>
            <p:cNvSpPr/>
            <p:nvPr/>
          </p:nvSpPr>
          <p:spPr>
            <a:xfrm rot="395019">
              <a:off x="7149724" y="2511802"/>
              <a:ext cx="49927" cy="41817"/>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9"/>
            <p:cNvSpPr/>
            <p:nvPr/>
          </p:nvSpPr>
          <p:spPr>
            <a:xfrm rot="395019">
              <a:off x="6903296" y="1752078"/>
              <a:ext cx="374483" cy="318799"/>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9"/>
            <p:cNvSpPr/>
            <p:nvPr/>
          </p:nvSpPr>
          <p:spPr>
            <a:xfrm rot="395019">
              <a:off x="7022496" y="1764364"/>
              <a:ext cx="280835" cy="31460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9"/>
            <p:cNvSpPr/>
            <p:nvPr/>
          </p:nvSpPr>
          <p:spPr>
            <a:xfrm rot="395019">
              <a:off x="6986305" y="1784492"/>
              <a:ext cx="138839" cy="164872"/>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9"/>
            <p:cNvSpPr/>
            <p:nvPr/>
          </p:nvSpPr>
          <p:spPr>
            <a:xfrm rot="395019">
              <a:off x="6997463" y="1795336"/>
              <a:ext cx="68929" cy="81619"/>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9"/>
            <p:cNvSpPr/>
            <p:nvPr/>
          </p:nvSpPr>
          <p:spPr>
            <a:xfrm rot="395019">
              <a:off x="7122853" y="1538754"/>
              <a:ext cx="115644" cy="271864"/>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9"/>
            <p:cNvSpPr/>
            <p:nvPr/>
          </p:nvSpPr>
          <p:spPr>
            <a:xfrm rot="395019">
              <a:off x="6967722" y="2007031"/>
              <a:ext cx="270109" cy="83579"/>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59"/>
          <p:cNvGrpSpPr/>
          <p:nvPr/>
        </p:nvGrpSpPr>
        <p:grpSpPr>
          <a:xfrm>
            <a:off x="8171229" y="-520958"/>
            <a:ext cx="1321688" cy="1214513"/>
            <a:chOff x="2371425" y="1495175"/>
            <a:chExt cx="1069500" cy="982775"/>
          </a:xfrm>
        </p:grpSpPr>
        <p:sp>
          <p:nvSpPr>
            <p:cNvPr id="6620" name="Google Shape;6620;p59"/>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1" name="Google Shape;6621;p59"/>
            <p:cNvGrpSpPr/>
            <p:nvPr/>
          </p:nvGrpSpPr>
          <p:grpSpPr>
            <a:xfrm>
              <a:off x="2379150" y="1495175"/>
              <a:ext cx="1061775" cy="982775"/>
              <a:chOff x="2379150" y="1495175"/>
              <a:chExt cx="1061775" cy="982775"/>
            </a:xfrm>
          </p:grpSpPr>
          <p:sp>
            <p:nvSpPr>
              <p:cNvPr id="6622" name="Google Shape;6622;p59"/>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9"/>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9"/>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9"/>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9"/>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9"/>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9"/>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9"/>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9"/>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9"/>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9"/>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9"/>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9"/>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9"/>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6" name="Google Shape;6636;p59"/>
          <p:cNvGrpSpPr/>
          <p:nvPr/>
        </p:nvGrpSpPr>
        <p:grpSpPr>
          <a:xfrm>
            <a:off x="-364818" y="3863034"/>
            <a:ext cx="3325543" cy="3045370"/>
            <a:chOff x="4713095" y="-1788653"/>
            <a:chExt cx="3325543" cy="3045370"/>
          </a:xfrm>
        </p:grpSpPr>
        <p:sp>
          <p:nvSpPr>
            <p:cNvPr id="6637" name="Google Shape;6637;p59"/>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9"/>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9"/>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9"/>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9"/>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9"/>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9"/>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9"/>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9"/>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9"/>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9"/>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9"/>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9"/>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9"/>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9"/>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9"/>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9"/>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9"/>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9"/>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9"/>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9"/>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9"/>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9"/>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9"/>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9"/>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9"/>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9"/>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9"/>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9"/>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9"/>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9"/>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9"/>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9"/>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9"/>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9"/>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9"/>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9"/>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9"/>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9"/>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9"/>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9"/>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9"/>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82" name="Shape 6682"/>
        <p:cNvGrpSpPr/>
        <p:nvPr/>
      </p:nvGrpSpPr>
      <p:grpSpPr>
        <a:xfrm>
          <a:off x="0" y="0"/>
          <a:ext cx="0" cy="0"/>
          <a:chOff x="0" y="0"/>
          <a:chExt cx="0" cy="0"/>
        </a:xfrm>
      </p:grpSpPr>
      <p:sp>
        <p:nvSpPr>
          <p:cNvPr id="6683" name="Google Shape;6683;p60"/>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best ice </a:t>
            </a:r>
            <a:r>
              <a:rPr lang="en">
                <a:solidFill>
                  <a:schemeClr val="lt1"/>
                </a:solidFill>
              </a:rPr>
              <a:t>cream in the world</a:t>
            </a:r>
            <a:endParaRPr>
              <a:solidFill>
                <a:schemeClr val="lt1"/>
              </a:solidFill>
            </a:endParaRPr>
          </a:p>
        </p:txBody>
      </p:sp>
      <p:sp>
        <p:nvSpPr>
          <p:cNvPr id="6684" name="Google Shape;6684;p60"/>
          <p:cNvSpPr txBox="1"/>
          <p:nvPr/>
        </p:nvSpPr>
        <p:spPr>
          <a:xfrm>
            <a:off x="6537089" y="3559667"/>
            <a:ext cx="1815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Mars</a:t>
            </a:r>
            <a:endParaRPr sz="2500">
              <a:solidFill>
                <a:schemeClr val="lt1"/>
              </a:solidFill>
              <a:latin typeface="Pacifico"/>
              <a:ea typeface="Pacifico"/>
              <a:cs typeface="Pacifico"/>
              <a:sym typeface="Pacifico"/>
            </a:endParaRPr>
          </a:p>
        </p:txBody>
      </p:sp>
      <p:sp>
        <p:nvSpPr>
          <p:cNvPr id="6685" name="Google Shape;6685;p60"/>
          <p:cNvSpPr txBox="1"/>
          <p:nvPr/>
        </p:nvSpPr>
        <p:spPr>
          <a:xfrm>
            <a:off x="6537100" y="3951175"/>
            <a:ext cx="1871100" cy="55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Mars is actually a very cold place</a:t>
            </a:r>
            <a:endParaRPr>
              <a:solidFill>
                <a:schemeClr val="dk2"/>
              </a:solidFill>
              <a:latin typeface="Nunito"/>
              <a:ea typeface="Nunito"/>
              <a:cs typeface="Nunito"/>
              <a:sym typeface="Nunito"/>
            </a:endParaRPr>
          </a:p>
        </p:txBody>
      </p:sp>
      <p:sp>
        <p:nvSpPr>
          <p:cNvPr id="6686" name="Google Shape;6686;p60"/>
          <p:cNvSpPr txBox="1"/>
          <p:nvPr/>
        </p:nvSpPr>
        <p:spPr>
          <a:xfrm>
            <a:off x="6537089" y="2517293"/>
            <a:ext cx="1815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Venus</a:t>
            </a:r>
            <a:endParaRPr sz="2500">
              <a:solidFill>
                <a:schemeClr val="lt1"/>
              </a:solidFill>
              <a:latin typeface="Pacifico"/>
              <a:ea typeface="Pacifico"/>
              <a:cs typeface="Pacifico"/>
              <a:sym typeface="Pacifico"/>
            </a:endParaRPr>
          </a:p>
        </p:txBody>
      </p:sp>
      <p:sp>
        <p:nvSpPr>
          <p:cNvPr id="6687" name="Google Shape;6687;p60"/>
          <p:cNvSpPr txBox="1"/>
          <p:nvPr/>
        </p:nvSpPr>
        <p:spPr>
          <a:xfrm>
            <a:off x="6537100" y="2910513"/>
            <a:ext cx="1871100" cy="56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Venus is the second planet from the Sun</a:t>
            </a:r>
            <a:endParaRPr>
              <a:solidFill>
                <a:schemeClr val="dk2"/>
              </a:solidFill>
              <a:latin typeface="Nunito"/>
              <a:ea typeface="Nunito"/>
              <a:cs typeface="Nunito"/>
              <a:sym typeface="Nunito"/>
            </a:endParaRPr>
          </a:p>
        </p:txBody>
      </p:sp>
      <p:sp>
        <p:nvSpPr>
          <p:cNvPr id="6688" name="Google Shape;6688;p60"/>
          <p:cNvSpPr txBox="1"/>
          <p:nvPr/>
        </p:nvSpPr>
        <p:spPr>
          <a:xfrm>
            <a:off x="6537089" y="1474918"/>
            <a:ext cx="1815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Pacifico"/>
                <a:ea typeface="Pacifico"/>
                <a:cs typeface="Pacifico"/>
                <a:sym typeface="Pacifico"/>
              </a:rPr>
              <a:t>Saturn</a:t>
            </a:r>
            <a:endParaRPr sz="2500">
              <a:solidFill>
                <a:schemeClr val="lt1"/>
              </a:solidFill>
              <a:latin typeface="Pacifico"/>
              <a:ea typeface="Pacifico"/>
              <a:cs typeface="Pacifico"/>
              <a:sym typeface="Pacifico"/>
            </a:endParaRPr>
          </a:p>
        </p:txBody>
      </p:sp>
      <p:sp>
        <p:nvSpPr>
          <p:cNvPr id="6689" name="Google Shape;6689;p60"/>
          <p:cNvSpPr txBox="1"/>
          <p:nvPr/>
        </p:nvSpPr>
        <p:spPr>
          <a:xfrm>
            <a:off x="6537100" y="1869850"/>
            <a:ext cx="1871100" cy="56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Nunito"/>
                <a:ea typeface="Nunito"/>
                <a:cs typeface="Nunito"/>
                <a:sym typeface="Nunito"/>
              </a:rPr>
              <a:t>It’s composed of hydrogen and helium</a:t>
            </a:r>
            <a:endParaRPr>
              <a:solidFill>
                <a:schemeClr val="dk2"/>
              </a:solidFill>
              <a:latin typeface="Nunito"/>
              <a:ea typeface="Nunito"/>
              <a:cs typeface="Nunito"/>
              <a:sym typeface="Nunito"/>
            </a:endParaRPr>
          </a:p>
        </p:txBody>
      </p:sp>
      <p:grpSp>
        <p:nvGrpSpPr>
          <p:cNvPr id="6690" name="Google Shape;6690;p60"/>
          <p:cNvGrpSpPr/>
          <p:nvPr/>
        </p:nvGrpSpPr>
        <p:grpSpPr>
          <a:xfrm>
            <a:off x="380396" y="1563004"/>
            <a:ext cx="5302300" cy="2898493"/>
            <a:chOff x="233350" y="949250"/>
            <a:chExt cx="7137300" cy="3802300"/>
          </a:xfrm>
        </p:grpSpPr>
        <p:sp>
          <p:nvSpPr>
            <p:cNvPr id="6691" name="Google Shape;6691;p6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0"/>
          <p:cNvGrpSpPr/>
          <p:nvPr/>
        </p:nvGrpSpPr>
        <p:grpSpPr>
          <a:xfrm>
            <a:off x="6129872" y="2625201"/>
            <a:ext cx="330975" cy="738880"/>
            <a:chOff x="4311150" y="3099925"/>
            <a:chExt cx="602650" cy="1345375"/>
          </a:xfrm>
        </p:grpSpPr>
        <p:sp>
          <p:nvSpPr>
            <p:cNvPr id="6743" name="Google Shape;6743;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5" name="Google Shape;6745;p60"/>
            <p:cNvGrpSpPr/>
            <p:nvPr/>
          </p:nvGrpSpPr>
          <p:grpSpPr>
            <a:xfrm>
              <a:off x="4311150" y="3099925"/>
              <a:ext cx="602200" cy="1342400"/>
              <a:chOff x="4311150" y="3099925"/>
              <a:chExt cx="602200" cy="1342400"/>
            </a:xfrm>
          </p:grpSpPr>
          <p:sp>
            <p:nvSpPr>
              <p:cNvPr id="6746" name="Google Shape;6746;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4" name="Google Shape;6754;p60"/>
          <p:cNvGrpSpPr/>
          <p:nvPr/>
        </p:nvGrpSpPr>
        <p:grpSpPr>
          <a:xfrm>
            <a:off x="6129872" y="1570753"/>
            <a:ext cx="330975" cy="738880"/>
            <a:chOff x="4311150" y="3099925"/>
            <a:chExt cx="602650" cy="1345375"/>
          </a:xfrm>
        </p:grpSpPr>
        <p:sp>
          <p:nvSpPr>
            <p:cNvPr id="6755" name="Google Shape;6755;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7" name="Google Shape;6757;p60"/>
            <p:cNvGrpSpPr/>
            <p:nvPr/>
          </p:nvGrpSpPr>
          <p:grpSpPr>
            <a:xfrm>
              <a:off x="4311150" y="3099925"/>
              <a:ext cx="602200" cy="1342400"/>
              <a:chOff x="4311150" y="3099925"/>
              <a:chExt cx="602200" cy="1342400"/>
            </a:xfrm>
          </p:grpSpPr>
          <p:sp>
            <p:nvSpPr>
              <p:cNvPr id="6758" name="Google Shape;6758;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6" name="Google Shape;6766;p60"/>
          <p:cNvGrpSpPr/>
          <p:nvPr/>
        </p:nvGrpSpPr>
        <p:grpSpPr>
          <a:xfrm>
            <a:off x="6129872" y="3679649"/>
            <a:ext cx="330975" cy="738880"/>
            <a:chOff x="4311150" y="3099925"/>
            <a:chExt cx="602650" cy="1345375"/>
          </a:xfrm>
        </p:grpSpPr>
        <p:sp>
          <p:nvSpPr>
            <p:cNvPr id="6767" name="Google Shape;6767;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9" name="Google Shape;6769;p60"/>
            <p:cNvGrpSpPr/>
            <p:nvPr/>
          </p:nvGrpSpPr>
          <p:grpSpPr>
            <a:xfrm>
              <a:off x="4311150" y="3099925"/>
              <a:ext cx="602200" cy="1342400"/>
              <a:chOff x="4311150" y="3099925"/>
              <a:chExt cx="602200" cy="1342400"/>
            </a:xfrm>
          </p:grpSpPr>
          <p:sp>
            <p:nvSpPr>
              <p:cNvPr id="6770" name="Google Shape;6770;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78" name="Google Shape;6778;p60"/>
          <p:cNvGrpSpPr/>
          <p:nvPr/>
        </p:nvGrpSpPr>
        <p:grpSpPr>
          <a:xfrm>
            <a:off x="1649880" y="3303078"/>
            <a:ext cx="223161" cy="498192"/>
            <a:chOff x="4311150" y="3099925"/>
            <a:chExt cx="602650" cy="1345375"/>
          </a:xfrm>
        </p:grpSpPr>
        <p:sp>
          <p:nvSpPr>
            <p:cNvPr id="6779" name="Google Shape;6779;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1" name="Google Shape;6781;p60"/>
            <p:cNvGrpSpPr/>
            <p:nvPr/>
          </p:nvGrpSpPr>
          <p:grpSpPr>
            <a:xfrm>
              <a:off x="4311150" y="3099925"/>
              <a:ext cx="602200" cy="1342400"/>
              <a:chOff x="4311150" y="3099925"/>
              <a:chExt cx="602200" cy="1342400"/>
            </a:xfrm>
          </p:grpSpPr>
          <p:sp>
            <p:nvSpPr>
              <p:cNvPr id="6782" name="Google Shape;6782;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0" name="Google Shape;6790;p60"/>
          <p:cNvGrpSpPr/>
          <p:nvPr/>
        </p:nvGrpSpPr>
        <p:grpSpPr>
          <a:xfrm>
            <a:off x="3686980" y="1804503"/>
            <a:ext cx="223161" cy="498192"/>
            <a:chOff x="4311150" y="3099925"/>
            <a:chExt cx="602650" cy="1345375"/>
          </a:xfrm>
        </p:grpSpPr>
        <p:sp>
          <p:nvSpPr>
            <p:cNvPr id="6791" name="Google Shape;6791;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3" name="Google Shape;6793;p60"/>
            <p:cNvGrpSpPr/>
            <p:nvPr/>
          </p:nvGrpSpPr>
          <p:grpSpPr>
            <a:xfrm>
              <a:off x="4311150" y="3099925"/>
              <a:ext cx="602200" cy="1342400"/>
              <a:chOff x="4311150" y="3099925"/>
              <a:chExt cx="602200" cy="1342400"/>
            </a:xfrm>
          </p:grpSpPr>
          <p:sp>
            <p:nvSpPr>
              <p:cNvPr id="6794" name="Google Shape;6794;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2" name="Google Shape;6802;p60"/>
          <p:cNvGrpSpPr/>
          <p:nvPr/>
        </p:nvGrpSpPr>
        <p:grpSpPr>
          <a:xfrm>
            <a:off x="844863" y="4608491"/>
            <a:ext cx="413115" cy="409483"/>
            <a:chOff x="2733200" y="4036075"/>
            <a:chExt cx="588650" cy="583475"/>
          </a:xfrm>
        </p:grpSpPr>
        <p:sp>
          <p:nvSpPr>
            <p:cNvPr id="6803" name="Google Shape;6803;p60"/>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0"/>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0"/>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0"/>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0"/>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8" name="Google Shape;6808;p60"/>
          <p:cNvGrpSpPr/>
          <p:nvPr/>
        </p:nvGrpSpPr>
        <p:grpSpPr>
          <a:xfrm>
            <a:off x="8135219" y="4525854"/>
            <a:ext cx="859426" cy="435768"/>
            <a:chOff x="1665975" y="4057425"/>
            <a:chExt cx="672425" cy="340950"/>
          </a:xfrm>
        </p:grpSpPr>
        <p:sp>
          <p:nvSpPr>
            <p:cNvPr id="6809" name="Google Shape;6809;p60"/>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10" name="Google Shape;6810;p60"/>
            <p:cNvGrpSpPr/>
            <p:nvPr/>
          </p:nvGrpSpPr>
          <p:grpSpPr>
            <a:xfrm>
              <a:off x="1665975" y="4057425"/>
              <a:ext cx="672425" cy="340950"/>
              <a:chOff x="1665975" y="4057425"/>
              <a:chExt cx="672425" cy="340950"/>
            </a:xfrm>
          </p:grpSpPr>
          <p:sp>
            <p:nvSpPr>
              <p:cNvPr id="6811" name="Google Shape;6811;p60"/>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0"/>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0"/>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0"/>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0"/>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0"/>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0"/>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0"/>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0"/>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0"/>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0"/>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2" name="Google Shape;6822;p60"/>
          <p:cNvGrpSpPr/>
          <p:nvPr/>
        </p:nvGrpSpPr>
        <p:grpSpPr>
          <a:xfrm>
            <a:off x="1059251" y="1942912"/>
            <a:ext cx="223161" cy="498192"/>
            <a:chOff x="4311150" y="3099925"/>
            <a:chExt cx="602650" cy="1345375"/>
          </a:xfrm>
        </p:grpSpPr>
        <p:sp>
          <p:nvSpPr>
            <p:cNvPr id="6823" name="Google Shape;6823;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5" name="Google Shape;6825;p60"/>
            <p:cNvGrpSpPr/>
            <p:nvPr/>
          </p:nvGrpSpPr>
          <p:grpSpPr>
            <a:xfrm>
              <a:off x="4311150" y="3099925"/>
              <a:ext cx="602200" cy="1342400"/>
              <a:chOff x="4311150" y="3099925"/>
              <a:chExt cx="602200" cy="1342400"/>
            </a:xfrm>
          </p:grpSpPr>
          <p:sp>
            <p:nvSpPr>
              <p:cNvPr id="6826" name="Google Shape;6826;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4" name="Google Shape;6834;p60"/>
          <p:cNvGrpSpPr/>
          <p:nvPr/>
        </p:nvGrpSpPr>
        <p:grpSpPr>
          <a:xfrm>
            <a:off x="4307476" y="2164106"/>
            <a:ext cx="223161" cy="498192"/>
            <a:chOff x="4311150" y="3099925"/>
            <a:chExt cx="602650" cy="1345375"/>
          </a:xfrm>
        </p:grpSpPr>
        <p:sp>
          <p:nvSpPr>
            <p:cNvPr id="6835" name="Google Shape;6835;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7" name="Google Shape;6837;p60"/>
            <p:cNvGrpSpPr/>
            <p:nvPr/>
          </p:nvGrpSpPr>
          <p:grpSpPr>
            <a:xfrm>
              <a:off x="4311150" y="3099925"/>
              <a:ext cx="602200" cy="1342400"/>
              <a:chOff x="4311150" y="3099925"/>
              <a:chExt cx="602200" cy="1342400"/>
            </a:xfrm>
          </p:grpSpPr>
          <p:sp>
            <p:nvSpPr>
              <p:cNvPr id="6838" name="Google Shape;6838;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46" name="Google Shape;6846;p60"/>
          <p:cNvGrpSpPr/>
          <p:nvPr/>
        </p:nvGrpSpPr>
        <p:grpSpPr>
          <a:xfrm>
            <a:off x="3047151" y="2910537"/>
            <a:ext cx="223161" cy="498192"/>
            <a:chOff x="4311150" y="3099925"/>
            <a:chExt cx="602650" cy="1345375"/>
          </a:xfrm>
        </p:grpSpPr>
        <p:sp>
          <p:nvSpPr>
            <p:cNvPr id="6847" name="Google Shape;6847;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9" name="Google Shape;6849;p60"/>
            <p:cNvGrpSpPr/>
            <p:nvPr/>
          </p:nvGrpSpPr>
          <p:grpSpPr>
            <a:xfrm>
              <a:off x="4311150" y="3099925"/>
              <a:ext cx="602200" cy="1342400"/>
              <a:chOff x="4311150" y="3099925"/>
              <a:chExt cx="602200" cy="1342400"/>
            </a:xfrm>
          </p:grpSpPr>
          <p:sp>
            <p:nvSpPr>
              <p:cNvPr id="6850" name="Google Shape;6850;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8" name="Google Shape;6858;p60"/>
          <p:cNvGrpSpPr/>
          <p:nvPr/>
        </p:nvGrpSpPr>
        <p:grpSpPr>
          <a:xfrm>
            <a:off x="2243251" y="1489181"/>
            <a:ext cx="223161" cy="498192"/>
            <a:chOff x="4311150" y="3099925"/>
            <a:chExt cx="602650" cy="1345375"/>
          </a:xfrm>
        </p:grpSpPr>
        <p:sp>
          <p:nvSpPr>
            <p:cNvPr id="6859" name="Google Shape;6859;p6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1" name="Google Shape;6861;p60"/>
            <p:cNvGrpSpPr/>
            <p:nvPr/>
          </p:nvGrpSpPr>
          <p:grpSpPr>
            <a:xfrm>
              <a:off x="4311150" y="3099925"/>
              <a:ext cx="602200" cy="1342400"/>
              <a:chOff x="4311150" y="3099925"/>
              <a:chExt cx="602200" cy="1342400"/>
            </a:xfrm>
          </p:grpSpPr>
          <p:sp>
            <p:nvSpPr>
              <p:cNvPr id="6862" name="Google Shape;6862;p6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70" name="Google Shape;6870;p60"/>
          <p:cNvGrpSpPr/>
          <p:nvPr/>
        </p:nvGrpSpPr>
        <p:grpSpPr>
          <a:xfrm flipH="1" rot="942027">
            <a:off x="8221425" y="154923"/>
            <a:ext cx="506786" cy="1372880"/>
            <a:chOff x="5504825" y="1499000"/>
            <a:chExt cx="512100" cy="1387275"/>
          </a:xfrm>
        </p:grpSpPr>
        <p:sp>
          <p:nvSpPr>
            <p:cNvPr id="6871" name="Google Shape;6871;p60"/>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2" name="Google Shape;6872;p60"/>
            <p:cNvGrpSpPr/>
            <p:nvPr/>
          </p:nvGrpSpPr>
          <p:grpSpPr>
            <a:xfrm>
              <a:off x="5504825" y="1499450"/>
              <a:ext cx="512100" cy="1386825"/>
              <a:chOff x="5504825" y="1499450"/>
              <a:chExt cx="512100" cy="1386825"/>
            </a:xfrm>
          </p:grpSpPr>
          <p:sp>
            <p:nvSpPr>
              <p:cNvPr id="6873" name="Google Shape;6873;p60"/>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0"/>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0"/>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0"/>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0"/>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0"/>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0"/>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0"/>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0"/>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2" name="Google Shape;6882;p60"/>
          <p:cNvGrpSpPr/>
          <p:nvPr/>
        </p:nvGrpSpPr>
        <p:grpSpPr>
          <a:xfrm flipH="1">
            <a:off x="-218687" y="-174250"/>
            <a:ext cx="1063550" cy="1064150"/>
            <a:chOff x="3794800" y="3492225"/>
            <a:chExt cx="1063550" cy="1064150"/>
          </a:xfrm>
        </p:grpSpPr>
        <p:sp>
          <p:nvSpPr>
            <p:cNvPr id="6883" name="Google Shape;6883;p60"/>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4" name="Google Shape;6884;p60"/>
            <p:cNvGrpSpPr/>
            <p:nvPr/>
          </p:nvGrpSpPr>
          <p:grpSpPr>
            <a:xfrm>
              <a:off x="3794800" y="3492225"/>
              <a:ext cx="1063550" cy="1064150"/>
              <a:chOff x="3794800" y="3492225"/>
              <a:chExt cx="1063550" cy="1064150"/>
            </a:xfrm>
          </p:grpSpPr>
          <p:sp>
            <p:nvSpPr>
              <p:cNvPr id="6885" name="Google Shape;6885;p60"/>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0"/>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0"/>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0"/>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0"/>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0"/>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0"/>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0"/>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3" name="Google Shape;6893;p60"/>
          <p:cNvGrpSpPr/>
          <p:nvPr/>
        </p:nvGrpSpPr>
        <p:grpSpPr>
          <a:xfrm rot="1028382">
            <a:off x="91057" y="3781776"/>
            <a:ext cx="857631" cy="1090499"/>
            <a:chOff x="1967950" y="1523375"/>
            <a:chExt cx="906875" cy="1153275"/>
          </a:xfrm>
        </p:grpSpPr>
        <p:sp>
          <p:nvSpPr>
            <p:cNvPr id="6894" name="Google Shape;6894;p60"/>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5" name="Google Shape;6895;p60"/>
            <p:cNvGrpSpPr/>
            <p:nvPr/>
          </p:nvGrpSpPr>
          <p:grpSpPr>
            <a:xfrm>
              <a:off x="2050475" y="1523375"/>
              <a:ext cx="811425" cy="1153275"/>
              <a:chOff x="2050475" y="1523375"/>
              <a:chExt cx="811425" cy="1153275"/>
            </a:xfrm>
          </p:grpSpPr>
          <p:sp>
            <p:nvSpPr>
              <p:cNvPr id="6896" name="Google Shape;6896;p60"/>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0"/>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0"/>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0"/>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0"/>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0"/>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0"/>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0"/>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0"/>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0"/>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0"/>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0"/>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0"/>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0"/>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0"/>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0"/>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0"/>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0"/>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0"/>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0"/>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0"/>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0"/>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0"/>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9" name="Shape 6929"/>
        <p:cNvGrpSpPr/>
        <p:nvPr/>
      </p:nvGrpSpPr>
      <p:grpSpPr>
        <a:xfrm>
          <a:off x="0" y="0"/>
          <a:ext cx="0" cy="0"/>
          <a:chOff x="0" y="0"/>
          <a:chExt cx="0" cy="0"/>
        </a:xfrm>
      </p:grpSpPr>
      <p:sp>
        <p:nvSpPr>
          <p:cNvPr id="6930" name="Google Shape;6930;p61"/>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make </a:t>
            </a:r>
            <a:r>
              <a:rPr lang="en">
                <a:solidFill>
                  <a:schemeClr val="lt1"/>
                </a:solidFill>
              </a:rPr>
              <a:t>homemade ice cream</a:t>
            </a:r>
            <a:endParaRPr>
              <a:solidFill>
                <a:schemeClr val="lt1"/>
              </a:solidFill>
            </a:endParaRPr>
          </a:p>
        </p:txBody>
      </p:sp>
      <p:sp>
        <p:nvSpPr>
          <p:cNvPr id="6931" name="Google Shape;6931;p61"/>
          <p:cNvSpPr txBox="1"/>
          <p:nvPr/>
        </p:nvSpPr>
        <p:spPr>
          <a:xfrm flipH="1">
            <a:off x="760050" y="2557034"/>
            <a:ext cx="1365300" cy="739200"/>
          </a:xfrm>
          <a:prstGeom prst="rect">
            <a:avLst/>
          </a:prstGeom>
          <a:noFill/>
          <a:ln>
            <a:noFill/>
          </a:ln>
        </p:spPr>
        <p:txBody>
          <a:bodyPr anchorCtr="0" anchor="ctr" bIns="0" lIns="0" spcFirstLastPara="1" rIns="0" wrap="square" tIns="182875">
            <a:noAutofit/>
          </a:bodyPr>
          <a:lstStyle/>
          <a:p>
            <a:pPr indent="0" lvl="0" marL="0" rtl="0" algn="r">
              <a:lnSpc>
                <a:spcPct val="115000"/>
              </a:lnSpc>
              <a:spcBef>
                <a:spcPts val="0"/>
              </a:spcBef>
              <a:spcAft>
                <a:spcPts val="1600"/>
              </a:spcAft>
              <a:buNone/>
            </a:pPr>
            <a:r>
              <a:rPr lang="en">
                <a:solidFill>
                  <a:schemeClr val="dk2"/>
                </a:solidFill>
                <a:latin typeface="Nunito"/>
                <a:ea typeface="Nunito"/>
                <a:cs typeface="Nunito"/>
                <a:sym typeface="Nunito"/>
              </a:rPr>
              <a:t>Neptune is the farthest planet from the Sun</a:t>
            </a:r>
            <a:endParaRPr>
              <a:solidFill>
                <a:schemeClr val="dk2"/>
              </a:solidFill>
              <a:latin typeface="Nunito"/>
              <a:ea typeface="Nunito"/>
              <a:cs typeface="Nunito"/>
              <a:sym typeface="Nunito"/>
            </a:endParaRPr>
          </a:p>
        </p:txBody>
      </p:sp>
      <p:sp>
        <p:nvSpPr>
          <p:cNvPr id="6932" name="Google Shape;6932;p61"/>
          <p:cNvSpPr txBox="1"/>
          <p:nvPr/>
        </p:nvSpPr>
        <p:spPr>
          <a:xfrm flipH="1">
            <a:off x="760050" y="3730625"/>
            <a:ext cx="1365300" cy="739200"/>
          </a:xfrm>
          <a:prstGeom prst="rect">
            <a:avLst/>
          </a:prstGeom>
          <a:noFill/>
          <a:ln>
            <a:noFill/>
          </a:ln>
        </p:spPr>
        <p:txBody>
          <a:bodyPr anchorCtr="0" anchor="ctr" bIns="0" lIns="0" spcFirstLastPara="1" rIns="0" wrap="square" tIns="182875">
            <a:noAutofit/>
          </a:bodyPr>
          <a:lstStyle/>
          <a:p>
            <a:pPr indent="0" lvl="0" marL="0" rtl="0" algn="r">
              <a:lnSpc>
                <a:spcPct val="115000"/>
              </a:lnSpc>
              <a:spcBef>
                <a:spcPts val="0"/>
              </a:spcBef>
              <a:spcAft>
                <a:spcPts val="1600"/>
              </a:spcAft>
              <a:buNone/>
            </a:pPr>
            <a:r>
              <a:rPr lang="en">
                <a:solidFill>
                  <a:schemeClr val="dk2"/>
                </a:solidFill>
                <a:latin typeface="Nunito"/>
                <a:ea typeface="Nunito"/>
                <a:cs typeface="Nunito"/>
                <a:sym typeface="Nunito"/>
              </a:rPr>
              <a:t>Jupiter is the biggest planet of them all</a:t>
            </a:r>
            <a:endParaRPr>
              <a:solidFill>
                <a:schemeClr val="dk2"/>
              </a:solidFill>
              <a:latin typeface="Nunito"/>
              <a:ea typeface="Nunito"/>
              <a:cs typeface="Nunito"/>
              <a:sym typeface="Nunito"/>
            </a:endParaRPr>
          </a:p>
        </p:txBody>
      </p:sp>
      <p:sp>
        <p:nvSpPr>
          <p:cNvPr id="6933" name="Google Shape;6933;p61"/>
          <p:cNvSpPr txBox="1"/>
          <p:nvPr/>
        </p:nvSpPr>
        <p:spPr>
          <a:xfrm flipH="1">
            <a:off x="760050" y="1393775"/>
            <a:ext cx="1365300" cy="739200"/>
          </a:xfrm>
          <a:prstGeom prst="rect">
            <a:avLst/>
          </a:prstGeom>
          <a:noFill/>
          <a:ln>
            <a:noFill/>
          </a:ln>
        </p:spPr>
        <p:txBody>
          <a:bodyPr anchorCtr="0" anchor="ctr" bIns="0" lIns="0" spcFirstLastPara="1" rIns="0" wrap="square" tIns="182875">
            <a:noAutofit/>
          </a:bodyPr>
          <a:lstStyle/>
          <a:p>
            <a:pPr indent="0" lvl="0" marL="0" rtl="0" algn="r">
              <a:lnSpc>
                <a:spcPct val="115000"/>
              </a:lnSpc>
              <a:spcBef>
                <a:spcPts val="0"/>
              </a:spcBef>
              <a:spcAft>
                <a:spcPts val="1600"/>
              </a:spcAft>
              <a:buNone/>
            </a:pPr>
            <a:r>
              <a:rPr lang="en">
                <a:solidFill>
                  <a:schemeClr val="dk2"/>
                </a:solidFill>
                <a:latin typeface="Nunito"/>
                <a:ea typeface="Nunito"/>
                <a:cs typeface="Nunito"/>
                <a:sym typeface="Nunito"/>
              </a:rPr>
              <a:t>Venus is the second planet from the Sun</a:t>
            </a:r>
            <a:endParaRPr>
              <a:solidFill>
                <a:schemeClr val="dk2"/>
              </a:solidFill>
              <a:latin typeface="Nunito"/>
              <a:ea typeface="Nunito"/>
              <a:cs typeface="Nunito"/>
              <a:sym typeface="Nunito"/>
            </a:endParaRPr>
          </a:p>
        </p:txBody>
      </p:sp>
      <p:sp>
        <p:nvSpPr>
          <p:cNvPr id="6934" name="Google Shape;6934;p61"/>
          <p:cNvSpPr txBox="1"/>
          <p:nvPr/>
        </p:nvSpPr>
        <p:spPr>
          <a:xfrm flipH="1">
            <a:off x="5364177" y="3138650"/>
            <a:ext cx="1365300" cy="739200"/>
          </a:xfrm>
          <a:prstGeom prst="rect">
            <a:avLst/>
          </a:prstGeom>
          <a:noFill/>
          <a:ln>
            <a:noFill/>
          </a:ln>
        </p:spPr>
        <p:txBody>
          <a:bodyPr anchorCtr="0" anchor="ctr" bIns="0" lIns="0" spcFirstLastPara="1" rIns="0" wrap="square" tIns="182875">
            <a:noAutofit/>
          </a:bodyPr>
          <a:lstStyle/>
          <a:p>
            <a:pPr indent="0" lvl="0" marL="0" rtl="0" algn="l">
              <a:lnSpc>
                <a:spcPct val="115000"/>
              </a:lnSpc>
              <a:spcBef>
                <a:spcPts val="0"/>
              </a:spcBef>
              <a:spcAft>
                <a:spcPts val="1600"/>
              </a:spcAft>
              <a:buNone/>
            </a:pPr>
            <a:r>
              <a:rPr lang="en">
                <a:solidFill>
                  <a:schemeClr val="dk2"/>
                </a:solidFill>
                <a:latin typeface="Nunito"/>
                <a:ea typeface="Nunito"/>
                <a:cs typeface="Nunito"/>
                <a:sym typeface="Nunito"/>
              </a:rPr>
              <a:t>Saturn is a gas giant and has several rings</a:t>
            </a:r>
            <a:endParaRPr>
              <a:solidFill>
                <a:schemeClr val="dk2"/>
              </a:solidFill>
              <a:latin typeface="Nunito"/>
              <a:ea typeface="Nunito"/>
              <a:cs typeface="Nunito"/>
              <a:sym typeface="Nunito"/>
            </a:endParaRPr>
          </a:p>
        </p:txBody>
      </p:sp>
      <p:sp>
        <p:nvSpPr>
          <p:cNvPr id="6935" name="Google Shape;6935;p61"/>
          <p:cNvSpPr txBox="1"/>
          <p:nvPr/>
        </p:nvSpPr>
        <p:spPr>
          <a:xfrm flipH="1">
            <a:off x="5364177" y="1975400"/>
            <a:ext cx="1365300" cy="739200"/>
          </a:xfrm>
          <a:prstGeom prst="rect">
            <a:avLst/>
          </a:prstGeom>
          <a:noFill/>
          <a:ln>
            <a:noFill/>
          </a:ln>
        </p:spPr>
        <p:txBody>
          <a:bodyPr anchorCtr="0" anchor="ctr" bIns="0" lIns="0" spcFirstLastPara="1" rIns="0" wrap="square" tIns="182875">
            <a:noAutofit/>
          </a:bodyPr>
          <a:lstStyle/>
          <a:p>
            <a:pPr indent="0" lvl="0" marL="0" rtl="0" algn="l">
              <a:lnSpc>
                <a:spcPct val="115000"/>
              </a:lnSpc>
              <a:spcBef>
                <a:spcPts val="0"/>
              </a:spcBef>
              <a:spcAft>
                <a:spcPts val="1600"/>
              </a:spcAft>
              <a:buNone/>
            </a:pPr>
            <a:r>
              <a:rPr lang="en">
                <a:solidFill>
                  <a:schemeClr val="dk2"/>
                </a:solidFill>
                <a:latin typeface="Nunito"/>
                <a:ea typeface="Nunito"/>
                <a:cs typeface="Nunito"/>
                <a:sym typeface="Nunito"/>
              </a:rPr>
              <a:t>Despite being red, Mars is a cold place</a:t>
            </a:r>
            <a:endParaRPr>
              <a:solidFill>
                <a:schemeClr val="dk2"/>
              </a:solidFill>
              <a:latin typeface="Nunito"/>
              <a:ea typeface="Nunito"/>
              <a:cs typeface="Nunito"/>
              <a:sym typeface="Nunito"/>
            </a:endParaRPr>
          </a:p>
        </p:txBody>
      </p:sp>
      <p:sp>
        <p:nvSpPr>
          <p:cNvPr id="6936" name="Google Shape;6936;p61"/>
          <p:cNvSpPr/>
          <p:nvPr/>
        </p:nvSpPr>
        <p:spPr>
          <a:xfrm>
            <a:off x="2291525" y="1440175"/>
            <a:ext cx="1272600" cy="609600"/>
          </a:xfrm>
          <a:prstGeom prst="roundRect">
            <a:avLst>
              <a:gd fmla="val 50000" name="adj"/>
            </a:avLst>
          </a:prstGeom>
          <a:solidFill>
            <a:schemeClr val="dk1"/>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Step 1</a:t>
            </a:r>
            <a:endParaRPr sz="2500">
              <a:solidFill>
                <a:srgbClr val="FFFFFF"/>
              </a:solidFill>
              <a:latin typeface="Pacifico"/>
              <a:ea typeface="Pacifico"/>
              <a:cs typeface="Pacifico"/>
              <a:sym typeface="Pacifico"/>
            </a:endParaRPr>
          </a:p>
        </p:txBody>
      </p:sp>
      <p:sp>
        <p:nvSpPr>
          <p:cNvPr id="6937" name="Google Shape;6937;p61"/>
          <p:cNvSpPr/>
          <p:nvPr/>
        </p:nvSpPr>
        <p:spPr>
          <a:xfrm>
            <a:off x="2291525" y="2618100"/>
            <a:ext cx="1272600" cy="609600"/>
          </a:xfrm>
          <a:prstGeom prst="roundRect">
            <a:avLst>
              <a:gd fmla="val 50000" name="adj"/>
            </a:avLst>
          </a:prstGeom>
          <a:solidFill>
            <a:schemeClr val="accent4"/>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Step</a:t>
            </a:r>
            <a:r>
              <a:rPr lang="en" sz="2500">
                <a:solidFill>
                  <a:srgbClr val="FFFFFF"/>
                </a:solidFill>
                <a:latin typeface="Pacifico"/>
                <a:ea typeface="Pacifico"/>
                <a:cs typeface="Pacifico"/>
                <a:sym typeface="Pacifico"/>
              </a:rPr>
              <a:t> 2</a:t>
            </a:r>
            <a:endParaRPr sz="2500">
              <a:solidFill>
                <a:srgbClr val="FFFFFF"/>
              </a:solidFill>
              <a:latin typeface="Pacifico"/>
              <a:ea typeface="Pacifico"/>
              <a:cs typeface="Pacifico"/>
              <a:sym typeface="Pacifico"/>
            </a:endParaRPr>
          </a:p>
        </p:txBody>
      </p:sp>
      <p:sp>
        <p:nvSpPr>
          <p:cNvPr id="6938" name="Google Shape;6938;p61"/>
          <p:cNvSpPr/>
          <p:nvPr/>
        </p:nvSpPr>
        <p:spPr>
          <a:xfrm>
            <a:off x="2291525" y="3796025"/>
            <a:ext cx="1272600" cy="605100"/>
          </a:xfrm>
          <a:prstGeom prst="roundRect">
            <a:avLst>
              <a:gd fmla="val 50000" name="adj"/>
            </a:avLst>
          </a:prstGeom>
          <a:solidFill>
            <a:srgbClr val="036EFC"/>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Step</a:t>
            </a:r>
            <a:r>
              <a:rPr lang="en" sz="2500">
                <a:solidFill>
                  <a:srgbClr val="FFFFFF"/>
                </a:solidFill>
                <a:latin typeface="Pacifico"/>
                <a:ea typeface="Pacifico"/>
                <a:cs typeface="Pacifico"/>
                <a:sym typeface="Pacifico"/>
              </a:rPr>
              <a:t> 3</a:t>
            </a:r>
            <a:endParaRPr sz="2500">
              <a:solidFill>
                <a:srgbClr val="FFFFFF"/>
              </a:solidFill>
              <a:latin typeface="Pacifico"/>
              <a:ea typeface="Pacifico"/>
              <a:cs typeface="Pacifico"/>
              <a:sym typeface="Pacifico"/>
            </a:endParaRPr>
          </a:p>
        </p:txBody>
      </p:sp>
      <p:sp>
        <p:nvSpPr>
          <p:cNvPr id="6939" name="Google Shape;6939;p61"/>
          <p:cNvSpPr/>
          <p:nvPr/>
        </p:nvSpPr>
        <p:spPr>
          <a:xfrm flipH="1">
            <a:off x="3955275" y="2029080"/>
            <a:ext cx="1272600" cy="609600"/>
          </a:xfrm>
          <a:prstGeom prst="roundRect">
            <a:avLst>
              <a:gd fmla="val 50000" name="adj"/>
            </a:avLst>
          </a:prstGeom>
          <a:solidFill>
            <a:schemeClr val="accen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Step 5</a:t>
            </a:r>
            <a:endParaRPr sz="2500">
              <a:solidFill>
                <a:srgbClr val="FFFFFF"/>
              </a:solidFill>
              <a:latin typeface="Pacifico"/>
              <a:ea typeface="Pacifico"/>
              <a:cs typeface="Pacifico"/>
              <a:sym typeface="Pacifico"/>
            </a:endParaRPr>
          </a:p>
        </p:txBody>
      </p:sp>
      <p:sp>
        <p:nvSpPr>
          <p:cNvPr id="6940" name="Google Shape;6940;p61"/>
          <p:cNvSpPr/>
          <p:nvPr/>
        </p:nvSpPr>
        <p:spPr>
          <a:xfrm flipH="1">
            <a:off x="3955275" y="3209251"/>
            <a:ext cx="1272600" cy="605100"/>
          </a:xfrm>
          <a:prstGeom prst="roundRect">
            <a:avLst>
              <a:gd fmla="val 50000" name="adj"/>
            </a:avLst>
          </a:prstGeom>
          <a:solidFill>
            <a:schemeClr val="accent3"/>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rgbClr val="FFFFFF"/>
                </a:solidFill>
                <a:latin typeface="Pacifico"/>
                <a:ea typeface="Pacifico"/>
                <a:cs typeface="Pacifico"/>
                <a:sym typeface="Pacifico"/>
              </a:rPr>
              <a:t>Step 4</a:t>
            </a:r>
            <a:endParaRPr sz="2500">
              <a:solidFill>
                <a:srgbClr val="FFFFFF"/>
              </a:solidFill>
              <a:latin typeface="Pacifico"/>
              <a:ea typeface="Pacifico"/>
              <a:cs typeface="Pacifico"/>
              <a:sym typeface="Pacifico"/>
            </a:endParaRPr>
          </a:p>
        </p:txBody>
      </p:sp>
      <p:cxnSp>
        <p:nvCxnSpPr>
          <p:cNvPr id="6941" name="Google Shape;6941;p61"/>
          <p:cNvCxnSpPr>
            <a:stCxn id="6939" idx="2"/>
            <a:endCxn id="6940" idx="0"/>
          </p:cNvCxnSpPr>
          <p:nvPr/>
        </p:nvCxnSpPr>
        <p:spPr>
          <a:xfrm>
            <a:off x="4591575" y="2638680"/>
            <a:ext cx="0" cy="570600"/>
          </a:xfrm>
          <a:prstGeom prst="straightConnector1">
            <a:avLst/>
          </a:prstGeom>
          <a:noFill/>
          <a:ln cap="flat" cmpd="sng" w="28575">
            <a:solidFill>
              <a:srgbClr val="FFFFFF"/>
            </a:solidFill>
            <a:prstDash val="solid"/>
            <a:round/>
            <a:headEnd len="med" w="med" type="none"/>
            <a:tailEnd len="med" w="med" type="none"/>
          </a:ln>
        </p:spPr>
      </p:cxnSp>
      <p:cxnSp>
        <p:nvCxnSpPr>
          <p:cNvPr id="6942" name="Google Shape;6942;p61"/>
          <p:cNvCxnSpPr>
            <a:stCxn id="6936" idx="2"/>
            <a:endCxn id="6937" idx="0"/>
          </p:cNvCxnSpPr>
          <p:nvPr/>
        </p:nvCxnSpPr>
        <p:spPr>
          <a:xfrm>
            <a:off x="2927825" y="2049775"/>
            <a:ext cx="0" cy="568200"/>
          </a:xfrm>
          <a:prstGeom prst="straightConnector1">
            <a:avLst/>
          </a:prstGeom>
          <a:noFill/>
          <a:ln cap="flat" cmpd="sng" w="28575">
            <a:solidFill>
              <a:srgbClr val="FFFFFF"/>
            </a:solidFill>
            <a:prstDash val="solid"/>
            <a:round/>
            <a:headEnd len="med" w="med" type="none"/>
            <a:tailEnd len="med" w="med" type="none"/>
          </a:ln>
        </p:spPr>
      </p:cxnSp>
      <p:cxnSp>
        <p:nvCxnSpPr>
          <p:cNvPr id="6943" name="Google Shape;6943;p61"/>
          <p:cNvCxnSpPr>
            <a:stCxn id="6937" idx="2"/>
            <a:endCxn id="6938" idx="0"/>
          </p:cNvCxnSpPr>
          <p:nvPr/>
        </p:nvCxnSpPr>
        <p:spPr>
          <a:xfrm>
            <a:off x="2927825" y="3227700"/>
            <a:ext cx="0" cy="568200"/>
          </a:xfrm>
          <a:prstGeom prst="straightConnector1">
            <a:avLst/>
          </a:prstGeom>
          <a:noFill/>
          <a:ln cap="flat" cmpd="sng" w="28575">
            <a:solidFill>
              <a:srgbClr val="FFFFFF"/>
            </a:solidFill>
            <a:prstDash val="solid"/>
            <a:round/>
            <a:headEnd len="med" w="med" type="none"/>
            <a:tailEnd len="med" w="med" type="none"/>
          </a:ln>
        </p:spPr>
      </p:cxnSp>
      <p:cxnSp>
        <p:nvCxnSpPr>
          <p:cNvPr id="6944" name="Google Shape;6944;p61"/>
          <p:cNvCxnSpPr>
            <a:stCxn id="6938" idx="3"/>
            <a:endCxn id="6940" idx="2"/>
          </p:cNvCxnSpPr>
          <p:nvPr/>
        </p:nvCxnSpPr>
        <p:spPr>
          <a:xfrm flipH="1" rot="10800000">
            <a:off x="3564125" y="3814475"/>
            <a:ext cx="1027500" cy="284100"/>
          </a:xfrm>
          <a:prstGeom prst="bentConnector2">
            <a:avLst/>
          </a:prstGeom>
          <a:noFill/>
          <a:ln cap="flat" cmpd="sng" w="28575">
            <a:solidFill>
              <a:srgbClr val="FFFFFF"/>
            </a:solidFill>
            <a:prstDash val="solid"/>
            <a:round/>
            <a:headEnd len="med" w="med" type="none"/>
            <a:tailEnd len="med" w="med" type="none"/>
          </a:ln>
        </p:spPr>
      </p:cxnSp>
      <p:grpSp>
        <p:nvGrpSpPr>
          <p:cNvPr id="6945" name="Google Shape;6945;p61"/>
          <p:cNvGrpSpPr/>
          <p:nvPr/>
        </p:nvGrpSpPr>
        <p:grpSpPr>
          <a:xfrm>
            <a:off x="6865827" y="1614971"/>
            <a:ext cx="1374266" cy="2616108"/>
            <a:chOff x="7047527" y="1743096"/>
            <a:chExt cx="1374266" cy="2616108"/>
          </a:xfrm>
        </p:grpSpPr>
        <p:grpSp>
          <p:nvGrpSpPr>
            <p:cNvPr id="6946" name="Google Shape;6946;p61"/>
            <p:cNvGrpSpPr/>
            <p:nvPr/>
          </p:nvGrpSpPr>
          <p:grpSpPr>
            <a:xfrm rot="30466">
              <a:off x="7059040" y="1749032"/>
              <a:ext cx="1351240" cy="2604235"/>
              <a:chOff x="1150775" y="3070925"/>
              <a:chExt cx="669125" cy="1289600"/>
            </a:xfrm>
          </p:grpSpPr>
          <p:sp>
            <p:nvSpPr>
              <p:cNvPr id="6947" name="Google Shape;6947;p61"/>
              <p:cNvSpPr/>
              <p:nvPr/>
            </p:nvSpPr>
            <p:spPr>
              <a:xfrm>
                <a:off x="1425975" y="4043800"/>
                <a:ext cx="116900" cy="314500"/>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1"/>
              <p:cNvSpPr/>
              <p:nvPr/>
            </p:nvSpPr>
            <p:spPr>
              <a:xfrm>
                <a:off x="1150775" y="3070925"/>
                <a:ext cx="669125" cy="974225"/>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9" name="Google Shape;6949;p61"/>
              <p:cNvGrpSpPr/>
              <p:nvPr/>
            </p:nvGrpSpPr>
            <p:grpSpPr>
              <a:xfrm>
                <a:off x="1150775" y="3075125"/>
                <a:ext cx="669075" cy="1285400"/>
                <a:chOff x="1150775" y="3075125"/>
                <a:chExt cx="669075" cy="1285400"/>
              </a:xfrm>
            </p:grpSpPr>
            <p:sp>
              <p:nvSpPr>
                <p:cNvPr id="6950" name="Google Shape;6950;p61"/>
                <p:cNvSpPr/>
                <p:nvPr/>
              </p:nvSpPr>
              <p:spPr>
                <a:xfrm>
                  <a:off x="1599950" y="3180225"/>
                  <a:ext cx="25" cy="25"/>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1425975" y="4043800"/>
                  <a:ext cx="116900" cy="316725"/>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1426875" y="4043800"/>
                  <a:ext cx="116000" cy="47750"/>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1"/>
                <p:cNvSpPr/>
                <p:nvPr/>
              </p:nvSpPr>
              <p:spPr>
                <a:xfrm>
                  <a:off x="1442925" y="4108925"/>
                  <a:ext cx="28575" cy="226400"/>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1"/>
                <p:cNvSpPr/>
                <p:nvPr/>
              </p:nvSpPr>
              <p:spPr>
                <a:xfrm>
                  <a:off x="1183325" y="3475100"/>
                  <a:ext cx="186220" cy="285525"/>
                </a:xfrm>
                <a:custGeom>
                  <a:rect b="b" l="l" r="r" t="t"/>
                  <a:pathLst>
                    <a:path extrusionOk="0" h="11421" w="7460">
                      <a:moveTo>
                        <a:pt x="1464" y="1"/>
                      </a:moveTo>
                      <a:lnTo>
                        <a:pt x="1" y="11384"/>
                      </a:lnTo>
                      <a:lnTo>
                        <a:pt x="7067" y="11420"/>
                      </a:lnTo>
                      <a:lnTo>
                        <a:pt x="7459" y="19"/>
                      </a:lnTo>
                      <a:lnTo>
                        <a:pt x="1464"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1150775" y="3757875"/>
                  <a:ext cx="208325" cy="285500"/>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1357950" y="3475675"/>
                  <a:ext cx="259972" cy="285492"/>
                </a:xfrm>
                <a:custGeom>
                  <a:rect b="b" l="l" r="r" t="t"/>
                  <a:pathLst>
                    <a:path extrusionOk="0" h="11438" w="10189">
                      <a:moveTo>
                        <a:pt x="393" y="1"/>
                      </a:moveTo>
                      <a:lnTo>
                        <a:pt x="1" y="11402"/>
                      </a:lnTo>
                      <a:lnTo>
                        <a:pt x="10189" y="11438"/>
                      </a:lnTo>
                      <a:lnTo>
                        <a:pt x="9921" y="54"/>
                      </a:lnTo>
                      <a:lnTo>
                        <a:pt x="39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1345275" y="3758775"/>
                  <a:ext cx="283961" cy="285950"/>
                </a:xfrm>
                <a:custGeom>
                  <a:rect b="b" l="l" r="r" t="t"/>
                  <a:pathLst>
                    <a:path extrusionOk="0" h="11438" w="10832">
                      <a:moveTo>
                        <a:pt x="376" y="0"/>
                      </a:moveTo>
                      <a:lnTo>
                        <a:pt x="1" y="11384"/>
                      </a:lnTo>
                      <a:lnTo>
                        <a:pt x="10831" y="11437"/>
                      </a:lnTo>
                      <a:lnTo>
                        <a:pt x="10564" y="36"/>
                      </a:lnTo>
                      <a:lnTo>
                        <a:pt x="376"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1607371" y="3476900"/>
                  <a:ext cx="183075" cy="285500"/>
                </a:xfrm>
                <a:custGeom>
                  <a:rect b="b" l="l" r="r" t="t"/>
                  <a:pathLst>
                    <a:path extrusionOk="0" h="11420" w="7334">
                      <a:moveTo>
                        <a:pt x="0" y="0"/>
                      </a:moveTo>
                      <a:lnTo>
                        <a:pt x="268" y="11384"/>
                      </a:lnTo>
                      <a:lnTo>
                        <a:pt x="7333" y="11419"/>
                      </a:lnTo>
                      <a:lnTo>
                        <a:pt x="5977" y="18"/>
                      </a:lnTo>
                      <a:lnTo>
                        <a:pt x="0" y="0"/>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1613775" y="3759650"/>
                  <a:ext cx="206075" cy="285525"/>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1"/>
                <p:cNvSpPr/>
                <p:nvPr/>
              </p:nvSpPr>
              <p:spPr>
                <a:xfrm>
                  <a:off x="1418850" y="3122875"/>
                  <a:ext cx="70500" cy="201650"/>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1"/>
                <p:cNvSpPr/>
                <p:nvPr/>
              </p:nvSpPr>
              <p:spPr>
                <a:xfrm>
                  <a:off x="1367775" y="3075125"/>
                  <a:ext cx="239607" cy="404175"/>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1"/>
                <p:cNvSpPr/>
                <p:nvPr/>
              </p:nvSpPr>
              <p:spPr>
                <a:xfrm>
                  <a:off x="1219888" y="3200050"/>
                  <a:ext cx="158825" cy="278375"/>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1599938" y="3199613"/>
                  <a:ext cx="156150" cy="279250"/>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64" name="Google Shape;6964;p61"/>
            <p:cNvSpPr/>
            <p:nvPr/>
          </p:nvSpPr>
          <p:spPr>
            <a:xfrm rot="28647">
              <a:off x="7513023" y="1746149"/>
              <a:ext cx="468016" cy="1973174"/>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61"/>
          <p:cNvGrpSpPr/>
          <p:nvPr/>
        </p:nvGrpSpPr>
        <p:grpSpPr>
          <a:xfrm>
            <a:off x="106114" y="4469831"/>
            <a:ext cx="577760" cy="572681"/>
            <a:chOff x="2733200" y="4036075"/>
            <a:chExt cx="588650" cy="583475"/>
          </a:xfrm>
        </p:grpSpPr>
        <p:sp>
          <p:nvSpPr>
            <p:cNvPr id="6966" name="Google Shape;6966;p61"/>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1"/>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1"/>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1"/>
          <p:cNvGrpSpPr/>
          <p:nvPr/>
        </p:nvGrpSpPr>
        <p:grpSpPr>
          <a:xfrm>
            <a:off x="7929912" y="189184"/>
            <a:ext cx="1175579" cy="1185330"/>
            <a:chOff x="5602775" y="1038825"/>
            <a:chExt cx="1221000" cy="1231000"/>
          </a:xfrm>
        </p:grpSpPr>
        <p:sp>
          <p:nvSpPr>
            <p:cNvPr id="6972" name="Google Shape;6972;p61"/>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4" name="Google Shape;6974;p61"/>
            <p:cNvGrpSpPr/>
            <p:nvPr/>
          </p:nvGrpSpPr>
          <p:grpSpPr>
            <a:xfrm>
              <a:off x="5602775" y="1038950"/>
              <a:ext cx="1221000" cy="1230875"/>
              <a:chOff x="5602775" y="1038950"/>
              <a:chExt cx="1221000" cy="1230875"/>
            </a:xfrm>
          </p:grpSpPr>
          <p:sp>
            <p:nvSpPr>
              <p:cNvPr id="6975" name="Google Shape;6975;p61"/>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1"/>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1"/>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1"/>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1"/>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1"/>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1"/>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1"/>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1"/>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1"/>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1"/>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1"/>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1"/>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1"/>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1"/>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07" name="Google Shape;7007;p61"/>
          <p:cNvGrpSpPr/>
          <p:nvPr/>
        </p:nvGrpSpPr>
        <p:grpSpPr>
          <a:xfrm rot="1722791">
            <a:off x="7846931" y="4195310"/>
            <a:ext cx="1127688" cy="993803"/>
            <a:chOff x="674325" y="1440625"/>
            <a:chExt cx="841650" cy="741725"/>
          </a:xfrm>
        </p:grpSpPr>
        <p:sp>
          <p:nvSpPr>
            <p:cNvPr id="7008" name="Google Shape;7008;p61"/>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9" name="Google Shape;7009;p61"/>
            <p:cNvGrpSpPr/>
            <p:nvPr/>
          </p:nvGrpSpPr>
          <p:grpSpPr>
            <a:xfrm>
              <a:off x="674325" y="1440625"/>
              <a:ext cx="841650" cy="741725"/>
              <a:chOff x="674325" y="1440625"/>
              <a:chExt cx="841650" cy="741725"/>
            </a:xfrm>
          </p:grpSpPr>
          <p:sp>
            <p:nvSpPr>
              <p:cNvPr id="7010" name="Google Shape;7010;p61"/>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1"/>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1"/>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1"/>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17" name="Google Shape;7017;p61"/>
          <p:cNvGrpSpPr/>
          <p:nvPr/>
        </p:nvGrpSpPr>
        <p:grpSpPr>
          <a:xfrm rot="860728">
            <a:off x="201505" y="78030"/>
            <a:ext cx="781376" cy="1204663"/>
            <a:chOff x="5549519" y="957476"/>
            <a:chExt cx="1953580" cy="3011874"/>
          </a:xfrm>
        </p:grpSpPr>
        <p:sp>
          <p:nvSpPr>
            <p:cNvPr id="7018" name="Google Shape;7018;p61"/>
            <p:cNvSpPr/>
            <p:nvPr/>
          </p:nvSpPr>
          <p:spPr>
            <a:xfrm flipH="1" rot="277482">
              <a:off x="5662900" y="1022399"/>
              <a:ext cx="1726817" cy="2882028"/>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1"/>
            <p:cNvSpPr/>
            <p:nvPr/>
          </p:nvSpPr>
          <p:spPr>
            <a:xfrm flipH="1" rot="277482">
              <a:off x="5920324" y="3061754"/>
              <a:ext cx="1061709" cy="839931"/>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1"/>
            <p:cNvSpPr/>
            <p:nvPr/>
          </p:nvSpPr>
          <p:spPr>
            <a:xfrm flipH="1" rot="277482">
              <a:off x="6563637" y="3292790"/>
              <a:ext cx="236031" cy="266828"/>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1"/>
            <p:cNvSpPr/>
            <p:nvPr/>
          </p:nvSpPr>
          <p:spPr>
            <a:xfrm flipH="1" rot="277482">
              <a:off x="5920552" y="3056359"/>
              <a:ext cx="1061709" cy="845310"/>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1"/>
            <p:cNvSpPr/>
            <p:nvPr/>
          </p:nvSpPr>
          <p:spPr>
            <a:xfrm flipH="1" rot="277482">
              <a:off x="5762809" y="2666687"/>
              <a:ext cx="1461844" cy="421423"/>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1"/>
            <p:cNvSpPr/>
            <p:nvPr/>
          </p:nvSpPr>
          <p:spPr>
            <a:xfrm flipH="1" rot="277482">
              <a:off x="5762809" y="2666687"/>
              <a:ext cx="1461844" cy="421423"/>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1"/>
            <p:cNvSpPr/>
            <p:nvPr/>
          </p:nvSpPr>
          <p:spPr>
            <a:xfrm flipH="1" rot="277482">
              <a:off x="6266847" y="1021530"/>
              <a:ext cx="592173" cy="536283"/>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1"/>
            <p:cNvSpPr/>
            <p:nvPr/>
          </p:nvSpPr>
          <p:spPr>
            <a:xfrm flipH="1" rot="277482">
              <a:off x="6260634" y="1174518"/>
              <a:ext cx="592173" cy="383903"/>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1"/>
            <p:cNvSpPr/>
            <p:nvPr/>
          </p:nvSpPr>
          <p:spPr>
            <a:xfrm flipH="1" rot="277482">
              <a:off x="6071855" y="1451856"/>
              <a:ext cx="1007613" cy="445269"/>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1"/>
            <p:cNvSpPr/>
            <p:nvPr/>
          </p:nvSpPr>
          <p:spPr>
            <a:xfrm flipH="1" rot="277482">
              <a:off x="6068472" y="1558996"/>
              <a:ext cx="1006704" cy="337134"/>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1"/>
            <p:cNvSpPr/>
            <p:nvPr/>
          </p:nvSpPr>
          <p:spPr>
            <a:xfrm flipH="1" rot="277482">
              <a:off x="5921242" y="1819636"/>
              <a:ext cx="1259958" cy="447997"/>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1"/>
            <p:cNvSpPr/>
            <p:nvPr/>
          </p:nvSpPr>
          <p:spPr>
            <a:xfrm flipH="1" rot="277482">
              <a:off x="5918550" y="1908824"/>
              <a:ext cx="1259049" cy="35870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1"/>
            <p:cNvSpPr/>
            <p:nvPr/>
          </p:nvSpPr>
          <p:spPr>
            <a:xfrm flipH="1" rot="277472">
              <a:off x="5757498" y="2170032"/>
              <a:ext cx="1556409" cy="376906"/>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1"/>
            <p:cNvSpPr/>
            <p:nvPr/>
          </p:nvSpPr>
          <p:spPr>
            <a:xfrm flipH="1" rot="277482">
              <a:off x="6608933" y="2234142"/>
              <a:ext cx="465950" cy="110913"/>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1"/>
            <p:cNvSpPr/>
            <p:nvPr/>
          </p:nvSpPr>
          <p:spPr>
            <a:xfrm flipH="1" rot="277482">
              <a:off x="6644809" y="1878729"/>
              <a:ext cx="325382" cy="108236"/>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1"/>
            <p:cNvSpPr/>
            <p:nvPr/>
          </p:nvSpPr>
          <p:spPr>
            <a:xfrm flipH="1" rot="277482">
              <a:off x="6658146" y="1510722"/>
              <a:ext cx="209160" cy="106418"/>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1"/>
            <p:cNvSpPr/>
            <p:nvPr/>
          </p:nvSpPr>
          <p:spPr>
            <a:xfrm flipH="1" rot="277482">
              <a:off x="5656465" y="2517349"/>
              <a:ext cx="1727676" cy="186579"/>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1"/>
            <p:cNvSpPr/>
            <p:nvPr/>
          </p:nvSpPr>
          <p:spPr>
            <a:xfrm flipH="1" rot="277482">
              <a:off x="5739069" y="2272319"/>
              <a:ext cx="1556449" cy="627558"/>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9" name="Shape 7039"/>
        <p:cNvGrpSpPr/>
        <p:nvPr/>
      </p:nvGrpSpPr>
      <p:grpSpPr>
        <a:xfrm>
          <a:off x="0" y="0"/>
          <a:ext cx="0" cy="0"/>
          <a:chOff x="0" y="0"/>
          <a:chExt cx="0" cy="0"/>
        </a:xfrm>
      </p:grpSpPr>
      <p:sp>
        <p:nvSpPr>
          <p:cNvPr id="7040" name="Google Shape;7040;p62"/>
          <p:cNvSpPr/>
          <p:nvPr/>
        </p:nvSpPr>
        <p:spPr>
          <a:xfrm>
            <a:off x="3523438" y="1739292"/>
            <a:ext cx="1621200" cy="1621800"/>
          </a:xfrm>
          <a:prstGeom prst="ellipse">
            <a:avLst/>
          </a:prstGeom>
          <a:solidFill>
            <a:schemeClr val="dk1"/>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1" name="Google Shape;7041;p62"/>
          <p:cNvGrpSpPr/>
          <p:nvPr/>
        </p:nvGrpSpPr>
        <p:grpSpPr>
          <a:xfrm>
            <a:off x="8010333" y="320557"/>
            <a:ext cx="705582" cy="1337940"/>
            <a:chOff x="6794065" y="1694916"/>
            <a:chExt cx="1121396" cy="2126414"/>
          </a:xfrm>
        </p:grpSpPr>
        <p:sp>
          <p:nvSpPr>
            <p:cNvPr id="7042" name="Google Shape;7042;p62"/>
            <p:cNvSpPr/>
            <p:nvPr/>
          </p:nvSpPr>
          <p:spPr>
            <a:xfrm rot="308865">
              <a:off x="7192505" y="3238024"/>
              <a:ext cx="202084" cy="540719"/>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2"/>
            <p:cNvSpPr/>
            <p:nvPr/>
          </p:nvSpPr>
          <p:spPr>
            <a:xfrm rot="308865">
              <a:off x="6908356" y="1734392"/>
              <a:ext cx="941257" cy="1510067"/>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4" name="Google Shape;7044;p62"/>
            <p:cNvGrpSpPr/>
            <p:nvPr/>
          </p:nvGrpSpPr>
          <p:grpSpPr>
            <a:xfrm rot="308865">
              <a:off x="6884149" y="1732976"/>
              <a:ext cx="940547" cy="2050293"/>
              <a:chOff x="2236925" y="3129612"/>
              <a:chExt cx="595975" cy="1299163"/>
            </a:xfrm>
          </p:grpSpPr>
          <p:sp>
            <p:nvSpPr>
              <p:cNvPr id="7045" name="Google Shape;7045;p62"/>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2"/>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2"/>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2"/>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2"/>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2"/>
              <p:cNvSpPr/>
              <p:nvPr/>
            </p:nvSpPr>
            <p:spPr>
              <a:xfrm>
                <a:off x="2529408" y="3129612"/>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2"/>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2"/>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3" name="Google Shape;7053;p62"/>
            <p:cNvGrpSpPr/>
            <p:nvPr/>
          </p:nvGrpSpPr>
          <p:grpSpPr>
            <a:xfrm rot="308865">
              <a:off x="7445127" y="1907282"/>
              <a:ext cx="233766" cy="906420"/>
              <a:chOff x="2569250" y="3229275"/>
              <a:chExt cx="148125" cy="574351"/>
            </a:xfrm>
          </p:grpSpPr>
          <p:sp>
            <p:nvSpPr>
              <p:cNvPr id="7054" name="Google Shape;7054;p62"/>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2"/>
              <p:cNvSpPr/>
              <p:nvPr/>
            </p:nvSpPr>
            <p:spPr>
              <a:xfrm>
                <a:off x="2668829" y="3409851"/>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2"/>
              <p:cNvSpPr/>
              <p:nvPr/>
            </p:nvSpPr>
            <p:spPr>
              <a:xfrm>
                <a:off x="2632810" y="3367438"/>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57" name="Google Shape;7057;p62"/>
          <p:cNvSpPr txBox="1"/>
          <p:nvPr>
            <p:ph idx="1" type="subTitle"/>
          </p:nvPr>
        </p:nvSpPr>
        <p:spPr>
          <a:xfrm>
            <a:off x="5307100" y="2716938"/>
            <a:ext cx="2740200" cy="6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7058" name="Google Shape;7058;p62"/>
          <p:cNvSpPr txBox="1"/>
          <p:nvPr>
            <p:ph idx="2" type="title"/>
          </p:nvPr>
        </p:nvSpPr>
        <p:spPr>
          <a:xfrm>
            <a:off x="5307100" y="1825213"/>
            <a:ext cx="3121800" cy="81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7059" name="Google Shape;7059;p62"/>
          <p:cNvSpPr txBox="1"/>
          <p:nvPr>
            <p:ph type="title"/>
          </p:nvPr>
        </p:nvSpPr>
        <p:spPr>
          <a:xfrm flipH="1">
            <a:off x="3546850" y="1700275"/>
            <a:ext cx="1574400" cy="152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7060" name="Google Shape;7060;p62"/>
          <p:cNvGrpSpPr/>
          <p:nvPr/>
        </p:nvGrpSpPr>
        <p:grpSpPr>
          <a:xfrm>
            <a:off x="2098113" y="4427325"/>
            <a:ext cx="588650" cy="583475"/>
            <a:chOff x="2733200" y="4036075"/>
            <a:chExt cx="588650" cy="583475"/>
          </a:xfrm>
        </p:grpSpPr>
        <p:sp>
          <p:nvSpPr>
            <p:cNvPr id="7061" name="Google Shape;7061;p62"/>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2"/>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2"/>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2"/>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2"/>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62"/>
          <p:cNvGrpSpPr/>
          <p:nvPr/>
        </p:nvGrpSpPr>
        <p:grpSpPr>
          <a:xfrm rot="1722704">
            <a:off x="3698699" y="50299"/>
            <a:ext cx="1010885" cy="890867"/>
            <a:chOff x="674325" y="1440625"/>
            <a:chExt cx="841650" cy="741725"/>
          </a:xfrm>
        </p:grpSpPr>
        <p:sp>
          <p:nvSpPr>
            <p:cNvPr id="7067" name="Google Shape;7067;p62"/>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8" name="Google Shape;7068;p62"/>
            <p:cNvGrpSpPr/>
            <p:nvPr/>
          </p:nvGrpSpPr>
          <p:grpSpPr>
            <a:xfrm>
              <a:off x="674325" y="1440625"/>
              <a:ext cx="841650" cy="741725"/>
              <a:chOff x="674325" y="1440625"/>
              <a:chExt cx="841650" cy="741725"/>
            </a:xfrm>
          </p:grpSpPr>
          <p:sp>
            <p:nvSpPr>
              <p:cNvPr id="7069" name="Google Shape;7069;p62"/>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2"/>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2"/>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2"/>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2"/>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2"/>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2"/>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76" name="Google Shape;7076;p62"/>
          <p:cNvGrpSpPr/>
          <p:nvPr/>
        </p:nvGrpSpPr>
        <p:grpSpPr>
          <a:xfrm rot="-662427">
            <a:off x="1052744" y="1380900"/>
            <a:ext cx="2038198" cy="2592075"/>
            <a:chOff x="1967950" y="1523375"/>
            <a:chExt cx="906875" cy="1153275"/>
          </a:xfrm>
        </p:grpSpPr>
        <p:sp>
          <p:nvSpPr>
            <p:cNvPr id="7077" name="Google Shape;7077;p62"/>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8" name="Google Shape;7078;p62"/>
            <p:cNvGrpSpPr/>
            <p:nvPr/>
          </p:nvGrpSpPr>
          <p:grpSpPr>
            <a:xfrm>
              <a:off x="2050479" y="1523375"/>
              <a:ext cx="807611" cy="1153275"/>
              <a:chOff x="2050479" y="1523375"/>
              <a:chExt cx="807611" cy="1153275"/>
            </a:xfrm>
          </p:grpSpPr>
          <p:sp>
            <p:nvSpPr>
              <p:cNvPr id="7079" name="Google Shape;7079;p62"/>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2"/>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2"/>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2"/>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2"/>
              <p:cNvSpPr/>
              <p:nvPr/>
            </p:nvSpPr>
            <p:spPr>
              <a:xfrm>
                <a:off x="2096428" y="1535526"/>
                <a:ext cx="733824"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2"/>
              <p:cNvSpPr/>
              <p:nvPr/>
            </p:nvSpPr>
            <p:spPr>
              <a:xfrm>
                <a:off x="2050479" y="1760652"/>
                <a:ext cx="807611"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2"/>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2"/>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2"/>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2"/>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2"/>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2"/>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2"/>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2"/>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2"/>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2"/>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2"/>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2"/>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2"/>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2"/>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2"/>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2"/>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2"/>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2"/>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2"/>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2"/>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2"/>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2"/>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2"/>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2"/>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9" name="Google Shape;7109;p62"/>
          <p:cNvGrpSpPr/>
          <p:nvPr/>
        </p:nvGrpSpPr>
        <p:grpSpPr>
          <a:xfrm>
            <a:off x="4845682" y="3797134"/>
            <a:ext cx="3325543" cy="3045370"/>
            <a:chOff x="4713095" y="-1788653"/>
            <a:chExt cx="3325543" cy="3045370"/>
          </a:xfrm>
        </p:grpSpPr>
        <p:sp>
          <p:nvSpPr>
            <p:cNvPr id="7110" name="Google Shape;7110;p62"/>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2"/>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2"/>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2"/>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2"/>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2"/>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2"/>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2"/>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2"/>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2"/>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2"/>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2"/>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2"/>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2"/>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2"/>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2"/>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2"/>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2"/>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2"/>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2"/>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2"/>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2"/>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2"/>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2"/>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2"/>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2"/>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2"/>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2"/>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2"/>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2"/>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2"/>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2"/>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2"/>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2"/>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2"/>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2"/>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2"/>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2"/>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2"/>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2"/>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2"/>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2"/>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2"/>
          <p:cNvGrpSpPr/>
          <p:nvPr/>
        </p:nvGrpSpPr>
        <p:grpSpPr>
          <a:xfrm>
            <a:off x="-4" y="-493069"/>
            <a:ext cx="1419440" cy="1304339"/>
            <a:chOff x="2371425" y="1495175"/>
            <a:chExt cx="1069500" cy="982775"/>
          </a:xfrm>
        </p:grpSpPr>
        <p:sp>
          <p:nvSpPr>
            <p:cNvPr id="7153" name="Google Shape;7153;p62"/>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4" name="Google Shape;7154;p62"/>
            <p:cNvGrpSpPr/>
            <p:nvPr/>
          </p:nvGrpSpPr>
          <p:grpSpPr>
            <a:xfrm>
              <a:off x="2379150" y="1495175"/>
              <a:ext cx="1061775" cy="982775"/>
              <a:chOff x="2379150" y="1495175"/>
              <a:chExt cx="1061775" cy="982775"/>
            </a:xfrm>
          </p:grpSpPr>
          <p:sp>
            <p:nvSpPr>
              <p:cNvPr id="7155" name="Google Shape;7155;p62"/>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2"/>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2"/>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2"/>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2"/>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2"/>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2"/>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2"/>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2"/>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2"/>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2"/>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2"/>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2"/>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2"/>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9" name="Google Shape;7169;p62"/>
          <p:cNvGrpSpPr/>
          <p:nvPr/>
        </p:nvGrpSpPr>
        <p:grpSpPr>
          <a:xfrm rot="-2893851">
            <a:off x="48930" y="3853452"/>
            <a:ext cx="1870413" cy="1114948"/>
            <a:chOff x="5052100" y="2439175"/>
            <a:chExt cx="1870500" cy="1115000"/>
          </a:xfrm>
        </p:grpSpPr>
        <p:sp>
          <p:nvSpPr>
            <p:cNvPr id="7170" name="Google Shape;7170;p62"/>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2"/>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2" name="Google Shape;7172;p62"/>
            <p:cNvGrpSpPr/>
            <p:nvPr/>
          </p:nvGrpSpPr>
          <p:grpSpPr>
            <a:xfrm>
              <a:off x="5052100" y="2439175"/>
              <a:ext cx="1870500" cy="1115000"/>
              <a:chOff x="5052100" y="2439175"/>
              <a:chExt cx="1870500" cy="1115000"/>
            </a:xfrm>
          </p:grpSpPr>
          <p:sp>
            <p:nvSpPr>
              <p:cNvPr id="7173" name="Google Shape;7173;p62"/>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2"/>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2"/>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2"/>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77" name="Google Shape;7177;p62"/>
          <p:cNvGrpSpPr/>
          <p:nvPr/>
        </p:nvGrpSpPr>
        <p:grpSpPr>
          <a:xfrm rot="-1273357">
            <a:off x="7823800" y="4144377"/>
            <a:ext cx="662014" cy="627413"/>
            <a:chOff x="659900" y="3967675"/>
            <a:chExt cx="662000" cy="627400"/>
          </a:xfrm>
        </p:grpSpPr>
        <p:sp>
          <p:nvSpPr>
            <p:cNvPr id="7178" name="Google Shape;7178;p62"/>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9" name="Google Shape;7179;p62"/>
            <p:cNvGrpSpPr/>
            <p:nvPr/>
          </p:nvGrpSpPr>
          <p:grpSpPr>
            <a:xfrm>
              <a:off x="659900" y="3967675"/>
              <a:ext cx="662000" cy="627400"/>
              <a:chOff x="659900" y="3967675"/>
              <a:chExt cx="662000" cy="627400"/>
            </a:xfrm>
          </p:grpSpPr>
          <p:sp>
            <p:nvSpPr>
              <p:cNvPr id="7180" name="Google Shape;7180;p62"/>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2"/>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2"/>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2"/>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2"/>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2"/>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2"/>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2"/>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2"/>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2"/>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2"/>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2"/>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2"/>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2"/>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2"/>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2"/>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2"/>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2"/>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2"/>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2" name="Shape 7202"/>
        <p:cNvGrpSpPr/>
        <p:nvPr/>
      </p:nvGrpSpPr>
      <p:grpSpPr>
        <a:xfrm>
          <a:off x="0" y="0"/>
          <a:ext cx="0" cy="0"/>
          <a:chOff x="0" y="0"/>
          <a:chExt cx="0" cy="0"/>
        </a:xfrm>
      </p:grpSpPr>
      <p:grpSp>
        <p:nvGrpSpPr>
          <p:cNvPr id="7203" name="Google Shape;7203;p63"/>
          <p:cNvGrpSpPr/>
          <p:nvPr/>
        </p:nvGrpSpPr>
        <p:grpSpPr>
          <a:xfrm>
            <a:off x="7350657" y="3759603"/>
            <a:ext cx="1141879" cy="1151354"/>
            <a:chOff x="5602775" y="1038825"/>
            <a:chExt cx="1221000" cy="1231000"/>
          </a:xfrm>
        </p:grpSpPr>
        <p:sp>
          <p:nvSpPr>
            <p:cNvPr id="7204" name="Google Shape;7204;p63"/>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6" name="Google Shape;7206;p63"/>
            <p:cNvGrpSpPr/>
            <p:nvPr/>
          </p:nvGrpSpPr>
          <p:grpSpPr>
            <a:xfrm>
              <a:off x="5602775" y="1038950"/>
              <a:ext cx="1221000" cy="1230875"/>
              <a:chOff x="5602775" y="1038950"/>
              <a:chExt cx="1221000" cy="1230875"/>
            </a:xfrm>
          </p:grpSpPr>
          <p:sp>
            <p:nvSpPr>
              <p:cNvPr id="7207" name="Google Shape;7207;p63"/>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3"/>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3"/>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3"/>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3"/>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39" name="Google Shape;7239;p63"/>
          <p:cNvGrpSpPr/>
          <p:nvPr/>
        </p:nvGrpSpPr>
        <p:grpSpPr>
          <a:xfrm rot="1722704">
            <a:off x="724799" y="159561"/>
            <a:ext cx="1010885" cy="890867"/>
            <a:chOff x="674325" y="1440625"/>
            <a:chExt cx="841650" cy="741725"/>
          </a:xfrm>
        </p:grpSpPr>
        <p:sp>
          <p:nvSpPr>
            <p:cNvPr id="7240" name="Google Shape;7240;p63"/>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1" name="Google Shape;7241;p63"/>
            <p:cNvGrpSpPr/>
            <p:nvPr/>
          </p:nvGrpSpPr>
          <p:grpSpPr>
            <a:xfrm>
              <a:off x="674325" y="1440625"/>
              <a:ext cx="841650" cy="741725"/>
              <a:chOff x="674325" y="1440625"/>
              <a:chExt cx="841650" cy="741725"/>
            </a:xfrm>
          </p:grpSpPr>
          <p:sp>
            <p:nvSpPr>
              <p:cNvPr id="7242" name="Google Shape;7242;p63"/>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3"/>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3"/>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49" name="Google Shape;7249;p63"/>
          <p:cNvGrpSpPr/>
          <p:nvPr/>
        </p:nvGrpSpPr>
        <p:grpSpPr>
          <a:xfrm rot="-1123380">
            <a:off x="7442440" y="172482"/>
            <a:ext cx="958313" cy="1218724"/>
            <a:chOff x="1967950" y="1523375"/>
            <a:chExt cx="906875" cy="1153275"/>
          </a:xfrm>
        </p:grpSpPr>
        <p:sp>
          <p:nvSpPr>
            <p:cNvPr id="7250" name="Google Shape;7250;p63"/>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nvGrpSpPr>
            <p:cNvPr id="7251" name="Google Shape;7251;p63"/>
            <p:cNvGrpSpPr/>
            <p:nvPr/>
          </p:nvGrpSpPr>
          <p:grpSpPr>
            <a:xfrm>
              <a:off x="2050475" y="1523375"/>
              <a:ext cx="811425" cy="1153275"/>
              <a:chOff x="2050475" y="1523375"/>
              <a:chExt cx="811425" cy="1153275"/>
            </a:xfrm>
          </p:grpSpPr>
          <p:sp>
            <p:nvSpPr>
              <p:cNvPr id="7252" name="Google Shape;7252;p63"/>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3" name="Google Shape;7253;p63"/>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4" name="Google Shape;7254;p63"/>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5" name="Google Shape;7255;p63"/>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6" name="Google Shape;7256;p63"/>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7" name="Google Shape;7257;p63"/>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8" name="Google Shape;7258;p63"/>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59" name="Google Shape;7259;p63"/>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0" name="Google Shape;7260;p63"/>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1" name="Google Shape;7261;p63"/>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2" name="Google Shape;7262;p63"/>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3" name="Google Shape;7263;p63"/>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4" name="Google Shape;7264;p63"/>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5" name="Google Shape;7265;p63"/>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6" name="Google Shape;7266;p63"/>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7" name="Google Shape;7267;p63"/>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8" name="Google Shape;7268;p63"/>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69" name="Google Shape;7269;p63"/>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0" name="Google Shape;7270;p63"/>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1" name="Google Shape;7271;p63"/>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2" name="Google Shape;7272;p63"/>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3" name="Google Shape;7273;p63"/>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4" name="Google Shape;7274;p63"/>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5" name="Google Shape;7275;p63"/>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6" name="Google Shape;7276;p63"/>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7" name="Google Shape;7277;p63"/>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8" name="Google Shape;7278;p63"/>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79" name="Google Shape;7279;p63"/>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80" name="Google Shape;7280;p63"/>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sp>
            <p:nvSpPr>
              <p:cNvPr id="7281" name="Google Shape;7281;p63"/>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1"/>
                  </a:solidFill>
                </a:endParaRPr>
              </a:p>
            </p:txBody>
          </p:sp>
        </p:grpSp>
      </p:grpSp>
      <p:sp>
        <p:nvSpPr>
          <p:cNvPr id="7282" name="Google Shape;7282;p63"/>
          <p:cNvSpPr txBox="1"/>
          <p:nvPr>
            <p:ph idx="5" type="subTitle"/>
          </p:nvPr>
        </p:nvSpPr>
        <p:spPr>
          <a:xfrm>
            <a:off x="2213669" y="3660081"/>
            <a:ext cx="20961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7283" name="Google Shape;7283;p63"/>
          <p:cNvSpPr txBox="1"/>
          <p:nvPr>
            <p:ph idx="1" type="subTitle"/>
          </p:nvPr>
        </p:nvSpPr>
        <p:spPr>
          <a:xfrm>
            <a:off x="6144428" y="2085576"/>
            <a:ext cx="20961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7284" name="Google Shape;7284;p63"/>
          <p:cNvSpPr txBox="1"/>
          <p:nvPr>
            <p:ph idx="2" type="subTitle"/>
          </p:nvPr>
        </p:nvSpPr>
        <p:spPr>
          <a:xfrm>
            <a:off x="6144438" y="1692875"/>
            <a:ext cx="2096100" cy="4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7285" name="Google Shape;7285;p63"/>
          <p:cNvSpPr txBox="1"/>
          <p:nvPr>
            <p:ph idx="3" type="subTitle"/>
          </p:nvPr>
        </p:nvSpPr>
        <p:spPr>
          <a:xfrm>
            <a:off x="3523922" y="2085576"/>
            <a:ext cx="20961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7286" name="Google Shape;7286;p63"/>
          <p:cNvSpPr txBox="1"/>
          <p:nvPr>
            <p:ph idx="4" type="subTitle"/>
          </p:nvPr>
        </p:nvSpPr>
        <p:spPr>
          <a:xfrm>
            <a:off x="3523936" y="1692875"/>
            <a:ext cx="2096100" cy="4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287" name="Google Shape;7287;p63"/>
          <p:cNvSpPr txBox="1"/>
          <p:nvPr>
            <p:ph idx="6" type="subTitle"/>
          </p:nvPr>
        </p:nvSpPr>
        <p:spPr>
          <a:xfrm>
            <a:off x="2213685" y="3267375"/>
            <a:ext cx="2096100" cy="4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288" name="Google Shape;7288;p63"/>
          <p:cNvSpPr txBox="1"/>
          <p:nvPr>
            <p:ph idx="7" type="subTitle"/>
          </p:nvPr>
        </p:nvSpPr>
        <p:spPr>
          <a:xfrm>
            <a:off x="4834175" y="3660081"/>
            <a:ext cx="20961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7289" name="Google Shape;7289;p63"/>
          <p:cNvSpPr txBox="1"/>
          <p:nvPr>
            <p:ph idx="8" type="subTitle"/>
          </p:nvPr>
        </p:nvSpPr>
        <p:spPr>
          <a:xfrm>
            <a:off x="4834187" y="3267375"/>
            <a:ext cx="2096100" cy="4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290" name="Google Shape;7290;p63"/>
          <p:cNvSpPr txBox="1"/>
          <p:nvPr>
            <p:ph idx="9" type="subTitle"/>
          </p:nvPr>
        </p:nvSpPr>
        <p:spPr>
          <a:xfrm>
            <a:off x="903416" y="2085576"/>
            <a:ext cx="2096100" cy="54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7291" name="Google Shape;7291;p63"/>
          <p:cNvSpPr txBox="1"/>
          <p:nvPr>
            <p:ph idx="13" type="subTitle"/>
          </p:nvPr>
        </p:nvSpPr>
        <p:spPr>
          <a:xfrm>
            <a:off x="903434" y="1692875"/>
            <a:ext cx="2096100" cy="46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292" name="Google Shape;7292;p63"/>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weirdest </a:t>
            </a:r>
            <a:r>
              <a:rPr lang="en">
                <a:solidFill>
                  <a:schemeClr val="lt1"/>
                </a:solidFill>
              </a:rPr>
              <a:t>ice cream</a:t>
            </a:r>
            <a:endParaRPr>
              <a:solidFill>
                <a:schemeClr val="lt1"/>
              </a:solidFill>
            </a:endParaRPr>
          </a:p>
        </p:txBody>
      </p:sp>
      <p:grpSp>
        <p:nvGrpSpPr>
          <p:cNvPr id="7293" name="Google Shape;7293;p63"/>
          <p:cNvGrpSpPr/>
          <p:nvPr/>
        </p:nvGrpSpPr>
        <p:grpSpPr>
          <a:xfrm rot="2103339">
            <a:off x="140050" y="3262905"/>
            <a:ext cx="1440830" cy="1839095"/>
            <a:chOff x="8038627" y="49111"/>
            <a:chExt cx="1050085" cy="1340343"/>
          </a:xfrm>
        </p:grpSpPr>
        <p:grpSp>
          <p:nvGrpSpPr>
            <p:cNvPr id="7294" name="Google Shape;7294;p63"/>
            <p:cNvGrpSpPr/>
            <p:nvPr/>
          </p:nvGrpSpPr>
          <p:grpSpPr>
            <a:xfrm rot="-1441640">
              <a:off x="8254474" y="123372"/>
              <a:ext cx="618391" cy="1191821"/>
              <a:chOff x="1150775" y="3070925"/>
              <a:chExt cx="669125" cy="1289600"/>
            </a:xfrm>
          </p:grpSpPr>
          <p:sp>
            <p:nvSpPr>
              <p:cNvPr id="7295" name="Google Shape;7295;p63"/>
              <p:cNvSpPr/>
              <p:nvPr/>
            </p:nvSpPr>
            <p:spPr>
              <a:xfrm>
                <a:off x="1425975" y="4043800"/>
                <a:ext cx="116900" cy="314500"/>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1150775" y="3070925"/>
                <a:ext cx="669125" cy="974225"/>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7" name="Google Shape;7297;p63"/>
              <p:cNvGrpSpPr/>
              <p:nvPr/>
            </p:nvGrpSpPr>
            <p:grpSpPr>
              <a:xfrm>
                <a:off x="1150775" y="3075125"/>
                <a:ext cx="669075" cy="1285400"/>
                <a:chOff x="1150775" y="3075125"/>
                <a:chExt cx="669075" cy="1285400"/>
              </a:xfrm>
            </p:grpSpPr>
            <p:sp>
              <p:nvSpPr>
                <p:cNvPr id="7298" name="Google Shape;7298;p63"/>
                <p:cNvSpPr/>
                <p:nvPr/>
              </p:nvSpPr>
              <p:spPr>
                <a:xfrm>
                  <a:off x="1599950" y="3180225"/>
                  <a:ext cx="25" cy="25"/>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1425975" y="4043800"/>
                  <a:ext cx="116900" cy="316725"/>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1426875" y="4043800"/>
                  <a:ext cx="116000" cy="47750"/>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1442925" y="4108925"/>
                  <a:ext cx="28575" cy="226400"/>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1183325" y="3475100"/>
                  <a:ext cx="186220" cy="285525"/>
                </a:xfrm>
                <a:custGeom>
                  <a:rect b="b" l="l" r="r" t="t"/>
                  <a:pathLst>
                    <a:path extrusionOk="0" h="11421" w="7460">
                      <a:moveTo>
                        <a:pt x="1464" y="1"/>
                      </a:moveTo>
                      <a:lnTo>
                        <a:pt x="1" y="11384"/>
                      </a:lnTo>
                      <a:lnTo>
                        <a:pt x="7067" y="11420"/>
                      </a:lnTo>
                      <a:lnTo>
                        <a:pt x="7459" y="19"/>
                      </a:lnTo>
                      <a:lnTo>
                        <a:pt x="146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3"/>
                <p:cNvSpPr/>
                <p:nvPr/>
              </p:nvSpPr>
              <p:spPr>
                <a:xfrm>
                  <a:off x="1150775" y="3757875"/>
                  <a:ext cx="208325" cy="285500"/>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1357950" y="3475675"/>
                  <a:ext cx="259972" cy="285492"/>
                </a:xfrm>
                <a:custGeom>
                  <a:rect b="b" l="l" r="r" t="t"/>
                  <a:pathLst>
                    <a:path extrusionOk="0" h="11438" w="10189">
                      <a:moveTo>
                        <a:pt x="393" y="1"/>
                      </a:moveTo>
                      <a:lnTo>
                        <a:pt x="1" y="11402"/>
                      </a:lnTo>
                      <a:lnTo>
                        <a:pt x="10189" y="11438"/>
                      </a:lnTo>
                      <a:lnTo>
                        <a:pt x="9921" y="54"/>
                      </a:lnTo>
                      <a:lnTo>
                        <a:pt x="39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1345275" y="3758775"/>
                  <a:ext cx="283961" cy="285950"/>
                </a:xfrm>
                <a:custGeom>
                  <a:rect b="b" l="l" r="r" t="t"/>
                  <a:pathLst>
                    <a:path extrusionOk="0" h="11438" w="10832">
                      <a:moveTo>
                        <a:pt x="376" y="0"/>
                      </a:moveTo>
                      <a:lnTo>
                        <a:pt x="1" y="11384"/>
                      </a:lnTo>
                      <a:lnTo>
                        <a:pt x="10831" y="11437"/>
                      </a:lnTo>
                      <a:lnTo>
                        <a:pt x="10564" y="36"/>
                      </a:lnTo>
                      <a:lnTo>
                        <a:pt x="37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1607371" y="3476900"/>
                  <a:ext cx="183075" cy="285500"/>
                </a:xfrm>
                <a:custGeom>
                  <a:rect b="b" l="l" r="r" t="t"/>
                  <a:pathLst>
                    <a:path extrusionOk="0" h="11420" w="7334">
                      <a:moveTo>
                        <a:pt x="0" y="0"/>
                      </a:moveTo>
                      <a:lnTo>
                        <a:pt x="268" y="11384"/>
                      </a:lnTo>
                      <a:lnTo>
                        <a:pt x="7333" y="11419"/>
                      </a:lnTo>
                      <a:lnTo>
                        <a:pt x="5977" y="1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1613775" y="3759650"/>
                  <a:ext cx="206075" cy="285525"/>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1418850" y="3122875"/>
                  <a:ext cx="70500" cy="201650"/>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1367775" y="3075125"/>
                  <a:ext cx="239607" cy="404175"/>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1219888" y="3200050"/>
                  <a:ext cx="158825" cy="278375"/>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1599938" y="3199613"/>
                  <a:ext cx="156150" cy="279250"/>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12" name="Google Shape;7312;p63"/>
            <p:cNvSpPr/>
            <p:nvPr/>
          </p:nvSpPr>
          <p:spPr>
            <a:xfrm rot="-1443127">
              <a:off x="8398803" y="133576"/>
              <a:ext cx="214198" cy="902999"/>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5" name="Shape 2975"/>
        <p:cNvGrpSpPr/>
        <p:nvPr/>
      </p:nvGrpSpPr>
      <p:grpSpPr>
        <a:xfrm>
          <a:off x="0" y="0"/>
          <a:ext cx="0" cy="0"/>
          <a:chOff x="0" y="0"/>
          <a:chExt cx="0" cy="0"/>
        </a:xfrm>
      </p:grpSpPr>
      <p:sp>
        <p:nvSpPr>
          <p:cNvPr id="2976" name="Google Shape;2976;p37"/>
          <p:cNvSpPr/>
          <p:nvPr/>
        </p:nvSpPr>
        <p:spPr>
          <a:xfrm>
            <a:off x="4706694" y="1625375"/>
            <a:ext cx="796800" cy="796800"/>
          </a:xfrm>
          <a:prstGeom prst="ellipse">
            <a:avLst/>
          </a:prstGeom>
          <a:solidFill>
            <a:schemeClr val="lt1"/>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37"/>
          <p:cNvSpPr/>
          <p:nvPr/>
        </p:nvSpPr>
        <p:spPr>
          <a:xfrm>
            <a:off x="4706694" y="3479000"/>
            <a:ext cx="796800" cy="796800"/>
          </a:xfrm>
          <a:prstGeom prst="ellipse">
            <a:avLst/>
          </a:prstGeom>
          <a:solidFill>
            <a:schemeClr val="dk1"/>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37"/>
          <p:cNvSpPr/>
          <p:nvPr/>
        </p:nvSpPr>
        <p:spPr>
          <a:xfrm>
            <a:off x="1202794" y="1625375"/>
            <a:ext cx="796800" cy="796800"/>
          </a:xfrm>
          <a:prstGeom prst="ellipse">
            <a:avLst/>
          </a:prstGeom>
          <a:solidFill>
            <a:schemeClr val="accent4"/>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37"/>
          <p:cNvSpPr/>
          <p:nvPr/>
        </p:nvSpPr>
        <p:spPr>
          <a:xfrm>
            <a:off x="1202794" y="3479000"/>
            <a:ext cx="796800" cy="796800"/>
          </a:xfrm>
          <a:prstGeom prst="ellipse">
            <a:avLst/>
          </a:prstGeom>
          <a:solidFill>
            <a:schemeClr val="accent2"/>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37"/>
          <p:cNvSpPr txBox="1"/>
          <p:nvPr>
            <p:ph idx="1" type="subTitle"/>
          </p:nvPr>
        </p:nvSpPr>
        <p:spPr>
          <a:xfrm>
            <a:off x="2136784" y="1972335"/>
            <a:ext cx="2165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981" name="Google Shape;2981;p37"/>
          <p:cNvSpPr txBox="1"/>
          <p:nvPr>
            <p:ph idx="3" type="subTitle"/>
          </p:nvPr>
        </p:nvSpPr>
        <p:spPr>
          <a:xfrm>
            <a:off x="5647106" y="1972335"/>
            <a:ext cx="2165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982" name="Google Shape;2982;p37"/>
          <p:cNvSpPr txBox="1"/>
          <p:nvPr>
            <p:ph idx="5" type="subTitle"/>
          </p:nvPr>
        </p:nvSpPr>
        <p:spPr>
          <a:xfrm>
            <a:off x="2136784" y="3822700"/>
            <a:ext cx="2165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983" name="Google Shape;2983;p37"/>
          <p:cNvSpPr txBox="1"/>
          <p:nvPr>
            <p:ph idx="7" type="subTitle"/>
          </p:nvPr>
        </p:nvSpPr>
        <p:spPr>
          <a:xfrm>
            <a:off x="5647106" y="3822700"/>
            <a:ext cx="21651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984" name="Google Shape;2984;p37"/>
          <p:cNvSpPr txBox="1"/>
          <p:nvPr>
            <p:ph idx="8" type="subTitle"/>
          </p:nvPr>
        </p:nvSpPr>
        <p:spPr>
          <a:xfrm>
            <a:off x="2128375" y="1610088"/>
            <a:ext cx="2401200" cy="44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ice cream</a:t>
            </a:r>
            <a:endParaRPr/>
          </a:p>
        </p:txBody>
      </p:sp>
      <p:sp>
        <p:nvSpPr>
          <p:cNvPr id="2985" name="Google Shape;2985;p37"/>
          <p:cNvSpPr txBox="1"/>
          <p:nvPr>
            <p:ph idx="9" type="subTitle"/>
          </p:nvPr>
        </p:nvSpPr>
        <p:spPr>
          <a:xfrm>
            <a:off x="5643225" y="1610088"/>
            <a:ext cx="2401200" cy="44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History</a:t>
            </a:r>
            <a:endParaRPr/>
          </a:p>
        </p:txBody>
      </p:sp>
      <p:sp>
        <p:nvSpPr>
          <p:cNvPr id="2986" name="Google Shape;2986;p37"/>
          <p:cNvSpPr txBox="1"/>
          <p:nvPr>
            <p:ph idx="13" type="subTitle"/>
          </p:nvPr>
        </p:nvSpPr>
        <p:spPr>
          <a:xfrm>
            <a:off x="2128371" y="3460737"/>
            <a:ext cx="2401200" cy="44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the month</a:t>
            </a:r>
            <a:endParaRPr/>
          </a:p>
        </p:txBody>
      </p:sp>
      <p:sp>
        <p:nvSpPr>
          <p:cNvPr id="2987" name="Google Shape;2987;p37"/>
          <p:cNvSpPr txBox="1"/>
          <p:nvPr>
            <p:ph idx="14" type="subTitle"/>
          </p:nvPr>
        </p:nvSpPr>
        <p:spPr>
          <a:xfrm>
            <a:off x="5638175" y="3460737"/>
            <a:ext cx="2401200" cy="449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2988" name="Google Shape;2988;p37"/>
          <p:cNvSpPr txBox="1"/>
          <p:nvPr>
            <p:ph type="title"/>
          </p:nvPr>
        </p:nvSpPr>
        <p:spPr>
          <a:xfrm>
            <a:off x="1186294" y="1589263"/>
            <a:ext cx="829800" cy="60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989" name="Google Shape;2989;p37"/>
          <p:cNvSpPr txBox="1"/>
          <p:nvPr>
            <p:ph idx="2" type="title"/>
          </p:nvPr>
        </p:nvSpPr>
        <p:spPr>
          <a:xfrm>
            <a:off x="4690194" y="1589263"/>
            <a:ext cx="829800" cy="60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990" name="Google Shape;2990;p37"/>
          <p:cNvSpPr txBox="1"/>
          <p:nvPr>
            <p:ph idx="4" type="title"/>
          </p:nvPr>
        </p:nvSpPr>
        <p:spPr>
          <a:xfrm>
            <a:off x="1186294" y="3440050"/>
            <a:ext cx="829800" cy="60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991" name="Google Shape;2991;p37"/>
          <p:cNvSpPr txBox="1"/>
          <p:nvPr>
            <p:ph idx="6" type="title"/>
          </p:nvPr>
        </p:nvSpPr>
        <p:spPr>
          <a:xfrm>
            <a:off x="4690194" y="3440050"/>
            <a:ext cx="829800" cy="606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992" name="Google Shape;2992;p37"/>
          <p:cNvSpPr txBox="1"/>
          <p:nvPr>
            <p:ph idx="15"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a:t>
            </a:r>
            <a:r>
              <a:rPr lang="en">
                <a:solidFill>
                  <a:schemeClr val="lt1"/>
                </a:solidFill>
              </a:rPr>
              <a:t>contents</a:t>
            </a:r>
            <a:endParaRPr>
              <a:solidFill>
                <a:schemeClr val="lt1"/>
              </a:solidFill>
            </a:endParaRPr>
          </a:p>
        </p:txBody>
      </p:sp>
      <p:sp>
        <p:nvSpPr>
          <p:cNvPr id="2993" name="Google Shape;2993;p37"/>
          <p:cNvSpPr/>
          <p:nvPr/>
        </p:nvSpPr>
        <p:spPr>
          <a:xfrm rot="395019">
            <a:off x="7433202" y="3927652"/>
            <a:ext cx="36044" cy="24339"/>
          </a:xfrm>
          <a:custGeom>
            <a:rect b="b" l="l" r="r" t="t"/>
            <a:pathLst>
              <a:path extrusionOk="0" h="447" w="662">
                <a:moveTo>
                  <a:pt x="661" y="0"/>
                </a:moveTo>
                <a:cubicBezTo>
                  <a:pt x="465" y="161"/>
                  <a:pt x="233" y="322"/>
                  <a:pt x="1" y="446"/>
                </a:cubicBezTo>
                <a:cubicBezTo>
                  <a:pt x="233" y="322"/>
                  <a:pt x="465" y="161"/>
                  <a:pt x="661" y="0"/>
                </a:cubicBez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37"/>
          <p:cNvSpPr/>
          <p:nvPr/>
        </p:nvSpPr>
        <p:spPr>
          <a:xfrm rot="395019">
            <a:off x="7403207" y="3948088"/>
            <a:ext cx="27278" cy="11707"/>
          </a:xfrm>
          <a:custGeom>
            <a:rect b="b" l="l" r="r" t="t"/>
            <a:pathLst>
              <a:path extrusionOk="0" h="215" w="501">
                <a:moveTo>
                  <a:pt x="500" y="0"/>
                </a:moveTo>
                <a:cubicBezTo>
                  <a:pt x="339" y="72"/>
                  <a:pt x="179" y="161"/>
                  <a:pt x="0" y="215"/>
                </a:cubicBezTo>
                <a:cubicBezTo>
                  <a:pt x="179" y="161"/>
                  <a:pt x="339" y="72"/>
                  <a:pt x="500" y="0"/>
                </a:cubicBez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37"/>
          <p:cNvSpPr/>
          <p:nvPr/>
        </p:nvSpPr>
        <p:spPr>
          <a:xfrm rot="395019">
            <a:off x="7471250" y="3916141"/>
            <a:ext cx="15572" cy="14647"/>
          </a:xfrm>
          <a:custGeom>
            <a:rect b="b" l="l" r="r" t="t"/>
            <a:pathLst>
              <a:path extrusionOk="0" h="269" w="286">
                <a:moveTo>
                  <a:pt x="0" y="268"/>
                </a:moveTo>
                <a:cubicBezTo>
                  <a:pt x="107" y="179"/>
                  <a:pt x="196" y="90"/>
                  <a:pt x="286" y="1"/>
                </a:cubicBezTo>
                <a:lnTo>
                  <a:pt x="286" y="1"/>
                </a:lnTo>
                <a:cubicBezTo>
                  <a:pt x="196" y="90"/>
                  <a:pt x="107" y="179"/>
                  <a:pt x="0" y="268"/>
                </a:cubicBez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37"/>
          <p:cNvSpPr/>
          <p:nvPr/>
        </p:nvSpPr>
        <p:spPr>
          <a:xfrm rot="395019">
            <a:off x="7487864" y="3911662"/>
            <a:ext cx="6860" cy="5880"/>
          </a:xfrm>
          <a:custGeom>
            <a:rect b="b" l="l" r="r" t="t"/>
            <a:pathLst>
              <a:path extrusionOk="0" h="108" w="126">
                <a:moveTo>
                  <a:pt x="1" y="108"/>
                </a:moveTo>
                <a:lnTo>
                  <a:pt x="1" y="108"/>
                </a:lnTo>
                <a:lnTo>
                  <a:pt x="125" y="1"/>
                </a:lnTo>
                <a:close/>
              </a:path>
            </a:pathLst>
          </a:custGeom>
          <a:solidFill>
            <a:srgbClr val="E0D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37"/>
          <p:cNvSpPr/>
          <p:nvPr/>
        </p:nvSpPr>
        <p:spPr>
          <a:xfrm rot="395019">
            <a:off x="7044590" y="3887735"/>
            <a:ext cx="441071" cy="67081"/>
          </a:xfrm>
          <a:custGeom>
            <a:rect b="b" l="l" r="r" t="t"/>
            <a:pathLst>
              <a:path extrusionOk="0" h="1232" w="8101">
                <a:moveTo>
                  <a:pt x="2837" y="0"/>
                </a:moveTo>
                <a:cubicBezTo>
                  <a:pt x="2088" y="750"/>
                  <a:pt x="1053" y="1160"/>
                  <a:pt x="0" y="1160"/>
                </a:cubicBezTo>
                <a:lnTo>
                  <a:pt x="5281" y="1231"/>
                </a:lnTo>
                <a:cubicBezTo>
                  <a:pt x="5745" y="1231"/>
                  <a:pt x="6209" y="1160"/>
                  <a:pt x="6637" y="1000"/>
                </a:cubicBezTo>
                <a:cubicBezTo>
                  <a:pt x="6816" y="946"/>
                  <a:pt x="6976" y="857"/>
                  <a:pt x="7137" y="785"/>
                </a:cubicBezTo>
                <a:cubicBezTo>
                  <a:pt x="7387" y="661"/>
                  <a:pt x="7601" y="500"/>
                  <a:pt x="7815" y="339"/>
                </a:cubicBezTo>
                <a:cubicBezTo>
                  <a:pt x="7922" y="250"/>
                  <a:pt x="8011" y="161"/>
                  <a:pt x="8101" y="72"/>
                </a:cubicBezTo>
                <a:lnTo>
                  <a:pt x="2837"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8" name="Google Shape;2998;p37"/>
          <p:cNvGrpSpPr/>
          <p:nvPr/>
        </p:nvGrpSpPr>
        <p:grpSpPr>
          <a:xfrm>
            <a:off x="8002129" y="53110"/>
            <a:ext cx="1141862" cy="1457489"/>
            <a:chOff x="8038627" y="49111"/>
            <a:chExt cx="1050085" cy="1340343"/>
          </a:xfrm>
        </p:grpSpPr>
        <p:grpSp>
          <p:nvGrpSpPr>
            <p:cNvPr id="2999" name="Google Shape;2999;p37"/>
            <p:cNvGrpSpPr/>
            <p:nvPr/>
          </p:nvGrpSpPr>
          <p:grpSpPr>
            <a:xfrm rot="-1441640">
              <a:off x="8254474" y="123372"/>
              <a:ext cx="618391" cy="1191821"/>
              <a:chOff x="1150775" y="3070925"/>
              <a:chExt cx="669125" cy="1289600"/>
            </a:xfrm>
          </p:grpSpPr>
          <p:sp>
            <p:nvSpPr>
              <p:cNvPr id="3000" name="Google Shape;3000;p37"/>
              <p:cNvSpPr/>
              <p:nvPr/>
            </p:nvSpPr>
            <p:spPr>
              <a:xfrm>
                <a:off x="1425975" y="4043800"/>
                <a:ext cx="116900" cy="314500"/>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37"/>
              <p:cNvSpPr/>
              <p:nvPr/>
            </p:nvSpPr>
            <p:spPr>
              <a:xfrm>
                <a:off x="1150775" y="3070925"/>
                <a:ext cx="669125" cy="974225"/>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2" name="Google Shape;3002;p37"/>
              <p:cNvGrpSpPr/>
              <p:nvPr/>
            </p:nvGrpSpPr>
            <p:grpSpPr>
              <a:xfrm>
                <a:off x="1150775" y="3075125"/>
                <a:ext cx="669075" cy="1285400"/>
                <a:chOff x="1150775" y="3075125"/>
                <a:chExt cx="669075" cy="1285400"/>
              </a:xfrm>
            </p:grpSpPr>
            <p:sp>
              <p:nvSpPr>
                <p:cNvPr id="3003" name="Google Shape;3003;p37"/>
                <p:cNvSpPr/>
                <p:nvPr/>
              </p:nvSpPr>
              <p:spPr>
                <a:xfrm>
                  <a:off x="1599950" y="3180225"/>
                  <a:ext cx="25" cy="25"/>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37"/>
                <p:cNvSpPr/>
                <p:nvPr/>
              </p:nvSpPr>
              <p:spPr>
                <a:xfrm>
                  <a:off x="1425975" y="4043800"/>
                  <a:ext cx="116900" cy="316725"/>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37"/>
                <p:cNvSpPr/>
                <p:nvPr/>
              </p:nvSpPr>
              <p:spPr>
                <a:xfrm>
                  <a:off x="1426875" y="4043800"/>
                  <a:ext cx="116000" cy="47750"/>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37"/>
                <p:cNvSpPr/>
                <p:nvPr/>
              </p:nvSpPr>
              <p:spPr>
                <a:xfrm>
                  <a:off x="1442925" y="4108925"/>
                  <a:ext cx="28575" cy="226400"/>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37"/>
                <p:cNvSpPr/>
                <p:nvPr/>
              </p:nvSpPr>
              <p:spPr>
                <a:xfrm>
                  <a:off x="1183325" y="3475100"/>
                  <a:ext cx="186220" cy="285525"/>
                </a:xfrm>
                <a:custGeom>
                  <a:rect b="b" l="l" r="r" t="t"/>
                  <a:pathLst>
                    <a:path extrusionOk="0" h="11421" w="7460">
                      <a:moveTo>
                        <a:pt x="1464" y="1"/>
                      </a:moveTo>
                      <a:lnTo>
                        <a:pt x="1" y="11384"/>
                      </a:lnTo>
                      <a:lnTo>
                        <a:pt x="7067" y="11420"/>
                      </a:lnTo>
                      <a:lnTo>
                        <a:pt x="7459" y="19"/>
                      </a:lnTo>
                      <a:lnTo>
                        <a:pt x="146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37"/>
                <p:cNvSpPr/>
                <p:nvPr/>
              </p:nvSpPr>
              <p:spPr>
                <a:xfrm>
                  <a:off x="1150775" y="3757875"/>
                  <a:ext cx="208325" cy="285500"/>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37"/>
                <p:cNvSpPr/>
                <p:nvPr/>
              </p:nvSpPr>
              <p:spPr>
                <a:xfrm>
                  <a:off x="1357950" y="3475675"/>
                  <a:ext cx="259972" cy="285492"/>
                </a:xfrm>
                <a:custGeom>
                  <a:rect b="b" l="l" r="r" t="t"/>
                  <a:pathLst>
                    <a:path extrusionOk="0" h="11438" w="10189">
                      <a:moveTo>
                        <a:pt x="393" y="1"/>
                      </a:moveTo>
                      <a:lnTo>
                        <a:pt x="1" y="11402"/>
                      </a:lnTo>
                      <a:lnTo>
                        <a:pt x="10189" y="11438"/>
                      </a:lnTo>
                      <a:lnTo>
                        <a:pt x="9921" y="54"/>
                      </a:lnTo>
                      <a:lnTo>
                        <a:pt x="39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37"/>
                <p:cNvSpPr/>
                <p:nvPr/>
              </p:nvSpPr>
              <p:spPr>
                <a:xfrm>
                  <a:off x="1345275" y="3758775"/>
                  <a:ext cx="283961" cy="285950"/>
                </a:xfrm>
                <a:custGeom>
                  <a:rect b="b" l="l" r="r" t="t"/>
                  <a:pathLst>
                    <a:path extrusionOk="0" h="11438" w="10832">
                      <a:moveTo>
                        <a:pt x="376" y="0"/>
                      </a:moveTo>
                      <a:lnTo>
                        <a:pt x="1" y="11384"/>
                      </a:lnTo>
                      <a:lnTo>
                        <a:pt x="10831" y="11437"/>
                      </a:lnTo>
                      <a:lnTo>
                        <a:pt x="10564" y="36"/>
                      </a:lnTo>
                      <a:lnTo>
                        <a:pt x="376"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37"/>
                <p:cNvSpPr/>
                <p:nvPr/>
              </p:nvSpPr>
              <p:spPr>
                <a:xfrm>
                  <a:off x="1607371" y="3476900"/>
                  <a:ext cx="183075" cy="285500"/>
                </a:xfrm>
                <a:custGeom>
                  <a:rect b="b" l="l" r="r" t="t"/>
                  <a:pathLst>
                    <a:path extrusionOk="0" h="11420" w="7334">
                      <a:moveTo>
                        <a:pt x="0" y="0"/>
                      </a:moveTo>
                      <a:lnTo>
                        <a:pt x="268" y="11384"/>
                      </a:lnTo>
                      <a:lnTo>
                        <a:pt x="7333" y="11419"/>
                      </a:lnTo>
                      <a:lnTo>
                        <a:pt x="5977" y="1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37"/>
                <p:cNvSpPr/>
                <p:nvPr/>
              </p:nvSpPr>
              <p:spPr>
                <a:xfrm>
                  <a:off x="1613775" y="3759650"/>
                  <a:ext cx="206075" cy="285525"/>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37"/>
                <p:cNvSpPr/>
                <p:nvPr/>
              </p:nvSpPr>
              <p:spPr>
                <a:xfrm>
                  <a:off x="1418850" y="3122875"/>
                  <a:ext cx="70500" cy="201650"/>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37"/>
                <p:cNvSpPr/>
                <p:nvPr/>
              </p:nvSpPr>
              <p:spPr>
                <a:xfrm>
                  <a:off x="1367775" y="3075125"/>
                  <a:ext cx="239607" cy="404175"/>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37"/>
                <p:cNvSpPr/>
                <p:nvPr/>
              </p:nvSpPr>
              <p:spPr>
                <a:xfrm>
                  <a:off x="1219888" y="3200050"/>
                  <a:ext cx="158825" cy="278375"/>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37"/>
                <p:cNvSpPr/>
                <p:nvPr/>
              </p:nvSpPr>
              <p:spPr>
                <a:xfrm>
                  <a:off x="1599938" y="3199613"/>
                  <a:ext cx="156150" cy="279250"/>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17" name="Google Shape;3017;p37"/>
            <p:cNvSpPr/>
            <p:nvPr/>
          </p:nvSpPr>
          <p:spPr>
            <a:xfrm rot="-1442116">
              <a:off x="8399794" y="134195"/>
              <a:ext cx="215812" cy="903943"/>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37"/>
          <p:cNvGrpSpPr/>
          <p:nvPr/>
        </p:nvGrpSpPr>
        <p:grpSpPr>
          <a:xfrm>
            <a:off x="4884820" y="-1741828"/>
            <a:ext cx="3325543" cy="3045370"/>
            <a:chOff x="4713095" y="-1788653"/>
            <a:chExt cx="3325543" cy="3045370"/>
          </a:xfrm>
        </p:grpSpPr>
        <p:sp>
          <p:nvSpPr>
            <p:cNvPr id="3019" name="Google Shape;3019;p37"/>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37"/>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37"/>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37"/>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37"/>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37"/>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37"/>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37"/>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37"/>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37"/>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37"/>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37"/>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37"/>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37"/>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37"/>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37"/>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37"/>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37"/>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37"/>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37"/>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37"/>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37"/>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37"/>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37"/>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37"/>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37"/>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37"/>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37"/>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37"/>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37"/>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37"/>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37"/>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37"/>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37"/>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37"/>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37"/>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37"/>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37"/>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37"/>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37"/>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37"/>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37"/>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1" name="Google Shape;3061;p37"/>
          <p:cNvGrpSpPr/>
          <p:nvPr/>
        </p:nvGrpSpPr>
        <p:grpSpPr>
          <a:xfrm>
            <a:off x="7859070" y="3124453"/>
            <a:ext cx="1141879" cy="1151354"/>
            <a:chOff x="5602775" y="1038825"/>
            <a:chExt cx="1221000" cy="1231000"/>
          </a:xfrm>
        </p:grpSpPr>
        <p:sp>
          <p:nvSpPr>
            <p:cNvPr id="3062" name="Google Shape;3062;p37"/>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37"/>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4" name="Google Shape;3064;p37"/>
            <p:cNvGrpSpPr/>
            <p:nvPr/>
          </p:nvGrpSpPr>
          <p:grpSpPr>
            <a:xfrm>
              <a:off x="5602775" y="1038950"/>
              <a:ext cx="1221000" cy="1230875"/>
              <a:chOff x="5602775" y="1038950"/>
              <a:chExt cx="1221000" cy="1230875"/>
            </a:xfrm>
          </p:grpSpPr>
          <p:sp>
            <p:nvSpPr>
              <p:cNvPr id="3065" name="Google Shape;3065;p37"/>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37"/>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37"/>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37"/>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37"/>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37"/>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37"/>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37"/>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37"/>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37"/>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37"/>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37"/>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37"/>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37"/>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37"/>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37"/>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37"/>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37"/>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37"/>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37"/>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37"/>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37"/>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37"/>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37"/>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37"/>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37"/>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37"/>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37"/>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37"/>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37"/>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37"/>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37"/>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7" name="Google Shape;3097;p37"/>
          <p:cNvGrpSpPr/>
          <p:nvPr/>
        </p:nvGrpSpPr>
        <p:grpSpPr>
          <a:xfrm rot="1028572">
            <a:off x="146286" y="3834708"/>
            <a:ext cx="885168" cy="1125594"/>
            <a:chOff x="1967950" y="1523375"/>
            <a:chExt cx="906875" cy="1153275"/>
          </a:xfrm>
        </p:grpSpPr>
        <p:sp>
          <p:nvSpPr>
            <p:cNvPr id="3098" name="Google Shape;3098;p37"/>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9" name="Google Shape;3099;p37"/>
            <p:cNvGrpSpPr/>
            <p:nvPr/>
          </p:nvGrpSpPr>
          <p:grpSpPr>
            <a:xfrm>
              <a:off x="2050475" y="1523375"/>
              <a:ext cx="811425" cy="1153275"/>
              <a:chOff x="2050475" y="1523375"/>
              <a:chExt cx="811425" cy="1153275"/>
            </a:xfrm>
          </p:grpSpPr>
          <p:sp>
            <p:nvSpPr>
              <p:cNvPr id="3100" name="Google Shape;3100;p37"/>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37"/>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37"/>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37"/>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37"/>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37"/>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37"/>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37"/>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37"/>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37"/>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37"/>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37"/>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37"/>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37"/>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37"/>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37"/>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37"/>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37"/>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37"/>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37"/>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37"/>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37"/>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37"/>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37"/>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37"/>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37"/>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37"/>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37"/>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37"/>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37"/>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30" name="Google Shape;3130;p37"/>
          <p:cNvGrpSpPr/>
          <p:nvPr/>
        </p:nvGrpSpPr>
        <p:grpSpPr>
          <a:xfrm rot="1722704">
            <a:off x="347612" y="224624"/>
            <a:ext cx="1010885" cy="890867"/>
            <a:chOff x="674325" y="1440625"/>
            <a:chExt cx="841650" cy="741725"/>
          </a:xfrm>
        </p:grpSpPr>
        <p:sp>
          <p:nvSpPr>
            <p:cNvPr id="3131" name="Google Shape;3131;p37"/>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2" name="Google Shape;3132;p37"/>
            <p:cNvGrpSpPr/>
            <p:nvPr/>
          </p:nvGrpSpPr>
          <p:grpSpPr>
            <a:xfrm>
              <a:off x="674325" y="1440625"/>
              <a:ext cx="841650" cy="741725"/>
              <a:chOff x="674325" y="1440625"/>
              <a:chExt cx="841650" cy="741725"/>
            </a:xfrm>
          </p:grpSpPr>
          <p:sp>
            <p:nvSpPr>
              <p:cNvPr id="3133" name="Google Shape;3133;p37"/>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37"/>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37"/>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37"/>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37"/>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37"/>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37"/>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6" name="Shape 7316"/>
        <p:cNvGrpSpPr/>
        <p:nvPr/>
      </p:nvGrpSpPr>
      <p:grpSpPr>
        <a:xfrm>
          <a:off x="0" y="0"/>
          <a:ext cx="0" cy="0"/>
          <a:chOff x="0" y="0"/>
          <a:chExt cx="0" cy="0"/>
        </a:xfrm>
      </p:grpSpPr>
      <p:sp>
        <p:nvSpPr>
          <p:cNvPr id="7317" name="Google Shape;7317;p64"/>
          <p:cNvSpPr txBox="1"/>
          <p:nvPr>
            <p:ph idx="2" type="title"/>
          </p:nvPr>
        </p:nvSpPr>
        <p:spPr>
          <a:xfrm>
            <a:off x="2290350" y="1916500"/>
            <a:ext cx="4563300" cy="71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7318" name="Google Shape;7318;p64"/>
          <p:cNvSpPr txBox="1"/>
          <p:nvPr>
            <p:ph type="title"/>
          </p:nvPr>
        </p:nvSpPr>
        <p:spPr>
          <a:xfrm>
            <a:off x="2290350" y="534988"/>
            <a:ext cx="4563300" cy="71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7319" name="Google Shape;7319;p64"/>
          <p:cNvSpPr txBox="1"/>
          <p:nvPr>
            <p:ph idx="1" type="subTitle"/>
          </p:nvPr>
        </p:nvSpPr>
        <p:spPr>
          <a:xfrm>
            <a:off x="2579250" y="1431150"/>
            <a:ext cx="3985500" cy="30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7320" name="Google Shape;7320;p64"/>
          <p:cNvSpPr txBox="1"/>
          <p:nvPr>
            <p:ph idx="3" type="subTitle"/>
          </p:nvPr>
        </p:nvSpPr>
        <p:spPr>
          <a:xfrm>
            <a:off x="2579250" y="2814856"/>
            <a:ext cx="3985500" cy="30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7321" name="Google Shape;7321;p64"/>
          <p:cNvSpPr txBox="1"/>
          <p:nvPr>
            <p:ph idx="4" type="title"/>
          </p:nvPr>
        </p:nvSpPr>
        <p:spPr>
          <a:xfrm>
            <a:off x="2290350" y="3298013"/>
            <a:ext cx="4563300" cy="71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7322" name="Google Shape;7322;p64"/>
          <p:cNvSpPr txBox="1"/>
          <p:nvPr>
            <p:ph idx="5" type="subTitle"/>
          </p:nvPr>
        </p:nvSpPr>
        <p:spPr>
          <a:xfrm>
            <a:off x="2579250" y="4198563"/>
            <a:ext cx="3985500" cy="30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sp>
        <p:nvSpPr>
          <p:cNvPr id="7323" name="Google Shape;7323;p64"/>
          <p:cNvSpPr/>
          <p:nvPr/>
        </p:nvSpPr>
        <p:spPr>
          <a:xfrm rot="-1451879">
            <a:off x="4566727" y="2218045"/>
            <a:ext cx="10546" cy="8214"/>
          </a:xfrm>
          <a:custGeom>
            <a:rect b="b" l="l" r="r" t="t"/>
            <a:pathLst>
              <a:path extrusionOk="0" h="81" w="104">
                <a:moveTo>
                  <a:pt x="52" y="1"/>
                </a:moveTo>
                <a:lnTo>
                  <a:pt x="1" y="80"/>
                </a:lnTo>
                <a:lnTo>
                  <a:pt x="41" y="63"/>
                </a:lnTo>
                <a:cubicBezTo>
                  <a:pt x="63" y="52"/>
                  <a:pt x="86" y="40"/>
                  <a:pt x="103" y="29"/>
                </a:cubicBezTo>
                <a:cubicBezTo>
                  <a:pt x="86" y="18"/>
                  <a:pt x="69" y="6"/>
                  <a:pt x="52" y="1"/>
                </a:cubicBezTo>
                <a:close/>
              </a:path>
            </a:pathLst>
          </a:custGeom>
          <a:solidFill>
            <a:srgbClr val="E4A4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nvGrpSpPr>
          <p:cNvPr id="7324" name="Google Shape;7324;p64"/>
          <p:cNvGrpSpPr/>
          <p:nvPr/>
        </p:nvGrpSpPr>
        <p:grpSpPr>
          <a:xfrm flipH="1" rot="209494">
            <a:off x="6813141" y="1717419"/>
            <a:ext cx="917309" cy="2047964"/>
            <a:chOff x="4311150" y="3099925"/>
            <a:chExt cx="602650" cy="1345375"/>
          </a:xfrm>
        </p:grpSpPr>
        <p:sp>
          <p:nvSpPr>
            <p:cNvPr id="7325" name="Google Shape;7325;p64"/>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7" name="Google Shape;7327;p64"/>
            <p:cNvGrpSpPr/>
            <p:nvPr/>
          </p:nvGrpSpPr>
          <p:grpSpPr>
            <a:xfrm>
              <a:off x="4311150" y="3099925"/>
              <a:ext cx="602200" cy="1342400"/>
              <a:chOff x="4311150" y="3099925"/>
              <a:chExt cx="602200" cy="1342400"/>
            </a:xfrm>
          </p:grpSpPr>
          <p:sp>
            <p:nvSpPr>
              <p:cNvPr id="7328" name="Google Shape;7328;p64"/>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6" name="Google Shape;7336;p64"/>
          <p:cNvGrpSpPr/>
          <p:nvPr/>
        </p:nvGrpSpPr>
        <p:grpSpPr>
          <a:xfrm flipH="1">
            <a:off x="1228540" y="1678438"/>
            <a:ext cx="1121396" cy="2126119"/>
            <a:chOff x="6794065" y="1695211"/>
            <a:chExt cx="1121396" cy="2126119"/>
          </a:xfrm>
        </p:grpSpPr>
        <p:sp>
          <p:nvSpPr>
            <p:cNvPr id="7337" name="Google Shape;7337;p64"/>
            <p:cNvSpPr/>
            <p:nvPr/>
          </p:nvSpPr>
          <p:spPr>
            <a:xfrm rot="308865">
              <a:off x="7192505" y="3238024"/>
              <a:ext cx="202084" cy="540719"/>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rot="308865">
              <a:off x="6908356" y="1734392"/>
              <a:ext cx="941257" cy="1510067"/>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9" name="Google Shape;7339;p64"/>
            <p:cNvGrpSpPr/>
            <p:nvPr/>
          </p:nvGrpSpPr>
          <p:grpSpPr>
            <a:xfrm rot="308865">
              <a:off x="6884135" y="1733272"/>
              <a:ext cx="940547" cy="2049997"/>
              <a:chOff x="2236925" y="3129800"/>
              <a:chExt cx="595975" cy="1298975"/>
            </a:xfrm>
          </p:grpSpPr>
          <p:sp>
            <p:nvSpPr>
              <p:cNvPr id="7340" name="Google Shape;7340;p64"/>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64"/>
            <p:cNvGrpSpPr/>
            <p:nvPr/>
          </p:nvGrpSpPr>
          <p:grpSpPr>
            <a:xfrm rot="308865">
              <a:off x="7445127" y="1907282"/>
              <a:ext cx="233766" cy="906420"/>
              <a:chOff x="2569250" y="3229275"/>
              <a:chExt cx="148125" cy="574351"/>
            </a:xfrm>
          </p:grpSpPr>
          <p:sp>
            <p:nvSpPr>
              <p:cNvPr id="7349" name="Google Shape;7349;p64"/>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2668829" y="3409851"/>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2632810" y="3367438"/>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2" name="Google Shape;7352;p64"/>
          <p:cNvGrpSpPr/>
          <p:nvPr/>
        </p:nvGrpSpPr>
        <p:grpSpPr>
          <a:xfrm rot="-1481034">
            <a:off x="8206344" y="4208959"/>
            <a:ext cx="661981" cy="627382"/>
            <a:chOff x="659900" y="3967675"/>
            <a:chExt cx="662000" cy="627400"/>
          </a:xfrm>
        </p:grpSpPr>
        <p:sp>
          <p:nvSpPr>
            <p:cNvPr id="7353" name="Google Shape;7353;p64"/>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4" name="Google Shape;7354;p64"/>
            <p:cNvGrpSpPr/>
            <p:nvPr/>
          </p:nvGrpSpPr>
          <p:grpSpPr>
            <a:xfrm>
              <a:off x="659900" y="3967675"/>
              <a:ext cx="662000" cy="627400"/>
              <a:chOff x="659900" y="3967675"/>
              <a:chExt cx="662000" cy="627400"/>
            </a:xfrm>
          </p:grpSpPr>
          <p:sp>
            <p:nvSpPr>
              <p:cNvPr id="7355" name="Google Shape;7355;p64"/>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4" name="Google Shape;7374;p64"/>
          <p:cNvGrpSpPr/>
          <p:nvPr/>
        </p:nvGrpSpPr>
        <p:grpSpPr>
          <a:xfrm>
            <a:off x="8375826" y="1214739"/>
            <a:ext cx="475453" cy="471214"/>
            <a:chOff x="2733200" y="4036075"/>
            <a:chExt cx="588650" cy="583475"/>
          </a:xfrm>
        </p:grpSpPr>
        <p:sp>
          <p:nvSpPr>
            <p:cNvPr id="7375" name="Google Shape;7375;p64"/>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64"/>
          <p:cNvGrpSpPr/>
          <p:nvPr/>
        </p:nvGrpSpPr>
        <p:grpSpPr>
          <a:xfrm rot="1659556">
            <a:off x="8654" y="253548"/>
            <a:ext cx="1870450" cy="1114970"/>
            <a:chOff x="5052100" y="2439175"/>
            <a:chExt cx="1870500" cy="1115000"/>
          </a:xfrm>
        </p:grpSpPr>
        <p:sp>
          <p:nvSpPr>
            <p:cNvPr id="7381" name="Google Shape;7381;p64"/>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3" name="Google Shape;7383;p64"/>
            <p:cNvGrpSpPr/>
            <p:nvPr/>
          </p:nvGrpSpPr>
          <p:grpSpPr>
            <a:xfrm>
              <a:off x="5052100" y="2439175"/>
              <a:ext cx="1870500" cy="1115000"/>
              <a:chOff x="5052100" y="2439175"/>
              <a:chExt cx="1870500" cy="1115000"/>
            </a:xfrm>
          </p:grpSpPr>
          <p:sp>
            <p:nvSpPr>
              <p:cNvPr id="7384" name="Google Shape;7384;p64"/>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8" name="Google Shape;7388;p64"/>
          <p:cNvGrpSpPr/>
          <p:nvPr/>
        </p:nvGrpSpPr>
        <p:grpSpPr>
          <a:xfrm>
            <a:off x="8105581" y="-451751"/>
            <a:ext cx="1213348" cy="1114958"/>
            <a:chOff x="2371425" y="1495175"/>
            <a:chExt cx="1069500" cy="982775"/>
          </a:xfrm>
        </p:grpSpPr>
        <p:sp>
          <p:nvSpPr>
            <p:cNvPr id="7389" name="Google Shape;7389;p64"/>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0" name="Google Shape;7390;p64"/>
            <p:cNvGrpSpPr/>
            <p:nvPr/>
          </p:nvGrpSpPr>
          <p:grpSpPr>
            <a:xfrm>
              <a:off x="2379150" y="1495175"/>
              <a:ext cx="1061775" cy="982775"/>
              <a:chOff x="2379150" y="1495175"/>
              <a:chExt cx="1061775" cy="982775"/>
            </a:xfrm>
          </p:grpSpPr>
          <p:sp>
            <p:nvSpPr>
              <p:cNvPr id="7391" name="Google Shape;7391;p64"/>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5" name="Google Shape;7405;p64"/>
          <p:cNvGrpSpPr/>
          <p:nvPr/>
        </p:nvGrpSpPr>
        <p:grpSpPr>
          <a:xfrm>
            <a:off x="-643343" y="3532559"/>
            <a:ext cx="3325543" cy="3045370"/>
            <a:chOff x="4713095" y="-1788653"/>
            <a:chExt cx="3325543" cy="3045370"/>
          </a:xfrm>
        </p:grpSpPr>
        <p:sp>
          <p:nvSpPr>
            <p:cNvPr id="7406" name="Google Shape;7406;p64"/>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51" name="Shape 7451"/>
        <p:cNvGrpSpPr/>
        <p:nvPr/>
      </p:nvGrpSpPr>
      <p:grpSpPr>
        <a:xfrm>
          <a:off x="0" y="0"/>
          <a:ext cx="0" cy="0"/>
          <a:chOff x="0" y="0"/>
          <a:chExt cx="0" cy="0"/>
        </a:xfrm>
      </p:grpSpPr>
      <p:sp>
        <p:nvSpPr>
          <p:cNvPr id="7452" name="Google Shape;7452;p65"/>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Best ice cream</a:t>
            </a:r>
            <a:r>
              <a:rPr lang="en">
                <a:solidFill>
                  <a:schemeClr val="lt2"/>
                </a:solidFill>
              </a:rPr>
              <a:t> </a:t>
            </a:r>
            <a:r>
              <a:rPr lang="en">
                <a:solidFill>
                  <a:schemeClr val="lt1"/>
                </a:solidFill>
              </a:rPr>
              <a:t>parlors in town</a:t>
            </a:r>
            <a:endParaRPr>
              <a:solidFill>
                <a:schemeClr val="lt1"/>
              </a:solidFill>
            </a:endParaRPr>
          </a:p>
        </p:txBody>
      </p:sp>
      <p:graphicFrame>
        <p:nvGraphicFramePr>
          <p:cNvPr id="7453" name="Google Shape;7453;p65"/>
          <p:cNvGraphicFramePr/>
          <p:nvPr/>
        </p:nvGraphicFramePr>
        <p:xfrm>
          <a:off x="1039400" y="1589100"/>
          <a:ext cx="3000000" cy="3000000"/>
        </p:xfrm>
        <a:graphic>
          <a:graphicData uri="http://schemas.openxmlformats.org/drawingml/2006/table">
            <a:tbl>
              <a:tblPr>
                <a:noFill/>
                <a:tableStyleId>{422E01EC-CCB5-4D39-B607-48E912129D45}</a:tableStyleId>
              </a:tblPr>
              <a:tblGrid>
                <a:gridCol w="1766300"/>
                <a:gridCol w="1766300"/>
                <a:gridCol w="1766300"/>
                <a:gridCol w="1766300"/>
              </a:tblGrid>
              <a:tr h="679150">
                <a:tc>
                  <a:txBody>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Name</a:t>
                      </a:r>
                      <a:endParaRPr sz="25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Place</a:t>
                      </a:r>
                      <a:endParaRPr sz="25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Top flavor</a:t>
                      </a:r>
                      <a:endParaRPr sz="25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lt1"/>
                          </a:solidFill>
                          <a:latin typeface="Pacifico"/>
                          <a:ea typeface="Pacifico"/>
                          <a:cs typeface="Pacifico"/>
                          <a:sym typeface="Pacifico"/>
                        </a:rPr>
                        <a:t>Grade</a:t>
                      </a:r>
                      <a:endParaRPr sz="2500">
                        <a:solidFill>
                          <a:schemeClr val="lt1"/>
                        </a:solidFill>
                        <a:latin typeface="Pacifico"/>
                        <a:ea typeface="Pacifico"/>
                        <a:cs typeface="Pacifico"/>
                        <a:sym typeface="Pacifico"/>
                      </a:endParaRPr>
                    </a:p>
                  </a:txBody>
                  <a:tcPr marT="91425" marB="91425" marR="91425" marL="91425">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692650">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Mars </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Jupiter is the biggest planet</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Strawberry</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30550">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Mercury </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Neptune is very far away from us</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38100" rtl="0" algn="ctr">
                        <a:lnSpc>
                          <a:spcPct val="128571"/>
                        </a:lnSpc>
                        <a:spcBef>
                          <a:spcPts val="0"/>
                        </a:spcBef>
                        <a:spcAft>
                          <a:spcPts val="0"/>
                        </a:spcAft>
                        <a:buNone/>
                      </a:pPr>
                      <a:r>
                        <a:rPr lang="en">
                          <a:solidFill>
                            <a:schemeClr val="dk2"/>
                          </a:solidFill>
                          <a:latin typeface="Nunito"/>
                          <a:ea typeface="Nunito"/>
                          <a:cs typeface="Nunito"/>
                          <a:sym typeface="Nunito"/>
                        </a:rPr>
                        <a:t>Chocolate</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730550">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Earth </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Saturn is the ringed planet</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2"/>
                          </a:solidFill>
                          <a:latin typeface="Nunito"/>
                          <a:ea typeface="Nunito"/>
                          <a:cs typeface="Nunito"/>
                          <a:sym typeface="Nunito"/>
                        </a:rPr>
                        <a:t>Lemon</a:t>
                      </a:r>
                      <a:endParaRPr>
                        <a:solidFill>
                          <a:schemeClr val="dk2"/>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Nunito"/>
                        <a:ea typeface="Nunito"/>
                        <a:cs typeface="Nunito"/>
                        <a:sym typeface="Nunito"/>
                      </a:endParaRPr>
                    </a:p>
                  </a:txBody>
                  <a:tcPr marT="91425" marB="91425" marR="182875" marL="18287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grpSp>
        <p:nvGrpSpPr>
          <p:cNvPr id="7454" name="Google Shape;7454;p65"/>
          <p:cNvGrpSpPr/>
          <p:nvPr/>
        </p:nvGrpSpPr>
        <p:grpSpPr>
          <a:xfrm>
            <a:off x="6545543" y="2513823"/>
            <a:ext cx="1369531" cy="195460"/>
            <a:chOff x="723300" y="4253549"/>
            <a:chExt cx="2276482" cy="324900"/>
          </a:xfrm>
        </p:grpSpPr>
        <p:sp>
          <p:nvSpPr>
            <p:cNvPr id="7455" name="Google Shape;7455;p65"/>
            <p:cNvSpPr/>
            <p:nvPr/>
          </p:nvSpPr>
          <p:spPr>
            <a:xfrm>
              <a:off x="723300"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5"/>
            <p:cNvSpPr/>
            <p:nvPr/>
          </p:nvSpPr>
          <p:spPr>
            <a:xfrm>
              <a:off x="1206995"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5"/>
            <p:cNvSpPr/>
            <p:nvPr/>
          </p:nvSpPr>
          <p:spPr>
            <a:xfrm>
              <a:off x="1690691"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5"/>
            <p:cNvSpPr/>
            <p:nvPr/>
          </p:nvSpPr>
          <p:spPr>
            <a:xfrm>
              <a:off x="2174386"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5"/>
            <p:cNvSpPr/>
            <p:nvPr/>
          </p:nvSpPr>
          <p:spPr>
            <a:xfrm>
              <a:off x="2658082" y="4253549"/>
              <a:ext cx="341700" cy="324900"/>
            </a:xfrm>
            <a:prstGeom prst="star5">
              <a:avLst>
                <a:gd fmla="val 19098" name="adj"/>
                <a:gd fmla="val 105146" name="hf"/>
                <a:gd fmla="val 110557" name="vf"/>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65"/>
          <p:cNvGrpSpPr/>
          <p:nvPr/>
        </p:nvGrpSpPr>
        <p:grpSpPr>
          <a:xfrm>
            <a:off x="6545543" y="3227985"/>
            <a:ext cx="1369531" cy="195460"/>
            <a:chOff x="723300" y="4253549"/>
            <a:chExt cx="2276482" cy="324900"/>
          </a:xfrm>
        </p:grpSpPr>
        <p:sp>
          <p:nvSpPr>
            <p:cNvPr id="7461" name="Google Shape;7461;p65"/>
            <p:cNvSpPr/>
            <p:nvPr/>
          </p:nvSpPr>
          <p:spPr>
            <a:xfrm>
              <a:off x="723300"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5"/>
            <p:cNvSpPr/>
            <p:nvPr/>
          </p:nvSpPr>
          <p:spPr>
            <a:xfrm>
              <a:off x="1206995"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5"/>
            <p:cNvSpPr/>
            <p:nvPr/>
          </p:nvSpPr>
          <p:spPr>
            <a:xfrm>
              <a:off x="1690691"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5"/>
            <p:cNvSpPr/>
            <p:nvPr/>
          </p:nvSpPr>
          <p:spPr>
            <a:xfrm>
              <a:off x="2174386"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5"/>
            <p:cNvSpPr/>
            <p:nvPr/>
          </p:nvSpPr>
          <p:spPr>
            <a:xfrm>
              <a:off x="2658082"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65"/>
          <p:cNvGrpSpPr/>
          <p:nvPr/>
        </p:nvGrpSpPr>
        <p:grpSpPr>
          <a:xfrm>
            <a:off x="6545543" y="3942148"/>
            <a:ext cx="1322706" cy="195460"/>
            <a:chOff x="723300" y="4253549"/>
            <a:chExt cx="2198648" cy="324900"/>
          </a:xfrm>
        </p:grpSpPr>
        <p:sp>
          <p:nvSpPr>
            <p:cNvPr id="7467" name="Google Shape;7467;p65"/>
            <p:cNvSpPr/>
            <p:nvPr/>
          </p:nvSpPr>
          <p:spPr>
            <a:xfrm>
              <a:off x="723300"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5"/>
            <p:cNvSpPr/>
            <p:nvPr/>
          </p:nvSpPr>
          <p:spPr>
            <a:xfrm>
              <a:off x="1206995" y="4253549"/>
              <a:ext cx="341700" cy="324900"/>
            </a:xfrm>
            <a:prstGeom prst="star5">
              <a:avLst>
                <a:gd fmla="val 19098" name="adj"/>
                <a:gd fmla="val 105146" name="hf"/>
                <a:gd fmla="val 110557" name="vf"/>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5"/>
            <p:cNvSpPr/>
            <p:nvPr/>
          </p:nvSpPr>
          <p:spPr>
            <a:xfrm>
              <a:off x="1690691" y="4253549"/>
              <a:ext cx="341700" cy="324900"/>
            </a:xfrm>
            <a:prstGeom prst="star5">
              <a:avLst>
                <a:gd fmla="val 19098" name="adj"/>
                <a:gd fmla="val 105146" name="hf"/>
                <a:gd fmla="val 110557" name="vf"/>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5"/>
            <p:cNvSpPr/>
            <p:nvPr/>
          </p:nvSpPr>
          <p:spPr>
            <a:xfrm>
              <a:off x="2096552" y="4253549"/>
              <a:ext cx="341700" cy="324900"/>
            </a:xfrm>
            <a:prstGeom prst="star5">
              <a:avLst>
                <a:gd fmla="val 19098" name="adj"/>
                <a:gd fmla="val 105146" name="hf"/>
                <a:gd fmla="val 110557" name="vf"/>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5"/>
            <p:cNvSpPr/>
            <p:nvPr/>
          </p:nvSpPr>
          <p:spPr>
            <a:xfrm>
              <a:off x="2580248" y="4253549"/>
              <a:ext cx="341700" cy="324900"/>
            </a:xfrm>
            <a:prstGeom prst="star5">
              <a:avLst>
                <a:gd fmla="val 19098" name="adj"/>
                <a:gd fmla="val 105146" name="hf"/>
                <a:gd fmla="val 110557" name="vf"/>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65"/>
          <p:cNvGrpSpPr/>
          <p:nvPr/>
        </p:nvGrpSpPr>
        <p:grpSpPr>
          <a:xfrm>
            <a:off x="177299" y="4543523"/>
            <a:ext cx="478514" cy="474307"/>
            <a:chOff x="2733200" y="4036075"/>
            <a:chExt cx="588650" cy="583475"/>
          </a:xfrm>
        </p:grpSpPr>
        <p:sp>
          <p:nvSpPr>
            <p:cNvPr id="7473" name="Google Shape;7473;p65"/>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5"/>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5"/>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5"/>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5"/>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65"/>
          <p:cNvGrpSpPr/>
          <p:nvPr/>
        </p:nvGrpSpPr>
        <p:grpSpPr>
          <a:xfrm>
            <a:off x="7156800" y="4716675"/>
            <a:ext cx="672425" cy="340950"/>
            <a:chOff x="1665975" y="4057425"/>
            <a:chExt cx="672425" cy="340950"/>
          </a:xfrm>
        </p:grpSpPr>
        <p:sp>
          <p:nvSpPr>
            <p:cNvPr id="7479" name="Google Shape;7479;p65"/>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0" name="Google Shape;7480;p65"/>
            <p:cNvGrpSpPr/>
            <p:nvPr/>
          </p:nvGrpSpPr>
          <p:grpSpPr>
            <a:xfrm>
              <a:off x="1665975" y="4057425"/>
              <a:ext cx="672425" cy="340950"/>
              <a:chOff x="1665975" y="4057425"/>
              <a:chExt cx="672425" cy="340950"/>
            </a:xfrm>
          </p:grpSpPr>
          <p:sp>
            <p:nvSpPr>
              <p:cNvPr id="7481" name="Google Shape;7481;p65"/>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5"/>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5"/>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5"/>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5"/>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5"/>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5"/>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5"/>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5"/>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5"/>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5"/>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92" name="Google Shape;7492;p65"/>
          <p:cNvGrpSpPr/>
          <p:nvPr/>
        </p:nvGrpSpPr>
        <p:grpSpPr>
          <a:xfrm rot="611548">
            <a:off x="8258250" y="3750487"/>
            <a:ext cx="782417" cy="1301007"/>
            <a:chOff x="3113450" y="1273725"/>
            <a:chExt cx="857825" cy="1426550"/>
          </a:xfrm>
        </p:grpSpPr>
        <p:sp>
          <p:nvSpPr>
            <p:cNvPr id="7493" name="Google Shape;7493;p65"/>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4" name="Google Shape;7494;p65"/>
            <p:cNvGrpSpPr/>
            <p:nvPr/>
          </p:nvGrpSpPr>
          <p:grpSpPr>
            <a:xfrm>
              <a:off x="3113450" y="1273725"/>
              <a:ext cx="855125" cy="1426550"/>
              <a:chOff x="3113450" y="1273725"/>
              <a:chExt cx="855125" cy="1426550"/>
            </a:xfrm>
          </p:grpSpPr>
          <p:sp>
            <p:nvSpPr>
              <p:cNvPr id="7495" name="Google Shape;7495;p65"/>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5"/>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5"/>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5"/>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5"/>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5"/>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5"/>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5"/>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5"/>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5"/>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5"/>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5"/>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5"/>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5"/>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5"/>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5"/>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5"/>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2" name="Google Shape;7512;p65"/>
          <p:cNvGrpSpPr/>
          <p:nvPr/>
        </p:nvGrpSpPr>
        <p:grpSpPr>
          <a:xfrm flipH="1" rot="786544">
            <a:off x="305477" y="247940"/>
            <a:ext cx="722785" cy="1488258"/>
            <a:chOff x="3197975" y="3055775"/>
            <a:chExt cx="633675" cy="1304775"/>
          </a:xfrm>
        </p:grpSpPr>
        <p:sp>
          <p:nvSpPr>
            <p:cNvPr id="7513" name="Google Shape;7513;p65"/>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5"/>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5" name="Google Shape;7515;p65"/>
            <p:cNvGrpSpPr/>
            <p:nvPr/>
          </p:nvGrpSpPr>
          <p:grpSpPr>
            <a:xfrm>
              <a:off x="3198650" y="3055775"/>
              <a:ext cx="633000" cy="1304750"/>
              <a:chOff x="3198650" y="3055775"/>
              <a:chExt cx="633000" cy="1304750"/>
            </a:xfrm>
          </p:grpSpPr>
          <p:sp>
            <p:nvSpPr>
              <p:cNvPr id="7516" name="Google Shape;7516;p65"/>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5"/>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5"/>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5"/>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5"/>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5"/>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5"/>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5"/>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5"/>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5"/>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5"/>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5"/>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5"/>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9" name="Google Shape;7529;p65"/>
          <p:cNvGrpSpPr/>
          <p:nvPr/>
        </p:nvGrpSpPr>
        <p:grpSpPr>
          <a:xfrm>
            <a:off x="8244475" y="-197037"/>
            <a:ext cx="1063550" cy="1064150"/>
            <a:chOff x="3794800" y="3492225"/>
            <a:chExt cx="1063550" cy="1064150"/>
          </a:xfrm>
        </p:grpSpPr>
        <p:sp>
          <p:nvSpPr>
            <p:cNvPr id="7530" name="Google Shape;7530;p65"/>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1" name="Google Shape;7531;p65"/>
            <p:cNvGrpSpPr/>
            <p:nvPr/>
          </p:nvGrpSpPr>
          <p:grpSpPr>
            <a:xfrm>
              <a:off x="3794800" y="3492225"/>
              <a:ext cx="1063550" cy="1064150"/>
              <a:chOff x="3794800" y="3492225"/>
              <a:chExt cx="1063550" cy="1064150"/>
            </a:xfrm>
          </p:grpSpPr>
          <p:sp>
            <p:nvSpPr>
              <p:cNvPr id="7532" name="Google Shape;7532;p65"/>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5"/>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5"/>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5"/>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5"/>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5"/>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5"/>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5"/>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3" name="Shape 7543"/>
        <p:cNvGrpSpPr/>
        <p:nvPr/>
      </p:nvGrpSpPr>
      <p:grpSpPr>
        <a:xfrm>
          <a:off x="0" y="0"/>
          <a:ext cx="0" cy="0"/>
          <a:chOff x="0" y="0"/>
          <a:chExt cx="0" cy="0"/>
        </a:xfrm>
      </p:grpSpPr>
      <p:sp>
        <p:nvSpPr>
          <p:cNvPr id="7544" name="Google Shape;7544;p66"/>
          <p:cNvSpPr txBox="1"/>
          <p:nvPr>
            <p:ph type="title"/>
          </p:nvPr>
        </p:nvSpPr>
        <p:spPr>
          <a:xfrm>
            <a:off x="5269575" y="1387650"/>
            <a:ext cx="2098500" cy="117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a:t>
            </a:r>
            <a:r>
              <a:rPr lang="en">
                <a:solidFill>
                  <a:schemeClr val="lt1"/>
                </a:solidFill>
              </a:rPr>
              <a:t>software</a:t>
            </a:r>
            <a:endParaRPr>
              <a:solidFill>
                <a:schemeClr val="lt2"/>
              </a:solidFill>
            </a:endParaRPr>
          </a:p>
        </p:txBody>
      </p:sp>
      <p:sp>
        <p:nvSpPr>
          <p:cNvPr id="7545" name="Google Shape;7545;p66"/>
          <p:cNvSpPr txBox="1"/>
          <p:nvPr>
            <p:ph idx="1" type="subTitle"/>
          </p:nvPr>
        </p:nvSpPr>
        <p:spPr>
          <a:xfrm>
            <a:off x="5269563" y="2522650"/>
            <a:ext cx="3115500" cy="117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7546" name="Google Shape;7546;p66"/>
          <p:cNvGrpSpPr/>
          <p:nvPr/>
        </p:nvGrpSpPr>
        <p:grpSpPr>
          <a:xfrm>
            <a:off x="894225" y="1183856"/>
            <a:ext cx="3843437" cy="2775744"/>
            <a:chOff x="894225" y="1183856"/>
            <a:chExt cx="3843437" cy="2775744"/>
          </a:xfrm>
        </p:grpSpPr>
        <p:sp>
          <p:nvSpPr>
            <p:cNvPr id="7547" name="Google Shape;7547;p66"/>
            <p:cNvSpPr/>
            <p:nvPr/>
          </p:nvSpPr>
          <p:spPr>
            <a:xfrm>
              <a:off x="894225" y="3271824"/>
              <a:ext cx="3843436" cy="297382"/>
            </a:xfrm>
            <a:custGeom>
              <a:rect b="b" l="l" r="r" t="t"/>
              <a:pathLst>
                <a:path extrusionOk="0" h="22753" w="260970">
                  <a:moveTo>
                    <a:pt x="0" y="14846"/>
                  </a:moveTo>
                  <a:cubicBezTo>
                    <a:pt x="0" y="19169"/>
                    <a:pt x="4039" y="22753"/>
                    <a:pt x="8305" y="22753"/>
                  </a:cubicBezTo>
                  <a:lnTo>
                    <a:pt x="253120" y="22753"/>
                  </a:lnTo>
                  <a:cubicBezTo>
                    <a:pt x="257443" y="22696"/>
                    <a:pt x="260913" y="19169"/>
                    <a:pt x="260970" y="14846"/>
                  </a:cubicBezTo>
                  <a:lnTo>
                    <a:pt x="260970" y="0"/>
                  </a:lnTo>
                  <a:lnTo>
                    <a:pt x="0" y="0"/>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6"/>
            <p:cNvSpPr/>
            <p:nvPr/>
          </p:nvSpPr>
          <p:spPr>
            <a:xfrm>
              <a:off x="2737701" y="3358050"/>
              <a:ext cx="140861" cy="122190"/>
            </a:xfrm>
            <a:custGeom>
              <a:rect b="b" l="l" r="r" t="t"/>
              <a:pathLst>
                <a:path extrusionOk="0" h="9100" w="10627">
                  <a:moveTo>
                    <a:pt x="6092" y="0"/>
                  </a:moveTo>
                  <a:cubicBezTo>
                    <a:pt x="2020" y="0"/>
                    <a:pt x="0" y="4900"/>
                    <a:pt x="2881" y="7747"/>
                  </a:cubicBezTo>
                  <a:cubicBezTo>
                    <a:pt x="3804" y="8681"/>
                    <a:pt x="4944" y="9100"/>
                    <a:pt x="6063" y="9100"/>
                  </a:cubicBezTo>
                  <a:cubicBezTo>
                    <a:pt x="8391" y="9100"/>
                    <a:pt x="10627" y="7286"/>
                    <a:pt x="10627" y="4536"/>
                  </a:cubicBezTo>
                  <a:cubicBezTo>
                    <a:pt x="10627" y="2020"/>
                    <a:pt x="8608" y="0"/>
                    <a:pt x="6092" y="0"/>
                  </a:cubicBezTo>
                  <a:close/>
                </a:path>
              </a:pathLst>
            </a:custGeom>
            <a:solidFill>
              <a:schemeClr val="lt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6"/>
            <p:cNvSpPr/>
            <p:nvPr/>
          </p:nvSpPr>
          <p:spPr>
            <a:xfrm>
              <a:off x="894226" y="1183856"/>
              <a:ext cx="3843436" cy="2088097"/>
            </a:xfrm>
            <a:custGeom>
              <a:rect b="b" l="l" r="r" t="t"/>
              <a:pathLst>
                <a:path extrusionOk="0" h="155741" w="260970">
                  <a:moveTo>
                    <a:pt x="249594" y="9954"/>
                  </a:moveTo>
                  <a:lnTo>
                    <a:pt x="249594" y="144364"/>
                  </a:lnTo>
                  <a:lnTo>
                    <a:pt x="11376" y="144364"/>
                  </a:lnTo>
                  <a:lnTo>
                    <a:pt x="11376" y="9954"/>
                  </a:lnTo>
                  <a:close/>
                  <a:moveTo>
                    <a:pt x="8305" y="0"/>
                  </a:moveTo>
                  <a:cubicBezTo>
                    <a:pt x="4039" y="0"/>
                    <a:pt x="0" y="2844"/>
                    <a:pt x="0" y="7110"/>
                  </a:cubicBezTo>
                  <a:lnTo>
                    <a:pt x="0" y="155740"/>
                  </a:lnTo>
                  <a:lnTo>
                    <a:pt x="260970" y="155740"/>
                  </a:lnTo>
                  <a:lnTo>
                    <a:pt x="260970" y="7110"/>
                  </a:lnTo>
                  <a:cubicBezTo>
                    <a:pt x="260970" y="2844"/>
                    <a:pt x="257386" y="0"/>
                    <a:pt x="25312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6"/>
            <p:cNvSpPr/>
            <p:nvPr/>
          </p:nvSpPr>
          <p:spPr>
            <a:xfrm>
              <a:off x="2133275" y="3569180"/>
              <a:ext cx="1391469" cy="390421"/>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551" name="Google Shape;7551;p66"/>
          <p:cNvPicPr preferRelativeResize="0"/>
          <p:nvPr/>
        </p:nvPicPr>
        <p:blipFill rotWithShape="1">
          <a:blip r:embed="rId3">
            <a:alphaModFix/>
          </a:blip>
          <a:srcRect b="0" l="0" r="0" t="0"/>
          <a:stretch/>
        </p:blipFill>
        <p:spPr>
          <a:xfrm>
            <a:off x="1054400" y="1322050"/>
            <a:ext cx="3534374" cy="1988100"/>
          </a:xfrm>
          <a:prstGeom prst="rect">
            <a:avLst/>
          </a:prstGeom>
          <a:noFill/>
          <a:ln>
            <a:noFill/>
          </a:ln>
        </p:spPr>
      </p:pic>
      <p:grpSp>
        <p:nvGrpSpPr>
          <p:cNvPr id="7552" name="Google Shape;7552;p66"/>
          <p:cNvGrpSpPr/>
          <p:nvPr/>
        </p:nvGrpSpPr>
        <p:grpSpPr>
          <a:xfrm rot="922519">
            <a:off x="7956733" y="226079"/>
            <a:ext cx="530949" cy="1438337"/>
            <a:chOff x="5504825" y="1499000"/>
            <a:chExt cx="512100" cy="1387275"/>
          </a:xfrm>
        </p:grpSpPr>
        <p:sp>
          <p:nvSpPr>
            <p:cNvPr id="7553" name="Google Shape;7553;p66"/>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4" name="Google Shape;7554;p66"/>
            <p:cNvGrpSpPr/>
            <p:nvPr/>
          </p:nvGrpSpPr>
          <p:grpSpPr>
            <a:xfrm>
              <a:off x="5504825" y="1499450"/>
              <a:ext cx="512100" cy="1386825"/>
              <a:chOff x="5504825" y="1499450"/>
              <a:chExt cx="512100" cy="1386825"/>
            </a:xfrm>
          </p:grpSpPr>
          <p:sp>
            <p:nvSpPr>
              <p:cNvPr id="7555" name="Google Shape;7555;p66"/>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6"/>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6"/>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6"/>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6"/>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6"/>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6"/>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6"/>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64" name="Google Shape;7564;p66"/>
          <p:cNvGrpSpPr/>
          <p:nvPr/>
        </p:nvGrpSpPr>
        <p:grpSpPr>
          <a:xfrm>
            <a:off x="8304009" y="4397685"/>
            <a:ext cx="1173669" cy="1078497"/>
            <a:chOff x="2371425" y="1495175"/>
            <a:chExt cx="1069500" cy="982775"/>
          </a:xfrm>
        </p:grpSpPr>
        <p:sp>
          <p:nvSpPr>
            <p:cNvPr id="7565" name="Google Shape;7565;p66"/>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6" name="Google Shape;7566;p66"/>
            <p:cNvGrpSpPr/>
            <p:nvPr/>
          </p:nvGrpSpPr>
          <p:grpSpPr>
            <a:xfrm>
              <a:off x="2379150" y="1495175"/>
              <a:ext cx="1061775" cy="982775"/>
              <a:chOff x="2379150" y="1495175"/>
              <a:chExt cx="1061775" cy="982775"/>
            </a:xfrm>
          </p:grpSpPr>
          <p:sp>
            <p:nvSpPr>
              <p:cNvPr id="7567" name="Google Shape;7567;p66"/>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6"/>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6"/>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6"/>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6"/>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6"/>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6"/>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6"/>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6"/>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6"/>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6"/>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6"/>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1" name="Google Shape;7581;p66"/>
          <p:cNvGrpSpPr/>
          <p:nvPr/>
        </p:nvGrpSpPr>
        <p:grpSpPr>
          <a:xfrm>
            <a:off x="54623" y="274013"/>
            <a:ext cx="873610" cy="1400199"/>
            <a:chOff x="6751506" y="1820416"/>
            <a:chExt cx="1479692" cy="2371611"/>
          </a:xfrm>
        </p:grpSpPr>
        <p:sp>
          <p:nvSpPr>
            <p:cNvPr id="7582" name="Google Shape;7582;p66"/>
            <p:cNvSpPr/>
            <p:nvPr/>
          </p:nvSpPr>
          <p:spPr>
            <a:xfrm rot="664768">
              <a:off x="6953442" y="1903228"/>
              <a:ext cx="1075819" cy="2205987"/>
            </a:xfrm>
            <a:custGeom>
              <a:rect b="b" l="l" r="r" t="t"/>
              <a:pathLst>
                <a:path extrusionOk="0" h="55688" w="27158">
                  <a:moveTo>
                    <a:pt x="13641" y="0"/>
                  </a:moveTo>
                  <a:cubicBezTo>
                    <a:pt x="6263" y="0"/>
                    <a:pt x="250" y="5957"/>
                    <a:pt x="197" y="13347"/>
                  </a:cubicBezTo>
                  <a:lnTo>
                    <a:pt x="72" y="30583"/>
                  </a:lnTo>
                  <a:lnTo>
                    <a:pt x="36" y="34223"/>
                  </a:lnTo>
                  <a:lnTo>
                    <a:pt x="19" y="36507"/>
                  </a:lnTo>
                  <a:cubicBezTo>
                    <a:pt x="1" y="38773"/>
                    <a:pt x="1821" y="40610"/>
                    <a:pt x="4087" y="40628"/>
                  </a:cubicBezTo>
                  <a:lnTo>
                    <a:pt x="11135" y="40682"/>
                  </a:lnTo>
                  <a:lnTo>
                    <a:pt x="11117" y="42805"/>
                  </a:lnTo>
                  <a:lnTo>
                    <a:pt x="11045" y="53386"/>
                  </a:lnTo>
                  <a:cubicBezTo>
                    <a:pt x="11045" y="54653"/>
                    <a:pt x="12062" y="55687"/>
                    <a:pt x="13329" y="55687"/>
                  </a:cubicBezTo>
                  <a:cubicBezTo>
                    <a:pt x="13340" y="55688"/>
                    <a:pt x="13351" y="55688"/>
                    <a:pt x="13362" y="55688"/>
                  </a:cubicBezTo>
                  <a:cubicBezTo>
                    <a:pt x="14614" y="55688"/>
                    <a:pt x="15631" y="54677"/>
                    <a:pt x="15649" y="53421"/>
                  </a:cubicBezTo>
                  <a:lnTo>
                    <a:pt x="15738" y="40717"/>
                  </a:lnTo>
                  <a:lnTo>
                    <a:pt x="13436" y="40700"/>
                  </a:lnTo>
                  <a:lnTo>
                    <a:pt x="22804" y="40771"/>
                  </a:lnTo>
                  <a:cubicBezTo>
                    <a:pt x="22815" y="40771"/>
                    <a:pt x="22826" y="40771"/>
                    <a:pt x="22837" y="40771"/>
                  </a:cubicBezTo>
                  <a:cubicBezTo>
                    <a:pt x="25088" y="40771"/>
                    <a:pt x="26908" y="38958"/>
                    <a:pt x="26925" y="36721"/>
                  </a:cubicBezTo>
                  <a:lnTo>
                    <a:pt x="26943" y="34419"/>
                  </a:lnTo>
                  <a:lnTo>
                    <a:pt x="26979" y="30779"/>
                  </a:lnTo>
                  <a:lnTo>
                    <a:pt x="27086" y="16202"/>
                  </a:lnTo>
                  <a:lnTo>
                    <a:pt x="27104" y="13543"/>
                  </a:lnTo>
                  <a:cubicBezTo>
                    <a:pt x="27157" y="6121"/>
                    <a:pt x="21180" y="54"/>
                    <a:pt x="13740" y="1"/>
                  </a:cubicBezTo>
                  <a:cubicBezTo>
                    <a:pt x="13707" y="0"/>
                    <a:pt x="13674" y="0"/>
                    <a:pt x="1364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6"/>
            <p:cNvSpPr/>
            <p:nvPr/>
          </p:nvSpPr>
          <p:spPr>
            <a:xfrm rot="664768">
              <a:off x="7240109" y="3495169"/>
              <a:ext cx="185905" cy="594477"/>
            </a:xfrm>
            <a:custGeom>
              <a:rect b="b" l="l" r="r" t="t"/>
              <a:pathLst>
                <a:path extrusionOk="0" h="15007" w="4693">
                  <a:moveTo>
                    <a:pt x="90" y="1"/>
                  </a:moveTo>
                  <a:lnTo>
                    <a:pt x="0" y="12687"/>
                  </a:lnTo>
                  <a:cubicBezTo>
                    <a:pt x="0" y="13954"/>
                    <a:pt x="1017" y="14989"/>
                    <a:pt x="2284" y="15006"/>
                  </a:cubicBezTo>
                  <a:cubicBezTo>
                    <a:pt x="3551" y="15006"/>
                    <a:pt x="4586" y="13989"/>
                    <a:pt x="4604" y="12723"/>
                  </a:cubicBezTo>
                  <a:lnTo>
                    <a:pt x="4693" y="36"/>
                  </a:lnTo>
                  <a:lnTo>
                    <a:pt x="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6"/>
            <p:cNvSpPr/>
            <p:nvPr/>
          </p:nvSpPr>
          <p:spPr>
            <a:xfrm rot="664768">
              <a:off x="7291794" y="3500182"/>
              <a:ext cx="183093" cy="85565"/>
            </a:xfrm>
            <a:custGeom>
              <a:rect b="b" l="l" r="r" t="t"/>
              <a:pathLst>
                <a:path extrusionOk="0" h="2160" w="4622">
                  <a:moveTo>
                    <a:pt x="19" y="1"/>
                  </a:moveTo>
                  <a:lnTo>
                    <a:pt x="1" y="2124"/>
                  </a:lnTo>
                  <a:lnTo>
                    <a:pt x="4604" y="2160"/>
                  </a:lnTo>
                  <a:lnTo>
                    <a:pt x="4622" y="36"/>
                  </a:lnTo>
                  <a:lnTo>
                    <a:pt x="1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rot="664768">
              <a:off x="7267122" y="3614087"/>
              <a:ext cx="43852" cy="405442"/>
            </a:xfrm>
            <a:custGeom>
              <a:rect b="b" l="l" r="r" t="t"/>
              <a:pathLst>
                <a:path extrusionOk="0" h="10235" w="1107">
                  <a:moveTo>
                    <a:pt x="434" y="0"/>
                  </a:moveTo>
                  <a:cubicBezTo>
                    <a:pt x="248" y="0"/>
                    <a:pt x="71" y="145"/>
                    <a:pt x="71" y="365"/>
                  </a:cubicBezTo>
                  <a:lnTo>
                    <a:pt x="0" y="9108"/>
                  </a:lnTo>
                  <a:cubicBezTo>
                    <a:pt x="0" y="9483"/>
                    <a:pt x="143" y="9858"/>
                    <a:pt x="410" y="10125"/>
                  </a:cubicBezTo>
                  <a:cubicBezTo>
                    <a:pt x="480" y="10200"/>
                    <a:pt x="570" y="10234"/>
                    <a:pt x="660" y="10234"/>
                  </a:cubicBezTo>
                  <a:cubicBezTo>
                    <a:pt x="848" y="10234"/>
                    <a:pt x="1035" y="10087"/>
                    <a:pt x="1035" y="9858"/>
                  </a:cubicBezTo>
                  <a:lnTo>
                    <a:pt x="1106" y="1097"/>
                  </a:lnTo>
                  <a:cubicBezTo>
                    <a:pt x="1106" y="722"/>
                    <a:pt x="946" y="365"/>
                    <a:pt x="678" y="98"/>
                  </a:cubicBezTo>
                  <a:cubicBezTo>
                    <a:pt x="605" y="30"/>
                    <a:pt x="518" y="0"/>
                    <a:pt x="43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6"/>
            <p:cNvSpPr/>
            <p:nvPr/>
          </p:nvSpPr>
          <p:spPr>
            <a:xfrm rot="664768">
              <a:off x="6880038" y="3250934"/>
              <a:ext cx="1067342" cy="259467"/>
            </a:xfrm>
            <a:custGeom>
              <a:rect b="b" l="l" r="r" t="t"/>
              <a:pathLst>
                <a:path extrusionOk="0" h="6550" w="26944">
                  <a:moveTo>
                    <a:pt x="36" y="1"/>
                  </a:moveTo>
                  <a:lnTo>
                    <a:pt x="19" y="2285"/>
                  </a:lnTo>
                  <a:cubicBezTo>
                    <a:pt x="1" y="4551"/>
                    <a:pt x="1821" y="6388"/>
                    <a:pt x="4087" y="6406"/>
                  </a:cubicBezTo>
                  <a:lnTo>
                    <a:pt x="22804" y="6549"/>
                  </a:lnTo>
                  <a:cubicBezTo>
                    <a:pt x="22815" y="6549"/>
                    <a:pt x="22826" y="6549"/>
                    <a:pt x="22836" y="6549"/>
                  </a:cubicBezTo>
                  <a:cubicBezTo>
                    <a:pt x="25070" y="6549"/>
                    <a:pt x="26908" y="4736"/>
                    <a:pt x="26925" y="2481"/>
                  </a:cubicBezTo>
                  <a:lnTo>
                    <a:pt x="26943" y="19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6"/>
            <p:cNvSpPr/>
            <p:nvPr/>
          </p:nvSpPr>
          <p:spPr>
            <a:xfrm rot="664768">
              <a:off x="7051081" y="1912629"/>
              <a:ext cx="1072254" cy="1219298"/>
            </a:xfrm>
            <a:custGeom>
              <a:rect b="b" l="l" r="r" t="t"/>
              <a:pathLst>
                <a:path extrusionOk="0" h="30780" w="27068">
                  <a:moveTo>
                    <a:pt x="13569" y="0"/>
                  </a:moveTo>
                  <a:cubicBezTo>
                    <a:pt x="6191" y="0"/>
                    <a:pt x="178" y="5957"/>
                    <a:pt x="125" y="13347"/>
                  </a:cubicBezTo>
                  <a:lnTo>
                    <a:pt x="0" y="30583"/>
                  </a:lnTo>
                  <a:lnTo>
                    <a:pt x="26889" y="30779"/>
                  </a:lnTo>
                  <a:lnTo>
                    <a:pt x="26996" y="16202"/>
                  </a:lnTo>
                  <a:lnTo>
                    <a:pt x="27014" y="13543"/>
                  </a:lnTo>
                  <a:cubicBezTo>
                    <a:pt x="27067" y="6121"/>
                    <a:pt x="21090" y="54"/>
                    <a:pt x="13668" y="1"/>
                  </a:cubicBezTo>
                  <a:cubicBezTo>
                    <a:pt x="13635" y="0"/>
                    <a:pt x="13602" y="0"/>
                    <a:pt x="13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6"/>
            <p:cNvSpPr/>
            <p:nvPr/>
          </p:nvSpPr>
          <p:spPr>
            <a:xfrm rot="664768">
              <a:off x="6918296" y="3110810"/>
              <a:ext cx="1066589" cy="152709"/>
            </a:xfrm>
            <a:custGeom>
              <a:rect b="b" l="l" r="r" t="t"/>
              <a:pathLst>
                <a:path extrusionOk="0" h="3855" w="26925">
                  <a:moveTo>
                    <a:pt x="18" y="0"/>
                  </a:moveTo>
                  <a:lnTo>
                    <a:pt x="0" y="3658"/>
                  </a:lnTo>
                  <a:lnTo>
                    <a:pt x="26889" y="3854"/>
                  </a:lnTo>
                  <a:lnTo>
                    <a:pt x="26925" y="214"/>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6"/>
            <p:cNvSpPr/>
            <p:nvPr/>
          </p:nvSpPr>
          <p:spPr>
            <a:xfrm rot="664768">
              <a:off x="7692886" y="2063048"/>
              <a:ext cx="181548" cy="111512"/>
            </a:xfrm>
            <a:custGeom>
              <a:rect b="b" l="l" r="r" t="t"/>
              <a:pathLst>
                <a:path extrusionOk="0" h="2815" w="4583">
                  <a:moveTo>
                    <a:pt x="1592" y="0"/>
                  </a:moveTo>
                  <a:cubicBezTo>
                    <a:pt x="696" y="0"/>
                    <a:pt x="0" y="377"/>
                    <a:pt x="533" y="1606"/>
                  </a:cubicBezTo>
                  <a:cubicBezTo>
                    <a:pt x="765" y="2087"/>
                    <a:pt x="1175" y="2462"/>
                    <a:pt x="1675" y="2641"/>
                  </a:cubicBezTo>
                  <a:cubicBezTo>
                    <a:pt x="2028" y="2754"/>
                    <a:pt x="2400" y="2814"/>
                    <a:pt x="2777" y="2814"/>
                  </a:cubicBezTo>
                  <a:cubicBezTo>
                    <a:pt x="2932" y="2814"/>
                    <a:pt x="3089" y="2804"/>
                    <a:pt x="3245" y="2783"/>
                  </a:cubicBezTo>
                  <a:cubicBezTo>
                    <a:pt x="3744" y="2730"/>
                    <a:pt x="4280" y="2516"/>
                    <a:pt x="4476" y="2052"/>
                  </a:cubicBezTo>
                  <a:cubicBezTo>
                    <a:pt x="4583" y="1713"/>
                    <a:pt x="4529" y="1356"/>
                    <a:pt x="4297" y="1070"/>
                  </a:cubicBezTo>
                  <a:cubicBezTo>
                    <a:pt x="4083" y="785"/>
                    <a:pt x="3798" y="571"/>
                    <a:pt x="3495" y="428"/>
                  </a:cubicBezTo>
                  <a:cubicBezTo>
                    <a:pt x="3031" y="208"/>
                    <a:pt x="2256" y="0"/>
                    <a:pt x="1592"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6"/>
            <p:cNvSpPr/>
            <p:nvPr/>
          </p:nvSpPr>
          <p:spPr>
            <a:xfrm rot="664768">
              <a:off x="7674481" y="2888463"/>
              <a:ext cx="72809" cy="100856"/>
            </a:xfrm>
            <a:custGeom>
              <a:rect b="b" l="l" r="r" t="t"/>
              <a:pathLst>
                <a:path extrusionOk="0" h="2546" w="1838">
                  <a:moveTo>
                    <a:pt x="917" y="0"/>
                  </a:moveTo>
                  <a:cubicBezTo>
                    <a:pt x="422" y="0"/>
                    <a:pt x="0" y="1164"/>
                    <a:pt x="0" y="1660"/>
                  </a:cubicBezTo>
                  <a:cubicBezTo>
                    <a:pt x="27" y="2251"/>
                    <a:pt x="472" y="2545"/>
                    <a:pt x="917" y="2545"/>
                  </a:cubicBezTo>
                  <a:cubicBezTo>
                    <a:pt x="1359" y="2545"/>
                    <a:pt x="1802" y="2255"/>
                    <a:pt x="1838" y="1678"/>
                  </a:cubicBezTo>
                  <a:cubicBezTo>
                    <a:pt x="1838" y="1178"/>
                    <a:pt x="1427" y="0"/>
                    <a:pt x="928" y="0"/>
                  </a:cubicBezTo>
                  <a:cubicBezTo>
                    <a:pt x="924" y="0"/>
                    <a:pt x="920"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6"/>
            <p:cNvSpPr/>
            <p:nvPr/>
          </p:nvSpPr>
          <p:spPr>
            <a:xfrm rot="664768">
              <a:off x="7543828" y="2646809"/>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28"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6"/>
            <p:cNvSpPr/>
            <p:nvPr/>
          </p:nvSpPr>
          <p:spPr>
            <a:xfrm rot="664768">
              <a:off x="7884434" y="2716386"/>
              <a:ext cx="72849" cy="102717"/>
            </a:xfrm>
            <a:custGeom>
              <a:rect b="b" l="l" r="r" t="t"/>
              <a:pathLst>
                <a:path extrusionOk="0" h="2593" w="1839">
                  <a:moveTo>
                    <a:pt x="917" y="1"/>
                  </a:moveTo>
                  <a:cubicBezTo>
                    <a:pt x="422" y="1"/>
                    <a:pt x="0" y="1164"/>
                    <a:pt x="0" y="1660"/>
                  </a:cubicBezTo>
                  <a:cubicBezTo>
                    <a:pt x="0" y="2280"/>
                    <a:pt x="462" y="2593"/>
                    <a:pt x="923" y="2593"/>
                  </a:cubicBezTo>
                  <a:cubicBezTo>
                    <a:pt x="1377" y="2593"/>
                    <a:pt x="1829" y="2289"/>
                    <a:pt x="1838" y="1678"/>
                  </a:cubicBezTo>
                  <a:cubicBezTo>
                    <a:pt x="1838" y="1179"/>
                    <a:pt x="1446" y="1"/>
                    <a:pt x="928" y="1"/>
                  </a:cubicBezTo>
                  <a:cubicBezTo>
                    <a:pt x="925" y="1"/>
                    <a:pt x="921" y="1"/>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6"/>
            <p:cNvSpPr/>
            <p:nvPr/>
          </p:nvSpPr>
          <p:spPr>
            <a:xfrm rot="664768">
              <a:off x="7413581" y="2451324"/>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46"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6"/>
            <p:cNvSpPr/>
            <p:nvPr/>
          </p:nvSpPr>
          <p:spPr>
            <a:xfrm rot="664768">
              <a:off x="7717394" y="2443865"/>
              <a:ext cx="72849" cy="102797"/>
            </a:xfrm>
            <a:custGeom>
              <a:rect b="b" l="l" r="r" t="t"/>
              <a:pathLst>
                <a:path extrusionOk="0" h="2595" w="1839">
                  <a:moveTo>
                    <a:pt x="928" y="0"/>
                  </a:moveTo>
                  <a:cubicBezTo>
                    <a:pt x="429" y="0"/>
                    <a:pt x="1" y="1160"/>
                    <a:pt x="1" y="1678"/>
                  </a:cubicBezTo>
                  <a:cubicBezTo>
                    <a:pt x="1" y="2286"/>
                    <a:pt x="459" y="2594"/>
                    <a:pt x="918" y="2594"/>
                  </a:cubicBezTo>
                  <a:cubicBezTo>
                    <a:pt x="1373" y="2594"/>
                    <a:pt x="1830" y="2291"/>
                    <a:pt x="1838" y="1678"/>
                  </a:cubicBezTo>
                  <a:cubicBezTo>
                    <a:pt x="1838" y="1178"/>
                    <a:pt x="1446"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6"/>
            <p:cNvSpPr/>
            <p:nvPr/>
          </p:nvSpPr>
          <p:spPr>
            <a:xfrm rot="664768">
              <a:off x="7892521" y="2265830"/>
              <a:ext cx="74275" cy="104658"/>
            </a:xfrm>
            <a:custGeom>
              <a:rect b="b" l="l" r="r" t="t"/>
              <a:pathLst>
                <a:path extrusionOk="0" h="2642" w="1875">
                  <a:moveTo>
                    <a:pt x="935" y="1"/>
                  </a:moveTo>
                  <a:cubicBezTo>
                    <a:pt x="441" y="1"/>
                    <a:pt x="19" y="1164"/>
                    <a:pt x="19" y="1660"/>
                  </a:cubicBezTo>
                  <a:cubicBezTo>
                    <a:pt x="1" y="2195"/>
                    <a:pt x="411" y="2641"/>
                    <a:pt x="929" y="2641"/>
                  </a:cubicBezTo>
                  <a:cubicBezTo>
                    <a:pt x="1464" y="2641"/>
                    <a:pt x="1874" y="2213"/>
                    <a:pt x="1857" y="1678"/>
                  </a:cubicBezTo>
                  <a:cubicBezTo>
                    <a:pt x="1857" y="1178"/>
                    <a:pt x="1464" y="1"/>
                    <a:pt x="947" y="1"/>
                  </a:cubicBezTo>
                  <a:cubicBezTo>
                    <a:pt x="943" y="1"/>
                    <a:pt x="939"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6"/>
            <p:cNvSpPr/>
            <p:nvPr/>
          </p:nvSpPr>
          <p:spPr>
            <a:xfrm rot="664768">
              <a:off x="7326047" y="2844785"/>
              <a:ext cx="43892" cy="102519"/>
            </a:xfrm>
            <a:custGeom>
              <a:rect b="b" l="l" r="r" t="t"/>
              <a:pathLst>
                <a:path extrusionOk="0" h="2588" w="1108">
                  <a:moveTo>
                    <a:pt x="197" y="0"/>
                  </a:moveTo>
                  <a:cubicBezTo>
                    <a:pt x="144" y="0"/>
                    <a:pt x="72" y="0"/>
                    <a:pt x="37" y="36"/>
                  </a:cubicBezTo>
                  <a:lnTo>
                    <a:pt x="1" y="2570"/>
                  </a:lnTo>
                  <a:cubicBezTo>
                    <a:pt x="72" y="2588"/>
                    <a:pt x="126" y="2588"/>
                    <a:pt x="179" y="2588"/>
                  </a:cubicBezTo>
                  <a:cubicBezTo>
                    <a:pt x="679" y="2588"/>
                    <a:pt x="1089" y="2195"/>
                    <a:pt x="1089" y="1678"/>
                  </a:cubicBezTo>
                  <a:cubicBezTo>
                    <a:pt x="1107" y="1178"/>
                    <a:pt x="697"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6"/>
            <p:cNvSpPr/>
            <p:nvPr/>
          </p:nvSpPr>
          <p:spPr>
            <a:xfrm rot="664768">
              <a:off x="7296980" y="2839277"/>
              <a:ext cx="31136" cy="100380"/>
            </a:xfrm>
            <a:custGeom>
              <a:rect b="b" l="l" r="r" t="t"/>
              <a:pathLst>
                <a:path extrusionOk="0" h="2534" w="786">
                  <a:moveTo>
                    <a:pt x="786" y="0"/>
                  </a:moveTo>
                  <a:lnTo>
                    <a:pt x="786" y="0"/>
                  </a:lnTo>
                  <a:cubicBezTo>
                    <a:pt x="357" y="214"/>
                    <a:pt x="18" y="1178"/>
                    <a:pt x="18" y="1624"/>
                  </a:cubicBezTo>
                  <a:cubicBezTo>
                    <a:pt x="1" y="2070"/>
                    <a:pt x="322" y="2462"/>
                    <a:pt x="768" y="2534"/>
                  </a:cubicBez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p:nvPr/>
          </p:nvSpPr>
          <p:spPr>
            <a:xfrm rot="664768">
              <a:off x="7126482" y="2642290"/>
              <a:ext cx="37474" cy="103232"/>
            </a:xfrm>
            <a:custGeom>
              <a:rect b="b" l="l" r="r" t="t"/>
              <a:pathLst>
                <a:path extrusionOk="0" h="2606" w="946">
                  <a:moveTo>
                    <a:pt x="946" y="1"/>
                  </a:moveTo>
                  <a:cubicBezTo>
                    <a:pt x="428" y="1"/>
                    <a:pt x="18" y="1161"/>
                    <a:pt x="18" y="1678"/>
                  </a:cubicBezTo>
                  <a:cubicBezTo>
                    <a:pt x="0" y="2178"/>
                    <a:pt x="411" y="2588"/>
                    <a:pt x="928" y="2606"/>
                  </a:cubicBezTo>
                  <a:lnTo>
                    <a:pt x="9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6"/>
            <p:cNvSpPr/>
            <p:nvPr/>
          </p:nvSpPr>
          <p:spPr>
            <a:xfrm rot="664768">
              <a:off x="7162533" y="2649214"/>
              <a:ext cx="36088" cy="103232"/>
            </a:xfrm>
            <a:custGeom>
              <a:rect b="b" l="l" r="r" t="t"/>
              <a:pathLst>
                <a:path extrusionOk="0" h="2606" w="911">
                  <a:moveTo>
                    <a:pt x="19" y="1"/>
                  </a:moveTo>
                  <a:lnTo>
                    <a:pt x="1" y="2606"/>
                  </a:lnTo>
                  <a:cubicBezTo>
                    <a:pt x="501" y="2606"/>
                    <a:pt x="911" y="2196"/>
                    <a:pt x="911" y="1678"/>
                  </a:cubicBezTo>
                  <a:cubicBezTo>
                    <a:pt x="911" y="1179"/>
                    <a:pt x="518"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6"/>
            <p:cNvSpPr/>
            <p:nvPr/>
          </p:nvSpPr>
          <p:spPr>
            <a:xfrm rot="664768">
              <a:off x="7256221" y="2338720"/>
              <a:ext cx="70710" cy="79900"/>
            </a:xfrm>
            <a:custGeom>
              <a:rect b="b" l="l" r="r" t="t"/>
              <a:pathLst>
                <a:path extrusionOk="0" h="2017" w="1785">
                  <a:moveTo>
                    <a:pt x="928" y="0"/>
                  </a:moveTo>
                  <a:cubicBezTo>
                    <a:pt x="429" y="0"/>
                    <a:pt x="0" y="1160"/>
                    <a:pt x="0" y="1678"/>
                  </a:cubicBezTo>
                  <a:cubicBezTo>
                    <a:pt x="0" y="1785"/>
                    <a:pt x="18" y="1910"/>
                    <a:pt x="72" y="2017"/>
                  </a:cubicBezTo>
                  <a:cubicBezTo>
                    <a:pt x="518" y="1571"/>
                    <a:pt x="1142" y="1303"/>
                    <a:pt x="1785" y="1303"/>
                  </a:cubicBezTo>
                  <a:cubicBezTo>
                    <a:pt x="1660" y="750"/>
                    <a:pt x="1339" y="18"/>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6"/>
            <p:cNvSpPr/>
            <p:nvPr/>
          </p:nvSpPr>
          <p:spPr>
            <a:xfrm rot="664768">
              <a:off x="7251851" y="2390120"/>
              <a:ext cx="70036" cy="50943"/>
            </a:xfrm>
            <a:custGeom>
              <a:rect b="b" l="l" r="r" t="t"/>
              <a:pathLst>
                <a:path extrusionOk="0" h="1286" w="1768">
                  <a:moveTo>
                    <a:pt x="1714" y="0"/>
                  </a:moveTo>
                  <a:cubicBezTo>
                    <a:pt x="1071" y="0"/>
                    <a:pt x="447" y="268"/>
                    <a:pt x="1" y="714"/>
                  </a:cubicBezTo>
                  <a:cubicBezTo>
                    <a:pt x="126" y="1053"/>
                    <a:pt x="465" y="1285"/>
                    <a:pt x="839" y="1285"/>
                  </a:cubicBezTo>
                  <a:cubicBezTo>
                    <a:pt x="850" y="1285"/>
                    <a:pt x="860" y="1285"/>
                    <a:pt x="871" y="1285"/>
                  </a:cubicBezTo>
                  <a:cubicBezTo>
                    <a:pt x="1356" y="1285"/>
                    <a:pt x="1750" y="881"/>
                    <a:pt x="1767" y="375"/>
                  </a:cubicBezTo>
                  <a:cubicBezTo>
                    <a:pt x="1767" y="250"/>
                    <a:pt x="1749" y="125"/>
                    <a:pt x="17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6"/>
            <p:cNvSpPr/>
            <p:nvPr/>
          </p:nvSpPr>
          <p:spPr>
            <a:xfrm rot="664768">
              <a:off x="7593020" y="2169391"/>
              <a:ext cx="49517" cy="95468"/>
            </a:xfrm>
            <a:custGeom>
              <a:rect b="b" l="l" r="r" t="t"/>
              <a:pathLst>
                <a:path extrusionOk="0" h="2410" w="1250">
                  <a:moveTo>
                    <a:pt x="697" y="0"/>
                  </a:moveTo>
                  <a:cubicBezTo>
                    <a:pt x="679" y="179"/>
                    <a:pt x="661" y="375"/>
                    <a:pt x="607" y="554"/>
                  </a:cubicBezTo>
                  <a:cubicBezTo>
                    <a:pt x="500" y="1178"/>
                    <a:pt x="286" y="1767"/>
                    <a:pt x="1" y="2338"/>
                  </a:cubicBezTo>
                  <a:cubicBezTo>
                    <a:pt x="108" y="2374"/>
                    <a:pt x="215" y="2409"/>
                    <a:pt x="322" y="2409"/>
                  </a:cubicBezTo>
                  <a:cubicBezTo>
                    <a:pt x="839" y="2409"/>
                    <a:pt x="1250" y="1999"/>
                    <a:pt x="1250" y="1499"/>
                  </a:cubicBezTo>
                  <a:cubicBezTo>
                    <a:pt x="1232" y="946"/>
                    <a:pt x="1036" y="429"/>
                    <a:pt x="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rot="664768">
              <a:off x="7571129" y="2157379"/>
              <a:ext cx="50943" cy="100380"/>
            </a:xfrm>
            <a:custGeom>
              <a:rect b="b" l="l" r="r" t="t"/>
              <a:pathLst>
                <a:path extrusionOk="0" h="2534" w="1286">
                  <a:moveTo>
                    <a:pt x="929" y="0"/>
                  </a:moveTo>
                  <a:cubicBezTo>
                    <a:pt x="429" y="0"/>
                    <a:pt x="19" y="1160"/>
                    <a:pt x="1" y="1677"/>
                  </a:cubicBezTo>
                  <a:cubicBezTo>
                    <a:pt x="1" y="2052"/>
                    <a:pt x="233" y="2391"/>
                    <a:pt x="590" y="2534"/>
                  </a:cubicBezTo>
                  <a:cubicBezTo>
                    <a:pt x="875" y="1963"/>
                    <a:pt x="1089" y="1356"/>
                    <a:pt x="1196" y="750"/>
                  </a:cubicBezTo>
                  <a:cubicBezTo>
                    <a:pt x="1250" y="571"/>
                    <a:pt x="1268" y="375"/>
                    <a:pt x="1286" y="196"/>
                  </a:cubicBezTo>
                  <a:cubicBezTo>
                    <a:pt x="1196" y="72"/>
                    <a:pt x="1071"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rot="664768">
              <a:off x="7257510" y="2003552"/>
              <a:ext cx="373237" cy="324869"/>
            </a:xfrm>
            <a:custGeom>
              <a:rect b="b" l="l" r="r" t="t"/>
              <a:pathLst>
                <a:path extrusionOk="0" h="8201" w="9422">
                  <a:moveTo>
                    <a:pt x="7457" y="0"/>
                  </a:moveTo>
                  <a:cubicBezTo>
                    <a:pt x="7264" y="0"/>
                    <a:pt x="7067" y="29"/>
                    <a:pt x="6870" y="91"/>
                  </a:cubicBezTo>
                  <a:cubicBezTo>
                    <a:pt x="4283" y="947"/>
                    <a:pt x="2106" y="2696"/>
                    <a:pt x="715" y="5033"/>
                  </a:cubicBezTo>
                  <a:cubicBezTo>
                    <a:pt x="1" y="6229"/>
                    <a:pt x="697" y="7763"/>
                    <a:pt x="2071" y="7977"/>
                  </a:cubicBezTo>
                  <a:cubicBezTo>
                    <a:pt x="2606" y="8067"/>
                    <a:pt x="3123" y="8138"/>
                    <a:pt x="3605" y="8174"/>
                  </a:cubicBezTo>
                  <a:cubicBezTo>
                    <a:pt x="3813" y="8192"/>
                    <a:pt x="4023" y="8201"/>
                    <a:pt x="4232" y="8201"/>
                  </a:cubicBezTo>
                  <a:cubicBezTo>
                    <a:pt x="5280" y="8201"/>
                    <a:pt x="6326" y="7966"/>
                    <a:pt x="7174" y="7371"/>
                  </a:cubicBezTo>
                  <a:cubicBezTo>
                    <a:pt x="8315" y="6586"/>
                    <a:pt x="8994" y="5247"/>
                    <a:pt x="9261" y="3874"/>
                  </a:cubicBezTo>
                  <a:cubicBezTo>
                    <a:pt x="9368" y="3231"/>
                    <a:pt x="9422" y="2589"/>
                    <a:pt x="9404" y="1929"/>
                  </a:cubicBezTo>
                  <a:cubicBezTo>
                    <a:pt x="9389" y="831"/>
                    <a:pt x="8487" y="0"/>
                    <a:pt x="7457"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rot="664768">
              <a:off x="7156258" y="2393259"/>
              <a:ext cx="203613" cy="673625"/>
            </a:xfrm>
            <a:custGeom>
              <a:rect b="b" l="l" r="r" t="t"/>
              <a:pathLst>
                <a:path extrusionOk="0" h="17005" w="5140">
                  <a:moveTo>
                    <a:pt x="2590" y="0"/>
                  </a:moveTo>
                  <a:cubicBezTo>
                    <a:pt x="1249" y="0"/>
                    <a:pt x="143" y="1082"/>
                    <a:pt x="90" y="2427"/>
                  </a:cubicBezTo>
                  <a:lnTo>
                    <a:pt x="18" y="12133"/>
                  </a:lnTo>
                  <a:lnTo>
                    <a:pt x="0" y="16969"/>
                  </a:lnTo>
                  <a:lnTo>
                    <a:pt x="5032" y="17004"/>
                  </a:lnTo>
                  <a:lnTo>
                    <a:pt x="5086" y="9939"/>
                  </a:lnTo>
                  <a:lnTo>
                    <a:pt x="5139" y="3640"/>
                  </a:lnTo>
                  <a:lnTo>
                    <a:pt x="5139" y="2463"/>
                  </a:lnTo>
                  <a:cubicBezTo>
                    <a:pt x="5103" y="1107"/>
                    <a:pt x="3997" y="0"/>
                    <a:pt x="2623" y="0"/>
                  </a:cubicBezTo>
                  <a:cubicBezTo>
                    <a:pt x="2612" y="0"/>
                    <a:pt x="2601" y="0"/>
                    <a:pt x="2590"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6"/>
            <p:cNvSpPr/>
            <p:nvPr/>
          </p:nvSpPr>
          <p:spPr>
            <a:xfrm rot="664768">
              <a:off x="6918299" y="3107953"/>
              <a:ext cx="1066589" cy="152709"/>
            </a:xfrm>
            <a:custGeom>
              <a:rect b="b" l="l" r="r" t="t"/>
              <a:pathLst>
                <a:path extrusionOk="0" h="3855" w="26925">
                  <a:moveTo>
                    <a:pt x="18" y="0"/>
                  </a:moveTo>
                  <a:lnTo>
                    <a:pt x="0" y="3658"/>
                  </a:lnTo>
                  <a:lnTo>
                    <a:pt x="26889" y="3854"/>
                  </a:lnTo>
                  <a:lnTo>
                    <a:pt x="26925" y="214"/>
                  </a:lnTo>
                  <a:lnTo>
                    <a:pt x="18" y="0"/>
                  </a:lnTo>
                  <a:close/>
                </a:path>
              </a:pathLst>
            </a:custGeom>
            <a:solidFill>
              <a:srgbClr val="FFFFFF">
                <a:alpha val="8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6"/>
          <p:cNvGrpSpPr/>
          <p:nvPr/>
        </p:nvGrpSpPr>
        <p:grpSpPr>
          <a:xfrm>
            <a:off x="-682293" y="3520934"/>
            <a:ext cx="3325543" cy="3045370"/>
            <a:chOff x="4713095" y="-1788653"/>
            <a:chExt cx="3325543" cy="3045370"/>
          </a:xfrm>
        </p:grpSpPr>
        <p:sp>
          <p:nvSpPr>
            <p:cNvPr id="7608" name="Google Shape;7608;p66"/>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6"/>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6"/>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6"/>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6"/>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6"/>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6"/>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6"/>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6"/>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6"/>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6"/>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6"/>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6"/>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6"/>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6"/>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6"/>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6"/>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6"/>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6"/>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6"/>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6"/>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6"/>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6"/>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6"/>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6"/>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6"/>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6"/>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6"/>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6"/>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6"/>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6"/>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6"/>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6"/>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6"/>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6"/>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6"/>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6"/>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6"/>
          <p:cNvGrpSpPr/>
          <p:nvPr/>
        </p:nvGrpSpPr>
        <p:grpSpPr>
          <a:xfrm>
            <a:off x="7119013" y="4701894"/>
            <a:ext cx="749619" cy="380091"/>
            <a:chOff x="1665975" y="4057425"/>
            <a:chExt cx="672425" cy="340950"/>
          </a:xfrm>
        </p:grpSpPr>
        <p:sp>
          <p:nvSpPr>
            <p:cNvPr id="7651" name="Google Shape;7651;p66"/>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2" name="Google Shape;7652;p66"/>
            <p:cNvGrpSpPr/>
            <p:nvPr/>
          </p:nvGrpSpPr>
          <p:grpSpPr>
            <a:xfrm>
              <a:off x="1665975" y="4057425"/>
              <a:ext cx="672425" cy="340950"/>
              <a:chOff x="1665975" y="4057425"/>
              <a:chExt cx="672425" cy="340950"/>
            </a:xfrm>
          </p:grpSpPr>
          <p:sp>
            <p:nvSpPr>
              <p:cNvPr id="7653" name="Google Shape;7653;p66"/>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6"/>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6"/>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6"/>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6"/>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6"/>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6"/>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6"/>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6"/>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6"/>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6"/>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67" name="Shape 7667"/>
        <p:cNvGrpSpPr/>
        <p:nvPr/>
      </p:nvGrpSpPr>
      <p:grpSpPr>
        <a:xfrm>
          <a:off x="0" y="0"/>
          <a:ext cx="0" cy="0"/>
          <a:chOff x="0" y="0"/>
          <a:chExt cx="0" cy="0"/>
        </a:xfrm>
      </p:grpSpPr>
      <p:sp>
        <p:nvSpPr>
          <p:cNvPr id="7668" name="Google Shape;7668;p67"/>
          <p:cNvSpPr txBox="1"/>
          <p:nvPr>
            <p:ph idx="1" type="subTitle"/>
          </p:nvPr>
        </p:nvSpPr>
        <p:spPr>
          <a:xfrm>
            <a:off x="870301" y="2546925"/>
            <a:ext cx="2833200" cy="117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7669" name="Google Shape;7669;p67"/>
          <p:cNvSpPr txBox="1"/>
          <p:nvPr>
            <p:ph type="title"/>
          </p:nvPr>
        </p:nvSpPr>
        <p:spPr>
          <a:xfrm>
            <a:off x="1991712" y="1064025"/>
            <a:ext cx="1711800" cy="1482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a:t>
            </a:r>
            <a:r>
              <a:rPr lang="en">
                <a:solidFill>
                  <a:schemeClr val="lt1"/>
                </a:solidFill>
              </a:rPr>
              <a:t>app</a:t>
            </a:r>
            <a:endParaRPr>
              <a:solidFill>
                <a:schemeClr val="lt1"/>
              </a:solidFill>
            </a:endParaRPr>
          </a:p>
        </p:txBody>
      </p:sp>
      <p:grpSp>
        <p:nvGrpSpPr>
          <p:cNvPr id="7670" name="Google Shape;7670;p67"/>
          <p:cNvGrpSpPr/>
          <p:nvPr/>
        </p:nvGrpSpPr>
        <p:grpSpPr>
          <a:xfrm>
            <a:off x="4064200" y="1234800"/>
            <a:ext cx="4212300" cy="2673900"/>
            <a:chOff x="4245900" y="1244800"/>
            <a:chExt cx="4212300" cy="2673900"/>
          </a:xfrm>
        </p:grpSpPr>
        <p:sp>
          <p:nvSpPr>
            <p:cNvPr id="7671" name="Google Shape;7671;p67"/>
            <p:cNvSpPr/>
            <p:nvPr/>
          </p:nvSpPr>
          <p:spPr>
            <a:xfrm>
              <a:off x="4245900" y="1244800"/>
              <a:ext cx="4212300" cy="2673900"/>
            </a:xfrm>
            <a:prstGeom prst="roundRect">
              <a:avLst>
                <a:gd fmla="val 897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7"/>
            <p:cNvSpPr/>
            <p:nvPr/>
          </p:nvSpPr>
          <p:spPr>
            <a:xfrm flipH="1" rot="5400000">
              <a:off x="4386725" y="2500200"/>
              <a:ext cx="176100" cy="171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673" name="Google Shape;7673;p67"/>
          <p:cNvPicPr preferRelativeResize="0"/>
          <p:nvPr/>
        </p:nvPicPr>
        <p:blipFill rotWithShape="1">
          <a:blip r:embed="rId3">
            <a:alphaModFix/>
          </a:blip>
          <a:srcRect b="0" l="0" r="0" t="0"/>
          <a:stretch/>
        </p:blipFill>
        <p:spPr>
          <a:xfrm>
            <a:off x="4463850" y="1564225"/>
            <a:ext cx="3582300" cy="2015051"/>
          </a:xfrm>
          <a:prstGeom prst="rect">
            <a:avLst/>
          </a:prstGeom>
          <a:noFill/>
          <a:ln>
            <a:noFill/>
          </a:ln>
        </p:spPr>
      </p:pic>
      <p:grpSp>
        <p:nvGrpSpPr>
          <p:cNvPr id="7674" name="Google Shape;7674;p67"/>
          <p:cNvGrpSpPr/>
          <p:nvPr/>
        </p:nvGrpSpPr>
        <p:grpSpPr>
          <a:xfrm>
            <a:off x="1380229" y="157200"/>
            <a:ext cx="430892" cy="427104"/>
            <a:chOff x="2733200" y="4036075"/>
            <a:chExt cx="588650" cy="583475"/>
          </a:xfrm>
        </p:grpSpPr>
        <p:sp>
          <p:nvSpPr>
            <p:cNvPr id="7675" name="Google Shape;7675;p67"/>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7"/>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7"/>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7"/>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7"/>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67"/>
          <p:cNvGrpSpPr/>
          <p:nvPr/>
        </p:nvGrpSpPr>
        <p:grpSpPr>
          <a:xfrm>
            <a:off x="7012900" y="4608500"/>
            <a:ext cx="672425" cy="340950"/>
            <a:chOff x="1665975" y="4057425"/>
            <a:chExt cx="672425" cy="340950"/>
          </a:xfrm>
        </p:grpSpPr>
        <p:sp>
          <p:nvSpPr>
            <p:cNvPr id="7681" name="Google Shape;7681;p67"/>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2" name="Google Shape;7682;p67"/>
            <p:cNvGrpSpPr/>
            <p:nvPr/>
          </p:nvGrpSpPr>
          <p:grpSpPr>
            <a:xfrm>
              <a:off x="1665975" y="4057425"/>
              <a:ext cx="672425" cy="340950"/>
              <a:chOff x="1665975" y="4057425"/>
              <a:chExt cx="672425" cy="340950"/>
            </a:xfrm>
          </p:grpSpPr>
          <p:sp>
            <p:nvSpPr>
              <p:cNvPr id="7683" name="Google Shape;7683;p67"/>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7"/>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7"/>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7"/>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7"/>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7"/>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7"/>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7"/>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7"/>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7"/>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7"/>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4" name="Google Shape;7694;p67"/>
          <p:cNvGrpSpPr/>
          <p:nvPr/>
        </p:nvGrpSpPr>
        <p:grpSpPr>
          <a:xfrm rot="-1273357">
            <a:off x="316288" y="266127"/>
            <a:ext cx="662014" cy="627413"/>
            <a:chOff x="659900" y="3967675"/>
            <a:chExt cx="662000" cy="627400"/>
          </a:xfrm>
        </p:grpSpPr>
        <p:sp>
          <p:nvSpPr>
            <p:cNvPr id="7695" name="Google Shape;7695;p67"/>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6" name="Google Shape;7696;p67"/>
            <p:cNvGrpSpPr/>
            <p:nvPr/>
          </p:nvGrpSpPr>
          <p:grpSpPr>
            <a:xfrm>
              <a:off x="659900" y="3967675"/>
              <a:ext cx="662000" cy="627400"/>
              <a:chOff x="659900" y="3967675"/>
              <a:chExt cx="662000" cy="627400"/>
            </a:xfrm>
          </p:grpSpPr>
          <p:sp>
            <p:nvSpPr>
              <p:cNvPr id="7697" name="Google Shape;7697;p67"/>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7"/>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7"/>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7"/>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7"/>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7"/>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7"/>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7"/>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7"/>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7"/>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7"/>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7"/>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7"/>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7"/>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7"/>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6" name="Google Shape;7716;p67"/>
          <p:cNvGrpSpPr/>
          <p:nvPr/>
        </p:nvGrpSpPr>
        <p:grpSpPr>
          <a:xfrm rot="1013592">
            <a:off x="258486" y="3770574"/>
            <a:ext cx="1043258" cy="1214416"/>
            <a:chOff x="5996039" y="1389663"/>
            <a:chExt cx="2275967" cy="2649365"/>
          </a:xfrm>
        </p:grpSpPr>
        <p:sp>
          <p:nvSpPr>
            <p:cNvPr id="7717" name="Google Shape;7717;p67"/>
            <p:cNvSpPr/>
            <p:nvPr/>
          </p:nvSpPr>
          <p:spPr>
            <a:xfrm rot="395019">
              <a:off x="6128993" y="1496865"/>
              <a:ext cx="2010058" cy="2434961"/>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7"/>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7"/>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rgbClr val="FFFFFF">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7"/>
            <p:cNvSpPr/>
            <p:nvPr/>
          </p:nvSpPr>
          <p:spPr>
            <a:xfrm rot="395019">
              <a:off x="6155729" y="3143072"/>
              <a:ext cx="1729277" cy="781126"/>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7"/>
            <p:cNvSpPr/>
            <p:nvPr/>
          </p:nvSpPr>
          <p:spPr>
            <a:xfrm rot="395019">
              <a:off x="6155729" y="3143072"/>
              <a:ext cx="1729277" cy="781126"/>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7"/>
            <p:cNvSpPr/>
            <p:nvPr/>
          </p:nvSpPr>
          <p:spPr>
            <a:xfrm rot="395019">
              <a:off x="6428211" y="3285202"/>
              <a:ext cx="368059" cy="343955"/>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7"/>
            <p:cNvSpPr/>
            <p:nvPr/>
          </p:nvSpPr>
          <p:spPr>
            <a:xfrm rot="395019">
              <a:off x="6607663" y="2074318"/>
              <a:ext cx="1058005" cy="335733"/>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7"/>
            <p:cNvSpPr/>
            <p:nvPr/>
          </p:nvSpPr>
          <p:spPr>
            <a:xfrm rot="395019">
              <a:off x="6350775" y="2201382"/>
              <a:ext cx="1505828" cy="627906"/>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7"/>
            <p:cNvSpPr/>
            <p:nvPr/>
          </p:nvSpPr>
          <p:spPr>
            <a:xfrm rot="395019">
              <a:off x="6352578" y="2355196"/>
              <a:ext cx="1495157" cy="474578"/>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7"/>
            <p:cNvSpPr/>
            <p:nvPr/>
          </p:nvSpPr>
          <p:spPr>
            <a:xfrm rot="395019">
              <a:off x="6107082" y="2601520"/>
              <a:ext cx="2013923" cy="571388"/>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7"/>
            <p:cNvSpPr/>
            <p:nvPr/>
          </p:nvSpPr>
          <p:spPr>
            <a:xfrm rot="395019">
              <a:off x="6103830" y="2675110"/>
              <a:ext cx="2011038" cy="497501"/>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7"/>
            <p:cNvSpPr/>
            <p:nvPr/>
          </p:nvSpPr>
          <p:spPr>
            <a:xfrm rot="395019">
              <a:off x="7332379" y="2728685"/>
              <a:ext cx="472160" cy="178811"/>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rot="395019">
              <a:off x="7366264" y="2316134"/>
              <a:ext cx="277895" cy="150987"/>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7"/>
            <p:cNvSpPr/>
            <p:nvPr/>
          </p:nvSpPr>
          <p:spPr>
            <a:xfrm rot="395019">
              <a:off x="7458348" y="1828697"/>
              <a:ext cx="109819" cy="215673"/>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7"/>
            <p:cNvSpPr/>
            <p:nvPr/>
          </p:nvSpPr>
          <p:spPr>
            <a:xfrm rot="395019">
              <a:off x="7118839" y="2786758"/>
              <a:ext cx="92341" cy="80857"/>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7"/>
            <p:cNvSpPr/>
            <p:nvPr/>
          </p:nvSpPr>
          <p:spPr>
            <a:xfrm rot="395019">
              <a:off x="7572623" y="2951109"/>
              <a:ext cx="108839" cy="74595"/>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7"/>
            <p:cNvSpPr/>
            <p:nvPr/>
          </p:nvSpPr>
          <p:spPr>
            <a:xfrm rot="395019">
              <a:off x="7778931" y="3042816"/>
              <a:ext cx="58802" cy="48623"/>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7"/>
            <p:cNvSpPr/>
            <p:nvPr/>
          </p:nvSpPr>
          <p:spPr>
            <a:xfrm rot="395019">
              <a:off x="7799898" y="2847436"/>
              <a:ext cx="81561" cy="52652"/>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7"/>
            <p:cNvSpPr/>
            <p:nvPr/>
          </p:nvSpPr>
          <p:spPr>
            <a:xfrm rot="395019">
              <a:off x="7302363" y="2975337"/>
              <a:ext cx="94301" cy="65230"/>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7"/>
            <p:cNvSpPr/>
            <p:nvPr/>
          </p:nvSpPr>
          <p:spPr>
            <a:xfrm rot="395019">
              <a:off x="6958374" y="2872917"/>
              <a:ext cx="70508" cy="78025"/>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rot="395019">
              <a:off x="6717284" y="2405943"/>
              <a:ext cx="114773" cy="74051"/>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7"/>
            <p:cNvSpPr/>
            <p:nvPr/>
          </p:nvSpPr>
          <p:spPr>
            <a:xfrm rot="395019">
              <a:off x="6527939" y="2750734"/>
              <a:ext cx="83412" cy="54830"/>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7"/>
            <p:cNvSpPr/>
            <p:nvPr/>
          </p:nvSpPr>
          <p:spPr>
            <a:xfrm rot="395019">
              <a:off x="6295449" y="2837461"/>
              <a:ext cx="77151" cy="62344"/>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7"/>
            <p:cNvSpPr/>
            <p:nvPr/>
          </p:nvSpPr>
          <p:spPr>
            <a:xfrm rot="395019">
              <a:off x="6684522" y="2787114"/>
              <a:ext cx="103721" cy="48841"/>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7"/>
            <p:cNvSpPr/>
            <p:nvPr/>
          </p:nvSpPr>
          <p:spPr>
            <a:xfrm rot="395019">
              <a:off x="6845782" y="2027076"/>
              <a:ext cx="150545" cy="6495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7"/>
            <p:cNvSpPr/>
            <p:nvPr/>
          </p:nvSpPr>
          <p:spPr>
            <a:xfrm rot="395019">
              <a:off x="7162227" y="2127757"/>
              <a:ext cx="74047" cy="66537"/>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7"/>
            <p:cNvSpPr/>
            <p:nvPr/>
          </p:nvSpPr>
          <p:spPr>
            <a:xfrm rot="395019">
              <a:off x="7254481" y="2025122"/>
              <a:ext cx="60163" cy="30491"/>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7"/>
            <p:cNvSpPr/>
            <p:nvPr/>
          </p:nvSpPr>
          <p:spPr>
            <a:xfrm rot="395019">
              <a:off x="6988932" y="2175675"/>
              <a:ext cx="62015" cy="30655"/>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rot="395019">
              <a:off x="7392978" y="2103220"/>
              <a:ext cx="73503" cy="58424"/>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7"/>
            <p:cNvSpPr/>
            <p:nvPr/>
          </p:nvSpPr>
          <p:spPr>
            <a:xfrm rot="395019">
              <a:off x="7166512" y="2396707"/>
              <a:ext cx="73448" cy="58424"/>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7"/>
            <p:cNvSpPr/>
            <p:nvPr/>
          </p:nvSpPr>
          <p:spPr>
            <a:xfrm rot="395019">
              <a:off x="6768299" y="2140809"/>
              <a:ext cx="88040" cy="48296"/>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7"/>
            <p:cNvSpPr/>
            <p:nvPr/>
          </p:nvSpPr>
          <p:spPr>
            <a:xfrm rot="395019">
              <a:off x="6971399" y="2482079"/>
              <a:ext cx="74864" cy="57716"/>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7"/>
            <p:cNvSpPr/>
            <p:nvPr/>
          </p:nvSpPr>
          <p:spPr>
            <a:xfrm rot="395019">
              <a:off x="6563251" y="2476957"/>
              <a:ext cx="74864" cy="57389"/>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7"/>
            <p:cNvSpPr/>
            <p:nvPr/>
          </p:nvSpPr>
          <p:spPr>
            <a:xfrm rot="395019">
              <a:off x="7674545" y="2387369"/>
              <a:ext cx="50036" cy="42198"/>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7"/>
            <p:cNvSpPr/>
            <p:nvPr/>
          </p:nvSpPr>
          <p:spPr>
            <a:xfrm rot="395019">
              <a:off x="7149724" y="2511802"/>
              <a:ext cx="49927" cy="41817"/>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7"/>
            <p:cNvSpPr/>
            <p:nvPr/>
          </p:nvSpPr>
          <p:spPr>
            <a:xfrm rot="395019">
              <a:off x="6903296" y="1752078"/>
              <a:ext cx="374483" cy="318799"/>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rot="395019">
              <a:off x="7022496" y="1764364"/>
              <a:ext cx="280835" cy="31460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7"/>
            <p:cNvSpPr/>
            <p:nvPr/>
          </p:nvSpPr>
          <p:spPr>
            <a:xfrm rot="395019">
              <a:off x="6986305" y="1784492"/>
              <a:ext cx="138839" cy="164872"/>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7"/>
            <p:cNvSpPr/>
            <p:nvPr/>
          </p:nvSpPr>
          <p:spPr>
            <a:xfrm rot="395019">
              <a:off x="6997463" y="1795336"/>
              <a:ext cx="68929" cy="81619"/>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7"/>
            <p:cNvSpPr/>
            <p:nvPr/>
          </p:nvSpPr>
          <p:spPr>
            <a:xfrm rot="395019">
              <a:off x="7122853" y="1538754"/>
              <a:ext cx="115644" cy="271864"/>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rot="395019">
              <a:off x="6967722" y="2007031"/>
              <a:ext cx="270109" cy="83579"/>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7"/>
          <p:cNvGrpSpPr/>
          <p:nvPr/>
        </p:nvGrpSpPr>
        <p:grpSpPr>
          <a:xfrm rot="408918">
            <a:off x="7965703" y="58655"/>
            <a:ext cx="1069825" cy="1365540"/>
            <a:chOff x="8038627" y="49111"/>
            <a:chExt cx="1050085" cy="1340343"/>
          </a:xfrm>
        </p:grpSpPr>
        <p:grpSp>
          <p:nvGrpSpPr>
            <p:cNvPr id="7759" name="Google Shape;7759;p67"/>
            <p:cNvGrpSpPr/>
            <p:nvPr/>
          </p:nvGrpSpPr>
          <p:grpSpPr>
            <a:xfrm rot="-1441640">
              <a:off x="8254474" y="123372"/>
              <a:ext cx="618391" cy="1191821"/>
              <a:chOff x="1150775" y="3070925"/>
              <a:chExt cx="669125" cy="1289600"/>
            </a:xfrm>
          </p:grpSpPr>
          <p:sp>
            <p:nvSpPr>
              <p:cNvPr id="7760" name="Google Shape;7760;p67"/>
              <p:cNvSpPr/>
              <p:nvPr/>
            </p:nvSpPr>
            <p:spPr>
              <a:xfrm>
                <a:off x="1425975" y="4043800"/>
                <a:ext cx="116900" cy="314500"/>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1150775" y="3070925"/>
                <a:ext cx="669125" cy="974225"/>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2" name="Google Shape;7762;p67"/>
              <p:cNvGrpSpPr/>
              <p:nvPr/>
            </p:nvGrpSpPr>
            <p:grpSpPr>
              <a:xfrm>
                <a:off x="1150775" y="3075125"/>
                <a:ext cx="669075" cy="1285400"/>
                <a:chOff x="1150775" y="3075125"/>
                <a:chExt cx="669075" cy="1285400"/>
              </a:xfrm>
            </p:grpSpPr>
            <p:sp>
              <p:nvSpPr>
                <p:cNvPr id="7763" name="Google Shape;7763;p67"/>
                <p:cNvSpPr/>
                <p:nvPr/>
              </p:nvSpPr>
              <p:spPr>
                <a:xfrm>
                  <a:off x="1599950" y="3180225"/>
                  <a:ext cx="25" cy="25"/>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1425975" y="4043800"/>
                  <a:ext cx="116900" cy="316725"/>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7"/>
                <p:cNvSpPr/>
                <p:nvPr/>
              </p:nvSpPr>
              <p:spPr>
                <a:xfrm>
                  <a:off x="1426875" y="4043800"/>
                  <a:ext cx="116000" cy="47750"/>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7"/>
                <p:cNvSpPr/>
                <p:nvPr/>
              </p:nvSpPr>
              <p:spPr>
                <a:xfrm>
                  <a:off x="1442925" y="4108925"/>
                  <a:ext cx="28575" cy="226400"/>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1183325" y="3475100"/>
                  <a:ext cx="186220" cy="285525"/>
                </a:xfrm>
                <a:custGeom>
                  <a:rect b="b" l="l" r="r" t="t"/>
                  <a:pathLst>
                    <a:path extrusionOk="0" h="11421" w="7460">
                      <a:moveTo>
                        <a:pt x="1464" y="1"/>
                      </a:moveTo>
                      <a:lnTo>
                        <a:pt x="1" y="11384"/>
                      </a:lnTo>
                      <a:lnTo>
                        <a:pt x="7067" y="11420"/>
                      </a:lnTo>
                      <a:lnTo>
                        <a:pt x="7459" y="19"/>
                      </a:lnTo>
                      <a:lnTo>
                        <a:pt x="146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7"/>
                <p:cNvSpPr/>
                <p:nvPr/>
              </p:nvSpPr>
              <p:spPr>
                <a:xfrm>
                  <a:off x="1150775" y="3757875"/>
                  <a:ext cx="208325" cy="285500"/>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7"/>
                <p:cNvSpPr/>
                <p:nvPr/>
              </p:nvSpPr>
              <p:spPr>
                <a:xfrm>
                  <a:off x="1357950" y="3475675"/>
                  <a:ext cx="259972" cy="285492"/>
                </a:xfrm>
                <a:custGeom>
                  <a:rect b="b" l="l" r="r" t="t"/>
                  <a:pathLst>
                    <a:path extrusionOk="0" h="11438" w="10189">
                      <a:moveTo>
                        <a:pt x="393" y="1"/>
                      </a:moveTo>
                      <a:lnTo>
                        <a:pt x="1" y="11402"/>
                      </a:lnTo>
                      <a:lnTo>
                        <a:pt x="10189" y="11438"/>
                      </a:lnTo>
                      <a:lnTo>
                        <a:pt x="9921" y="54"/>
                      </a:lnTo>
                      <a:lnTo>
                        <a:pt x="39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7"/>
                <p:cNvSpPr/>
                <p:nvPr/>
              </p:nvSpPr>
              <p:spPr>
                <a:xfrm>
                  <a:off x="1345275" y="3758775"/>
                  <a:ext cx="283961" cy="285950"/>
                </a:xfrm>
                <a:custGeom>
                  <a:rect b="b" l="l" r="r" t="t"/>
                  <a:pathLst>
                    <a:path extrusionOk="0" h="11438" w="10832">
                      <a:moveTo>
                        <a:pt x="376" y="0"/>
                      </a:moveTo>
                      <a:lnTo>
                        <a:pt x="1" y="11384"/>
                      </a:lnTo>
                      <a:lnTo>
                        <a:pt x="10831" y="11437"/>
                      </a:lnTo>
                      <a:lnTo>
                        <a:pt x="10564" y="36"/>
                      </a:lnTo>
                      <a:lnTo>
                        <a:pt x="376" y="0"/>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1607371" y="3476900"/>
                  <a:ext cx="183075" cy="285500"/>
                </a:xfrm>
                <a:custGeom>
                  <a:rect b="b" l="l" r="r" t="t"/>
                  <a:pathLst>
                    <a:path extrusionOk="0" h="11420" w="7334">
                      <a:moveTo>
                        <a:pt x="0" y="0"/>
                      </a:moveTo>
                      <a:lnTo>
                        <a:pt x="268" y="11384"/>
                      </a:lnTo>
                      <a:lnTo>
                        <a:pt x="7333" y="11419"/>
                      </a:lnTo>
                      <a:lnTo>
                        <a:pt x="5977" y="1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7"/>
                <p:cNvSpPr/>
                <p:nvPr/>
              </p:nvSpPr>
              <p:spPr>
                <a:xfrm>
                  <a:off x="1613775" y="3759650"/>
                  <a:ext cx="206075" cy="285525"/>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7"/>
                <p:cNvSpPr/>
                <p:nvPr/>
              </p:nvSpPr>
              <p:spPr>
                <a:xfrm>
                  <a:off x="1418850" y="3122875"/>
                  <a:ext cx="70500" cy="201650"/>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7"/>
                <p:cNvSpPr/>
                <p:nvPr/>
              </p:nvSpPr>
              <p:spPr>
                <a:xfrm>
                  <a:off x="1367775" y="3075125"/>
                  <a:ext cx="239607" cy="404175"/>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7"/>
                <p:cNvSpPr/>
                <p:nvPr/>
              </p:nvSpPr>
              <p:spPr>
                <a:xfrm>
                  <a:off x="1219888" y="3200050"/>
                  <a:ext cx="158825" cy="278375"/>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7"/>
                <p:cNvSpPr/>
                <p:nvPr/>
              </p:nvSpPr>
              <p:spPr>
                <a:xfrm>
                  <a:off x="1599938" y="3199613"/>
                  <a:ext cx="156150" cy="279250"/>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777" name="Google Shape;7777;p67"/>
            <p:cNvSpPr/>
            <p:nvPr/>
          </p:nvSpPr>
          <p:spPr>
            <a:xfrm rot="-1442116">
              <a:off x="8399794" y="134195"/>
              <a:ext cx="215812" cy="903943"/>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7"/>
          <p:cNvGrpSpPr/>
          <p:nvPr/>
        </p:nvGrpSpPr>
        <p:grpSpPr>
          <a:xfrm>
            <a:off x="8428900" y="4423513"/>
            <a:ext cx="1063550" cy="1064150"/>
            <a:chOff x="3794800" y="3492225"/>
            <a:chExt cx="1063550" cy="1064150"/>
          </a:xfrm>
        </p:grpSpPr>
        <p:sp>
          <p:nvSpPr>
            <p:cNvPr id="7779" name="Google Shape;7779;p67"/>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0" name="Google Shape;7780;p67"/>
            <p:cNvGrpSpPr/>
            <p:nvPr/>
          </p:nvGrpSpPr>
          <p:grpSpPr>
            <a:xfrm>
              <a:off x="3794800" y="3492225"/>
              <a:ext cx="1063550" cy="1064150"/>
              <a:chOff x="3794800" y="3492225"/>
              <a:chExt cx="1063550" cy="1064150"/>
            </a:xfrm>
          </p:grpSpPr>
          <p:sp>
            <p:nvSpPr>
              <p:cNvPr id="7781" name="Google Shape;7781;p67"/>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7"/>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7"/>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7"/>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7"/>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7"/>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2" name="Shape 7792"/>
        <p:cNvGrpSpPr/>
        <p:nvPr/>
      </p:nvGrpSpPr>
      <p:grpSpPr>
        <a:xfrm>
          <a:off x="0" y="0"/>
          <a:ext cx="0" cy="0"/>
          <a:chOff x="0" y="0"/>
          <a:chExt cx="0" cy="0"/>
        </a:xfrm>
      </p:grpSpPr>
      <p:sp>
        <p:nvSpPr>
          <p:cNvPr id="7793" name="Google Shape;7793;p68"/>
          <p:cNvSpPr txBox="1"/>
          <p:nvPr>
            <p:ph idx="1" type="subTitle"/>
          </p:nvPr>
        </p:nvSpPr>
        <p:spPr>
          <a:xfrm>
            <a:off x="5269563" y="2522650"/>
            <a:ext cx="3115500" cy="117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7794" name="Google Shape;7794;p68"/>
          <p:cNvSpPr txBox="1"/>
          <p:nvPr>
            <p:ph type="title"/>
          </p:nvPr>
        </p:nvSpPr>
        <p:spPr>
          <a:xfrm>
            <a:off x="5269575" y="1387650"/>
            <a:ext cx="2098500" cy="117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a:t>
            </a:r>
            <a:r>
              <a:rPr lang="en">
                <a:solidFill>
                  <a:schemeClr val="lt1"/>
                </a:solidFill>
              </a:rPr>
              <a:t>app</a:t>
            </a:r>
            <a:endParaRPr>
              <a:solidFill>
                <a:schemeClr val="lt1"/>
              </a:solidFill>
            </a:endParaRPr>
          </a:p>
        </p:txBody>
      </p:sp>
      <p:grpSp>
        <p:nvGrpSpPr>
          <p:cNvPr id="7795" name="Google Shape;7795;p68"/>
          <p:cNvGrpSpPr/>
          <p:nvPr/>
        </p:nvGrpSpPr>
        <p:grpSpPr>
          <a:xfrm>
            <a:off x="729575" y="1626421"/>
            <a:ext cx="4058995" cy="2065478"/>
            <a:chOff x="729575" y="1626421"/>
            <a:chExt cx="4058995" cy="2065478"/>
          </a:xfrm>
        </p:grpSpPr>
        <p:sp>
          <p:nvSpPr>
            <p:cNvPr id="7796" name="Google Shape;7796;p68"/>
            <p:cNvSpPr/>
            <p:nvPr/>
          </p:nvSpPr>
          <p:spPr>
            <a:xfrm rot="-5400000">
              <a:off x="1726333" y="629663"/>
              <a:ext cx="2065478" cy="4058995"/>
            </a:xfrm>
            <a:custGeom>
              <a:rect b="b" l="l" r="r" t="t"/>
              <a:pathLst>
                <a:path extrusionOk="0" h="202823" w="95757">
                  <a:moveTo>
                    <a:pt x="55823" y="15602"/>
                  </a:moveTo>
                  <a:cubicBezTo>
                    <a:pt x="56968" y="15602"/>
                    <a:pt x="57970" y="16604"/>
                    <a:pt x="57970" y="17749"/>
                  </a:cubicBezTo>
                  <a:lnTo>
                    <a:pt x="57970" y="17892"/>
                  </a:lnTo>
                  <a:cubicBezTo>
                    <a:pt x="57970" y="19037"/>
                    <a:pt x="56968" y="20039"/>
                    <a:pt x="55823" y="20039"/>
                  </a:cubicBezTo>
                  <a:lnTo>
                    <a:pt x="41080" y="20039"/>
                  </a:lnTo>
                  <a:cubicBezTo>
                    <a:pt x="39935" y="20039"/>
                    <a:pt x="38933" y="19037"/>
                    <a:pt x="38933" y="17892"/>
                  </a:cubicBezTo>
                  <a:lnTo>
                    <a:pt x="38933" y="17749"/>
                  </a:lnTo>
                  <a:cubicBezTo>
                    <a:pt x="38933" y="16604"/>
                    <a:pt x="39935" y="15602"/>
                    <a:pt x="41080" y="15602"/>
                  </a:cubicBezTo>
                  <a:close/>
                  <a:moveTo>
                    <a:pt x="89173" y="28913"/>
                  </a:moveTo>
                  <a:lnTo>
                    <a:pt x="89173" y="173909"/>
                  </a:lnTo>
                  <a:lnTo>
                    <a:pt x="7729" y="173909"/>
                  </a:lnTo>
                  <a:lnTo>
                    <a:pt x="7729" y="28913"/>
                  </a:lnTo>
                  <a:close/>
                  <a:moveTo>
                    <a:pt x="13598" y="0"/>
                  </a:moveTo>
                  <a:cubicBezTo>
                    <a:pt x="6012" y="0"/>
                    <a:pt x="0" y="6155"/>
                    <a:pt x="0" y="13598"/>
                  </a:cubicBezTo>
                  <a:lnTo>
                    <a:pt x="0" y="189225"/>
                  </a:lnTo>
                  <a:cubicBezTo>
                    <a:pt x="0" y="196811"/>
                    <a:pt x="6012" y="202823"/>
                    <a:pt x="13598" y="202823"/>
                  </a:cubicBezTo>
                  <a:lnTo>
                    <a:pt x="82159" y="202823"/>
                  </a:lnTo>
                  <a:cubicBezTo>
                    <a:pt x="89745" y="202823"/>
                    <a:pt x="95757" y="196811"/>
                    <a:pt x="95757" y="189225"/>
                  </a:cubicBezTo>
                  <a:lnTo>
                    <a:pt x="95757" y="13598"/>
                  </a:lnTo>
                  <a:cubicBezTo>
                    <a:pt x="95757" y="6155"/>
                    <a:pt x="89745" y="0"/>
                    <a:pt x="821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8"/>
            <p:cNvSpPr/>
            <p:nvPr/>
          </p:nvSpPr>
          <p:spPr>
            <a:xfrm rot="-5400000">
              <a:off x="4525150" y="2575313"/>
              <a:ext cx="171600" cy="167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798" name="Google Shape;7798;p68"/>
          <p:cNvPicPr preferRelativeResize="0"/>
          <p:nvPr/>
        </p:nvPicPr>
        <p:blipFill rotWithShape="1">
          <a:blip r:embed="rId3">
            <a:alphaModFix/>
          </a:blip>
          <a:srcRect b="0" l="0" r="0" t="0"/>
          <a:stretch/>
        </p:blipFill>
        <p:spPr>
          <a:xfrm>
            <a:off x="1237100" y="1763525"/>
            <a:ext cx="3184450" cy="1791250"/>
          </a:xfrm>
          <a:prstGeom prst="rect">
            <a:avLst/>
          </a:prstGeom>
          <a:noFill/>
          <a:ln>
            <a:noFill/>
          </a:ln>
        </p:spPr>
      </p:pic>
      <p:grpSp>
        <p:nvGrpSpPr>
          <p:cNvPr id="7799" name="Google Shape;7799;p68"/>
          <p:cNvGrpSpPr/>
          <p:nvPr/>
        </p:nvGrpSpPr>
        <p:grpSpPr>
          <a:xfrm>
            <a:off x="1510325" y="4608500"/>
            <a:ext cx="672425" cy="340950"/>
            <a:chOff x="1665975" y="4057425"/>
            <a:chExt cx="672425" cy="340950"/>
          </a:xfrm>
        </p:grpSpPr>
        <p:sp>
          <p:nvSpPr>
            <p:cNvPr id="7800" name="Google Shape;7800;p68"/>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1" name="Google Shape;7801;p68"/>
            <p:cNvGrpSpPr/>
            <p:nvPr/>
          </p:nvGrpSpPr>
          <p:grpSpPr>
            <a:xfrm>
              <a:off x="1665975" y="4057425"/>
              <a:ext cx="672425" cy="340950"/>
              <a:chOff x="1665975" y="4057425"/>
              <a:chExt cx="672425" cy="340950"/>
            </a:xfrm>
          </p:grpSpPr>
          <p:sp>
            <p:nvSpPr>
              <p:cNvPr id="7802" name="Google Shape;7802;p68"/>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8"/>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8"/>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8"/>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8"/>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8"/>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8"/>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8"/>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8"/>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8"/>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8"/>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3" name="Google Shape;7813;p68"/>
          <p:cNvGrpSpPr/>
          <p:nvPr/>
        </p:nvGrpSpPr>
        <p:grpSpPr>
          <a:xfrm>
            <a:off x="7414145" y="3876453"/>
            <a:ext cx="1141879" cy="1151354"/>
            <a:chOff x="5602775" y="1038825"/>
            <a:chExt cx="1221000" cy="1231000"/>
          </a:xfrm>
        </p:grpSpPr>
        <p:sp>
          <p:nvSpPr>
            <p:cNvPr id="7814" name="Google Shape;7814;p68"/>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8"/>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6" name="Google Shape;7816;p68"/>
            <p:cNvGrpSpPr/>
            <p:nvPr/>
          </p:nvGrpSpPr>
          <p:grpSpPr>
            <a:xfrm>
              <a:off x="5602775" y="1038950"/>
              <a:ext cx="1221000" cy="1230875"/>
              <a:chOff x="5602775" y="1038950"/>
              <a:chExt cx="1221000" cy="1230875"/>
            </a:xfrm>
          </p:grpSpPr>
          <p:sp>
            <p:nvSpPr>
              <p:cNvPr id="7817" name="Google Shape;7817;p68"/>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8"/>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8"/>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8"/>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8"/>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8"/>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8"/>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8"/>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8"/>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8"/>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8"/>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8"/>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8"/>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8"/>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8"/>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8"/>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8"/>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8"/>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8"/>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8"/>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8"/>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8"/>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8"/>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8"/>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8"/>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8"/>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8"/>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8"/>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8"/>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8"/>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8"/>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8"/>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9" name="Google Shape;7849;p68"/>
          <p:cNvGrpSpPr/>
          <p:nvPr/>
        </p:nvGrpSpPr>
        <p:grpSpPr>
          <a:xfrm rot="1722704">
            <a:off x="272099" y="250474"/>
            <a:ext cx="1010885" cy="890867"/>
            <a:chOff x="674325" y="1440625"/>
            <a:chExt cx="841650" cy="741725"/>
          </a:xfrm>
        </p:grpSpPr>
        <p:sp>
          <p:nvSpPr>
            <p:cNvPr id="7850" name="Google Shape;7850;p68"/>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1" name="Google Shape;7851;p68"/>
            <p:cNvGrpSpPr/>
            <p:nvPr/>
          </p:nvGrpSpPr>
          <p:grpSpPr>
            <a:xfrm>
              <a:off x="674325" y="1440625"/>
              <a:ext cx="841650" cy="741725"/>
              <a:chOff x="674325" y="1440625"/>
              <a:chExt cx="841650" cy="741725"/>
            </a:xfrm>
          </p:grpSpPr>
          <p:sp>
            <p:nvSpPr>
              <p:cNvPr id="7852" name="Google Shape;7852;p68"/>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8"/>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8"/>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8"/>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8"/>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8"/>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8"/>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9" name="Google Shape;7859;p68"/>
          <p:cNvGrpSpPr/>
          <p:nvPr/>
        </p:nvGrpSpPr>
        <p:grpSpPr>
          <a:xfrm rot="554476">
            <a:off x="7575069" y="266019"/>
            <a:ext cx="958309" cy="1218720"/>
            <a:chOff x="1967950" y="1523375"/>
            <a:chExt cx="906875" cy="1153275"/>
          </a:xfrm>
        </p:grpSpPr>
        <p:sp>
          <p:nvSpPr>
            <p:cNvPr id="7860" name="Google Shape;7860;p68"/>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1" name="Google Shape;7861;p68"/>
            <p:cNvGrpSpPr/>
            <p:nvPr/>
          </p:nvGrpSpPr>
          <p:grpSpPr>
            <a:xfrm>
              <a:off x="2050475" y="1523375"/>
              <a:ext cx="811425" cy="1153275"/>
              <a:chOff x="2050475" y="1523375"/>
              <a:chExt cx="811425" cy="1153275"/>
            </a:xfrm>
          </p:grpSpPr>
          <p:sp>
            <p:nvSpPr>
              <p:cNvPr id="7862" name="Google Shape;7862;p68"/>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8"/>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8"/>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8"/>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8"/>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8"/>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8"/>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8"/>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8"/>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8"/>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8"/>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8"/>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8"/>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8"/>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8"/>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8"/>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8"/>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8"/>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8"/>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8"/>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8"/>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8"/>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8"/>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8"/>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8"/>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8"/>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8"/>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8"/>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8"/>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8"/>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2" name="Google Shape;7892;p68"/>
          <p:cNvGrpSpPr/>
          <p:nvPr/>
        </p:nvGrpSpPr>
        <p:grpSpPr>
          <a:xfrm flipH="1" rot="-142249">
            <a:off x="228246" y="3760635"/>
            <a:ext cx="609674" cy="1255094"/>
            <a:chOff x="3197975" y="3055775"/>
            <a:chExt cx="633675" cy="1304775"/>
          </a:xfrm>
        </p:grpSpPr>
        <p:sp>
          <p:nvSpPr>
            <p:cNvPr id="7893" name="Google Shape;7893;p68"/>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8"/>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5" name="Google Shape;7895;p68"/>
            <p:cNvGrpSpPr/>
            <p:nvPr/>
          </p:nvGrpSpPr>
          <p:grpSpPr>
            <a:xfrm>
              <a:off x="3198650" y="3055775"/>
              <a:ext cx="633000" cy="1304750"/>
              <a:chOff x="3198650" y="3055775"/>
              <a:chExt cx="633000" cy="1304750"/>
            </a:xfrm>
          </p:grpSpPr>
          <p:sp>
            <p:nvSpPr>
              <p:cNvPr id="7896" name="Google Shape;7896;p68"/>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8"/>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8"/>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8"/>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8"/>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8"/>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8"/>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8"/>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8"/>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8"/>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8"/>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8"/>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8"/>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12" name="Shape 7912"/>
        <p:cNvGrpSpPr/>
        <p:nvPr/>
      </p:nvGrpSpPr>
      <p:grpSpPr>
        <a:xfrm>
          <a:off x="0" y="0"/>
          <a:ext cx="0" cy="0"/>
          <a:chOff x="0" y="0"/>
          <a:chExt cx="0" cy="0"/>
        </a:xfrm>
      </p:grpSpPr>
      <p:sp>
        <p:nvSpPr>
          <p:cNvPr id="7913" name="Google Shape;7913;p69"/>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t>
            </a:r>
            <a:r>
              <a:rPr lang="en">
                <a:solidFill>
                  <a:schemeClr val="lt1"/>
                </a:solidFill>
              </a:rPr>
              <a:t>team</a:t>
            </a:r>
            <a:endParaRPr>
              <a:solidFill>
                <a:schemeClr val="lt1"/>
              </a:solidFill>
            </a:endParaRPr>
          </a:p>
        </p:txBody>
      </p:sp>
      <p:sp>
        <p:nvSpPr>
          <p:cNvPr id="7914" name="Google Shape;7914;p69"/>
          <p:cNvSpPr txBox="1"/>
          <p:nvPr>
            <p:ph idx="3" type="subTitle"/>
          </p:nvPr>
        </p:nvSpPr>
        <p:spPr>
          <a:xfrm>
            <a:off x="1913975" y="3512375"/>
            <a:ext cx="2330700" cy="45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7915" name="Google Shape;7915;p69"/>
          <p:cNvSpPr txBox="1"/>
          <p:nvPr>
            <p:ph idx="1" type="subTitle"/>
          </p:nvPr>
        </p:nvSpPr>
        <p:spPr>
          <a:xfrm>
            <a:off x="4899325" y="3915325"/>
            <a:ext cx="233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916" name="Google Shape;7916;p69"/>
          <p:cNvSpPr txBox="1"/>
          <p:nvPr>
            <p:ph idx="2" type="subTitle"/>
          </p:nvPr>
        </p:nvSpPr>
        <p:spPr>
          <a:xfrm>
            <a:off x="1913975" y="3915325"/>
            <a:ext cx="233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917" name="Google Shape;7917;p69"/>
          <p:cNvSpPr txBox="1"/>
          <p:nvPr>
            <p:ph idx="4" type="subTitle"/>
          </p:nvPr>
        </p:nvSpPr>
        <p:spPr>
          <a:xfrm>
            <a:off x="4899325" y="3512375"/>
            <a:ext cx="2330700" cy="45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Timmy Jimmy</a:t>
            </a:r>
            <a:endParaRPr/>
          </a:p>
        </p:txBody>
      </p:sp>
      <p:pic>
        <p:nvPicPr>
          <p:cNvPr id="7918" name="Google Shape;7918;p69"/>
          <p:cNvPicPr preferRelativeResize="0"/>
          <p:nvPr/>
        </p:nvPicPr>
        <p:blipFill rotWithShape="1">
          <a:blip r:embed="rId3">
            <a:alphaModFix/>
          </a:blip>
          <a:srcRect b="1718" l="13085" r="22038" t="1709"/>
          <a:stretch/>
        </p:blipFill>
        <p:spPr>
          <a:xfrm>
            <a:off x="2139875" y="1428525"/>
            <a:ext cx="1878900" cy="1864200"/>
          </a:xfrm>
          <a:prstGeom prst="ellipse">
            <a:avLst/>
          </a:prstGeom>
          <a:noFill/>
          <a:ln cap="flat" cmpd="sng" w="38100">
            <a:solidFill>
              <a:srgbClr val="FFFFFF"/>
            </a:solidFill>
            <a:prstDash val="solid"/>
            <a:round/>
            <a:headEnd len="sm" w="sm" type="none"/>
            <a:tailEnd len="sm" w="sm" type="none"/>
          </a:ln>
        </p:spPr>
      </p:pic>
      <p:pic>
        <p:nvPicPr>
          <p:cNvPr id="7919" name="Google Shape;7919;p69"/>
          <p:cNvPicPr preferRelativeResize="0"/>
          <p:nvPr/>
        </p:nvPicPr>
        <p:blipFill rotWithShape="1">
          <a:blip r:embed="rId4">
            <a:alphaModFix/>
          </a:blip>
          <a:srcRect b="29586" l="0" r="15426" t="14485"/>
          <a:stretch/>
        </p:blipFill>
        <p:spPr>
          <a:xfrm>
            <a:off x="5125225" y="1428525"/>
            <a:ext cx="1878900" cy="1864200"/>
          </a:xfrm>
          <a:prstGeom prst="ellipse">
            <a:avLst/>
          </a:prstGeom>
          <a:noFill/>
          <a:ln cap="flat" cmpd="sng" w="38100">
            <a:solidFill>
              <a:srgbClr val="FFFFFF"/>
            </a:solidFill>
            <a:prstDash val="solid"/>
            <a:round/>
            <a:headEnd len="sm" w="sm" type="none"/>
            <a:tailEnd len="sm" w="sm" type="none"/>
          </a:ln>
        </p:spPr>
      </p:pic>
      <p:grpSp>
        <p:nvGrpSpPr>
          <p:cNvPr id="7920" name="Google Shape;7920;p69"/>
          <p:cNvGrpSpPr/>
          <p:nvPr/>
        </p:nvGrpSpPr>
        <p:grpSpPr>
          <a:xfrm rot="-1273357">
            <a:off x="8012038" y="879027"/>
            <a:ext cx="662014" cy="627413"/>
            <a:chOff x="659900" y="3967675"/>
            <a:chExt cx="662000" cy="627400"/>
          </a:xfrm>
        </p:grpSpPr>
        <p:sp>
          <p:nvSpPr>
            <p:cNvPr id="7921" name="Google Shape;7921;p69"/>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2" name="Google Shape;7922;p69"/>
            <p:cNvGrpSpPr/>
            <p:nvPr/>
          </p:nvGrpSpPr>
          <p:grpSpPr>
            <a:xfrm>
              <a:off x="659900" y="3967675"/>
              <a:ext cx="662000" cy="627400"/>
              <a:chOff x="659900" y="3967675"/>
              <a:chExt cx="662000" cy="627400"/>
            </a:xfrm>
          </p:grpSpPr>
          <p:sp>
            <p:nvSpPr>
              <p:cNvPr id="7923" name="Google Shape;7923;p69"/>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9"/>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9"/>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9"/>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9"/>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9"/>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9"/>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9"/>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9"/>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9"/>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9"/>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9"/>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9"/>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9"/>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9"/>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9"/>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9"/>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9"/>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9"/>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2" name="Google Shape;7942;p69"/>
          <p:cNvGrpSpPr/>
          <p:nvPr/>
        </p:nvGrpSpPr>
        <p:grpSpPr>
          <a:xfrm>
            <a:off x="8370975" y="4629000"/>
            <a:ext cx="672425" cy="340950"/>
            <a:chOff x="1665975" y="4057425"/>
            <a:chExt cx="672425" cy="340950"/>
          </a:xfrm>
        </p:grpSpPr>
        <p:sp>
          <p:nvSpPr>
            <p:cNvPr id="7943" name="Google Shape;7943;p69"/>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4" name="Google Shape;7944;p69"/>
            <p:cNvGrpSpPr/>
            <p:nvPr/>
          </p:nvGrpSpPr>
          <p:grpSpPr>
            <a:xfrm>
              <a:off x="1665975" y="4057425"/>
              <a:ext cx="672425" cy="340950"/>
              <a:chOff x="1665975" y="4057425"/>
              <a:chExt cx="672425" cy="340950"/>
            </a:xfrm>
          </p:grpSpPr>
          <p:sp>
            <p:nvSpPr>
              <p:cNvPr id="7945" name="Google Shape;7945;p69"/>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9"/>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9"/>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9"/>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9"/>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9"/>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9"/>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9"/>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9"/>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9"/>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9"/>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56" name="Google Shape;7956;p69"/>
          <p:cNvGrpSpPr/>
          <p:nvPr/>
        </p:nvGrpSpPr>
        <p:grpSpPr>
          <a:xfrm rot="797553">
            <a:off x="315170" y="169480"/>
            <a:ext cx="619364" cy="1382819"/>
            <a:chOff x="4311150" y="3099925"/>
            <a:chExt cx="602650" cy="1345375"/>
          </a:xfrm>
        </p:grpSpPr>
        <p:sp>
          <p:nvSpPr>
            <p:cNvPr id="7957" name="Google Shape;7957;p69"/>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9"/>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9" name="Google Shape;7959;p69"/>
            <p:cNvGrpSpPr/>
            <p:nvPr/>
          </p:nvGrpSpPr>
          <p:grpSpPr>
            <a:xfrm>
              <a:off x="4311150" y="3099925"/>
              <a:ext cx="602200" cy="1342400"/>
              <a:chOff x="4311150" y="3099925"/>
              <a:chExt cx="602200" cy="1342400"/>
            </a:xfrm>
          </p:grpSpPr>
          <p:sp>
            <p:nvSpPr>
              <p:cNvPr id="7960" name="Google Shape;7960;p69"/>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9"/>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9"/>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9"/>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9"/>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9"/>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9"/>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9"/>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8" name="Google Shape;7968;p69"/>
          <p:cNvGrpSpPr/>
          <p:nvPr/>
        </p:nvGrpSpPr>
        <p:grpSpPr>
          <a:xfrm rot="611664">
            <a:off x="7618219" y="3634534"/>
            <a:ext cx="768215" cy="1277530"/>
            <a:chOff x="3113450" y="1273725"/>
            <a:chExt cx="857825" cy="1426550"/>
          </a:xfrm>
        </p:grpSpPr>
        <p:sp>
          <p:nvSpPr>
            <p:cNvPr id="7969" name="Google Shape;7969;p69"/>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69"/>
            <p:cNvGrpSpPr/>
            <p:nvPr/>
          </p:nvGrpSpPr>
          <p:grpSpPr>
            <a:xfrm>
              <a:off x="3113450" y="1273725"/>
              <a:ext cx="855125" cy="1426550"/>
              <a:chOff x="3113450" y="1273725"/>
              <a:chExt cx="855125" cy="1426550"/>
            </a:xfrm>
          </p:grpSpPr>
          <p:sp>
            <p:nvSpPr>
              <p:cNvPr id="7971" name="Google Shape;7971;p69"/>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9"/>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9"/>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9"/>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9"/>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9"/>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9"/>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9"/>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9"/>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9"/>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9"/>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9"/>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9"/>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9"/>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9"/>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9"/>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9"/>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8" name="Google Shape;7988;p69"/>
          <p:cNvGrpSpPr/>
          <p:nvPr/>
        </p:nvGrpSpPr>
        <p:grpSpPr>
          <a:xfrm>
            <a:off x="90452" y="4267492"/>
            <a:ext cx="577819" cy="572681"/>
            <a:chOff x="2733200" y="4036075"/>
            <a:chExt cx="588650" cy="583475"/>
          </a:xfrm>
        </p:grpSpPr>
        <p:sp>
          <p:nvSpPr>
            <p:cNvPr id="7989" name="Google Shape;7989;p69"/>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9"/>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9"/>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9"/>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9"/>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9"/>
          <p:cNvGrpSpPr/>
          <p:nvPr/>
        </p:nvGrpSpPr>
        <p:grpSpPr>
          <a:xfrm>
            <a:off x="8299104" y="-719008"/>
            <a:ext cx="1321688" cy="1214513"/>
            <a:chOff x="2371425" y="1495175"/>
            <a:chExt cx="1069500" cy="982775"/>
          </a:xfrm>
        </p:grpSpPr>
        <p:sp>
          <p:nvSpPr>
            <p:cNvPr id="7995" name="Google Shape;7995;p69"/>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6" name="Google Shape;7996;p69"/>
            <p:cNvGrpSpPr/>
            <p:nvPr/>
          </p:nvGrpSpPr>
          <p:grpSpPr>
            <a:xfrm>
              <a:off x="2379150" y="1495175"/>
              <a:ext cx="1061775" cy="982775"/>
              <a:chOff x="2379150" y="1495175"/>
              <a:chExt cx="1061775" cy="982775"/>
            </a:xfrm>
          </p:grpSpPr>
          <p:sp>
            <p:nvSpPr>
              <p:cNvPr id="7997" name="Google Shape;7997;p69"/>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9"/>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9"/>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9"/>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9"/>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9"/>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9"/>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9"/>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9"/>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9"/>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9"/>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9"/>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9"/>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9"/>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4" name="Shape 8014"/>
        <p:cNvGrpSpPr/>
        <p:nvPr/>
      </p:nvGrpSpPr>
      <p:grpSpPr>
        <a:xfrm>
          <a:off x="0" y="0"/>
          <a:ext cx="0" cy="0"/>
          <a:chOff x="0" y="0"/>
          <a:chExt cx="0" cy="0"/>
        </a:xfrm>
      </p:grpSpPr>
      <p:sp>
        <p:nvSpPr>
          <p:cNvPr id="8015" name="Google Shape;8015;p70"/>
          <p:cNvSpPr txBox="1"/>
          <p:nvPr>
            <p:ph idx="1" type="subTitle"/>
          </p:nvPr>
        </p:nvSpPr>
        <p:spPr>
          <a:xfrm>
            <a:off x="2763300" y="1537475"/>
            <a:ext cx="3617400" cy="116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t/>
            </a:r>
            <a:endParaRPr sz="1100"/>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yourwebsite.com</a:t>
            </a:r>
            <a:endParaRPr/>
          </a:p>
        </p:txBody>
      </p:sp>
      <p:grpSp>
        <p:nvGrpSpPr>
          <p:cNvPr id="8016" name="Google Shape;8016;p70"/>
          <p:cNvGrpSpPr/>
          <p:nvPr/>
        </p:nvGrpSpPr>
        <p:grpSpPr>
          <a:xfrm>
            <a:off x="4629635" y="2906344"/>
            <a:ext cx="491999" cy="482911"/>
            <a:chOff x="3763184" y="3817357"/>
            <a:chExt cx="363314" cy="356576"/>
          </a:xfrm>
        </p:grpSpPr>
        <p:sp>
          <p:nvSpPr>
            <p:cNvPr id="8017" name="Google Shape;8017;p70"/>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0"/>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0"/>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0"/>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0"/>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70"/>
          <p:cNvGrpSpPr/>
          <p:nvPr/>
        </p:nvGrpSpPr>
        <p:grpSpPr>
          <a:xfrm>
            <a:off x="5237401" y="2906344"/>
            <a:ext cx="491502" cy="482911"/>
            <a:chOff x="4211985" y="3817357"/>
            <a:chExt cx="362947" cy="356576"/>
          </a:xfrm>
        </p:grpSpPr>
        <p:sp>
          <p:nvSpPr>
            <p:cNvPr id="8023" name="Google Shape;8023;p70"/>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0"/>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000000">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0"/>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70"/>
          <p:cNvGrpSpPr/>
          <p:nvPr/>
        </p:nvGrpSpPr>
        <p:grpSpPr>
          <a:xfrm>
            <a:off x="4022366" y="2906344"/>
            <a:ext cx="491467" cy="483302"/>
            <a:chOff x="3314750" y="3817357"/>
            <a:chExt cx="362920" cy="356865"/>
          </a:xfrm>
        </p:grpSpPr>
        <p:grpSp>
          <p:nvGrpSpPr>
            <p:cNvPr id="8027" name="Google Shape;8027;p70"/>
            <p:cNvGrpSpPr/>
            <p:nvPr/>
          </p:nvGrpSpPr>
          <p:grpSpPr>
            <a:xfrm>
              <a:off x="3314750" y="3817357"/>
              <a:ext cx="362920" cy="356865"/>
              <a:chOff x="3314750" y="3817357"/>
              <a:chExt cx="362920" cy="356865"/>
            </a:xfrm>
          </p:grpSpPr>
          <p:sp>
            <p:nvSpPr>
              <p:cNvPr id="8028" name="Google Shape;8028;p7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000000">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70"/>
            <p:cNvGrpSpPr/>
            <p:nvPr/>
          </p:nvGrpSpPr>
          <p:grpSpPr>
            <a:xfrm>
              <a:off x="3394986" y="3894612"/>
              <a:ext cx="202339" cy="202323"/>
              <a:chOff x="935197" y="1793977"/>
              <a:chExt cx="256451" cy="256430"/>
            </a:xfrm>
          </p:grpSpPr>
          <p:sp>
            <p:nvSpPr>
              <p:cNvPr id="8031" name="Google Shape;8031;p7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3" name="Google Shape;8033;p70"/>
          <p:cNvGrpSpPr/>
          <p:nvPr/>
        </p:nvGrpSpPr>
        <p:grpSpPr>
          <a:xfrm>
            <a:off x="3415097" y="2906344"/>
            <a:ext cx="491467" cy="483302"/>
            <a:chOff x="2866317" y="3817357"/>
            <a:chExt cx="362920" cy="356865"/>
          </a:xfrm>
        </p:grpSpPr>
        <p:sp>
          <p:nvSpPr>
            <p:cNvPr id="8034" name="Google Shape;8034;p7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0"/>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000000">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7" name="Google Shape;8037;p70"/>
          <p:cNvSpPr txBox="1"/>
          <p:nvPr>
            <p:ph idx="2" type="body"/>
          </p:nvPr>
        </p:nvSpPr>
        <p:spPr>
          <a:xfrm>
            <a:off x="3049950" y="4348225"/>
            <a:ext cx="3044100" cy="21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Please keep this slide for attribution</a:t>
            </a:r>
            <a:endParaRPr/>
          </a:p>
        </p:txBody>
      </p:sp>
      <p:sp>
        <p:nvSpPr>
          <p:cNvPr id="8038" name="Google Shape;8038;p70"/>
          <p:cNvSpPr txBox="1"/>
          <p:nvPr>
            <p:ph type="ctrTitle"/>
          </p:nvPr>
        </p:nvSpPr>
        <p:spPr>
          <a:xfrm>
            <a:off x="2574900" y="483275"/>
            <a:ext cx="3994200" cy="123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r>
              <a:rPr lang="en">
                <a:solidFill>
                  <a:schemeClr val="lt1"/>
                </a:solidFill>
              </a:rPr>
              <a:t>!</a:t>
            </a:r>
            <a:endParaRPr>
              <a:solidFill>
                <a:schemeClr val="lt1"/>
              </a:solidFill>
            </a:endParaRPr>
          </a:p>
        </p:txBody>
      </p:sp>
      <p:grpSp>
        <p:nvGrpSpPr>
          <p:cNvPr id="8039" name="Google Shape;8039;p70"/>
          <p:cNvGrpSpPr/>
          <p:nvPr/>
        </p:nvGrpSpPr>
        <p:grpSpPr>
          <a:xfrm rot="-2439390">
            <a:off x="8435115" y="4135378"/>
            <a:ext cx="450665" cy="446741"/>
            <a:chOff x="2733200" y="4036075"/>
            <a:chExt cx="588650" cy="583475"/>
          </a:xfrm>
        </p:grpSpPr>
        <p:sp>
          <p:nvSpPr>
            <p:cNvPr id="8040" name="Google Shape;8040;p70"/>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0"/>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0"/>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0"/>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0"/>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70"/>
          <p:cNvGrpSpPr/>
          <p:nvPr/>
        </p:nvGrpSpPr>
        <p:grpSpPr>
          <a:xfrm rot="2822374">
            <a:off x="432545" y="3979587"/>
            <a:ext cx="1208112" cy="1218181"/>
            <a:chOff x="5602775" y="1038825"/>
            <a:chExt cx="1221000" cy="1231000"/>
          </a:xfrm>
        </p:grpSpPr>
        <p:sp>
          <p:nvSpPr>
            <p:cNvPr id="8046" name="Google Shape;8046;p70"/>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0"/>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8" name="Google Shape;8048;p70"/>
            <p:cNvGrpSpPr/>
            <p:nvPr/>
          </p:nvGrpSpPr>
          <p:grpSpPr>
            <a:xfrm>
              <a:off x="5602775" y="1038950"/>
              <a:ext cx="1221000" cy="1230875"/>
              <a:chOff x="5602775" y="1038950"/>
              <a:chExt cx="1221000" cy="1230875"/>
            </a:xfrm>
          </p:grpSpPr>
          <p:sp>
            <p:nvSpPr>
              <p:cNvPr id="8049" name="Google Shape;8049;p70"/>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0"/>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0"/>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0"/>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0"/>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0"/>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0"/>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0"/>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0"/>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0"/>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0"/>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0"/>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0"/>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0"/>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0"/>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0"/>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0"/>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0"/>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0"/>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0"/>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0"/>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0"/>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0"/>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0"/>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0"/>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0"/>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1" name="Google Shape;8081;p70"/>
          <p:cNvGrpSpPr/>
          <p:nvPr/>
        </p:nvGrpSpPr>
        <p:grpSpPr>
          <a:xfrm flipH="1" rot="-1028429">
            <a:off x="6798208" y="2655911"/>
            <a:ext cx="1386242" cy="1762625"/>
            <a:chOff x="1967950" y="1523375"/>
            <a:chExt cx="906875" cy="1153275"/>
          </a:xfrm>
        </p:grpSpPr>
        <p:sp>
          <p:nvSpPr>
            <p:cNvPr id="8082" name="Google Shape;8082;p70"/>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3" name="Google Shape;8083;p70"/>
            <p:cNvGrpSpPr/>
            <p:nvPr/>
          </p:nvGrpSpPr>
          <p:grpSpPr>
            <a:xfrm>
              <a:off x="2050475" y="1523375"/>
              <a:ext cx="811425" cy="1153275"/>
              <a:chOff x="2050475" y="1523375"/>
              <a:chExt cx="811425" cy="1153275"/>
            </a:xfrm>
          </p:grpSpPr>
          <p:sp>
            <p:nvSpPr>
              <p:cNvPr id="8084" name="Google Shape;8084;p70"/>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0"/>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0"/>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0"/>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0"/>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0"/>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0"/>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0"/>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0"/>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0"/>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0"/>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0"/>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0"/>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0"/>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0"/>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0"/>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4" name="Google Shape;8114;p70"/>
          <p:cNvGrpSpPr/>
          <p:nvPr/>
        </p:nvGrpSpPr>
        <p:grpSpPr>
          <a:xfrm rot="9004732">
            <a:off x="6913701" y="128240"/>
            <a:ext cx="1870472" cy="1114983"/>
            <a:chOff x="5052100" y="2439175"/>
            <a:chExt cx="1870500" cy="1115000"/>
          </a:xfrm>
        </p:grpSpPr>
        <p:sp>
          <p:nvSpPr>
            <p:cNvPr id="8115" name="Google Shape;8115;p70"/>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0"/>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7" name="Google Shape;8117;p70"/>
            <p:cNvGrpSpPr/>
            <p:nvPr/>
          </p:nvGrpSpPr>
          <p:grpSpPr>
            <a:xfrm>
              <a:off x="5052100" y="2439175"/>
              <a:ext cx="1870500" cy="1115000"/>
              <a:chOff x="5052100" y="2439175"/>
              <a:chExt cx="1870500" cy="1115000"/>
            </a:xfrm>
          </p:grpSpPr>
          <p:sp>
            <p:nvSpPr>
              <p:cNvPr id="8118" name="Google Shape;8118;p70"/>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0"/>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0"/>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0"/>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2" name="Google Shape;8122;p70"/>
          <p:cNvGrpSpPr/>
          <p:nvPr/>
        </p:nvGrpSpPr>
        <p:grpSpPr>
          <a:xfrm flipH="1" rot="1068532">
            <a:off x="1248142" y="1021731"/>
            <a:ext cx="816600" cy="2212163"/>
            <a:chOff x="5504825" y="1499000"/>
            <a:chExt cx="512100" cy="1387275"/>
          </a:xfrm>
        </p:grpSpPr>
        <p:sp>
          <p:nvSpPr>
            <p:cNvPr id="8123" name="Google Shape;8123;p70"/>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4" name="Google Shape;8124;p70"/>
            <p:cNvGrpSpPr/>
            <p:nvPr/>
          </p:nvGrpSpPr>
          <p:grpSpPr>
            <a:xfrm>
              <a:off x="5504825" y="1499450"/>
              <a:ext cx="512100" cy="1386825"/>
              <a:chOff x="5504825" y="1499450"/>
              <a:chExt cx="512100" cy="1386825"/>
            </a:xfrm>
          </p:grpSpPr>
          <p:sp>
            <p:nvSpPr>
              <p:cNvPr id="8125" name="Google Shape;8125;p70"/>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0"/>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0"/>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0"/>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0"/>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0"/>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0"/>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0"/>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7" name="Shape 8137"/>
        <p:cNvGrpSpPr/>
        <p:nvPr/>
      </p:nvGrpSpPr>
      <p:grpSpPr>
        <a:xfrm>
          <a:off x="0" y="0"/>
          <a:ext cx="0" cy="0"/>
          <a:chOff x="0" y="0"/>
          <a:chExt cx="0" cy="0"/>
        </a:xfrm>
      </p:grpSpPr>
      <p:grpSp>
        <p:nvGrpSpPr>
          <p:cNvPr id="8138" name="Google Shape;8138;p71"/>
          <p:cNvGrpSpPr/>
          <p:nvPr/>
        </p:nvGrpSpPr>
        <p:grpSpPr>
          <a:xfrm>
            <a:off x="2322386" y="3293109"/>
            <a:ext cx="478870" cy="1042947"/>
            <a:chOff x="2236925" y="3129800"/>
            <a:chExt cx="596425" cy="1298975"/>
          </a:xfrm>
        </p:grpSpPr>
        <p:sp>
          <p:nvSpPr>
            <p:cNvPr id="8139" name="Google Shape;8139;p71"/>
            <p:cNvSpPr/>
            <p:nvPr/>
          </p:nvSpPr>
          <p:spPr>
            <a:xfrm>
              <a:off x="2475125" y="4084825"/>
              <a:ext cx="128050" cy="342625"/>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1"/>
            <p:cNvSpPr/>
            <p:nvPr/>
          </p:nvSpPr>
          <p:spPr>
            <a:xfrm>
              <a:off x="2236925" y="3129800"/>
              <a:ext cx="596425" cy="956850"/>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1" name="Google Shape;8141;p71"/>
            <p:cNvGrpSpPr/>
            <p:nvPr/>
          </p:nvGrpSpPr>
          <p:grpSpPr>
            <a:xfrm>
              <a:off x="2236925" y="3129800"/>
              <a:ext cx="595975" cy="1298975"/>
              <a:chOff x="2236925" y="3129800"/>
              <a:chExt cx="595975" cy="1298975"/>
            </a:xfrm>
          </p:grpSpPr>
          <p:sp>
            <p:nvSpPr>
              <p:cNvPr id="8142" name="Google Shape;8142;p71"/>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1"/>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1"/>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1"/>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1"/>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1"/>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1"/>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1"/>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1"/>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1"/>
              <p:cNvSpPr/>
              <p:nvPr/>
            </p:nvSpPr>
            <p:spPr>
              <a:xfrm>
                <a:off x="2668275" y="3412175"/>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1"/>
              <p:cNvSpPr/>
              <p:nvPr/>
            </p:nvSpPr>
            <p:spPr>
              <a:xfrm>
                <a:off x="2632600" y="3369350"/>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3" name="Google Shape;8153;p71"/>
          <p:cNvGrpSpPr/>
          <p:nvPr/>
        </p:nvGrpSpPr>
        <p:grpSpPr>
          <a:xfrm>
            <a:off x="4610354" y="3292866"/>
            <a:ext cx="506681" cy="1038962"/>
            <a:chOff x="1137375" y="1298700"/>
            <a:chExt cx="661550" cy="1356525"/>
          </a:xfrm>
        </p:grpSpPr>
        <p:sp>
          <p:nvSpPr>
            <p:cNvPr id="8154" name="Google Shape;8154;p71"/>
            <p:cNvSpPr/>
            <p:nvPr/>
          </p:nvSpPr>
          <p:spPr>
            <a:xfrm>
              <a:off x="1140050" y="1298700"/>
              <a:ext cx="658875" cy="1356525"/>
            </a:xfrm>
            <a:custGeom>
              <a:rect b="b" l="l" r="r" t="t"/>
              <a:pathLst>
                <a:path extrusionOk="0" h="54261" w="26355">
                  <a:moveTo>
                    <a:pt x="13051" y="1"/>
                  </a:moveTo>
                  <a:cubicBezTo>
                    <a:pt x="13019" y="1"/>
                    <a:pt x="12987" y="1"/>
                    <a:pt x="12955" y="1"/>
                  </a:cubicBezTo>
                  <a:cubicBezTo>
                    <a:pt x="7834" y="37"/>
                    <a:pt x="3195" y="3088"/>
                    <a:pt x="1107" y="7780"/>
                  </a:cubicBezTo>
                  <a:lnTo>
                    <a:pt x="1089" y="7816"/>
                  </a:lnTo>
                  <a:cubicBezTo>
                    <a:pt x="929" y="8173"/>
                    <a:pt x="786" y="8530"/>
                    <a:pt x="661" y="8904"/>
                  </a:cubicBezTo>
                  <a:cubicBezTo>
                    <a:pt x="643" y="8958"/>
                    <a:pt x="625" y="9011"/>
                    <a:pt x="607" y="9065"/>
                  </a:cubicBezTo>
                  <a:cubicBezTo>
                    <a:pt x="554" y="9226"/>
                    <a:pt x="518" y="9368"/>
                    <a:pt x="465" y="9529"/>
                  </a:cubicBezTo>
                  <a:cubicBezTo>
                    <a:pt x="447" y="9636"/>
                    <a:pt x="411" y="9725"/>
                    <a:pt x="393" y="9814"/>
                  </a:cubicBezTo>
                  <a:cubicBezTo>
                    <a:pt x="358" y="9921"/>
                    <a:pt x="340" y="9993"/>
                    <a:pt x="322" y="10082"/>
                  </a:cubicBezTo>
                  <a:cubicBezTo>
                    <a:pt x="304" y="10171"/>
                    <a:pt x="268" y="10296"/>
                    <a:pt x="251" y="10403"/>
                  </a:cubicBezTo>
                  <a:cubicBezTo>
                    <a:pt x="233" y="10475"/>
                    <a:pt x="215" y="10564"/>
                    <a:pt x="215" y="10635"/>
                  </a:cubicBezTo>
                  <a:cubicBezTo>
                    <a:pt x="179" y="10796"/>
                    <a:pt x="144" y="10956"/>
                    <a:pt x="126" y="11117"/>
                  </a:cubicBezTo>
                  <a:cubicBezTo>
                    <a:pt x="126" y="11188"/>
                    <a:pt x="108" y="11260"/>
                    <a:pt x="90" y="11313"/>
                  </a:cubicBezTo>
                  <a:cubicBezTo>
                    <a:pt x="72" y="11474"/>
                    <a:pt x="54" y="11634"/>
                    <a:pt x="37" y="11813"/>
                  </a:cubicBezTo>
                  <a:lnTo>
                    <a:pt x="37" y="11884"/>
                  </a:lnTo>
                  <a:cubicBezTo>
                    <a:pt x="19" y="12080"/>
                    <a:pt x="19" y="12277"/>
                    <a:pt x="1" y="12473"/>
                  </a:cubicBezTo>
                  <a:lnTo>
                    <a:pt x="1" y="12616"/>
                  </a:lnTo>
                  <a:lnTo>
                    <a:pt x="1" y="13222"/>
                  </a:lnTo>
                  <a:lnTo>
                    <a:pt x="19" y="15827"/>
                  </a:lnTo>
                  <a:lnTo>
                    <a:pt x="90" y="22732"/>
                  </a:lnTo>
                  <a:lnTo>
                    <a:pt x="108" y="26337"/>
                  </a:lnTo>
                  <a:lnTo>
                    <a:pt x="126" y="27996"/>
                  </a:lnTo>
                  <a:lnTo>
                    <a:pt x="197" y="35793"/>
                  </a:lnTo>
                  <a:cubicBezTo>
                    <a:pt x="197" y="35918"/>
                    <a:pt x="197" y="36043"/>
                    <a:pt x="215" y="36168"/>
                  </a:cubicBezTo>
                  <a:cubicBezTo>
                    <a:pt x="215" y="36186"/>
                    <a:pt x="215" y="36204"/>
                    <a:pt x="215" y="36221"/>
                  </a:cubicBezTo>
                  <a:cubicBezTo>
                    <a:pt x="233" y="36329"/>
                    <a:pt x="251" y="36436"/>
                    <a:pt x="268" y="36560"/>
                  </a:cubicBezTo>
                  <a:lnTo>
                    <a:pt x="286" y="36632"/>
                  </a:lnTo>
                  <a:cubicBezTo>
                    <a:pt x="304" y="36739"/>
                    <a:pt x="340" y="36846"/>
                    <a:pt x="376" y="36935"/>
                  </a:cubicBezTo>
                  <a:cubicBezTo>
                    <a:pt x="376" y="36971"/>
                    <a:pt x="393" y="36989"/>
                    <a:pt x="393" y="37024"/>
                  </a:cubicBezTo>
                  <a:cubicBezTo>
                    <a:pt x="429" y="37114"/>
                    <a:pt x="465" y="37221"/>
                    <a:pt x="500" y="37310"/>
                  </a:cubicBezTo>
                  <a:cubicBezTo>
                    <a:pt x="518" y="37346"/>
                    <a:pt x="536" y="37363"/>
                    <a:pt x="536" y="37399"/>
                  </a:cubicBezTo>
                  <a:cubicBezTo>
                    <a:pt x="572" y="37470"/>
                    <a:pt x="625" y="37560"/>
                    <a:pt x="661" y="37649"/>
                  </a:cubicBezTo>
                  <a:lnTo>
                    <a:pt x="732" y="37756"/>
                  </a:lnTo>
                  <a:cubicBezTo>
                    <a:pt x="732" y="37809"/>
                    <a:pt x="750" y="37863"/>
                    <a:pt x="804" y="37934"/>
                  </a:cubicBezTo>
                  <a:lnTo>
                    <a:pt x="893" y="38059"/>
                  </a:lnTo>
                  <a:cubicBezTo>
                    <a:pt x="929" y="38113"/>
                    <a:pt x="982" y="38184"/>
                    <a:pt x="1018" y="38238"/>
                  </a:cubicBezTo>
                  <a:lnTo>
                    <a:pt x="1107" y="38345"/>
                  </a:lnTo>
                  <a:cubicBezTo>
                    <a:pt x="1161" y="38416"/>
                    <a:pt x="1232" y="38470"/>
                    <a:pt x="1286" y="38523"/>
                  </a:cubicBezTo>
                  <a:cubicBezTo>
                    <a:pt x="1339" y="38595"/>
                    <a:pt x="1357" y="38612"/>
                    <a:pt x="1393" y="38648"/>
                  </a:cubicBezTo>
                  <a:cubicBezTo>
                    <a:pt x="1428" y="38684"/>
                    <a:pt x="1517" y="38755"/>
                    <a:pt x="1571" y="38809"/>
                  </a:cubicBezTo>
                  <a:cubicBezTo>
                    <a:pt x="2303" y="39415"/>
                    <a:pt x="3213" y="39736"/>
                    <a:pt x="4158" y="39736"/>
                  </a:cubicBezTo>
                  <a:lnTo>
                    <a:pt x="11028" y="39670"/>
                  </a:lnTo>
                  <a:lnTo>
                    <a:pt x="11028" y="39670"/>
                  </a:lnTo>
                  <a:lnTo>
                    <a:pt x="11135" y="52030"/>
                  </a:lnTo>
                  <a:cubicBezTo>
                    <a:pt x="11152" y="53279"/>
                    <a:pt x="12170" y="54260"/>
                    <a:pt x="13401" y="54260"/>
                  </a:cubicBezTo>
                  <a:cubicBezTo>
                    <a:pt x="14632" y="54243"/>
                    <a:pt x="15631" y="53226"/>
                    <a:pt x="15613" y="51994"/>
                  </a:cubicBezTo>
                  <a:lnTo>
                    <a:pt x="15506" y="39629"/>
                  </a:lnTo>
                  <a:lnTo>
                    <a:pt x="22393" y="39576"/>
                  </a:lnTo>
                  <a:cubicBezTo>
                    <a:pt x="24588" y="39558"/>
                    <a:pt x="26354" y="37756"/>
                    <a:pt x="26337" y="35561"/>
                  </a:cubicBezTo>
                  <a:lnTo>
                    <a:pt x="26337" y="34955"/>
                  </a:lnTo>
                  <a:lnTo>
                    <a:pt x="26283" y="28549"/>
                  </a:lnTo>
                  <a:lnTo>
                    <a:pt x="26283" y="27764"/>
                  </a:lnTo>
                  <a:lnTo>
                    <a:pt x="26176" y="15595"/>
                  </a:lnTo>
                  <a:lnTo>
                    <a:pt x="26158" y="12990"/>
                  </a:lnTo>
                  <a:cubicBezTo>
                    <a:pt x="26158" y="12794"/>
                    <a:pt x="26158" y="12598"/>
                    <a:pt x="26140" y="12402"/>
                  </a:cubicBezTo>
                  <a:lnTo>
                    <a:pt x="26140" y="12241"/>
                  </a:lnTo>
                  <a:cubicBezTo>
                    <a:pt x="26122" y="12045"/>
                    <a:pt x="26105" y="11866"/>
                    <a:pt x="26087" y="11688"/>
                  </a:cubicBezTo>
                  <a:cubicBezTo>
                    <a:pt x="26087" y="11634"/>
                    <a:pt x="26069" y="11581"/>
                    <a:pt x="26069" y="11509"/>
                  </a:cubicBezTo>
                  <a:cubicBezTo>
                    <a:pt x="26051" y="11385"/>
                    <a:pt x="26033" y="11260"/>
                    <a:pt x="26015" y="11135"/>
                  </a:cubicBezTo>
                  <a:cubicBezTo>
                    <a:pt x="25998" y="11046"/>
                    <a:pt x="25998" y="10956"/>
                    <a:pt x="25980" y="10885"/>
                  </a:cubicBezTo>
                  <a:cubicBezTo>
                    <a:pt x="25962" y="10796"/>
                    <a:pt x="25944" y="10671"/>
                    <a:pt x="25926" y="10564"/>
                  </a:cubicBezTo>
                  <a:cubicBezTo>
                    <a:pt x="25891" y="10421"/>
                    <a:pt x="25855" y="10260"/>
                    <a:pt x="25819" y="10100"/>
                  </a:cubicBezTo>
                  <a:cubicBezTo>
                    <a:pt x="25801" y="10046"/>
                    <a:pt x="25783" y="9993"/>
                    <a:pt x="25783" y="9921"/>
                  </a:cubicBezTo>
                  <a:cubicBezTo>
                    <a:pt x="25230" y="7745"/>
                    <a:pt x="24124" y="5728"/>
                    <a:pt x="22572" y="4087"/>
                  </a:cubicBezTo>
                  <a:lnTo>
                    <a:pt x="22465" y="3980"/>
                  </a:lnTo>
                  <a:cubicBezTo>
                    <a:pt x="22322" y="3819"/>
                    <a:pt x="22161" y="3677"/>
                    <a:pt x="22019" y="3534"/>
                  </a:cubicBezTo>
                  <a:lnTo>
                    <a:pt x="21912" y="3445"/>
                  </a:lnTo>
                  <a:cubicBezTo>
                    <a:pt x="21537" y="3088"/>
                    <a:pt x="21127" y="2749"/>
                    <a:pt x="20698" y="2445"/>
                  </a:cubicBezTo>
                  <a:lnTo>
                    <a:pt x="20680" y="2428"/>
                  </a:lnTo>
                  <a:cubicBezTo>
                    <a:pt x="20466" y="2285"/>
                    <a:pt x="20252" y="2142"/>
                    <a:pt x="20038" y="1999"/>
                  </a:cubicBezTo>
                  <a:lnTo>
                    <a:pt x="20002" y="1981"/>
                  </a:lnTo>
                  <a:cubicBezTo>
                    <a:pt x="17924" y="678"/>
                    <a:pt x="15515" y="1"/>
                    <a:pt x="1305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5" name="Google Shape;8155;p71"/>
            <p:cNvGrpSpPr/>
            <p:nvPr/>
          </p:nvGrpSpPr>
          <p:grpSpPr>
            <a:xfrm>
              <a:off x="1137375" y="1298700"/>
              <a:ext cx="661550" cy="1356525"/>
              <a:chOff x="1137375" y="1298700"/>
              <a:chExt cx="661550" cy="1356525"/>
            </a:xfrm>
          </p:grpSpPr>
          <p:sp>
            <p:nvSpPr>
              <p:cNvPr id="8156" name="Google Shape;8156;p71"/>
              <p:cNvSpPr/>
              <p:nvPr/>
            </p:nvSpPr>
            <p:spPr>
              <a:xfrm>
                <a:off x="1416175" y="2289425"/>
                <a:ext cx="114650" cy="365800"/>
              </a:xfrm>
              <a:custGeom>
                <a:rect b="b" l="l" r="r" t="t"/>
                <a:pathLst>
                  <a:path extrusionOk="0" h="14632" w="4586">
                    <a:moveTo>
                      <a:pt x="4479" y="0"/>
                    </a:moveTo>
                    <a:lnTo>
                      <a:pt x="0" y="36"/>
                    </a:lnTo>
                    <a:lnTo>
                      <a:pt x="107" y="12401"/>
                    </a:lnTo>
                    <a:cubicBezTo>
                      <a:pt x="107" y="13650"/>
                      <a:pt x="1125" y="14631"/>
                      <a:pt x="2356" y="14631"/>
                    </a:cubicBezTo>
                    <a:cubicBezTo>
                      <a:pt x="3587" y="14614"/>
                      <a:pt x="4586" y="13614"/>
                      <a:pt x="4568" y="12365"/>
                    </a:cubicBezTo>
                    <a:lnTo>
                      <a:pt x="44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1"/>
              <p:cNvSpPr/>
              <p:nvPr/>
            </p:nvSpPr>
            <p:spPr>
              <a:xfrm>
                <a:off x="1417950" y="2287650"/>
                <a:ext cx="112450" cy="52650"/>
              </a:xfrm>
              <a:custGeom>
                <a:rect b="b" l="l" r="r" t="t"/>
                <a:pathLst>
                  <a:path extrusionOk="0" h="2106" w="4498">
                    <a:moveTo>
                      <a:pt x="4479" y="0"/>
                    </a:moveTo>
                    <a:lnTo>
                      <a:pt x="1" y="54"/>
                    </a:lnTo>
                    <a:lnTo>
                      <a:pt x="19" y="2105"/>
                    </a:lnTo>
                    <a:lnTo>
                      <a:pt x="4497" y="2052"/>
                    </a:lnTo>
                    <a:lnTo>
                      <a:pt x="447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1"/>
              <p:cNvSpPr/>
              <p:nvPr/>
            </p:nvSpPr>
            <p:spPr>
              <a:xfrm>
                <a:off x="1436700" y="2368150"/>
                <a:ext cx="27225" cy="249125"/>
              </a:xfrm>
              <a:custGeom>
                <a:rect b="b" l="l" r="r" t="t"/>
                <a:pathLst>
                  <a:path extrusionOk="0" h="9965" w="1089">
                    <a:moveTo>
                      <a:pt x="346" y="1"/>
                    </a:moveTo>
                    <a:cubicBezTo>
                      <a:pt x="167" y="1"/>
                      <a:pt x="0" y="141"/>
                      <a:pt x="0" y="349"/>
                    </a:cubicBezTo>
                    <a:lnTo>
                      <a:pt x="72" y="8877"/>
                    </a:lnTo>
                    <a:cubicBezTo>
                      <a:pt x="72" y="9234"/>
                      <a:pt x="214" y="9591"/>
                      <a:pt x="482" y="9859"/>
                    </a:cubicBezTo>
                    <a:cubicBezTo>
                      <a:pt x="549" y="9932"/>
                      <a:pt x="635" y="9964"/>
                      <a:pt x="720" y="9964"/>
                    </a:cubicBezTo>
                    <a:cubicBezTo>
                      <a:pt x="904" y="9964"/>
                      <a:pt x="1089" y="9811"/>
                      <a:pt x="1089" y="9591"/>
                    </a:cubicBezTo>
                    <a:lnTo>
                      <a:pt x="1017" y="1062"/>
                    </a:lnTo>
                    <a:cubicBezTo>
                      <a:pt x="1017" y="688"/>
                      <a:pt x="857" y="349"/>
                      <a:pt x="589" y="99"/>
                    </a:cubicBezTo>
                    <a:cubicBezTo>
                      <a:pt x="516" y="31"/>
                      <a:pt x="430" y="1"/>
                      <a:pt x="34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1"/>
              <p:cNvSpPr/>
              <p:nvPr/>
            </p:nvSpPr>
            <p:spPr>
              <a:xfrm>
                <a:off x="1137375" y="1298700"/>
                <a:ext cx="661550" cy="993425"/>
              </a:xfrm>
              <a:custGeom>
                <a:rect b="b" l="l" r="r" t="t"/>
                <a:pathLst>
                  <a:path extrusionOk="0" h="39737" w="26462">
                    <a:moveTo>
                      <a:pt x="13143" y="1"/>
                    </a:moveTo>
                    <a:cubicBezTo>
                      <a:pt x="13110" y="1"/>
                      <a:pt x="13077" y="1"/>
                      <a:pt x="13044" y="1"/>
                    </a:cubicBezTo>
                    <a:cubicBezTo>
                      <a:pt x="5817" y="54"/>
                      <a:pt x="1" y="5978"/>
                      <a:pt x="54" y="13204"/>
                    </a:cubicBezTo>
                    <a:lnTo>
                      <a:pt x="72" y="15827"/>
                    </a:lnTo>
                    <a:lnTo>
                      <a:pt x="179" y="27978"/>
                    </a:lnTo>
                    <a:lnTo>
                      <a:pt x="251" y="35793"/>
                    </a:lnTo>
                    <a:cubicBezTo>
                      <a:pt x="268" y="37977"/>
                      <a:pt x="2053" y="39737"/>
                      <a:pt x="4232" y="39737"/>
                    </a:cubicBezTo>
                    <a:cubicBezTo>
                      <a:pt x="4243" y="39737"/>
                      <a:pt x="4254" y="39737"/>
                      <a:pt x="4265" y="39736"/>
                    </a:cubicBezTo>
                    <a:lnTo>
                      <a:pt x="22500" y="39576"/>
                    </a:lnTo>
                    <a:cubicBezTo>
                      <a:pt x="24695" y="39558"/>
                      <a:pt x="26461" y="37756"/>
                      <a:pt x="26444" y="35561"/>
                    </a:cubicBezTo>
                    <a:lnTo>
                      <a:pt x="26372" y="27764"/>
                    </a:lnTo>
                    <a:lnTo>
                      <a:pt x="26283" y="15595"/>
                    </a:lnTo>
                    <a:lnTo>
                      <a:pt x="26247" y="12990"/>
                    </a:lnTo>
                    <a:cubicBezTo>
                      <a:pt x="26194" y="5779"/>
                      <a:pt x="20324" y="1"/>
                      <a:pt x="131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1"/>
              <p:cNvSpPr/>
              <p:nvPr/>
            </p:nvSpPr>
            <p:spPr>
              <a:xfrm>
                <a:off x="1143175" y="1852275"/>
                <a:ext cx="653975" cy="416650"/>
              </a:xfrm>
              <a:custGeom>
                <a:rect b="b" l="l" r="r" t="t"/>
                <a:pathLst>
                  <a:path extrusionOk="0" h="16666" w="26159">
                    <a:moveTo>
                      <a:pt x="26105" y="1"/>
                    </a:moveTo>
                    <a:cubicBezTo>
                      <a:pt x="18004" y="4872"/>
                      <a:pt x="9208" y="8440"/>
                      <a:pt x="1" y="10581"/>
                    </a:cubicBezTo>
                    <a:lnTo>
                      <a:pt x="19" y="13632"/>
                    </a:lnTo>
                    <a:cubicBezTo>
                      <a:pt x="19" y="14810"/>
                      <a:pt x="554" y="15916"/>
                      <a:pt x="1446" y="16666"/>
                    </a:cubicBezTo>
                    <a:cubicBezTo>
                      <a:pt x="10153" y="14489"/>
                      <a:pt x="18468" y="11027"/>
                      <a:pt x="26158" y="6406"/>
                    </a:cubicBezTo>
                    <a:lnTo>
                      <a:pt x="26158" y="5621"/>
                    </a:lnTo>
                    <a:lnTo>
                      <a:pt x="26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1"/>
              <p:cNvSpPr/>
              <p:nvPr/>
            </p:nvSpPr>
            <p:spPr>
              <a:xfrm>
                <a:off x="1578100" y="2172550"/>
                <a:ext cx="220825" cy="116900"/>
              </a:xfrm>
              <a:custGeom>
                <a:rect b="b" l="l" r="r" t="t"/>
                <a:pathLst>
                  <a:path extrusionOk="0" h="4676" w="8833">
                    <a:moveTo>
                      <a:pt x="8815" y="1"/>
                    </a:moveTo>
                    <a:cubicBezTo>
                      <a:pt x="5978" y="1714"/>
                      <a:pt x="3034" y="3266"/>
                      <a:pt x="0" y="4675"/>
                    </a:cubicBezTo>
                    <a:lnTo>
                      <a:pt x="4871" y="4622"/>
                    </a:lnTo>
                    <a:cubicBezTo>
                      <a:pt x="7066" y="4604"/>
                      <a:pt x="8832" y="2802"/>
                      <a:pt x="8815" y="607"/>
                    </a:cubicBezTo>
                    <a:lnTo>
                      <a:pt x="88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1"/>
              <p:cNvSpPr/>
              <p:nvPr/>
            </p:nvSpPr>
            <p:spPr>
              <a:xfrm>
                <a:off x="1138275" y="1321025"/>
                <a:ext cx="578125" cy="315375"/>
              </a:xfrm>
              <a:custGeom>
                <a:rect b="b" l="l" r="r" t="t"/>
                <a:pathLst>
                  <a:path extrusionOk="0" h="12615" w="23125">
                    <a:moveTo>
                      <a:pt x="17861" y="0"/>
                    </a:moveTo>
                    <a:cubicBezTo>
                      <a:pt x="12669" y="2445"/>
                      <a:pt x="7262" y="4372"/>
                      <a:pt x="1696" y="5799"/>
                    </a:cubicBezTo>
                    <a:cubicBezTo>
                      <a:pt x="571" y="7779"/>
                      <a:pt x="0" y="10045"/>
                      <a:pt x="18" y="12329"/>
                    </a:cubicBezTo>
                    <a:lnTo>
                      <a:pt x="18" y="12615"/>
                    </a:lnTo>
                    <a:cubicBezTo>
                      <a:pt x="8083" y="10741"/>
                      <a:pt x="15863" y="7762"/>
                      <a:pt x="23125" y="3765"/>
                    </a:cubicBezTo>
                    <a:cubicBezTo>
                      <a:pt x="21715" y="2088"/>
                      <a:pt x="19913" y="785"/>
                      <a:pt x="178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1"/>
              <p:cNvSpPr/>
              <p:nvPr/>
            </p:nvSpPr>
            <p:spPr>
              <a:xfrm>
                <a:off x="1140050" y="1538250"/>
                <a:ext cx="654400" cy="418425"/>
              </a:xfrm>
              <a:custGeom>
                <a:rect b="b" l="l" r="r" t="t"/>
                <a:pathLst>
                  <a:path extrusionOk="0" h="16737" w="26176">
                    <a:moveTo>
                      <a:pt x="25676" y="0"/>
                    </a:moveTo>
                    <a:cubicBezTo>
                      <a:pt x="17701" y="4747"/>
                      <a:pt x="9047" y="8226"/>
                      <a:pt x="1" y="10331"/>
                    </a:cubicBezTo>
                    <a:lnTo>
                      <a:pt x="54" y="16737"/>
                    </a:lnTo>
                    <a:cubicBezTo>
                      <a:pt x="9261" y="14596"/>
                      <a:pt x="18075" y="11027"/>
                      <a:pt x="26176" y="6138"/>
                    </a:cubicBezTo>
                    <a:lnTo>
                      <a:pt x="26176" y="6013"/>
                    </a:lnTo>
                    <a:lnTo>
                      <a:pt x="26158" y="3408"/>
                    </a:lnTo>
                    <a:cubicBezTo>
                      <a:pt x="26140" y="2249"/>
                      <a:pt x="25980" y="1107"/>
                      <a:pt x="256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4" name="Google Shape;8164;p71"/>
              <p:cNvGrpSpPr/>
              <p:nvPr/>
            </p:nvGrpSpPr>
            <p:grpSpPr>
              <a:xfrm>
                <a:off x="1218300" y="1436150"/>
                <a:ext cx="150350" cy="692150"/>
                <a:chOff x="2342200" y="3298600"/>
                <a:chExt cx="150350" cy="692150"/>
              </a:xfrm>
            </p:grpSpPr>
            <p:sp>
              <p:nvSpPr>
                <p:cNvPr id="8165" name="Google Shape;8165;p71"/>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1"/>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67" name="Google Shape;8167;p71"/>
          <p:cNvGrpSpPr/>
          <p:nvPr/>
        </p:nvGrpSpPr>
        <p:grpSpPr>
          <a:xfrm>
            <a:off x="5312276" y="3292785"/>
            <a:ext cx="817004" cy="1038870"/>
            <a:chOff x="5312276" y="3292785"/>
            <a:chExt cx="817004" cy="1038870"/>
          </a:xfrm>
        </p:grpSpPr>
        <p:sp>
          <p:nvSpPr>
            <p:cNvPr id="8168" name="Google Shape;8168;p71"/>
            <p:cNvSpPr/>
            <p:nvPr/>
          </p:nvSpPr>
          <p:spPr>
            <a:xfrm>
              <a:off x="5312276" y="3292785"/>
              <a:ext cx="817004" cy="103846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1"/>
            <p:cNvSpPr/>
            <p:nvPr/>
          </p:nvSpPr>
          <p:spPr>
            <a:xfrm>
              <a:off x="5673965" y="4003741"/>
              <a:ext cx="138649" cy="327914"/>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1"/>
            <p:cNvSpPr/>
            <p:nvPr/>
          </p:nvSpPr>
          <p:spPr>
            <a:xfrm>
              <a:off x="5705294" y="4003741"/>
              <a:ext cx="84031" cy="42202"/>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1"/>
            <p:cNvSpPr/>
            <p:nvPr/>
          </p:nvSpPr>
          <p:spPr>
            <a:xfrm>
              <a:off x="5696465" y="4201940"/>
              <a:ext cx="44820" cy="105979"/>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1"/>
            <p:cNvSpPr/>
            <p:nvPr/>
          </p:nvSpPr>
          <p:spPr>
            <a:xfrm>
              <a:off x="5406623" y="3751540"/>
              <a:ext cx="676756" cy="265961"/>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1"/>
            <p:cNvSpPr/>
            <p:nvPr/>
          </p:nvSpPr>
          <p:spPr>
            <a:xfrm>
              <a:off x="5428020" y="3303729"/>
              <a:ext cx="663490" cy="273200"/>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1"/>
            <p:cNvSpPr/>
            <p:nvPr/>
          </p:nvSpPr>
          <p:spPr>
            <a:xfrm>
              <a:off x="5386623" y="3506522"/>
              <a:ext cx="731013" cy="346716"/>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1"/>
            <p:cNvSpPr/>
            <p:nvPr/>
          </p:nvSpPr>
          <p:spPr>
            <a:xfrm>
              <a:off x="5640609" y="3333388"/>
              <a:ext cx="65405" cy="21101"/>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1"/>
            <p:cNvSpPr/>
            <p:nvPr/>
          </p:nvSpPr>
          <p:spPr>
            <a:xfrm>
              <a:off x="5776443" y="3379216"/>
              <a:ext cx="48243" cy="30087"/>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1"/>
            <p:cNvSpPr/>
            <p:nvPr/>
          </p:nvSpPr>
          <p:spPr>
            <a:xfrm>
              <a:off x="5841127" y="3413650"/>
              <a:ext cx="42635" cy="50647"/>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1"/>
            <p:cNvSpPr/>
            <p:nvPr/>
          </p:nvSpPr>
          <p:spPr>
            <a:xfrm>
              <a:off x="5731015" y="3337172"/>
              <a:ext cx="46239" cy="2761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1"/>
            <p:cNvSpPr/>
            <p:nvPr/>
          </p:nvSpPr>
          <p:spPr>
            <a:xfrm>
              <a:off x="5571082" y="3371942"/>
              <a:ext cx="36194" cy="37068"/>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1"/>
            <p:cNvSpPr/>
            <p:nvPr/>
          </p:nvSpPr>
          <p:spPr>
            <a:xfrm>
              <a:off x="5500046" y="3438827"/>
              <a:ext cx="22432" cy="46346"/>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1"/>
            <p:cNvSpPr/>
            <p:nvPr/>
          </p:nvSpPr>
          <p:spPr>
            <a:xfrm>
              <a:off x="5616488" y="3458802"/>
              <a:ext cx="58423" cy="3659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1"/>
            <p:cNvSpPr/>
            <p:nvPr/>
          </p:nvSpPr>
          <p:spPr>
            <a:xfrm>
              <a:off x="5669934" y="3430314"/>
              <a:ext cx="45833" cy="21011"/>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1"/>
            <p:cNvSpPr/>
            <p:nvPr/>
          </p:nvSpPr>
          <p:spPr>
            <a:xfrm>
              <a:off x="5782501" y="3460649"/>
              <a:ext cx="64324" cy="445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1"/>
            <p:cNvSpPr/>
            <p:nvPr/>
          </p:nvSpPr>
          <p:spPr>
            <a:xfrm>
              <a:off x="5956870" y="3432319"/>
              <a:ext cx="16126" cy="45198"/>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1"/>
            <p:cNvSpPr/>
            <p:nvPr/>
          </p:nvSpPr>
          <p:spPr>
            <a:xfrm>
              <a:off x="5964505" y="3471008"/>
              <a:ext cx="46239" cy="35514"/>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1"/>
            <p:cNvSpPr/>
            <p:nvPr/>
          </p:nvSpPr>
          <p:spPr>
            <a:xfrm>
              <a:off x="5891240" y="3382797"/>
              <a:ext cx="35586" cy="44117"/>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1"/>
            <p:cNvSpPr/>
            <p:nvPr/>
          </p:nvSpPr>
          <p:spPr>
            <a:xfrm>
              <a:off x="5935902" y="3352688"/>
              <a:ext cx="40743" cy="46256"/>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1"/>
            <p:cNvSpPr/>
            <p:nvPr/>
          </p:nvSpPr>
          <p:spPr>
            <a:xfrm>
              <a:off x="5843717" y="3318818"/>
              <a:ext cx="57973" cy="21146"/>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1"/>
            <p:cNvSpPr/>
            <p:nvPr/>
          </p:nvSpPr>
          <p:spPr>
            <a:xfrm>
              <a:off x="5828943" y="3350931"/>
              <a:ext cx="44887" cy="37496"/>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1"/>
            <p:cNvSpPr/>
            <p:nvPr/>
          </p:nvSpPr>
          <p:spPr>
            <a:xfrm>
              <a:off x="5749506" y="3292785"/>
              <a:ext cx="59099" cy="28015"/>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1"/>
            <p:cNvSpPr/>
            <p:nvPr/>
          </p:nvSpPr>
          <p:spPr>
            <a:xfrm>
              <a:off x="5592839" y="3319381"/>
              <a:ext cx="44572" cy="43982"/>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1"/>
            <p:cNvSpPr/>
            <p:nvPr/>
          </p:nvSpPr>
          <p:spPr>
            <a:xfrm>
              <a:off x="5493515" y="3384576"/>
              <a:ext cx="57477" cy="26821"/>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1"/>
            <p:cNvSpPr/>
            <p:nvPr/>
          </p:nvSpPr>
          <p:spPr>
            <a:xfrm>
              <a:off x="6023987" y="3436147"/>
              <a:ext cx="32365" cy="47990"/>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1"/>
            <p:cNvSpPr/>
            <p:nvPr/>
          </p:nvSpPr>
          <p:spPr>
            <a:xfrm>
              <a:off x="5449709" y="3459253"/>
              <a:ext cx="34595" cy="34253"/>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1"/>
            <p:cNvSpPr/>
            <p:nvPr/>
          </p:nvSpPr>
          <p:spPr>
            <a:xfrm>
              <a:off x="5571082" y="3483394"/>
              <a:ext cx="14482" cy="47022"/>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1"/>
            <p:cNvSpPr/>
            <p:nvPr/>
          </p:nvSpPr>
          <p:spPr>
            <a:xfrm>
              <a:off x="5853312" y="3853217"/>
              <a:ext cx="117410" cy="86139"/>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1"/>
            <p:cNvSpPr/>
            <p:nvPr/>
          </p:nvSpPr>
          <p:spPr>
            <a:xfrm rot="-3186265">
              <a:off x="5425405" y="3461637"/>
              <a:ext cx="273710" cy="90537"/>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1"/>
            <p:cNvSpPr/>
            <p:nvPr/>
          </p:nvSpPr>
          <p:spPr>
            <a:xfrm>
              <a:off x="5406623" y="3751540"/>
              <a:ext cx="676756" cy="265961"/>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71"/>
          <p:cNvGrpSpPr/>
          <p:nvPr/>
        </p:nvGrpSpPr>
        <p:grpSpPr>
          <a:xfrm>
            <a:off x="3899999" y="3293157"/>
            <a:ext cx="465366" cy="1038899"/>
            <a:chOff x="4311150" y="3099925"/>
            <a:chExt cx="602650" cy="1345375"/>
          </a:xfrm>
        </p:grpSpPr>
        <p:sp>
          <p:nvSpPr>
            <p:cNvPr id="8200" name="Google Shape;8200;p71"/>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1"/>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2" name="Google Shape;8202;p71"/>
            <p:cNvGrpSpPr/>
            <p:nvPr/>
          </p:nvGrpSpPr>
          <p:grpSpPr>
            <a:xfrm>
              <a:off x="4311150" y="3099925"/>
              <a:ext cx="602200" cy="1342400"/>
              <a:chOff x="4311150" y="3099925"/>
              <a:chExt cx="602200" cy="1342400"/>
            </a:xfrm>
          </p:grpSpPr>
          <p:sp>
            <p:nvSpPr>
              <p:cNvPr id="8203" name="Google Shape;8203;p71"/>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1"/>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1"/>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1"/>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1"/>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1"/>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1"/>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1"/>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1" name="Google Shape;8211;p71"/>
          <p:cNvGrpSpPr/>
          <p:nvPr/>
        </p:nvGrpSpPr>
        <p:grpSpPr>
          <a:xfrm>
            <a:off x="7183183" y="3292856"/>
            <a:ext cx="384997" cy="1042953"/>
            <a:chOff x="5504825" y="1499000"/>
            <a:chExt cx="512100" cy="1387275"/>
          </a:xfrm>
        </p:grpSpPr>
        <p:sp>
          <p:nvSpPr>
            <p:cNvPr id="8212" name="Google Shape;8212;p71"/>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3" name="Google Shape;8213;p71"/>
            <p:cNvGrpSpPr/>
            <p:nvPr/>
          </p:nvGrpSpPr>
          <p:grpSpPr>
            <a:xfrm>
              <a:off x="5504825" y="1499450"/>
              <a:ext cx="512100" cy="1386825"/>
              <a:chOff x="5504825" y="1499450"/>
              <a:chExt cx="512100" cy="1386825"/>
            </a:xfrm>
          </p:grpSpPr>
          <p:sp>
            <p:nvSpPr>
              <p:cNvPr id="8214" name="Google Shape;8214;p71"/>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1"/>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1"/>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1"/>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1"/>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1"/>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1"/>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1"/>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1"/>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3" name="Google Shape;8223;p71"/>
          <p:cNvGrpSpPr/>
          <p:nvPr/>
        </p:nvGrpSpPr>
        <p:grpSpPr>
          <a:xfrm>
            <a:off x="6388361" y="3289269"/>
            <a:ext cx="506687" cy="1043298"/>
            <a:chOff x="3197975" y="3055775"/>
            <a:chExt cx="633675" cy="1304775"/>
          </a:xfrm>
        </p:grpSpPr>
        <p:sp>
          <p:nvSpPr>
            <p:cNvPr id="8224" name="Google Shape;8224;p71"/>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1"/>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6" name="Google Shape;8226;p71"/>
            <p:cNvGrpSpPr/>
            <p:nvPr/>
          </p:nvGrpSpPr>
          <p:grpSpPr>
            <a:xfrm>
              <a:off x="3198650" y="3055775"/>
              <a:ext cx="633000" cy="1304750"/>
              <a:chOff x="3198650" y="3055775"/>
              <a:chExt cx="633000" cy="1304750"/>
            </a:xfrm>
          </p:grpSpPr>
          <p:sp>
            <p:nvSpPr>
              <p:cNvPr id="8227" name="Google Shape;8227;p71"/>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1"/>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1"/>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1"/>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1"/>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1"/>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1"/>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1"/>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1"/>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1"/>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1"/>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1"/>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1"/>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0" name="Google Shape;8240;p71"/>
          <p:cNvGrpSpPr/>
          <p:nvPr/>
        </p:nvGrpSpPr>
        <p:grpSpPr>
          <a:xfrm>
            <a:off x="3010720" y="3289003"/>
            <a:ext cx="627242" cy="1042951"/>
            <a:chOff x="3113450" y="1273725"/>
            <a:chExt cx="857825" cy="1426550"/>
          </a:xfrm>
        </p:grpSpPr>
        <p:sp>
          <p:nvSpPr>
            <p:cNvPr id="8241" name="Google Shape;8241;p71"/>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2" name="Google Shape;8242;p71"/>
            <p:cNvGrpSpPr/>
            <p:nvPr/>
          </p:nvGrpSpPr>
          <p:grpSpPr>
            <a:xfrm>
              <a:off x="3113450" y="1273725"/>
              <a:ext cx="855125" cy="1426550"/>
              <a:chOff x="3113450" y="1273725"/>
              <a:chExt cx="855125" cy="1426550"/>
            </a:xfrm>
          </p:grpSpPr>
          <p:sp>
            <p:nvSpPr>
              <p:cNvPr id="8243" name="Google Shape;8243;p71"/>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1"/>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1"/>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1"/>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1"/>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1"/>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1"/>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1"/>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1"/>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1"/>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1"/>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1"/>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1"/>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1"/>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1"/>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1"/>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1"/>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0" name="Google Shape;8260;p71"/>
          <p:cNvGrpSpPr/>
          <p:nvPr/>
        </p:nvGrpSpPr>
        <p:grpSpPr>
          <a:xfrm>
            <a:off x="1575820" y="3289004"/>
            <a:ext cx="544802" cy="1051163"/>
            <a:chOff x="1575820" y="3289004"/>
            <a:chExt cx="544802" cy="1051163"/>
          </a:xfrm>
        </p:grpSpPr>
        <p:sp>
          <p:nvSpPr>
            <p:cNvPr id="8261" name="Google Shape;8261;p71"/>
            <p:cNvSpPr/>
            <p:nvPr/>
          </p:nvSpPr>
          <p:spPr>
            <a:xfrm>
              <a:off x="1799888" y="4082289"/>
              <a:ext cx="95180" cy="256066"/>
            </a:xfrm>
            <a:custGeom>
              <a:rect b="b" l="l" r="r" t="t"/>
              <a:pathLst>
                <a:path extrusionOk="0" h="12580" w="4676">
                  <a:moveTo>
                    <a:pt x="55" y="0"/>
                  </a:moveTo>
                  <a:lnTo>
                    <a:pt x="37" y="1892"/>
                  </a:lnTo>
                  <a:lnTo>
                    <a:pt x="1" y="10331"/>
                  </a:lnTo>
                  <a:cubicBezTo>
                    <a:pt x="37" y="11580"/>
                    <a:pt x="1054" y="12580"/>
                    <a:pt x="2303" y="12580"/>
                  </a:cubicBezTo>
                  <a:cubicBezTo>
                    <a:pt x="2314" y="12580"/>
                    <a:pt x="2325" y="12580"/>
                    <a:pt x="2336" y="12580"/>
                  </a:cubicBezTo>
                  <a:cubicBezTo>
                    <a:pt x="3570" y="12580"/>
                    <a:pt x="4587" y="11587"/>
                    <a:pt x="4640" y="10349"/>
                  </a:cubicBezTo>
                  <a:lnTo>
                    <a:pt x="4676" y="18"/>
                  </a:lnTo>
                  <a:lnTo>
                    <a:pt x="55"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1"/>
            <p:cNvSpPr/>
            <p:nvPr/>
          </p:nvSpPr>
          <p:spPr>
            <a:xfrm>
              <a:off x="1575820" y="3290174"/>
              <a:ext cx="544802" cy="793214"/>
            </a:xfrm>
            <a:custGeom>
              <a:rect b="b" l="l" r="r" t="t"/>
              <a:pathLst>
                <a:path extrusionOk="0" h="38969" w="26765">
                  <a:moveTo>
                    <a:pt x="13560" y="1"/>
                  </a:moveTo>
                  <a:cubicBezTo>
                    <a:pt x="11152" y="1"/>
                    <a:pt x="9171" y="1910"/>
                    <a:pt x="9100" y="4319"/>
                  </a:cubicBezTo>
                  <a:lnTo>
                    <a:pt x="9100" y="4604"/>
                  </a:lnTo>
                  <a:cubicBezTo>
                    <a:pt x="9100" y="4729"/>
                    <a:pt x="9100" y="4854"/>
                    <a:pt x="9082" y="4979"/>
                  </a:cubicBezTo>
                  <a:cubicBezTo>
                    <a:pt x="8921" y="6620"/>
                    <a:pt x="7779" y="8012"/>
                    <a:pt x="6174" y="8476"/>
                  </a:cubicBezTo>
                  <a:cubicBezTo>
                    <a:pt x="4621" y="8922"/>
                    <a:pt x="3479" y="10260"/>
                    <a:pt x="3283" y="11866"/>
                  </a:cubicBezTo>
                  <a:lnTo>
                    <a:pt x="2730" y="16095"/>
                  </a:lnTo>
                  <a:lnTo>
                    <a:pt x="1267" y="27478"/>
                  </a:lnTo>
                  <a:lnTo>
                    <a:pt x="214" y="35686"/>
                  </a:lnTo>
                  <a:cubicBezTo>
                    <a:pt x="0" y="37363"/>
                    <a:pt x="1303" y="38862"/>
                    <a:pt x="2998" y="38880"/>
                  </a:cubicBezTo>
                  <a:lnTo>
                    <a:pt x="7958" y="38898"/>
                  </a:lnTo>
                  <a:lnTo>
                    <a:pt x="18788" y="38951"/>
                  </a:lnTo>
                  <a:lnTo>
                    <a:pt x="23749" y="38969"/>
                  </a:lnTo>
                  <a:cubicBezTo>
                    <a:pt x="25444" y="38969"/>
                    <a:pt x="26764" y="37488"/>
                    <a:pt x="26568" y="35811"/>
                  </a:cubicBezTo>
                  <a:lnTo>
                    <a:pt x="25586" y="27585"/>
                  </a:lnTo>
                  <a:lnTo>
                    <a:pt x="24230" y="16184"/>
                  </a:lnTo>
                  <a:lnTo>
                    <a:pt x="23731" y="11955"/>
                  </a:lnTo>
                  <a:cubicBezTo>
                    <a:pt x="23535" y="10349"/>
                    <a:pt x="22410" y="9011"/>
                    <a:pt x="20858" y="8547"/>
                  </a:cubicBezTo>
                  <a:cubicBezTo>
                    <a:pt x="19270" y="8066"/>
                    <a:pt x="18128" y="6674"/>
                    <a:pt x="17985" y="5014"/>
                  </a:cubicBezTo>
                  <a:lnTo>
                    <a:pt x="17968" y="4354"/>
                  </a:lnTo>
                  <a:cubicBezTo>
                    <a:pt x="17914" y="1946"/>
                    <a:pt x="15969" y="19"/>
                    <a:pt x="13560"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1"/>
            <p:cNvSpPr/>
            <p:nvPr/>
          </p:nvSpPr>
          <p:spPr>
            <a:xfrm>
              <a:off x="1941538" y="3379166"/>
              <a:ext cx="20" cy="20"/>
            </a:xfrm>
            <a:custGeom>
              <a:rect b="b" l="l" r="r" t="t"/>
              <a:pathLst>
                <a:path extrusionOk="0" h="1" w="1">
                  <a:moveTo>
                    <a:pt x="1"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1"/>
            <p:cNvSpPr/>
            <p:nvPr/>
          </p:nvSpPr>
          <p:spPr>
            <a:xfrm>
              <a:off x="1799888" y="4082289"/>
              <a:ext cx="95180" cy="257877"/>
            </a:xfrm>
            <a:custGeom>
              <a:rect b="b" l="l" r="r" t="t"/>
              <a:pathLst>
                <a:path extrusionOk="0" h="12669" w="4676">
                  <a:moveTo>
                    <a:pt x="55" y="0"/>
                  </a:moveTo>
                  <a:lnTo>
                    <a:pt x="1" y="10331"/>
                  </a:lnTo>
                  <a:cubicBezTo>
                    <a:pt x="1" y="11616"/>
                    <a:pt x="1018" y="12651"/>
                    <a:pt x="2303" y="12669"/>
                  </a:cubicBezTo>
                  <a:cubicBezTo>
                    <a:pt x="3587" y="12669"/>
                    <a:pt x="4622" y="11634"/>
                    <a:pt x="4640" y="10349"/>
                  </a:cubicBezTo>
                  <a:lnTo>
                    <a:pt x="4676" y="18"/>
                  </a:lnTo>
                  <a:lnTo>
                    <a:pt x="5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1"/>
            <p:cNvSpPr/>
            <p:nvPr/>
          </p:nvSpPr>
          <p:spPr>
            <a:xfrm>
              <a:off x="1800620" y="4082289"/>
              <a:ext cx="94447" cy="38878"/>
            </a:xfrm>
            <a:custGeom>
              <a:rect b="b" l="l" r="r" t="t"/>
              <a:pathLst>
                <a:path extrusionOk="0" h="1910" w="4640">
                  <a:moveTo>
                    <a:pt x="19" y="0"/>
                  </a:moveTo>
                  <a:lnTo>
                    <a:pt x="1" y="1892"/>
                  </a:lnTo>
                  <a:lnTo>
                    <a:pt x="4640" y="1910"/>
                  </a:lnTo>
                  <a:lnTo>
                    <a:pt x="4640" y="18"/>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1"/>
            <p:cNvSpPr/>
            <p:nvPr/>
          </p:nvSpPr>
          <p:spPr>
            <a:xfrm>
              <a:off x="1813688" y="4135314"/>
              <a:ext cx="23266" cy="184335"/>
            </a:xfrm>
            <a:custGeom>
              <a:rect b="b" l="l" r="r" t="t"/>
              <a:pathLst>
                <a:path extrusionOk="0" h="9056" w="1143">
                  <a:moveTo>
                    <a:pt x="554" y="0"/>
                  </a:moveTo>
                  <a:cubicBezTo>
                    <a:pt x="269" y="0"/>
                    <a:pt x="37" y="232"/>
                    <a:pt x="55" y="518"/>
                  </a:cubicBezTo>
                  <a:lnTo>
                    <a:pt x="19" y="8030"/>
                  </a:lnTo>
                  <a:cubicBezTo>
                    <a:pt x="1" y="8458"/>
                    <a:pt x="251" y="8850"/>
                    <a:pt x="661" y="9029"/>
                  </a:cubicBezTo>
                  <a:cubicBezTo>
                    <a:pt x="701" y="9047"/>
                    <a:pt x="743" y="9056"/>
                    <a:pt x="784" y="9056"/>
                  </a:cubicBezTo>
                  <a:cubicBezTo>
                    <a:pt x="944" y="9056"/>
                    <a:pt x="1093" y="8928"/>
                    <a:pt x="1107" y="8743"/>
                  </a:cubicBezTo>
                  <a:lnTo>
                    <a:pt x="1143" y="518"/>
                  </a:lnTo>
                  <a:cubicBezTo>
                    <a:pt x="1143" y="232"/>
                    <a:pt x="911" y="0"/>
                    <a:pt x="62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1"/>
            <p:cNvSpPr/>
            <p:nvPr/>
          </p:nvSpPr>
          <p:spPr>
            <a:xfrm>
              <a:off x="1602322" y="3619254"/>
              <a:ext cx="151621" cy="232474"/>
            </a:xfrm>
            <a:custGeom>
              <a:rect b="b" l="l" r="r" t="t"/>
              <a:pathLst>
                <a:path extrusionOk="0" h="11421" w="7460">
                  <a:moveTo>
                    <a:pt x="1464" y="1"/>
                  </a:moveTo>
                  <a:lnTo>
                    <a:pt x="1" y="11384"/>
                  </a:lnTo>
                  <a:lnTo>
                    <a:pt x="7067" y="11420"/>
                  </a:lnTo>
                  <a:lnTo>
                    <a:pt x="7459" y="19"/>
                  </a:lnTo>
                  <a:lnTo>
                    <a:pt x="146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1"/>
            <p:cNvSpPr/>
            <p:nvPr/>
          </p:nvSpPr>
          <p:spPr>
            <a:xfrm>
              <a:off x="1575820" y="3849489"/>
              <a:ext cx="169618" cy="232454"/>
            </a:xfrm>
            <a:custGeom>
              <a:rect b="b" l="l" r="r" t="t"/>
              <a:pathLst>
                <a:path extrusionOk="0" h="11420" w="8333">
                  <a:moveTo>
                    <a:pt x="1267" y="0"/>
                  </a:moveTo>
                  <a:lnTo>
                    <a:pt x="214" y="8208"/>
                  </a:lnTo>
                  <a:cubicBezTo>
                    <a:pt x="0" y="9903"/>
                    <a:pt x="1303" y="11384"/>
                    <a:pt x="2998" y="11402"/>
                  </a:cubicBezTo>
                  <a:lnTo>
                    <a:pt x="7958" y="11420"/>
                  </a:lnTo>
                  <a:lnTo>
                    <a:pt x="8333" y="36"/>
                  </a:lnTo>
                  <a:lnTo>
                    <a:pt x="1267"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1"/>
            <p:cNvSpPr/>
            <p:nvPr/>
          </p:nvSpPr>
          <p:spPr>
            <a:xfrm>
              <a:off x="1744502" y="3619722"/>
              <a:ext cx="211669" cy="232448"/>
            </a:xfrm>
            <a:custGeom>
              <a:rect b="b" l="l" r="r" t="t"/>
              <a:pathLst>
                <a:path extrusionOk="0" h="11438" w="10189">
                  <a:moveTo>
                    <a:pt x="393" y="1"/>
                  </a:moveTo>
                  <a:lnTo>
                    <a:pt x="1" y="11402"/>
                  </a:lnTo>
                  <a:lnTo>
                    <a:pt x="10189" y="11438"/>
                  </a:lnTo>
                  <a:lnTo>
                    <a:pt x="9921" y="54"/>
                  </a:lnTo>
                  <a:lnTo>
                    <a:pt x="393"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1"/>
            <p:cNvSpPr/>
            <p:nvPr/>
          </p:nvSpPr>
          <p:spPr>
            <a:xfrm>
              <a:off x="1734182" y="3850222"/>
              <a:ext cx="231201" cy="232820"/>
            </a:xfrm>
            <a:custGeom>
              <a:rect b="b" l="l" r="r" t="t"/>
              <a:pathLst>
                <a:path extrusionOk="0" h="11438" w="10832">
                  <a:moveTo>
                    <a:pt x="376" y="0"/>
                  </a:moveTo>
                  <a:lnTo>
                    <a:pt x="1" y="11384"/>
                  </a:lnTo>
                  <a:lnTo>
                    <a:pt x="10831" y="11437"/>
                  </a:lnTo>
                  <a:lnTo>
                    <a:pt x="10564" y="36"/>
                  </a:lnTo>
                  <a:lnTo>
                    <a:pt x="376" y="0"/>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1"/>
            <p:cNvSpPr/>
            <p:nvPr/>
          </p:nvSpPr>
          <p:spPr>
            <a:xfrm>
              <a:off x="1947581" y="3620719"/>
              <a:ext cx="149060" cy="232454"/>
            </a:xfrm>
            <a:custGeom>
              <a:rect b="b" l="l" r="r" t="t"/>
              <a:pathLst>
                <a:path extrusionOk="0" h="11420" w="7334">
                  <a:moveTo>
                    <a:pt x="0" y="0"/>
                  </a:moveTo>
                  <a:lnTo>
                    <a:pt x="268" y="11384"/>
                  </a:lnTo>
                  <a:lnTo>
                    <a:pt x="7333" y="11419"/>
                  </a:lnTo>
                  <a:lnTo>
                    <a:pt x="5977" y="18"/>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1"/>
            <p:cNvSpPr/>
            <p:nvPr/>
          </p:nvSpPr>
          <p:spPr>
            <a:xfrm>
              <a:off x="1952794" y="3850934"/>
              <a:ext cx="167786" cy="232474"/>
            </a:xfrm>
            <a:custGeom>
              <a:rect b="b" l="l" r="r" t="t"/>
              <a:pathLst>
                <a:path extrusionOk="0" h="11421" w="8243">
                  <a:moveTo>
                    <a:pt x="1" y="1"/>
                  </a:moveTo>
                  <a:lnTo>
                    <a:pt x="268" y="11402"/>
                  </a:lnTo>
                  <a:lnTo>
                    <a:pt x="5229" y="11420"/>
                  </a:lnTo>
                  <a:cubicBezTo>
                    <a:pt x="5239" y="11420"/>
                    <a:pt x="5249" y="11420"/>
                    <a:pt x="5259" y="11420"/>
                  </a:cubicBezTo>
                  <a:cubicBezTo>
                    <a:pt x="6939" y="11420"/>
                    <a:pt x="8243" y="9947"/>
                    <a:pt x="8048" y="8262"/>
                  </a:cubicBezTo>
                  <a:lnTo>
                    <a:pt x="7066" y="36"/>
                  </a:lnTo>
                  <a:lnTo>
                    <a:pt x="1" y="1"/>
                  </a:ln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1"/>
            <p:cNvSpPr/>
            <p:nvPr/>
          </p:nvSpPr>
          <p:spPr>
            <a:xfrm>
              <a:off x="1794086" y="3332472"/>
              <a:ext cx="57401" cy="164183"/>
            </a:xfrm>
            <a:custGeom>
              <a:rect b="b" l="l" r="r" t="t"/>
              <a:pathLst>
                <a:path extrusionOk="0" h="8066" w="2820">
                  <a:moveTo>
                    <a:pt x="1778" y="0"/>
                  </a:moveTo>
                  <a:cubicBezTo>
                    <a:pt x="1561" y="0"/>
                    <a:pt x="1338" y="70"/>
                    <a:pt x="1142" y="224"/>
                  </a:cubicBezTo>
                  <a:cubicBezTo>
                    <a:pt x="982" y="367"/>
                    <a:pt x="821" y="510"/>
                    <a:pt x="714" y="688"/>
                  </a:cubicBezTo>
                  <a:cubicBezTo>
                    <a:pt x="375" y="1152"/>
                    <a:pt x="197" y="1687"/>
                    <a:pt x="179" y="2258"/>
                  </a:cubicBezTo>
                  <a:lnTo>
                    <a:pt x="179" y="2526"/>
                  </a:lnTo>
                  <a:cubicBezTo>
                    <a:pt x="179" y="2687"/>
                    <a:pt x="179" y="2847"/>
                    <a:pt x="161" y="3008"/>
                  </a:cubicBezTo>
                  <a:lnTo>
                    <a:pt x="36" y="6576"/>
                  </a:lnTo>
                  <a:cubicBezTo>
                    <a:pt x="0" y="7308"/>
                    <a:pt x="536" y="7950"/>
                    <a:pt x="1267" y="8057"/>
                  </a:cubicBezTo>
                  <a:cubicBezTo>
                    <a:pt x="1317" y="8063"/>
                    <a:pt x="1367" y="8066"/>
                    <a:pt x="1417" y="8066"/>
                  </a:cubicBezTo>
                  <a:cubicBezTo>
                    <a:pt x="2157" y="8066"/>
                    <a:pt x="2784" y="7453"/>
                    <a:pt x="2784" y="6683"/>
                  </a:cubicBezTo>
                  <a:lnTo>
                    <a:pt x="2820" y="1045"/>
                  </a:lnTo>
                  <a:cubicBezTo>
                    <a:pt x="2820" y="423"/>
                    <a:pt x="2314" y="0"/>
                    <a:pt x="1778" y="0"/>
                  </a:cubicBezTo>
                  <a:close/>
                </a:path>
              </a:pathLst>
            </a:custGeom>
            <a:solidFill>
              <a:srgbClr val="FFFFFF">
                <a:alpha val="35710"/>
              </a:srgbClr>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1"/>
            <p:cNvSpPr/>
            <p:nvPr/>
          </p:nvSpPr>
          <p:spPr>
            <a:xfrm>
              <a:off x="1752501" y="3293594"/>
              <a:ext cx="195088" cy="329079"/>
            </a:xfrm>
            <a:custGeom>
              <a:rect b="b" l="l" r="r" t="t"/>
              <a:pathLst>
                <a:path extrusionOk="0" h="16167" w="9529">
                  <a:moveTo>
                    <a:pt x="4835" y="1"/>
                  </a:moveTo>
                  <a:cubicBezTo>
                    <a:pt x="2427" y="1"/>
                    <a:pt x="446" y="1910"/>
                    <a:pt x="375" y="4319"/>
                  </a:cubicBezTo>
                  <a:lnTo>
                    <a:pt x="375" y="4604"/>
                  </a:lnTo>
                  <a:cubicBezTo>
                    <a:pt x="375" y="4729"/>
                    <a:pt x="375" y="4854"/>
                    <a:pt x="357" y="4979"/>
                  </a:cubicBezTo>
                  <a:lnTo>
                    <a:pt x="0" y="16130"/>
                  </a:lnTo>
                  <a:lnTo>
                    <a:pt x="9528" y="16166"/>
                  </a:lnTo>
                  <a:lnTo>
                    <a:pt x="9260" y="5014"/>
                  </a:lnTo>
                  <a:cubicBezTo>
                    <a:pt x="9243" y="4890"/>
                    <a:pt x="9243" y="4765"/>
                    <a:pt x="9243" y="4640"/>
                  </a:cubicBezTo>
                  <a:lnTo>
                    <a:pt x="9243" y="4354"/>
                  </a:lnTo>
                  <a:cubicBezTo>
                    <a:pt x="9189" y="1946"/>
                    <a:pt x="7244" y="19"/>
                    <a:pt x="4835" y="1"/>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1"/>
            <p:cNvSpPr/>
            <p:nvPr/>
          </p:nvSpPr>
          <p:spPr>
            <a:xfrm>
              <a:off x="1632091" y="3395308"/>
              <a:ext cx="129315" cy="226653"/>
            </a:xfrm>
            <a:custGeom>
              <a:rect b="b" l="l" r="r" t="t"/>
              <a:pathLst>
                <a:path extrusionOk="0" h="11135" w="6353">
                  <a:moveTo>
                    <a:pt x="6353" y="1"/>
                  </a:moveTo>
                  <a:cubicBezTo>
                    <a:pt x="6192" y="1660"/>
                    <a:pt x="5050" y="3034"/>
                    <a:pt x="3445" y="3498"/>
                  </a:cubicBezTo>
                  <a:cubicBezTo>
                    <a:pt x="1892" y="3962"/>
                    <a:pt x="750" y="5282"/>
                    <a:pt x="554" y="6888"/>
                  </a:cubicBezTo>
                  <a:lnTo>
                    <a:pt x="1" y="11117"/>
                  </a:lnTo>
                  <a:lnTo>
                    <a:pt x="5996" y="11135"/>
                  </a:lnTo>
                  <a:lnTo>
                    <a:pt x="6353" y="1"/>
                  </a:ln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1"/>
            <p:cNvSpPr/>
            <p:nvPr/>
          </p:nvSpPr>
          <p:spPr>
            <a:xfrm>
              <a:off x="1941528" y="3394952"/>
              <a:ext cx="127137" cy="227365"/>
            </a:xfrm>
            <a:custGeom>
              <a:rect b="b" l="l" r="r" t="t"/>
              <a:pathLst>
                <a:path extrusionOk="0" h="11170" w="6246">
                  <a:moveTo>
                    <a:pt x="0" y="0"/>
                  </a:moveTo>
                  <a:lnTo>
                    <a:pt x="268" y="11152"/>
                  </a:lnTo>
                  <a:lnTo>
                    <a:pt x="6245" y="11170"/>
                  </a:lnTo>
                  <a:lnTo>
                    <a:pt x="5746" y="6941"/>
                  </a:lnTo>
                  <a:cubicBezTo>
                    <a:pt x="5550" y="5335"/>
                    <a:pt x="4425" y="3997"/>
                    <a:pt x="2873" y="3533"/>
                  </a:cubicBezTo>
                  <a:cubicBezTo>
                    <a:pt x="1285" y="3052"/>
                    <a:pt x="143" y="1660"/>
                    <a:pt x="0"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1"/>
            <p:cNvSpPr/>
            <p:nvPr/>
          </p:nvSpPr>
          <p:spPr>
            <a:xfrm>
              <a:off x="1756348" y="3289004"/>
              <a:ext cx="188700" cy="795600"/>
            </a:xfrm>
            <a:prstGeom prst="round2SameRect">
              <a:avLst>
                <a:gd fmla="val 50000" name="adj1"/>
                <a:gd fmla="val 0" name="adj2"/>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8" name="Google Shape;8278;p71"/>
          <p:cNvSpPr txBox="1"/>
          <p:nvPr>
            <p:ph idx="1" type="subTitle"/>
          </p:nvPr>
        </p:nvSpPr>
        <p:spPr>
          <a:xfrm>
            <a:off x="2171000" y="1136500"/>
            <a:ext cx="4661100" cy="166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Here’s an assortment of alternative resources whose style fits that of this template:</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2400">
                <a:solidFill>
                  <a:schemeClr val="lt1"/>
                </a:solidFill>
                <a:latin typeface="Pacifico"/>
                <a:ea typeface="Pacifico"/>
                <a:cs typeface="Pacifico"/>
                <a:sym typeface="Pacifico"/>
              </a:rPr>
              <a:t>Vectors</a:t>
            </a:r>
            <a:endParaRPr sz="2400">
              <a:solidFill>
                <a:schemeClr val="lt1"/>
              </a:solidFill>
              <a:latin typeface="Pacifico"/>
              <a:ea typeface="Pacifico"/>
              <a:cs typeface="Pacifico"/>
              <a:sym typeface="Pacifico"/>
            </a:endParaRPr>
          </a:p>
          <a:p>
            <a:pPr indent="0" lvl="0" marL="0" rtl="0" algn="l">
              <a:spcBef>
                <a:spcPts val="0"/>
              </a:spcBef>
              <a:spcAft>
                <a:spcPts val="0"/>
              </a:spcAft>
              <a:buNone/>
            </a:pPr>
            <a:r>
              <a:t/>
            </a:r>
            <a:endParaRPr sz="1000">
              <a:latin typeface="Fredoka One"/>
              <a:ea typeface="Fredoka One"/>
              <a:cs typeface="Fredoka One"/>
              <a:sym typeface="Fredoka One"/>
            </a:endParaRPr>
          </a:p>
          <a:p>
            <a:pPr indent="-317500" lvl="0" marL="457200" rtl="0" algn="l">
              <a:spcBef>
                <a:spcPts val="0"/>
              </a:spcBef>
              <a:spcAft>
                <a:spcPts val="0"/>
              </a:spcAft>
              <a:buSzPts val="1400"/>
              <a:buChar char="●"/>
            </a:pPr>
            <a:r>
              <a:rPr lang="en" sz="1400">
                <a:uFill>
                  <a:noFill/>
                </a:uFill>
                <a:hlinkClick r:id="rId3"/>
              </a:rPr>
              <a:t>Flat design special ice cream twitch banner</a:t>
            </a:r>
            <a:endParaRPr sz="1400"/>
          </a:p>
          <a:p>
            <a:pPr indent="-317500" lvl="0" marL="457200" rtl="0" algn="l">
              <a:spcBef>
                <a:spcPts val="0"/>
              </a:spcBef>
              <a:spcAft>
                <a:spcPts val="0"/>
              </a:spcAft>
              <a:buSzPts val="1400"/>
              <a:buChar char="●"/>
            </a:pPr>
            <a:r>
              <a:rPr lang="en" sz="1400">
                <a:uFill>
                  <a:noFill/>
                </a:uFill>
                <a:hlinkClick r:id="rId4"/>
              </a:rPr>
              <a:t>Flat design</a:t>
            </a:r>
            <a:r>
              <a:rPr lang="en" sz="1400">
                <a:uFill>
                  <a:noFill/>
                </a:uFill>
                <a:hlinkClick r:id="rId5"/>
              </a:rPr>
              <a:t> specia</a:t>
            </a:r>
            <a:r>
              <a:rPr lang="en" sz="1400">
                <a:uFill>
                  <a:noFill/>
                </a:uFill>
                <a:hlinkClick r:id="rId6"/>
              </a:rPr>
              <a:t>l ice cream youtube thumbnail </a:t>
            </a:r>
            <a:endParaRPr sz="1400"/>
          </a:p>
        </p:txBody>
      </p:sp>
      <p:grpSp>
        <p:nvGrpSpPr>
          <p:cNvPr id="8279" name="Google Shape;8279;p71"/>
          <p:cNvGrpSpPr/>
          <p:nvPr/>
        </p:nvGrpSpPr>
        <p:grpSpPr>
          <a:xfrm rot="-4266158">
            <a:off x="8165477" y="4254360"/>
            <a:ext cx="685026" cy="679004"/>
            <a:chOff x="2733200" y="4036075"/>
            <a:chExt cx="588650" cy="583475"/>
          </a:xfrm>
        </p:grpSpPr>
        <p:sp>
          <p:nvSpPr>
            <p:cNvPr id="8280" name="Google Shape;8280;p71"/>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1"/>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1"/>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1"/>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1"/>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71"/>
          <p:cNvGrpSpPr/>
          <p:nvPr/>
        </p:nvGrpSpPr>
        <p:grpSpPr>
          <a:xfrm flipH="1" rot="972637">
            <a:off x="294509" y="3712112"/>
            <a:ext cx="661892" cy="1362875"/>
            <a:chOff x="3197975" y="3055775"/>
            <a:chExt cx="633675" cy="1304775"/>
          </a:xfrm>
        </p:grpSpPr>
        <p:sp>
          <p:nvSpPr>
            <p:cNvPr id="8286" name="Google Shape;8286;p71"/>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1"/>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8" name="Google Shape;8288;p71"/>
            <p:cNvGrpSpPr/>
            <p:nvPr/>
          </p:nvGrpSpPr>
          <p:grpSpPr>
            <a:xfrm>
              <a:off x="3198650" y="3055775"/>
              <a:ext cx="633000" cy="1304750"/>
              <a:chOff x="3198650" y="3055775"/>
              <a:chExt cx="633000" cy="1304750"/>
            </a:xfrm>
          </p:grpSpPr>
          <p:sp>
            <p:nvSpPr>
              <p:cNvPr id="8289" name="Google Shape;8289;p71"/>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1"/>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1"/>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1"/>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1"/>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1"/>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1"/>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1"/>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1"/>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1"/>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1"/>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1"/>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1"/>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2" name="Google Shape;8302;p71"/>
          <p:cNvGrpSpPr/>
          <p:nvPr/>
        </p:nvGrpSpPr>
        <p:grpSpPr>
          <a:xfrm rot="-991567">
            <a:off x="7950649" y="228194"/>
            <a:ext cx="579517" cy="1569907"/>
            <a:chOff x="5504825" y="1499000"/>
            <a:chExt cx="512100" cy="1387275"/>
          </a:xfrm>
        </p:grpSpPr>
        <p:sp>
          <p:nvSpPr>
            <p:cNvPr id="8303" name="Google Shape;8303;p71"/>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4" name="Google Shape;8304;p71"/>
            <p:cNvGrpSpPr/>
            <p:nvPr/>
          </p:nvGrpSpPr>
          <p:grpSpPr>
            <a:xfrm>
              <a:off x="5504825" y="1499450"/>
              <a:ext cx="512100" cy="1386825"/>
              <a:chOff x="5504825" y="1499450"/>
              <a:chExt cx="512100" cy="1386825"/>
            </a:xfrm>
          </p:grpSpPr>
          <p:sp>
            <p:nvSpPr>
              <p:cNvPr id="8305" name="Google Shape;8305;p71"/>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1"/>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1"/>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1"/>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1"/>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1"/>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1"/>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1"/>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1"/>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4" name="Google Shape;8314;p71"/>
          <p:cNvGrpSpPr/>
          <p:nvPr/>
        </p:nvGrpSpPr>
        <p:grpSpPr>
          <a:xfrm>
            <a:off x="-158575" y="-129275"/>
            <a:ext cx="1063550" cy="1064150"/>
            <a:chOff x="3794800" y="3492225"/>
            <a:chExt cx="1063550" cy="1064150"/>
          </a:xfrm>
        </p:grpSpPr>
        <p:sp>
          <p:nvSpPr>
            <p:cNvPr id="8315" name="Google Shape;8315;p71"/>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6" name="Google Shape;8316;p71"/>
            <p:cNvGrpSpPr/>
            <p:nvPr/>
          </p:nvGrpSpPr>
          <p:grpSpPr>
            <a:xfrm>
              <a:off x="3794800" y="3492225"/>
              <a:ext cx="1063550" cy="1064150"/>
              <a:chOff x="3794800" y="3492225"/>
              <a:chExt cx="1063550" cy="1064150"/>
            </a:xfrm>
          </p:grpSpPr>
          <p:sp>
            <p:nvSpPr>
              <p:cNvPr id="8317" name="Google Shape;8317;p71"/>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1"/>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1"/>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1"/>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1"/>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1"/>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1"/>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1"/>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25" name="Google Shape;8325;p71"/>
          <p:cNvSpPr txBox="1"/>
          <p:nvPr>
            <p:ph type="title"/>
          </p:nvPr>
        </p:nvSpPr>
        <p:spPr>
          <a:xfrm>
            <a:off x="720000" y="43177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a:t>
            </a:r>
            <a:r>
              <a:rPr lang="en">
                <a:solidFill>
                  <a:schemeClr val="lt1"/>
                </a:solidFill>
              </a:rPr>
              <a:t>resources</a:t>
            </a:r>
            <a:endParaRPr>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9" name="Shape 8329"/>
        <p:cNvGrpSpPr/>
        <p:nvPr/>
      </p:nvGrpSpPr>
      <p:grpSpPr>
        <a:xfrm>
          <a:off x="0" y="0"/>
          <a:ext cx="0" cy="0"/>
          <a:chOff x="0" y="0"/>
          <a:chExt cx="0" cy="0"/>
        </a:xfrm>
      </p:grpSpPr>
      <p:sp>
        <p:nvSpPr>
          <p:cNvPr id="8330" name="Google Shape;8330;p72"/>
          <p:cNvSpPr txBox="1"/>
          <p:nvPr>
            <p:ph idx="1" type="body"/>
          </p:nvPr>
        </p:nvSpPr>
        <p:spPr>
          <a:xfrm>
            <a:off x="721125" y="1202800"/>
            <a:ext cx="3759300" cy="3408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Did you like the resources on this template? Get them for free at our other websites:</a:t>
            </a:r>
            <a:endParaRPr>
              <a:solidFill>
                <a:schemeClr val="dk2"/>
              </a:solidFill>
            </a:endParaRPr>
          </a:p>
          <a:p>
            <a:pPr indent="0" lvl="0" marL="0" rtl="0" algn="l">
              <a:lnSpc>
                <a:spcPct val="80000"/>
              </a:lnSpc>
              <a:spcBef>
                <a:spcPts val="0"/>
              </a:spcBef>
              <a:spcAft>
                <a:spcPts val="0"/>
              </a:spcAft>
              <a:buNone/>
            </a:pPr>
            <a:r>
              <a:t/>
            </a:r>
            <a:endParaRPr>
              <a:solidFill>
                <a:schemeClr val="dk2"/>
              </a:solidFill>
            </a:endParaRPr>
          </a:p>
          <a:p>
            <a:pPr indent="0" lvl="0" marL="0" rtl="0" algn="l">
              <a:lnSpc>
                <a:spcPct val="80000"/>
              </a:lnSpc>
              <a:spcBef>
                <a:spcPts val="1200"/>
              </a:spcBef>
              <a:spcAft>
                <a:spcPts val="0"/>
              </a:spcAft>
              <a:buNone/>
            </a:pPr>
            <a:r>
              <a:rPr lang="en" sz="2500">
                <a:solidFill>
                  <a:schemeClr val="lt1"/>
                </a:solidFill>
                <a:latin typeface="Pacifico"/>
                <a:ea typeface="Pacifico"/>
                <a:cs typeface="Pacifico"/>
                <a:sym typeface="Pacifico"/>
              </a:rPr>
              <a:t>Vectors</a:t>
            </a:r>
            <a:endParaRPr sz="2500">
              <a:solidFill>
                <a:schemeClr val="lt1"/>
              </a:solidFill>
              <a:latin typeface="Pacifico"/>
              <a:ea typeface="Pacifico"/>
              <a:cs typeface="Pacifico"/>
              <a:sym typeface="Pacifico"/>
            </a:endParaRPr>
          </a:p>
          <a:p>
            <a:pPr indent="-317500" lvl="0" marL="457200" rtl="0" algn="l">
              <a:spcBef>
                <a:spcPts val="1200"/>
              </a:spcBef>
              <a:spcAft>
                <a:spcPts val="0"/>
              </a:spcAft>
              <a:buClr>
                <a:schemeClr val="dk2"/>
              </a:buClr>
              <a:buSzPts val="1400"/>
              <a:buChar char="●"/>
            </a:pPr>
            <a:r>
              <a:rPr lang="en">
                <a:solidFill>
                  <a:schemeClr val="dk2"/>
                </a:solidFill>
                <a:uFill>
                  <a:noFill/>
                </a:uFill>
                <a:hlinkClick r:id="rId3">
                  <a:extLst>
                    <a:ext uri="{A12FA001-AC4F-418D-AE19-62706E023703}">
                      <ahyp:hlinkClr val="tx"/>
                    </a:ext>
                  </a:extLst>
                </a:hlinkClick>
              </a:rPr>
              <a:t>Flat design special ice cream twitter header</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uFill>
                  <a:noFill/>
                </a:uFill>
                <a:hlinkClick r:id="rId4">
                  <a:extLst>
                    <a:ext uri="{A12FA001-AC4F-418D-AE19-62706E023703}">
                      <ahyp:hlinkClr val="tx"/>
                    </a:ext>
                  </a:extLst>
                </a:hlinkClick>
              </a:rPr>
              <a:t>Flat design special ice cream youtube thumbnail </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uFill>
                  <a:noFill/>
                </a:uFill>
                <a:hlinkClick r:id="rId5">
                  <a:extLst>
                    <a:ext uri="{A12FA001-AC4F-418D-AE19-62706E023703}">
                      <ahyp:hlinkClr val="tx"/>
                    </a:ext>
                  </a:extLst>
                </a:hlinkClick>
              </a:rPr>
              <a:t>Flat design special ice cream twitch banner</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uFill>
                  <a:noFill/>
                </a:uFill>
                <a:hlinkClick r:id="rId6">
                  <a:extLst>
                    <a:ext uri="{A12FA001-AC4F-418D-AE19-62706E023703}">
                      <ahyp:hlinkClr val="tx"/>
                    </a:ext>
                  </a:extLst>
                </a:hlinkClick>
              </a:rPr>
              <a:t>Flat summer instagram stories collection</a:t>
            </a:r>
            <a:endParaRPr>
              <a:solidFill>
                <a:schemeClr val="dk2"/>
              </a:solidFill>
            </a:endParaRPr>
          </a:p>
          <a:p>
            <a:pPr indent="-317500" lvl="0" marL="457200" rtl="0" algn="l">
              <a:spcBef>
                <a:spcPts val="0"/>
              </a:spcBef>
              <a:spcAft>
                <a:spcPts val="0"/>
              </a:spcAft>
              <a:buClr>
                <a:schemeClr val="dk2"/>
              </a:buClr>
              <a:buSzPts val="1400"/>
              <a:buChar char="●"/>
            </a:pPr>
            <a:r>
              <a:rPr lang="en">
                <a:solidFill>
                  <a:schemeClr val="dk2"/>
                </a:solidFill>
                <a:uFill>
                  <a:noFill/>
                </a:uFill>
                <a:hlinkClick r:id="rId7">
                  <a:extLst>
                    <a:ext uri="{A12FA001-AC4F-418D-AE19-62706E023703}">
                      <ahyp:hlinkClr val="tx"/>
                    </a:ext>
                  </a:extLst>
                </a:hlinkClick>
              </a:rPr>
              <a:t>Flat summer times background </a:t>
            </a:r>
            <a:endParaRPr>
              <a:solidFill>
                <a:schemeClr val="dk2"/>
              </a:solidFill>
            </a:endParaRPr>
          </a:p>
        </p:txBody>
      </p:sp>
      <p:sp>
        <p:nvSpPr>
          <p:cNvPr id="8331" name="Google Shape;8331;p72"/>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8332" name="Google Shape;8332;p72"/>
          <p:cNvSpPr txBox="1"/>
          <p:nvPr>
            <p:ph idx="2" type="body"/>
          </p:nvPr>
        </p:nvSpPr>
        <p:spPr>
          <a:xfrm>
            <a:off x="4663650" y="1892725"/>
            <a:ext cx="3759300" cy="2719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Photos</a:t>
            </a:r>
            <a:endParaRPr>
              <a:solidFill>
                <a:schemeClr val="lt1"/>
              </a:solidFill>
            </a:endParaRPr>
          </a:p>
          <a:p>
            <a:pPr indent="0" lvl="0" marL="0" rtl="0" algn="l">
              <a:spcBef>
                <a:spcPts val="0"/>
              </a:spcBef>
              <a:spcAft>
                <a:spcPts val="0"/>
              </a:spcAft>
              <a:buNone/>
            </a:pPr>
            <a:r>
              <a:t/>
            </a:r>
            <a:endParaRPr sz="800">
              <a:solidFill>
                <a:schemeClr val="dk2"/>
              </a:solidFill>
            </a:endParaRPr>
          </a:p>
          <a:p>
            <a:pPr indent="-317500" lvl="0" marL="457200" rtl="0" algn="l">
              <a:spcBef>
                <a:spcPts val="0"/>
              </a:spcBef>
              <a:spcAft>
                <a:spcPts val="0"/>
              </a:spcAft>
              <a:buClr>
                <a:schemeClr val="dk2"/>
              </a:buClr>
              <a:buSzPts val="1400"/>
              <a:buChar char="●"/>
            </a:pPr>
            <a:r>
              <a:rPr lang="en" sz="1400">
                <a:solidFill>
                  <a:schemeClr val="dk2"/>
                </a:solidFill>
                <a:uFill>
                  <a:noFill/>
                </a:uFill>
                <a:latin typeface="Nunito"/>
                <a:ea typeface="Nunito"/>
                <a:cs typeface="Nunito"/>
                <a:sym typeface="Nunito"/>
                <a:hlinkClick r:id="rId8">
                  <a:extLst>
                    <a:ext uri="{A12FA001-AC4F-418D-AE19-62706E023703}">
                      <ahyp:hlinkClr val="tx"/>
                    </a:ext>
                  </a:extLst>
                </a:hlinkClick>
              </a:rPr>
              <a:t>Frame of ice cream with copy space</a:t>
            </a:r>
            <a:endParaRPr>
              <a:solidFill>
                <a:schemeClr val="dk2"/>
              </a:solidFill>
            </a:endParaRPr>
          </a:p>
          <a:p>
            <a:pPr indent="-317500" lvl="0" marL="457200" rtl="0" algn="l">
              <a:spcBef>
                <a:spcPts val="0"/>
              </a:spcBef>
              <a:spcAft>
                <a:spcPts val="0"/>
              </a:spcAft>
              <a:buClr>
                <a:schemeClr val="dk2"/>
              </a:buClr>
              <a:buSzPts val="1400"/>
              <a:buChar char="●"/>
            </a:pPr>
            <a:r>
              <a:rPr lang="en" sz="1400">
                <a:solidFill>
                  <a:schemeClr val="dk2"/>
                </a:solidFill>
                <a:uFill>
                  <a:noFill/>
                </a:uFill>
                <a:latin typeface="Nunito"/>
                <a:ea typeface="Nunito"/>
                <a:cs typeface="Nunito"/>
                <a:sym typeface="Nunito"/>
                <a:hlinkClick r:id="rId9">
                  <a:extLst>
                    <a:ext uri="{A12FA001-AC4F-418D-AE19-62706E023703}">
                      <ahyp:hlinkClr val="tx"/>
                    </a:ext>
                  </a:extLst>
                </a:hlinkClick>
              </a:rPr>
              <a:t>Close-up of ice cream cones</a:t>
            </a:r>
            <a:endParaRPr>
              <a:solidFill>
                <a:schemeClr val="dk2"/>
              </a:solidFill>
            </a:endParaRPr>
          </a:p>
          <a:p>
            <a:pPr indent="-317500" lvl="0" marL="457200" rtl="0" algn="l">
              <a:spcBef>
                <a:spcPts val="0"/>
              </a:spcBef>
              <a:spcAft>
                <a:spcPts val="0"/>
              </a:spcAft>
              <a:buClr>
                <a:schemeClr val="dk2"/>
              </a:buClr>
              <a:buSzPts val="1400"/>
              <a:buChar char="●"/>
            </a:pPr>
            <a:r>
              <a:rPr lang="en" sz="1400">
                <a:solidFill>
                  <a:schemeClr val="dk2"/>
                </a:solidFill>
                <a:uFill>
                  <a:noFill/>
                </a:uFill>
                <a:latin typeface="Nunito"/>
                <a:ea typeface="Nunito"/>
                <a:cs typeface="Nunito"/>
                <a:sym typeface="Nunito"/>
                <a:hlinkClick r:id="rId10">
                  <a:extLst>
                    <a:ext uri="{A12FA001-AC4F-418D-AE19-62706E023703}">
                      <ahyp:hlinkClr val="tx"/>
                    </a:ext>
                  </a:extLst>
                </a:hlinkClick>
              </a:rPr>
              <a:t>Medium shot kid eating ice cream</a:t>
            </a:r>
            <a:endParaRPr>
              <a:solidFill>
                <a:schemeClr val="dk2"/>
              </a:solidFill>
            </a:endParaRPr>
          </a:p>
          <a:p>
            <a:pPr indent="-317500" lvl="0" marL="457200" rtl="0" algn="l">
              <a:spcBef>
                <a:spcPts val="0"/>
              </a:spcBef>
              <a:spcAft>
                <a:spcPts val="0"/>
              </a:spcAft>
              <a:buClr>
                <a:schemeClr val="dk2"/>
              </a:buClr>
              <a:buSzPts val="1400"/>
              <a:buChar char="●"/>
            </a:pPr>
            <a:r>
              <a:rPr lang="en" sz="1400">
                <a:solidFill>
                  <a:schemeClr val="dk2"/>
                </a:solidFill>
                <a:uFill>
                  <a:noFill/>
                </a:uFill>
                <a:latin typeface="Nunito"/>
                <a:ea typeface="Nunito"/>
                <a:cs typeface="Nunito"/>
                <a:sym typeface="Nunito"/>
                <a:hlinkClick r:id="rId11">
                  <a:extLst>
                    <a:ext uri="{A12FA001-AC4F-418D-AE19-62706E023703}">
                      <ahyp:hlinkClr val="tx"/>
                    </a:ext>
                  </a:extLst>
                </a:hlinkClick>
              </a:rPr>
              <a:t>Medium shot girl holding ice cream </a:t>
            </a:r>
            <a:endParaRPr>
              <a:solidFill>
                <a:schemeClr val="dk2"/>
              </a:solidFill>
            </a:endParaRPr>
          </a:p>
        </p:txBody>
      </p:sp>
      <p:grpSp>
        <p:nvGrpSpPr>
          <p:cNvPr id="8333" name="Google Shape;8333;p72"/>
          <p:cNvGrpSpPr/>
          <p:nvPr/>
        </p:nvGrpSpPr>
        <p:grpSpPr>
          <a:xfrm>
            <a:off x="197084" y="154983"/>
            <a:ext cx="518012" cy="513458"/>
            <a:chOff x="2733200" y="4036075"/>
            <a:chExt cx="588650" cy="583475"/>
          </a:xfrm>
        </p:grpSpPr>
        <p:sp>
          <p:nvSpPr>
            <p:cNvPr id="8334" name="Google Shape;8334;p72"/>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2"/>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2"/>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2"/>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2"/>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72"/>
          <p:cNvGrpSpPr/>
          <p:nvPr/>
        </p:nvGrpSpPr>
        <p:grpSpPr>
          <a:xfrm>
            <a:off x="7028525" y="4650563"/>
            <a:ext cx="672425" cy="340950"/>
            <a:chOff x="1665975" y="4057425"/>
            <a:chExt cx="672425" cy="340950"/>
          </a:xfrm>
        </p:grpSpPr>
        <p:sp>
          <p:nvSpPr>
            <p:cNvPr id="8340" name="Google Shape;8340;p72"/>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1" name="Google Shape;8341;p72"/>
            <p:cNvGrpSpPr/>
            <p:nvPr/>
          </p:nvGrpSpPr>
          <p:grpSpPr>
            <a:xfrm>
              <a:off x="1665975" y="4057425"/>
              <a:ext cx="672425" cy="340950"/>
              <a:chOff x="1665975" y="4057425"/>
              <a:chExt cx="672425" cy="340950"/>
            </a:xfrm>
          </p:grpSpPr>
          <p:sp>
            <p:nvSpPr>
              <p:cNvPr id="8342" name="Google Shape;8342;p72"/>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2"/>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2"/>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2"/>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2"/>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2"/>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2"/>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2"/>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2"/>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2"/>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2"/>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3" name="Google Shape;8353;p72"/>
          <p:cNvGrpSpPr/>
          <p:nvPr/>
        </p:nvGrpSpPr>
        <p:grpSpPr>
          <a:xfrm rot="611684">
            <a:off x="8056376" y="111783"/>
            <a:ext cx="722632" cy="1201726"/>
            <a:chOff x="3113450" y="1273725"/>
            <a:chExt cx="857825" cy="1426550"/>
          </a:xfrm>
        </p:grpSpPr>
        <p:sp>
          <p:nvSpPr>
            <p:cNvPr id="8354" name="Google Shape;8354;p72"/>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5" name="Google Shape;8355;p72"/>
            <p:cNvGrpSpPr/>
            <p:nvPr/>
          </p:nvGrpSpPr>
          <p:grpSpPr>
            <a:xfrm>
              <a:off x="3113450" y="1273725"/>
              <a:ext cx="855125" cy="1426550"/>
              <a:chOff x="3113450" y="1273725"/>
              <a:chExt cx="855125" cy="1426550"/>
            </a:xfrm>
          </p:grpSpPr>
          <p:sp>
            <p:nvSpPr>
              <p:cNvPr id="8356" name="Google Shape;8356;p72"/>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2"/>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2"/>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2"/>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2"/>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2"/>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2"/>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2"/>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2"/>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2"/>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2"/>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2"/>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2"/>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2"/>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2"/>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2"/>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2"/>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3" name="Google Shape;8373;p72"/>
          <p:cNvGrpSpPr/>
          <p:nvPr/>
        </p:nvGrpSpPr>
        <p:grpSpPr>
          <a:xfrm rot="-831441">
            <a:off x="31333" y="3659109"/>
            <a:ext cx="873585" cy="1400159"/>
            <a:chOff x="6751506" y="1820416"/>
            <a:chExt cx="1479692" cy="2371611"/>
          </a:xfrm>
        </p:grpSpPr>
        <p:sp>
          <p:nvSpPr>
            <p:cNvPr id="8374" name="Google Shape;8374;p72"/>
            <p:cNvSpPr/>
            <p:nvPr/>
          </p:nvSpPr>
          <p:spPr>
            <a:xfrm rot="664768">
              <a:off x="6953442" y="1903228"/>
              <a:ext cx="1075819" cy="2205987"/>
            </a:xfrm>
            <a:custGeom>
              <a:rect b="b" l="l" r="r" t="t"/>
              <a:pathLst>
                <a:path extrusionOk="0" h="55688" w="27158">
                  <a:moveTo>
                    <a:pt x="13641" y="0"/>
                  </a:moveTo>
                  <a:cubicBezTo>
                    <a:pt x="6263" y="0"/>
                    <a:pt x="250" y="5957"/>
                    <a:pt x="197" y="13347"/>
                  </a:cubicBezTo>
                  <a:lnTo>
                    <a:pt x="72" y="30583"/>
                  </a:lnTo>
                  <a:lnTo>
                    <a:pt x="36" y="34223"/>
                  </a:lnTo>
                  <a:lnTo>
                    <a:pt x="19" y="36507"/>
                  </a:lnTo>
                  <a:cubicBezTo>
                    <a:pt x="1" y="38773"/>
                    <a:pt x="1821" y="40610"/>
                    <a:pt x="4087" y="40628"/>
                  </a:cubicBezTo>
                  <a:lnTo>
                    <a:pt x="11135" y="40682"/>
                  </a:lnTo>
                  <a:lnTo>
                    <a:pt x="11117" y="42805"/>
                  </a:lnTo>
                  <a:lnTo>
                    <a:pt x="11045" y="53386"/>
                  </a:lnTo>
                  <a:cubicBezTo>
                    <a:pt x="11045" y="54653"/>
                    <a:pt x="12062" y="55687"/>
                    <a:pt x="13329" y="55687"/>
                  </a:cubicBezTo>
                  <a:cubicBezTo>
                    <a:pt x="13340" y="55688"/>
                    <a:pt x="13351" y="55688"/>
                    <a:pt x="13362" y="55688"/>
                  </a:cubicBezTo>
                  <a:cubicBezTo>
                    <a:pt x="14614" y="55688"/>
                    <a:pt x="15631" y="54677"/>
                    <a:pt x="15649" y="53421"/>
                  </a:cubicBezTo>
                  <a:lnTo>
                    <a:pt x="15738" y="40717"/>
                  </a:lnTo>
                  <a:lnTo>
                    <a:pt x="13436" y="40700"/>
                  </a:lnTo>
                  <a:lnTo>
                    <a:pt x="22804" y="40771"/>
                  </a:lnTo>
                  <a:cubicBezTo>
                    <a:pt x="22815" y="40771"/>
                    <a:pt x="22826" y="40771"/>
                    <a:pt x="22837" y="40771"/>
                  </a:cubicBezTo>
                  <a:cubicBezTo>
                    <a:pt x="25088" y="40771"/>
                    <a:pt x="26908" y="38958"/>
                    <a:pt x="26925" y="36721"/>
                  </a:cubicBezTo>
                  <a:lnTo>
                    <a:pt x="26943" y="34419"/>
                  </a:lnTo>
                  <a:lnTo>
                    <a:pt x="26979" y="30779"/>
                  </a:lnTo>
                  <a:lnTo>
                    <a:pt x="27086" y="16202"/>
                  </a:lnTo>
                  <a:lnTo>
                    <a:pt x="27104" y="13543"/>
                  </a:lnTo>
                  <a:cubicBezTo>
                    <a:pt x="27157" y="6121"/>
                    <a:pt x="21180" y="54"/>
                    <a:pt x="13740" y="1"/>
                  </a:cubicBezTo>
                  <a:cubicBezTo>
                    <a:pt x="13707" y="0"/>
                    <a:pt x="13674" y="0"/>
                    <a:pt x="1364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2"/>
            <p:cNvSpPr/>
            <p:nvPr/>
          </p:nvSpPr>
          <p:spPr>
            <a:xfrm rot="664768">
              <a:off x="7240109" y="3495169"/>
              <a:ext cx="185905" cy="594477"/>
            </a:xfrm>
            <a:custGeom>
              <a:rect b="b" l="l" r="r" t="t"/>
              <a:pathLst>
                <a:path extrusionOk="0" h="15007" w="4693">
                  <a:moveTo>
                    <a:pt x="90" y="1"/>
                  </a:moveTo>
                  <a:lnTo>
                    <a:pt x="0" y="12687"/>
                  </a:lnTo>
                  <a:cubicBezTo>
                    <a:pt x="0" y="13954"/>
                    <a:pt x="1017" y="14989"/>
                    <a:pt x="2284" y="15006"/>
                  </a:cubicBezTo>
                  <a:cubicBezTo>
                    <a:pt x="3551" y="15006"/>
                    <a:pt x="4586" y="13989"/>
                    <a:pt x="4604" y="12723"/>
                  </a:cubicBezTo>
                  <a:lnTo>
                    <a:pt x="4693" y="36"/>
                  </a:lnTo>
                  <a:lnTo>
                    <a:pt x="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2"/>
            <p:cNvSpPr/>
            <p:nvPr/>
          </p:nvSpPr>
          <p:spPr>
            <a:xfrm rot="664768">
              <a:off x="7291794" y="3500182"/>
              <a:ext cx="183093" cy="85565"/>
            </a:xfrm>
            <a:custGeom>
              <a:rect b="b" l="l" r="r" t="t"/>
              <a:pathLst>
                <a:path extrusionOk="0" h="2160" w="4622">
                  <a:moveTo>
                    <a:pt x="19" y="1"/>
                  </a:moveTo>
                  <a:lnTo>
                    <a:pt x="1" y="2124"/>
                  </a:lnTo>
                  <a:lnTo>
                    <a:pt x="4604" y="2160"/>
                  </a:lnTo>
                  <a:lnTo>
                    <a:pt x="4622" y="36"/>
                  </a:lnTo>
                  <a:lnTo>
                    <a:pt x="1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2"/>
            <p:cNvSpPr/>
            <p:nvPr/>
          </p:nvSpPr>
          <p:spPr>
            <a:xfrm rot="664768">
              <a:off x="7267122" y="3614087"/>
              <a:ext cx="43852" cy="405442"/>
            </a:xfrm>
            <a:custGeom>
              <a:rect b="b" l="l" r="r" t="t"/>
              <a:pathLst>
                <a:path extrusionOk="0" h="10235" w="1107">
                  <a:moveTo>
                    <a:pt x="434" y="0"/>
                  </a:moveTo>
                  <a:cubicBezTo>
                    <a:pt x="248" y="0"/>
                    <a:pt x="71" y="145"/>
                    <a:pt x="71" y="365"/>
                  </a:cubicBezTo>
                  <a:lnTo>
                    <a:pt x="0" y="9108"/>
                  </a:lnTo>
                  <a:cubicBezTo>
                    <a:pt x="0" y="9483"/>
                    <a:pt x="143" y="9858"/>
                    <a:pt x="410" y="10125"/>
                  </a:cubicBezTo>
                  <a:cubicBezTo>
                    <a:pt x="480" y="10200"/>
                    <a:pt x="570" y="10234"/>
                    <a:pt x="660" y="10234"/>
                  </a:cubicBezTo>
                  <a:cubicBezTo>
                    <a:pt x="848" y="10234"/>
                    <a:pt x="1035" y="10087"/>
                    <a:pt x="1035" y="9858"/>
                  </a:cubicBezTo>
                  <a:lnTo>
                    <a:pt x="1106" y="1097"/>
                  </a:lnTo>
                  <a:cubicBezTo>
                    <a:pt x="1106" y="722"/>
                    <a:pt x="946" y="365"/>
                    <a:pt x="678" y="98"/>
                  </a:cubicBezTo>
                  <a:cubicBezTo>
                    <a:pt x="605" y="30"/>
                    <a:pt x="518" y="0"/>
                    <a:pt x="43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2"/>
            <p:cNvSpPr/>
            <p:nvPr/>
          </p:nvSpPr>
          <p:spPr>
            <a:xfrm rot="664768">
              <a:off x="6880038" y="3250934"/>
              <a:ext cx="1067342" cy="259467"/>
            </a:xfrm>
            <a:custGeom>
              <a:rect b="b" l="l" r="r" t="t"/>
              <a:pathLst>
                <a:path extrusionOk="0" h="6550" w="26944">
                  <a:moveTo>
                    <a:pt x="36" y="1"/>
                  </a:moveTo>
                  <a:lnTo>
                    <a:pt x="19" y="2285"/>
                  </a:lnTo>
                  <a:cubicBezTo>
                    <a:pt x="1" y="4551"/>
                    <a:pt x="1821" y="6388"/>
                    <a:pt x="4087" y="6406"/>
                  </a:cubicBezTo>
                  <a:lnTo>
                    <a:pt x="22804" y="6549"/>
                  </a:lnTo>
                  <a:cubicBezTo>
                    <a:pt x="22815" y="6549"/>
                    <a:pt x="22826" y="6549"/>
                    <a:pt x="22836" y="6549"/>
                  </a:cubicBezTo>
                  <a:cubicBezTo>
                    <a:pt x="25070" y="6549"/>
                    <a:pt x="26908" y="4736"/>
                    <a:pt x="26925" y="2481"/>
                  </a:cubicBezTo>
                  <a:lnTo>
                    <a:pt x="26943" y="19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2"/>
            <p:cNvSpPr/>
            <p:nvPr/>
          </p:nvSpPr>
          <p:spPr>
            <a:xfrm rot="664768">
              <a:off x="7051081" y="1912629"/>
              <a:ext cx="1072254" cy="1219298"/>
            </a:xfrm>
            <a:custGeom>
              <a:rect b="b" l="l" r="r" t="t"/>
              <a:pathLst>
                <a:path extrusionOk="0" h="30780" w="27068">
                  <a:moveTo>
                    <a:pt x="13569" y="0"/>
                  </a:moveTo>
                  <a:cubicBezTo>
                    <a:pt x="6191" y="0"/>
                    <a:pt x="178" y="5957"/>
                    <a:pt x="125" y="13347"/>
                  </a:cubicBezTo>
                  <a:lnTo>
                    <a:pt x="0" y="30583"/>
                  </a:lnTo>
                  <a:lnTo>
                    <a:pt x="26889" y="30779"/>
                  </a:lnTo>
                  <a:lnTo>
                    <a:pt x="26996" y="16202"/>
                  </a:lnTo>
                  <a:lnTo>
                    <a:pt x="27014" y="13543"/>
                  </a:lnTo>
                  <a:cubicBezTo>
                    <a:pt x="27067" y="6121"/>
                    <a:pt x="21090" y="54"/>
                    <a:pt x="13668" y="1"/>
                  </a:cubicBezTo>
                  <a:cubicBezTo>
                    <a:pt x="13635" y="0"/>
                    <a:pt x="13602" y="0"/>
                    <a:pt x="13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2"/>
            <p:cNvSpPr/>
            <p:nvPr/>
          </p:nvSpPr>
          <p:spPr>
            <a:xfrm rot="664768">
              <a:off x="6918296" y="3110810"/>
              <a:ext cx="1066589" cy="152709"/>
            </a:xfrm>
            <a:custGeom>
              <a:rect b="b" l="l" r="r" t="t"/>
              <a:pathLst>
                <a:path extrusionOk="0" h="3855" w="26925">
                  <a:moveTo>
                    <a:pt x="18" y="0"/>
                  </a:moveTo>
                  <a:lnTo>
                    <a:pt x="0" y="3658"/>
                  </a:lnTo>
                  <a:lnTo>
                    <a:pt x="26889" y="3854"/>
                  </a:lnTo>
                  <a:lnTo>
                    <a:pt x="26925" y="214"/>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2"/>
            <p:cNvSpPr/>
            <p:nvPr/>
          </p:nvSpPr>
          <p:spPr>
            <a:xfrm rot="664768">
              <a:off x="7692886" y="2063048"/>
              <a:ext cx="181548" cy="111512"/>
            </a:xfrm>
            <a:custGeom>
              <a:rect b="b" l="l" r="r" t="t"/>
              <a:pathLst>
                <a:path extrusionOk="0" h="2815" w="4583">
                  <a:moveTo>
                    <a:pt x="1592" y="0"/>
                  </a:moveTo>
                  <a:cubicBezTo>
                    <a:pt x="696" y="0"/>
                    <a:pt x="0" y="377"/>
                    <a:pt x="533" y="1606"/>
                  </a:cubicBezTo>
                  <a:cubicBezTo>
                    <a:pt x="765" y="2087"/>
                    <a:pt x="1175" y="2462"/>
                    <a:pt x="1675" y="2641"/>
                  </a:cubicBezTo>
                  <a:cubicBezTo>
                    <a:pt x="2028" y="2754"/>
                    <a:pt x="2400" y="2814"/>
                    <a:pt x="2777" y="2814"/>
                  </a:cubicBezTo>
                  <a:cubicBezTo>
                    <a:pt x="2932" y="2814"/>
                    <a:pt x="3089" y="2804"/>
                    <a:pt x="3245" y="2783"/>
                  </a:cubicBezTo>
                  <a:cubicBezTo>
                    <a:pt x="3744" y="2730"/>
                    <a:pt x="4280" y="2516"/>
                    <a:pt x="4476" y="2052"/>
                  </a:cubicBezTo>
                  <a:cubicBezTo>
                    <a:pt x="4583" y="1713"/>
                    <a:pt x="4529" y="1356"/>
                    <a:pt x="4297" y="1070"/>
                  </a:cubicBezTo>
                  <a:cubicBezTo>
                    <a:pt x="4083" y="785"/>
                    <a:pt x="3798" y="571"/>
                    <a:pt x="3495" y="428"/>
                  </a:cubicBezTo>
                  <a:cubicBezTo>
                    <a:pt x="3031" y="208"/>
                    <a:pt x="2256" y="0"/>
                    <a:pt x="1592"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2"/>
            <p:cNvSpPr/>
            <p:nvPr/>
          </p:nvSpPr>
          <p:spPr>
            <a:xfrm rot="664768">
              <a:off x="7674481" y="2888463"/>
              <a:ext cx="72809" cy="100856"/>
            </a:xfrm>
            <a:custGeom>
              <a:rect b="b" l="l" r="r" t="t"/>
              <a:pathLst>
                <a:path extrusionOk="0" h="2546" w="1838">
                  <a:moveTo>
                    <a:pt x="917" y="0"/>
                  </a:moveTo>
                  <a:cubicBezTo>
                    <a:pt x="422" y="0"/>
                    <a:pt x="0" y="1164"/>
                    <a:pt x="0" y="1660"/>
                  </a:cubicBezTo>
                  <a:cubicBezTo>
                    <a:pt x="27" y="2251"/>
                    <a:pt x="472" y="2545"/>
                    <a:pt x="917" y="2545"/>
                  </a:cubicBezTo>
                  <a:cubicBezTo>
                    <a:pt x="1359" y="2545"/>
                    <a:pt x="1802" y="2255"/>
                    <a:pt x="1838" y="1678"/>
                  </a:cubicBezTo>
                  <a:cubicBezTo>
                    <a:pt x="1838" y="1178"/>
                    <a:pt x="1427" y="0"/>
                    <a:pt x="928" y="0"/>
                  </a:cubicBezTo>
                  <a:cubicBezTo>
                    <a:pt x="924" y="0"/>
                    <a:pt x="920"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2"/>
            <p:cNvSpPr/>
            <p:nvPr/>
          </p:nvSpPr>
          <p:spPr>
            <a:xfrm rot="664768">
              <a:off x="7543828" y="2646809"/>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28"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2"/>
            <p:cNvSpPr/>
            <p:nvPr/>
          </p:nvSpPr>
          <p:spPr>
            <a:xfrm rot="664768">
              <a:off x="7884434" y="2716386"/>
              <a:ext cx="72849" cy="102717"/>
            </a:xfrm>
            <a:custGeom>
              <a:rect b="b" l="l" r="r" t="t"/>
              <a:pathLst>
                <a:path extrusionOk="0" h="2593" w="1839">
                  <a:moveTo>
                    <a:pt x="917" y="1"/>
                  </a:moveTo>
                  <a:cubicBezTo>
                    <a:pt x="422" y="1"/>
                    <a:pt x="0" y="1164"/>
                    <a:pt x="0" y="1660"/>
                  </a:cubicBezTo>
                  <a:cubicBezTo>
                    <a:pt x="0" y="2280"/>
                    <a:pt x="462" y="2593"/>
                    <a:pt x="923" y="2593"/>
                  </a:cubicBezTo>
                  <a:cubicBezTo>
                    <a:pt x="1377" y="2593"/>
                    <a:pt x="1829" y="2289"/>
                    <a:pt x="1838" y="1678"/>
                  </a:cubicBezTo>
                  <a:cubicBezTo>
                    <a:pt x="1838" y="1179"/>
                    <a:pt x="1446" y="1"/>
                    <a:pt x="928" y="1"/>
                  </a:cubicBezTo>
                  <a:cubicBezTo>
                    <a:pt x="925" y="1"/>
                    <a:pt x="921" y="1"/>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2"/>
            <p:cNvSpPr/>
            <p:nvPr/>
          </p:nvSpPr>
          <p:spPr>
            <a:xfrm rot="664768">
              <a:off x="7413581" y="2451324"/>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46"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2"/>
            <p:cNvSpPr/>
            <p:nvPr/>
          </p:nvSpPr>
          <p:spPr>
            <a:xfrm rot="664768">
              <a:off x="7717394" y="2443865"/>
              <a:ext cx="72849" cy="102797"/>
            </a:xfrm>
            <a:custGeom>
              <a:rect b="b" l="l" r="r" t="t"/>
              <a:pathLst>
                <a:path extrusionOk="0" h="2595" w="1839">
                  <a:moveTo>
                    <a:pt x="928" y="0"/>
                  </a:moveTo>
                  <a:cubicBezTo>
                    <a:pt x="429" y="0"/>
                    <a:pt x="1" y="1160"/>
                    <a:pt x="1" y="1678"/>
                  </a:cubicBezTo>
                  <a:cubicBezTo>
                    <a:pt x="1" y="2286"/>
                    <a:pt x="459" y="2594"/>
                    <a:pt x="918" y="2594"/>
                  </a:cubicBezTo>
                  <a:cubicBezTo>
                    <a:pt x="1373" y="2594"/>
                    <a:pt x="1830" y="2291"/>
                    <a:pt x="1838" y="1678"/>
                  </a:cubicBezTo>
                  <a:cubicBezTo>
                    <a:pt x="1838" y="1178"/>
                    <a:pt x="1446"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2"/>
            <p:cNvSpPr/>
            <p:nvPr/>
          </p:nvSpPr>
          <p:spPr>
            <a:xfrm rot="664768">
              <a:off x="7892521" y="2265830"/>
              <a:ext cx="74275" cy="104658"/>
            </a:xfrm>
            <a:custGeom>
              <a:rect b="b" l="l" r="r" t="t"/>
              <a:pathLst>
                <a:path extrusionOk="0" h="2642" w="1875">
                  <a:moveTo>
                    <a:pt x="935" y="1"/>
                  </a:moveTo>
                  <a:cubicBezTo>
                    <a:pt x="441" y="1"/>
                    <a:pt x="19" y="1164"/>
                    <a:pt x="19" y="1660"/>
                  </a:cubicBezTo>
                  <a:cubicBezTo>
                    <a:pt x="1" y="2195"/>
                    <a:pt x="411" y="2641"/>
                    <a:pt x="929" y="2641"/>
                  </a:cubicBezTo>
                  <a:cubicBezTo>
                    <a:pt x="1464" y="2641"/>
                    <a:pt x="1874" y="2213"/>
                    <a:pt x="1857" y="1678"/>
                  </a:cubicBezTo>
                  <a:cubicBezTo>
                    <a:pt x="1857" y="1178"/>
                    <a:pt x="1464" y="1"/>
                    <a:pt x="947" y="1"/>
                  </a:cubicBezTo>
                  <a:cubicBezTo>
                    <a:pt x="943" y="1"/>
                    <a:pt x="939"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2"/>
            <p:cNvSpPr/>
            <p:nvPr/>
          </p:nvSpPr>
          <p:spPr>
            <a:xfrm rot="664768">
              <a:off x="7326047" y="2844785"/>
              <a:ext cx="43892" cy="102519"/>
            </a:xfrm>
            <a:custGeom>
              <a:rect b="b" l="l" r="r" t="t"/>
              <a:pathLst>
                <a:path extrusionOk="0" h="2588" w="1108">
                  <a:moveTo>
                    <a:pt x="197" y="0"/>
                  </a:moveTo>
                  <a:cubicBezTo>
                    <a:pt x="144" y="0"/>
                    <a:pt x="72" y="0"/>
                    <a:pt x="37" y="36"/>
                  </a:cubicBezTo>
                  <a:lnTo>
                    <a:pt x="1" y="2570"/>
                  </a:lnTo>
                  <a:cubicBezTo>
                    <a:pt x="72" y="2588"/>
                    <a:pt x="126" y="2588"/>
                    <a:pt x="179" y="2588"/>
                  </a:cubicBezTo>
                  <a:cubicBezTo>
                    <a:pt x="679" y="2588"/>
                    <a:pt x="1089" y="2195"/>
                    <a:pt x="1089" y="1678"/>
                  </a:cubicBezTo>
                  <a:cubicBezTo>
                    <a:pt x="1107" y="1178"/>
                    <a:pt x="697"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2"/>
            <p:cNvSpPr/>
            <p:nvPr/>
          </p:nvSpPr>
          <p:spPr>
            <a:xfrm rot="664768">
              <a:off x="7296980" y="2839277"/>
              <a:ext cx="31136" cy="100380"/>
            </a:xfrm>
            <a:custGeom>
              <a:rect b="b" l="l" r="r" t="t"/>
              <a:pathLst>
                <a:path extrusionOk="0" h="2534" w="786">
                  <a:moveTo>
                    <a:pt x="786" y="0"/>
                  </a:moveTo>
                  <a:lnTo>
                    <a:pt x="786" y="0"/>
                  </a:lnTo>
                  <a:cubicBezTo>
                    <a:pt x="357" y="214"/>
                    <a:pt x="18" y="1178"/>
                    <a:pt x="18" y="1624"/>
                  </a:cubicBezTo>
                  <a:cubicBezTo>
                    <a:pt x="1" y="2070"/>
                    <a:pt x="322" y="2462"/>
                    <a:pt x="768" y="2534"/>
                  </a:cubicBez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2"/>
            <p:cNvSpPr/>
            <p:nvPr/>
          </p:nvSpPr>
          <p:spPr>
            <a:xfrm rot="664768">
              <a:off x="7126482" y="2642290"/>
              <a:ext cx="37474" cy="103232"/>
            </a:xfrm>
            <a:custGeom>
              <a:rect b="b" l="l" r="r" t="t"/>
              <a:pathLst>
                <a:path extrusionOk="0" h="2606" w="946">
                  <a:moveTo>
                    <a:pt x="946" y="1"/>
                  </a:moveTo>
                  <a:cubicBezTo>
                    <a:pt x="428" y="1"/>
                    <a:pt x="18" y="1161"/>
                    <a:pt x="18" y="1678"/>
                  </a:cubicBezTo>
                  <a:cubicBezTo>
                    <a:pt x="0" y="2178"/>
                    <a:pt x="411" y="2588"/>
                    <a:pt x="928" y="2606"/>
                  </a:cubicBezTo>
                  <a:lnTo>
                    <a:pt x="9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2"/>
            <p:cNvSpPr/>
            <p:nvPr/>
          </p:nvSpPr>
          <p:spPr>
            <a:xfrm rot="664768">
              <a:off x="7162533" y="2649214"/>
              <a:ext cx="36088" cy="103232"/>
            </a:xfrm>
            <a:custGeom>
              <a:rect b="b" l="l" r="r" t="t"/>
              <a:pathLst>
                <a:path extrusionOk="0" h="2606" w="911">
                  <a:moveTo>
                    <a:pt x="19" y="1"/>
                  </a:moveTo>
                  <a:lnTo>
                    <a:pt x="1" y="2606"/>
                  </a:lnTo>
                  <a:cubicBezTo>
                    <a:pt x="501" y="2606"/>
                    <a:pt x="911" y="2196"/>
                    <a:pt x="911" y="1678"/>
                  </a:cubicBezTo>
                  <a:cubicBezTo>
                    <a:pt x="911" y="1179"/>
                    <a:pt x="518"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2"/>
            <p:cNvSpPr/>
            <p:nvPr/>
          </p:nvSpPr>
          <p:spPr>
            <a:xfrm rot="664768">
              <a:off x="7256221" y="2338720"/>
              <a:ext cx="70710" cy="79900"/>
            </a:xfrm>
            <a:custGeom>
              <a:rect b="b" l="l" r="r" t="t"/>
              <a:pathLst>
                <a:path extrusionOk="0" h="2017" w="1785">
                  <a:moveTo>
                    <a:pt x="928" y="0"/>
                  </a:moveTo>
                  <a:cubicBezTo>
                    <a:pt x="429" y="0"/>
                    <a:pt x="0" y="1160"/>
                    <a:pt x="0" y="1678"/>
                  </a:cubicBezTo>
                  <a:cubicBezTo>
                    <a:pt x="0" y="1785"/>
                    <a:pt x="18" y="1910"/>
                    <a:pt x="72" y="2017"/>
                  </a:cubicBezTo>
                  <a:cubicBezTo>
                    <a:pt x="518" y="1571"/>
                    <a:pt x="1142" y="1303"/>
                    <a:pt x="1785" y="1303"/>
                  </a:cubicBezTo>
                  <a:cubicBezTo>
                    <a:pt x="1660" y="750"/>
                    <a:pt x="1339" y="18"/>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2"/>
            <p:cNvSpPr/>
            <p:nvPr/>
          </p:nvSpPr>
          <p:spPr>
            <a:xfrm rot="664768">
              <a:off x="7251851" y="2390120"/>
              <a:ext cx="70036" cy="50943"/>
            </a:xfrm>
            <a:custGeom>
              <a:rect b="b" l="l" r="r" t="t"/>
              <a:pathLst>
                <a:path extrusionOk="0" h="1286" w="1768">
                  <a:moveTo>
                    <a:pt x="1714" y="0"/>
                  </a:moveTo>
                  <a:cubicBezTo>
                    <a:pt x="1071" y="0"/>
                    <a:pt x="447" y="268"/>
                    <a:pt x="1" y="714"/>
                  </a:cubicBezTo>
                  <a:cubicBezTo>
                    <a:pt x="126" y="1053"/>
                    <a:pt x="465" y="1285"/>
                    <a:pt x="839" y="1285"/>
                  </a:cubicBezTo>
                  <a:cubicBezTo>
                    <a:pt x="850" y="1285"/>
                    <a:pt x="860" y="1285"/>
                    <a:pt x="871" y="1285"/>
                  </a:cubicBezTo>
                  <a:cubicBezTo>
                    <a:pt x="1356" y="1285"/>
                    <a:pt x="1750" y="881"/>
                    <a:pt x="1767" y="375"/>
                  </a:cubicBezTo>
                  <a:cubicBezTo>
                    <a:pt x="1767" y="250"/>
                    <a:pt x="1749" y="125"/>
                    <a:pt x="17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2"/>
            <p:cNvSpPr/>
            <p:nvPr/>
          </p:nvSpPr>
          <p:spPr>
            <a:xfrm rot="664768">
              <a:off x="7593020" y="2169391"/>
              <a:ext cx="49517" cy="95468"/>
            </a:xfrm>
            <a:custGeom>
              <a:rect b="b" l="l" r="r" t="t"/>
              <a:pathLst>
                <a:path extrusionOk="0" h="2410" w="1250">
                  <a:moveTo>
                    <a:pt x="697" y="0"/>
                  </a:moveTo>
                  <a:cubicBezTo>
                    <a:pt x="679" y="179"/>
                    <a:pt x="661" y="375"/>
                    <a:pt x="607" y="554"/>
                  </a:cubicBezTo>
                  <a:cubicBezTo>
                    <a:pt x="500" y="1178"/>
                    <a:pt x="286" y="1767"/>
                    <a:pt x="1" y="2338"/>
                  </a:cubicBezTo>
                  <a:cubicBezTo>
                    <a:pt x="108" y="2374"/>
                    <a:pt x="215" y="2409"/>
                    <a:pt x="322" y="2409"/>
                  </a:cubicBezTo>
                  <a:cubicBezTo>
                    <a:pt x="839" y="2409"/>
                    <a:pt x="1250" y="1999"/>
                    <a:pt x="1250" y="1499"/>
                  </a:cubicBezTo>
                  <a:cubicBezTo>
                    <a:pt x="1232" y="946"/>
                    <a:pt x="1036" y="429"/>
                    <a:pt x="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2"/>
            <p:cNvSpPr/>
            <p:nvPr/>
          </p:nvSpPr>
          <p:spPr>
            <a:xfrm rot="664768">
              <a:off x="7571129" y="2157379"/>
              <a:ext cx="50943" cy="100380"/>
            </a:xfrm>
            <a:custGeom>
              <a:rect b="b" l="l" r="r" t="t"/>
              <a:pathLst>
                <a:path extrusionOk="0" h="2534" w="1286">
                  <a:moveTo>
                    <a:pt x="929" y="0"/>
                  </a:moveTo>
                  <a:cubicBezTo>
                    <a:pt x="429" y="0"/>
                    <a:pt x="19" y="1160"/>
                    <a:pt x="1" y="1677"/>
                  </a:cubicBezTo>
                  <a:cubicBezTo>
                    <a:pt x="1" y="2052"/>
                    <a:pt x="233" y="2391"/>
                    <a:pt x="590" y="2534"/>
                  </a:cubicBezTo>
                  <a:cubicBezTo>
                    <a:pt x="875" y="1963"/>
                    <a:pt x="1089" y="1356"/>
                    <a:pt x="1196" y="750"/>
                  </a:cubicBezTo>
                  <a:cubicBezTo>
                    <a:pt x="1250" y="571"/>
                    <a:pt x="1268" y="375"/>
                    <a:pt x="1286" y="196"/>
                  </a:cubicBezTo>
                  <a:cubicBezTo>
                    <a:pt x="1196" y="72"/>
                    <a:pt x="1071"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2"/>
            <p:cNvSpPr/>
            <p:nvPr/>
          </p:nvSpPr>
          <p:spPr>
            <a:xfrm rot="664768">
              <a:off x="7257510" y="2003552"/>
              <a:ext cx="373237" cy="324869"/>
            </a:xfrm>
            <a:custGeom>
              <a:rect b="b" l="l" r="r" t="t"/>
              <a:pathLst>
                <a:path extrusionOk="0" h="8201" w="9422">
                  <a:moveTo>
                    <a:pt x="7457" y="0"/>
                  </a:moveTo>
                  <a:cubicBezTo>
                    <a:pt x="7264" y="0"/>
                    <a:pt x="7067" y="29"/>
                    <a:pt x="6870" y="91"/>
                  </a:cubicBezTo>
                  <a:cubicBezTo>
                    <a:pt x="4283" y="947"/>
                    <a:pt x="2106" y="2696"/>
                    <a:pt x="715" y="5033"/>
                  </a:cubicBezTo>
                  <a:cubicBezTo>
                    <a:pt x="1" y="6229"/>
                    <a:pt x="697" y="7763"/>
                    <a:pt x="2071" y="7977"/>
                  </a:cubicBezTo>
                  <a:cubicBezTo>
                    <a:pt x="2606" y="8067"/>
                    <a:pt x="3123" y="8138"/>
                    <a:pt x="3605" y="8174"/>
                  </a:cubicBezTo>
                  <a:cubicBezTo>
                    <a:pt x="3813" y="8192"/>
                    <a:pt x="4023" y="8201"/>
                    <a:pt x="4232" y="8201"/>
                  </a:cubicBezTo>
                  <a:cubicBezTo>
                    <a:pt x="5280" y="8201"/>
                    <a:pt x="6326" y="7966"/>
                    <a:pt x="7174" y="7371"/>
                  </a:cubicBezTo>
                  <a:cubicBezTo>
                    <a:pt x="8315" y="6586"/>
                    <a:pt x="8994" y="5247"/>
                    <a:pt x="9261" y="3874"/>
                  </a:cubicBezTo>
                  <a:cubicBezTo>
                    <a:pt x="9368" y="3231"/>
                    <a:pt x="9422" y="2589"/>
                    <a:pt x="9404" y="1929"/>
                  </a:cubicBezTo>
                  <a:cubicBezTo>
                    <a:pt x="9389" y="831"/>
                    <a:pt x="8487" y="0"/>
                    <a:pt x="7457"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2"/>
            <p:cNvSpPr/>
            <p:nvPr/>
          </p:nvSpPr>
          <p:spPr>
            <a:xfrm rot="664768">
              <a:off x="7156258" y="2393259"/>
              <a:ext cx="203613" cy="673625"/>
            </a:xfrm>
            <a:custGeom>
              <a:rect b="b" l="l" r="r" t="t"/>
              <a:pathLst>
                <a:path extrusionOk="0" h="17005" w="5140">
                  <a:moveTo>
                    <a:pt x="2590" y="0"/>
                  </a:moveTo>
                  <a:cubicBezTo>
                    <a:pt x="1249" y="0"/>
                    <a:pt x="143" y="1082"/>
                    <a:pt x="90" y="2427"/>
                  </a:cubicBezTo>
                  <a:lnTo>
                    <a:pt x="18" y="12133"/>
                  </a:lnTo>
                  <a:lnTo>
                    <a:pt x="0" y="16969"/>
                  </a:lnTo>
                  <a:lnTo>
                    <a:pt x="5032" y="17004"/>
                  </a:lnTo>
                  <a:lnTo>
                    <a:pt x="5086" y="9939"/>
                  </a:lnTo>
                  <a:lnTo>
                    <a:pt x="5139" y="3640"/>
                  </a:lnTo>
                  <a:lnTo>
                    <a:pt x="5139" y="2463"/>
                  </a:lnTo>
                  <a:cubicBezTo>
                    <a:pt x="5103" y="1107"/>
                    <a:pt x="3997" y="0"/>
                    <a:pt x="2623" y="0"/>
                  </a:cubicBezTo>
                  <a:cubicBezTo>
                    <a:pt x="2612" y="0"/>
                    <a:pt x="2601" y="0"/>
                    <a:pt x="2590"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2"/>
            <p:cNvSpPr/>
            <p:nvPr/>
          </p:nvSpPr>
          <p:spPr>
            <a:xfrm rot="664768">
              <a:off x="6918299" y="3107953"/>
              <a:ext cx="1066589" cy="152709"/>
            </a:xfrm>
            <a:custGeom>
              <a:rect b="b" l="l" r="r" t="t"/>
              <a:pathLst>
                <a:path extrusionOk="0" h="3855" w="26925">
                  <a:moveTo>
                    <a:pt x="18" y="0"/>
                  </a:moveTo>
                  <a:lnTo>
                    <a:pt x="0" y="3658"/>
                  </a:lnTo>
                  <a:lnTo>
                    <a:pt x="26889" y="3854"/>
                  </a:lnTo>
                  <a:lnTo>
                    <a:pt x="26925" y="214"/>
                  </a:lnTo>
                  <a:lnTo>
                    <a:pt x="18" y="0"/>
                  </a:lnTo>
                  <a:close/>
                </a:path>
              </a:pathLst>
            </a:custGeom>
            <a:solidFill>
              <a:srgbClr val="FFFFFF">
                <a:alpha val="8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02" name="Shape 8402"/>
        <p:cNvGrpSpPr/>
        <p:nvPr/>
      </p:nvGrpSpPr>
      <p:grpSpPr>
        <a:xfrm>
          <a:off x="0" y="0"/>
          <a:ext cx="0" cy="0"/>
          <a:chOff x="0" y="0"/>
          <a:chExt cx="0" cy="0"/>
        </a:xfrm>
      </p:grpSpPr>
      <p:sp>
        <p:nvSpPr>
          <p:cNvPr id="8403" name="Google Shape;8403;p7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8404" name="Google Shape;8404;p7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8405" name="Google Shape;8405;p73"/>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3" name="Shape 3143"/>
        <p:cNvGrpSpPr/>
        <p:nvPr/>
      </p:nvGrpSpPr>
      <p:grpSpPr>
        <a:xfrm>
          <a:off x="0" y="0"/>
          <a:ext cx="0" cy="0"/>
          <a:chOff x="0" y="0"/>
          <a:chExt cx="0" cy="0"/>
        </a:xfrm>
      </p:grpSpPr>
      <p:sp>
        <p:nvSpPr>
          <p:cNvPr id="3144" name="Google Shape;3144;p38"/>
          <p:cNvSpPr/>
          <p:nvPr/>
        </p:nvSpPr>
        <p:spPr>
          <a:xfrm>
            <a:off x="3761413" y="846867"/>
            <a:ext cx="1621200" cy="1621800"/>
          </a:xfrm>
          <a:prstGeom prst="ellipse">
            <a:avLst/>
          </a:prstGeom>
          <a:solidFill>
            <a:schemeClr val="accent4"/>
          </a:solidFill>
          <a:ln cap="flat" cmpd="sng" w="381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38"/>
          <p:cNvSpPr txBox="1"/>
          <p:nvPr>
            <p:ph type="title"/>
          </p:nvPr>
        </p:nvSpPr>
        <p:spPr>
          <a:xfrm>
            <a:off x="2292925" y="2565025"/>
            <a:ext cx="45582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rPr>
              <a:t>About</a:t>
            </a:r>
            <a:r>
              <a:rPr lang="en"/>
              <a:t> ice cream</a:t>
            </a:r>
            <a:endParaRPr/>
          </a:p>
        </p:txBody>
      </p:sp>
      <p:sp>
        <p:nvSpPr>
          <p:cNvPr id="3146" name="Google Shape;3146;p38"/>
          <p:cNvSpPr txBox="1"/>
          <p:nvPr>
            <p:ph idx="2" type="title"/>
          </p:nvPr>
        </p:nvSpPr>
        <p:spPr>
          <a:xfrm>
            <a:off x="3389125" y="745950"/>
            <a:ext cx="2365800" cy="145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147" name="Google Shape;3147;p38"/>
          <p:cNvSpPr txBox="1"/>
          <p:nvPr>
            <p:ph idx="1" type="subTitle"/>
          </p:nvPr>
        </p:nvSpPr>
        <p:spPr>
          <a:xfrm>
            <a:off x="3259350" y="3389125"/>
            <a:ext cx="2625300" cy="69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3148" name="Google Shape;3148;p38"/>
          <p:cNvGrpSpPr/>
          <p:nvPr/>
        </p:nvGrpSpPr>
        <p:grpSpPr>
          <a:xfrm rot="-341249">
            <a:off x="1200022" y="1575709"/>
            <a:ext cx="921892" cy="2058342"/>
            <a:chOff x="4311150" y="3099925"/>
            <a:chExt cx="602650" cy="1345375"/>
          </a:xfrm>
        </p:grpSpPr>
        <p:sp>
          <p:nvSpPr>
            <p:cNvPr id="3149" name="Google Shape;3149;p38"/>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38"/>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1" name="Google Shape;3151;p38"/>
            <p:cNvGrpSpPr/>
            <p:nvPr/>
          </p:nvGrpSpPr>
          <p:grpSpPr>
            <a:xfrm>
              <a:off x="4311150" y="3099925"/>
              <a:ext cx="602200" cy="1342400"/>
              <a:chOff x="4311150" y="3099925"/>
              <a:chExt cx="602200" cy="1342400"/>
            </a:xfrm>
          </p:grpSpPr>
          <p:sp>
            <p:nvSpPr>
              <p:cNvPr id="3152" name="Google Shape;3152;p38"/>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38"/>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38"/>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38"/>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38"/>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38"/>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38"/>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38"/>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0" name="Google Shape;3160;p38"/>
          <p:cNvGrpSpPr/>
          <p:nvPr/>
        </p:nvGrpSpPr>
        <p:grpSpPr>
          <a:xfrm>
            <a:off x="6922360" y="1542516"/>
            <a:ext cx="1121396" cy="2126414"/>
            <a:chOff x="6794065" y="1694916"/>
            <a:chExt cx="1121396" cy="2126414"/>
          </a:xfrm>
        </p:grpSpPr>
        <p:sp>
          <p:nvSpPr>
            <p:cNvPr id="3161" name="Google Shape;3161;p38"/>
            <p:cNvSpPr/>
            <p:nvPr/>
          </p:nvSpPr>
          <p:spPr>
            <a:xfrm rot="308865">
              <a:off x="7192505" y="3238024"/>
              <a:ext cx="202084" cy="540719"/>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38"/>
            <p:cNvSpPr/>
            <p:nvPr/>
          </p:nvSpPr>
          <p:spPr>
            <a:xfrm rot="308865">
              <a:off x="6908356" y="1734392"/>
              <a:ext cx="941257" cy="1510067"/>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3" name="Google Shape;3163;p38"/>
            <p:cNvGrpSpPr/>
            <p:nvPr/>
          </p:nvGrpSpPr>
          <p:grpSpPr>
            <a:xfrm rot="308865">
              <a:off x="6884149" y="1732976"/>
              <a:ext cx="940547" cy="2050293"/>
              <a:chOff x="2236925" y="3129612"/>
              <a:chExt cx="595975" cy="1299163"/>
            </a:xfrm>
          </p:grpSpPr>
          <p:sp>
            <p:nvSpPr>
              <p:cNvPr id="3164" name="Google Shape;3164;p38"/>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38"/>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38"/>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38"/>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38"/>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38"/>
              <p:cNvSpPr/>
              <p:nvPr/>
            </p:nvSpPr>
            <p:spPr>
              <a:xfrm>
                <a:off x="2529408" y="3129612"/>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38"/>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38"/>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2" name="Google Shape;3172;p38"/>
            <p:cNvGrpSpPr/>
            <p:nvPr/>
          </p:nvGrpSpPr>
          <p:grpSpPr>
            <a:xfrm rot="308865">
              <a:off x="7445127" y="1907282"/>
              <a:ext cx="233766" cy="906420"/>
              <a:chOff x="2569250" y="3229275"/>
              <a:chExt cx="148125" cy="574351"/>
            </a:xfrm>
          </p:grpSpPr>
          <p:sp>
            <p:nvSpPr>
              <p:cNvPr id="3173" name="Google Shape;3173;p38"/>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38"/>
              <p:cNvSpPr/>
              <p:nvPr/>
            </p:nvSpPr>
            <p:spPr>
              <a:xfrm>
                <a:off x="2668829" y="3409851"/>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38"/>
              <p:cNvSpPr/>
              <p:nvPr/>
            </p:nvSpPr>
            <p:spPr>
              <a:xfrm>
                <a:off x="2632810" y="3367438"/>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6" name="Google Shape;3176;p38"/>
          <p:cNvGrpSpPr/>
          <p:nvPr/>
        </p:nvGrpSpPr>
        <p:grpSpPr>
          <a:xfrm rot="-1481054">
            <a:off x="7870026" y="4186442"/>
            <a:ext cx="859646" cy="814772"/>
            <a:chOff x="659900" y="3967675"/>
            <a:chExt cx="662000" cy="627400"/>
          </a:xfrm>
        </p:grpSpPr>
        <p:sp>
          <p:nvSpPr>
            <p:cNvPr id="3177" name="Google Shape;3177;p38"/>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8" name="Google Shape;3178;p38"/>
            <p:cNvGrpSpPr/>
            <p:nvPr/>
          </p:nvGrpSpPr>
          <p:grpSpPr>
            <a:xfrm>
              <a:off x="659900" y="3967675"/>
              <a:ext cx="662000" cy="627400"/>
              <a:chOff x="659900" y="3967675"/>
              <a:chExt cx="662000" cy="627400"/>
            </a:xfrm>
          </p:grpSpPr>
          <p:sp>
            <p:nvSpPr>
              <p:cNvPr id="3179" name="Google Shape;3179;p38"/>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38"/>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38"/>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38"/>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38"/>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38"/>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38"/>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38"/>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38"/>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38"/>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38"/>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38"/>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38"/>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38"/>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38"/>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38"/>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38"/>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38"/>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38"/>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8" name="Google Shape;3198;p38"/>
          <p:cNvGrpSpPr/>
          <p:nvPr/>
        </p:nvGrpSpPr>
        <p:grpSpPr>
          <a:xfrm rot="-1433037">
            <a:off x="196318" y="4098739"/>
            <a:ext cx="588671" cy="583496"/>
            <a:chOff x="2733200" y="4036075"/>
            <a:chExt cx="588650" cy="583475"/>
          </a:xfrm>
        </p:grpSpPr>
        <p:sp>
          <p:nvSpPr>
            <p:cNvPr id="3199" name="Google Shape;3199;p38"/>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38"/>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38"/>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38"/>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38"/>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38"/>
          <p:cNvGrpSpPr/>
          <p:nvPr/>
        </p:nvGrpSpPr>
        <p:grpSpPr>
          <a:xfrm>
            <a:off x="196100" y="160150"/>
            <a:ext cx="1870500" cy="1115000"/>
            <a:chOff x="5052100" y="2439175"/>
            <a:chExt cx="1870500" cy="1115000"/>
          </a:xfrm>
        </p:grpSpPr>
        <p:sp>
          <p:nvSpPr>
            <p:cNvPr id="3205" name="Google Shape;3205;p38"/>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38"/>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7" name="Google Shape;3207;p38"/>
            <p:cNvGrpSpPr/>
            <p:nvPr/>
          </p:nvGrpSpPr>
          <p:grpSpPr>
            <a:xfrm>
              <a:off x="5052100" y="2439175"/>
              <a:ext cx="1870500" cy="1115000"/>
              <a:chOff x="5052100" y="2439175"/>
              <a:chExt cx="1870500" cy="1115000"/>
            </a:xfrm>
          </p:grpSpPr>
          <p:sp>
            <p:nvSpPr>
              <p:cNvPr id="3208" name="Google Shape;3208;p38"/>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38"/>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38"/>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38"/>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12" name="Google Shape;3212;p38"/>
          <p:cNvGrpSpPr/>
          <p:nvPr/>
        </p:nvGrpSpPr>
        <p:grpSpPr>
          <a:xfrm>
            <a:off x="8321356" y="-22476"/>
            <a:ext cx="1213348" cy="1114958"/>
            <a:chOff x="2371425" y="1495175"/>
            <a:chExt cx="1069500" cy="982775"/>
          </a:xfrm>
        </p:grpSpPr>
        <p:sp>
          <p:nvSpPr>
            <p:cNvPr id="3213" name="Google Shape;3213;p38"/>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4" name="Google Shape;3214;p38"/>
            <p:cNvGrpSpPr/>
            <p:nvPr/>
          </p:nvGrpSpPr>
          <p:grpSpPr>
            <a:xfrm>
              <a:off x="2379150" y="1495175"/>
              <a:ext cx="1061775" cy="982775"/>
              <a:chOff x="2379150" y="1495175"/>
              <a:chExt cx="1061775" cy="982775"/>
            </a:xfrm>
          </p:grpSpPr>
          <p:sp>
            <p:nvSpPr>
              <p:cNvPr id="3215" name="Google Shape;3215;p38"/>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38"/>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38"/>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38"/>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38"/>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38"/>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38"/>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38"/>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38"/>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38"/>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38"/>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38"/>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38"/>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38"/>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29" name="Google Shape;3229;p38"/>
          <p:cNvGrpSpPr/>
          <p:nvPr/>
        </p:nvGrpSpPr>
        <p:grpSpPr>
          <a:xfrm>
            <a:off x="4219207" y="3774509"/>
            <a:ext cx="3325543" cy="3045370"/>
            <a:chOff x="4713095" y="-1788653"/>
            <a:chExt cx="3325543" cy="3045370"/>
          </a:xfrm>
        </p:grpSpPr>
        <p:sp>
          <p:nvSpPr>
            <p:cNvPr id="3230" name="Google Shape;3230;p38"/>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38"/>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38"/>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38"/>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38"/>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38"/>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38"/>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38"/>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38"/>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38"/>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38"/>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38"/>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38"/>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38"/>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38"/>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38"/>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38"/>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38"/>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38"/>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38"/>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38"/>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38"/>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38"/>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38"/>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38"/>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38"/>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38"/>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38"/>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38"/>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38"/>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38"/>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38"/>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38"/>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38"/>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38"/>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38"/>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38"/>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38"/>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38"/>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38"/>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38"/>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38"/>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09" name="Shape 8409"/>
        <p:cNvGrpSpPr/>
        <p:nvPr/>
      </p:nvGrpSpPr>
      <p:grpSpPr>
        <a:xfrm>
          <a:off x="0" y="0"/>
          <a:ext cx="0" cy="0"/>
          <a:chOff x="0" y="0"/>
          <a:chExt cx="0" cy="0"/>
        </a:xfrm>
      </p:grpSpPr>
      <p:sp>
        <p:nvSpPr>
          <p:cNvPr id="8410" name="Google Shape;8410;p74"/>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lang="en" sz="1000">
                <a:solidFill>
                  <a:schemeClr val="lt1"/>
                </a:solidFill>
                <a:uFill>
                  <a:noFill/>
                </a:uFill>
                <a:hlinkClick action="ppaction://hlinksldjump" r:id="rId4">
                  <a:extLst>
                    <a:ext uri="{A12FA001-AC4F-418D-AE19-62706E023703}">
                      <ahyp:hlinkClr val="tx"/>
                    </a:ext>
                  </a:extLst>
                </a:hlinkClick>
              </a:rPr>
              <a:t>"</a:t>
            </a:r>
            <a:r>
              <a:rPr b="1" lang="en" sz="1000" u="sng">
                <a:solidFill>
                  <a:srgbClr val="869FB2"/>
                </a:solidFill>
                <a:hlinkClick action="ppaction://hlinksldjump" r:id="rId5">
                  <a:extLst>
                    <a:ext uri="{A12FA001-AC4F-418D-AE19-62706E023703}">
                      <ahyp:hlinkClr val="tx"/>
                    </a:ext>
                  </a:extLst>
                </a:hlinkClick>
              </a:rPr>
              <a:t>Thanks</a:t>
            </a:r>
            <a:r>
              <a:rPr lang="en" sz="1000">
                <a:solidFill>
                  <a:schemeClr val="lt1"/>
                </a:solidFill>
                <a:uFill>
                  <a:noFill/>
                </a:uFill>
                <a:hlinkClick action="ppaction://hlinksldjump" r:id="rId6">
                  <a:extLst>
                    <a:ext uri="{A12FA001-AC4F-418D-AE19-62706E023703}">
                      <ahyp:hlinkClr val="tx"/>
                    </a:ext>
                  </a:extLst>
                </a:hlinkClick>
              </a:rPr>
              <a:t>"</a:t>
            </a:r>
            <a:r>
              <a:rPr b="1" lang="en" sz="1000">
                <a:solidFill>
                  <a:schemeClr val="accent3"/>
                </a:solidFill>
              </a:rPr>
              <a:t> </a:t>
            </a:r>
            <a:r>
              <a:rPr lang="en" sz="1000">
                <a:solidFill>
                  <a:schemeClr val="lt1"/>
                </a:solidFill>
              </a:rPr>
              <a:t>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8411" name="Google Shape;8411;p7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7">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8">
                  <a:extLst>
                    <a:ext uri="{A12FA001-AC4F-418D-AE19-62706E023703}">
                      <ahyp:hlinkClr val="tx"/>
                    </a:ext>
                  </a:extLst>
                </a:hlinkClick>
              </a:rPr>
              <a:t>https://slidesgo.com/slidesgo-school</a:t>
            </a:r>
            <a:endParaRPr sz="1000" u="sng">
              <a:solidFill>
                <a:srgbClr val="869FB2"/>
              </a:solidFill>
            </a:endParaRPr>
          </a:p>
        </p:txBody>
      </p:sp>
      <p:sp>
        <p:nvSpPr>
          <p:cNvPr id="8412" name="Google Shape;8412;p7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16" name="Shape 8416"/>
        <p:cNvGrpSpPr/>
        <p:nvPr/>
      </p:nvGrpSpPr>
      <p:grpSpPr>
        <a:xfrm>
          <a:off x="0" y="0"/>
          <a:ext cx="0" cy="0"/>
          <a:chOff x="0" y="0"/>
          <a:chExt cx="0" cy="0"/>
        </a:xfrm>
      </p:grpSpPr>
      <p:sp>
        <p:nvSpPr>
          <p:cNvPr id="8417" name="Google Shape;8417;p75"/>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8418" name="Google Shape;8418;p75"/>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Pacifico</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https://fonts.google.com/specimen/Pacifico</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Nunito</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https://fonts.google.com/specimen/Nunito</a:t>
            </a:r>
            <a:r>
              <a:rPr lang="en" sz="1100">
                <a:solidFill>
                  <a:schemeClr val="lt1"/>
                </a:solidFill>
              </a:rPr>
              <a:t>)</a:t>
            </a:r>
            <a:endParaRPr sz="1100">
              <a:solidFill>
                <a:schemeClr val="lt1"/>
              </a:solidFill>
            </a:endParaRPr>
          </a:p>
        </p:txBody>
      </p:sp>
      <p:sp>
        <p:nvSpPr>
          <p:cNvPr id="8419" name="Google Shape;8419;p75"/>
          <p:cNvSpPr/>
          <p:nvPr/>
        </p:nvSpPr>
        <p:spPr>
          <a:xfrm>
            <a:off x="2052650" y="298822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5"/>
          <p:cNvSpPr/>
          <p:nvPr/>
        </p:nvSpPr>
        <p:spPr>
          <a:xfrm>
            <a:off x="3114470" y="2988225"/>
            <a:ext cx="791400" cy="754200"/>
          </a:xfrm>
          <a:prstGeom prst="roundRect">
            <a:avLst>
              <a:gd fmla="val 16667" name="adj"/>
            </a:avLst>
          </a:prstGeom>
          <a:solidFill>
            <a:srgbClr val="7442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5"/>
          <p:cNvSpPr/>
          <p:nvPr/>
        </p:nvSpPr>
        <p:spPr>
          <a:xfrm>
            <a:off x="4176289" y="2988225"/>
            <a:ext cx="791400" cy="754200"/>
          </a:xfrm>
          <a:prstGeom prst="roundRect">
            <a:avLst>
              <a:gd fmla="val 16667" name="adj"/>
            </a:avLst>
          </a:prstGeom>
          <a:solidFill>
            <a:srgbClr val="84D16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5"/>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8423" name="Google Shape;8423;p75"/>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#744242</a:t>
            </a:r>
            <a:endParaRPr sz="1000">
              <a:solidFill>
                <a:srgbClr val="FFFFFF"/>
              </a:solidFill>
            </a:endParaRPr>
          </a:p>
        </p:txBody>
      </p:sp>
      <p:sp>
        <p:nvSpPr>
          <p:cNvPr id="8424" name="Google Shape;8424;p75"/>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#84d161</a:t>
            </a:r>
            <a:endParaRPr sz="1000">
              <a:solidFill>
                <a:srgbClr val="FFFFFF"/>
              </a:solidFill>
            </a:endParaRPr>
          </a:p>
        </p:txBody>
      </p:sp>
      <p:sp>
        <p:nvSpPr>
          <p:cNvPr id="8425" name="Google Shape;8425;p75"/>
          <p:cNvSpPr/>
          <p:nvPr/>
        </p:nvSpPr>
        <p:spPr>
          <a:xfrm>
            <a:off x="5238125" y="2988225"/>
            <a:ext cx="791400" cy="754200"/>
          </a:xfrm>
          <a:prstGeom prst="roundRect">
            <a:avLst>
              <a:gd fmla="val 16667" name="adj"/>
            </a:avLst>
          </a:prstGeom>
          <a:solidFill>
            <a:srgbClr val="578E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5"/>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#578eea</a:t>
            </a:r>
            <a:endParaRPr sz="1000">
              <a:solidFill>
                <a:srgbClr val="FFFFFF"/>
              </a:solidFill>
            </a:endParaRPr>
          </a:p>
        </p:txBody>
      </p:sp>
      <p:sp>
        <p:nvSpPr>
          <p:cNvPr id="8427" name="Google Shape;8427;p75"/>
          <p:cNvSpPr/>
          <p:nvPr/>
        </p:nvSpPr>
        <p:spPr>
          <a:xfrm>
            <a:off x="2052650" y="3919325"/>
            <a:ext cx="791400" cy="754200"/>
          </a:xfrm>
          <a:prstGeom prst="roundRect">
            <a:avLst>
              <a:gd fmla="val 16667" name="adj"/>
            </a:avLst>
          </a:prstGeom>
          <a:solidFill>
            <a:srgbClr val="FA5E5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5"/>
          <p:cNvSpPr/>
          <p:nvPr/>
        </p:nvSpPr>
        <p:spPr>
          <a:xfrm>
            <a:off x="3114470" y="3919325"/>
            <a:ext cx="791400" cy="754200"/>
          </a:xfrm>
          <a:prstGeom prst="roundRect">
            <a:avLst>
              <a:gd fmla="val 16667" name="adj"/>
            </a:avLst>
          </a:prstGeom>
          <a:solidFill>
            <a:srgbClr val="FF8FC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5"/>
          <p:cNvSpPr/>
          <p:nvPr/>
        </p:nvSpPr>
        <p:spPr>
          <a:xfrm>
            <a:off x="4176289" y="3919325"/>
            <a:ext cx="791400" cy="754200"/>
          </a:xfrm>
          <a:prstGeom prst="roundRect">
            <a:avLst>
              <a:gd fmla="val 16667" name="adj"/>
            </a:avLst>
          </a:prstGeom>
          <a:solidFill>
            <a:srgbClr val="FF99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5"/>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#fa5e5c</a:t>
            </a:r>
            <a:endParaRPr sz="1000">
              <a:solidFill>
                <a:srgbClr val="FFFFFF"/>
              </a:solidFill>
            </a:endParaRPr>
          </a:p>
        </p:txBody>
      </p:sp>
      <p:sp>
        <p:nvSpPr>
          <p:cNvPr id="8431" name="Google Shape;8431;p75"/>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#ff8fc0</a:t>
            </a:r>
            <a:endParaRPr sz="1000">
              <a:solidFill>
                <a:srgbClr val="FFFFFF"/>
              </a:solidFill>
            </a:endParaRPr>
          </a:p>
        </p:txBody>
      </p:sp>
      <p:sp>
        <p:nvSpPr>
          <p:cNvPr id="8432" name="Google Shape;8432;p75"/>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#ff9900</a:t>
            </a:r>
            <a:endParaRPr sz="1000">
              <a:solidFill>
                <a:srgbClr val="FFFFFF"/>
              </a:solidFill>
            </a:endParaRPr>
          </a:p>
        </p:txBody>
      </p:sp>
      <p:sp>
        <p:nvSpPr>
          <p:cNvPr id="8433" name="Google Shape;8433;p75"/>
          <p:cNvSpPr/>
          <p:nvPr/>
        </p:nvSpPr>
        <p:spPr>
          <a:xfrm>
            <a:off x="5238125" y="3919325"/>
            <a:ext cx="791400" cy="754200"/>
          </a:xfrm>
          <a:prstGeom prst="roundRect">
            <a:avLst>
              <a:gd fmla="val 16667" name="adj"/>
            </a:avLst>
          </a:prstGeom>
          <a:solidFill>
            <a:srgbClr val="F0C47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5"/>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#f0c47f</a:t>
            </a:r>
            <a:endParaRPr sz="1000">
              <a:solidFill>
                <a:srgbClr val="FFFFFF"/>
              </a:solidFill>
            </a:endParaRPr>
          </a:p>
        </p:txBody>
      </p:sp>
      <p:sp>
        <p:nvSpPr>
          <p:cNvPr id="8435" name="Google Shape;8435;p75"/>
          <p:cNvSpPr/>
          <p:nvPr/>
        </p:nvSpPr>
        <p:spPr>
          <a:xfrm>
            <a:off x="6299950" y="2988225"/>
            <a:ext cx="791400" cy="754200"/>
          </a:xfrm>
          <a:prstGeom prst="roundRect">
            <a:avLst>
              <a:gd fmla="val 16667" name="adj"/>
            </a:avLst>
          </a:prstGeom>
          <a:solidFill>
            <a:srgbClr val="7CDC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5"/>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#7cdcf3</a:t>
            </a:r>
            <a:endParaRPr sz="1000">
              <a:solidFill>
                <a:srgbClr val="FFFFFF"/>
              </a:solidFill>
            </a:endParaRPr>
          </a:p>
        </p:txBody>
      </p:sp>
      <p:sp>
        <p:nvSpPr>
          <p:cNvPr id="8437" name="Google Shape;8437;p75"/>
          <p:cNvSpPr/>
          <p:nvPr/>
        </p:nvSpPr>
        <p:spPr>
          <a:xfrm>
            <a:off x="6299950" y="3919325"/>
            <a:ext cx="791400" cy="754200"/>
          </a:xfrm>
          <a:prstGeom prst="roundRect">
            <a:avLst>
              <a:gd fmla="val 16667" name="adj"/>
            </a:avLst>
          </a:prstGeom>
          <a:solidFill>
            <a:srgbClr val="FFEF8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5"/>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#ffef8c</a:t>
            </a:r>
            <a:endParaRPr sz="1000">
              <a:solidFill>
                <a:srgbClr val="FFFFFF"/>
              </a:solidFill>
            </a:endParaRPr>
          </a:p>
        </p:txBody>
      </p:sp>
      <p:sp>
        <p:nvSpPr>
          <p:cNvPr id="8439" name="Google Shape;8439;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43" name="Shape 8443"/>
        <p:cNvGrpSpPr/>
        <p:nvPr/>
      </p:nvGrpSpPr>
      <p:grpSpPr>
        <a:xfrm>
          <a:off x="0" y="0"/>
          <a:ext cx="0" cy="0"/>
          <a:chOff x="0" y="0"/>
          <a:chExt cx="0" cy="0"/>
        </a:xfrm>
      </p:grpSpPr>
      <p:sp>
        <p:nvSpPr>
          <p:cNvPr id="8444" name="Google Shape;8444;p76"/>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sp>
        <p:nvSpPr>
          <p:cNvPr id="8445" name="Google Shape;8445;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8446" name="Google Shape;8446;p76"/>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8447" name="Google Shape;8447;p76">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8448" name="Google Shape;8448;p76">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8449" name="Google Shape;8449;p76">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8450" name="Google Shape;8450;p76">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8451" name="Google Shape;8451;p76"/>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8452" name="Google Shape;8452;p76"/>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8453" name="Google Shape;8453;p76"/>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8454" name="Google Shape;8454;p76"/>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8455" name="Google Shape;8455;p76">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59" name="Shape 8459"/>
        <p:cNvGrpSpPr/>
        <p:nvPr/>
      </p:nvGrpSpPr>
      <p:grpSpPr>
        <a:xfrm>
          <a:off x="0" y="0"/>
          <a:ext cx="0" cy="0"/>
          <a:chOff x="0" y="0"/>
          <a:chExt cx="0" cy="0"/>
        </a:xfrm>
      </p:grpSpPr>
      <p:sp>
        <p:nvSpPr>
          <p:cNvPr id="8460" name="Google Shape;8460;p77"/>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8461" name="Google Shape;8461;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8462" name="Google Shape;8462;p77"/>
          <p:cNvGrpSpPr/>
          <p:nvPr/>
        </p:nvGrpSpPr>
        <p:grpSpPr>
          <a:xfrm>
            <a:off x="5082708" y="3095784"/>
            <a:ext cx="442841" cy="514271"/>
            <a:chOff x="4727025" y="1332775"/>
            <a:chExt cx="59900" cy="69625"/>
          </a:xfrm>
        </p:grpSpPr>
        <p:sp>
          <p:nvSpPr>
            <p:cNvPr id="8463" name="Google Shape;8463;p7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77"/>
          <p:cNvGrpSpPr/>
          <p:nvPr/>
        </p:nvGrpSpPr>
        <p:grpSpPr>
          <a:xfrm>
            <a:off x="5758025" y="2343272"/>
            <a:ext cx="500909" cy="500899"/>
            <a:chOff x="4820425" y="1329900"/>
            <a:chExt cx="70175" cy="70350"/>
          </a:xfrm>
        </p:grpSpPr>
        <p:sp>
          <p:nvSpPr>
            <p:cNvPr id="8466" name="Google Shape;8466;p7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77"/>
          <p:cNvGrpSpPr/>
          <p:nvPr/>
        </p:nvGrpSpPr>
        <p:grpSpPr>
          <a:xfrm>
            <a:off x="6410648" y="2355062"/>
            <a:ext cx="538135" cy="493119"/>
            <a:chOff x="4903200" y="1331525"/>
            <a:chExt cx="73575" cy="67425"/>
          </a:xfrm>
        </p:grpSpPr>
        <p:sp>
          <p:nvSpPr>
            <p:cNvPr id="8471" name="Google Shape;8471;p7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472" name="Google Shape;8472;p7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77"/>
          <p:cNvGrpSpPr/>
          <p:nvPr/>
        </p:nvGrpSpPr>
        <p:grpSpPr>
          <a:xfrm>
            <a:off x="5670599" y="3097040"/>
            <a:ext cx="544563" cy="511895"/>
            <a:chOff x="4815575" y="1416800"/>
            <a:chExt cx="73750" cy="71400"/>
          </a:xfrm>
        </p:grpSpPr>
        <p:sp>
          <p:nvSpPr>
            <p:cNvPr id="8474" name="Google Shape;8474;p7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77"/>
          <p:cNvGrpSpPr/>
          <p:nvPr/>
        </p:nvGrpSpPr>
        <p:grpSpPr>
          <a:xfrm>
            <a:off x="6367224" y="3096746"/>
            <a:ext cx="602914" cy="512477"/>
            <a:chOff x="4902475" y="1418875"/>
            <a:chExt cx="74500" cy="63775"/>
          </a:xfrm>
        </p:grpSpPr>
        <p:sp>
          <p:nvSpPr>
            <p:cNvPr id="8478" name="Google Shape;8478;p7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77"/>
          <p:cNvGrpSpPr/>
          <p:nvPr/>
        </p:nvGrpSpPr>
        <p:grpSpPr>
          <a:xfrm>
            <a:off x="5783096" y="3835985"/>
            <a:ext cx="515391" cy="525699"/>
            <a:chOff x="4818100" y="1507675"/>
            <a:chExt cx="71225" cy="71625"/>
          </a:xfrm>
        </p:grpSpPr>
        <p:sp>
          <p:nvSpPr>
            <p:cNvPr id="8481" name="Google Shape;8481;p7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77"/>
          <p:cNvGrpSpPr/>
          <p:nvPr/>
        </p:nvGrpSpPr>
        <p:grpSpPr>
          <a:xfrm>
            <a:off x="5121199" y="3857517"/>
            <a:ext cx="522956" cy="489869"/>
            <a:chOff x="4721450" y="1509475"/>
            <a:chExt cx="79350" cy="74325"/>
          </a:xfrm>
        </p:grpSpPr>
        <p:sp>
          <p:nvSpPr>
            <p:cNvPr id="8486" name="Google Shape;8486;p7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77"/>
          <p:cNvGrpSpPr/>
          <p:nvPr/>
        </p:nvGrpSpPr>
        <p:grpSpPr>
          <a:xfrm>
            <a:off x="6444441" y="3837269"/>
            <a:ext cx="525704" cy="535436"/>
            <a:chOff x="4906800" y="1507500"/>
            <a:chExt cx="70350" cy="71075"/>
          </a:xfrm>
        </p:grpSpPr>
        <p:sp>
          <p:nvSpPr>
            <p:cNvPr id="8491" name="Google Shape;8491;p7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77"/>
          <p:cNvGrpSpPr/>
          <p:nvPr/>
        </p:nvGrpSpPr>
        <p:grpSpPr>
          <a:xfrm>
            <a:off x="4477263" y="2343250"/>
            <a:ext cx="508054" cy="508095"/>
            <a:chOff x="3736598" y="2170606"/>
            <a:chExt cx="404889" cy="404889"/>
          </a:xfrm>
        </p:grpSpPr>
        <p:sp>
          <p:nvSpPr>
            <p:cNvPr id="8497" name="Google Shape;8497;p7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77"/>
          <p:cNvGrpSpPr/>
          <p:nvPr/>
        </p:nvGrpSpPr>
        <p:grpSpPr>
          <a:xfrm>
            <a:off x="3765303" y="2343345"/>
            <a:ext cx="575790" cy="507904"/>
            <a:chOff x="3161917" y="2170682"/>
            <a:chExt cx="458870" cy="404737"/>
          </a:xfrm>
        </p:grpSpPr>
        <p:sp>
          <p:nvSpPr>
            <p:cNvPr id="8502" name="Google Shape;8502;p7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503" name="Google Shape;8503;p7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77"/>
          <p:cNvGrpSpPr/>
          <p:nvPr/>
        </p:nvGrpSpPr>
        <p:grpSpPr>
          <a:xfrm>
            <a:off x="3792833" y="3103717"/>
            <a:ext cx="520730" cy="498567"/>
            <a:chOff x="3179914" y="2889488"/>
            <a:chExt cx="422876" cy="404911"/>
          </a:xfrm>
        </p:grpSpPr>
        <p:sp>
          <p:nvSpPr>
            <p:cNvPr id="8506" name="Google Shape;8506;p7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77"/>
          <p:cNvGrpSpPr/>
          <p:nvPr/>
        </p:nvGrpSpPr>
        <p:grpSpPr>
          <a:xfrm>
            <a:off x="4421513" y="3103677"/>
            <a:ext cx="516145" cy="498648"/>
            <a:chOff x="3729467" y="2889422"/>
            <a:chExt cx="419153" cy="404977"/>
          </a:xfrm>
        </p:grpSpPr>
        <p:sp>
          <p:nvSpPr>
            <p:cNvPr id="8513" name="Google Shape;8513;p7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0" name="Google Shape;8520;p7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4" name="Google Shape;8524;p77"/>
          <p:cNvGrpSpPr/>
          <p:nvPr/>
        </p:nvGrpSpPr>
        <p:grpSpPr>
          <a:xfrm>
            <a:off x="7141841" y="2550562"/>
            <a:ext cx="166473" cy="141497"/>
            <a:chOff x="4660325" y="1866850"/>
            <a:chExt cx="68350" cy="58100"/>
          </a:xfrm>
        </p:grpSpPr>
        <p:sp>
          <p:nvSpPr>
            <p:cNvPr id="8525" name="Google Shape;8525;p7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77"/>
          <p:cNvGrpSpPr/>
          <p:nvPr/>
        </p:nvGrpSpPr>
        <p:grpSpPr>
          <a:xfrm>
            <a:off x="7451186" y="2576286"/>
            <a:ext cx="162515" cy="90049"/>
            <a:chOff x="4791775" y="1877500"/>
            <a:chExt cx="66725" cy="36975"/>
          </a:xfrm>
        </p:grpSpPr>
        <p:sp>
          <p:nvSpPr>
            <p:cNvPr id="8528" name="Google Shape;8528;p7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77"/>
          <p:cNvGrpSpPr/>
          <p:nvPr/>
        </p:nvGrpSpPr>
        <p:grpSpPr>
          <a:xfrm>
            <a:off x="7772899" y="2576286"/>
            <a:ext cx="144979" cy="90049"/>
            <a:chOff x="4923925" y="1877500"/>
            <a:chExt cx="59525" cy="36975"/>
          </a:xfrm>
        </p:grpSpPr>
        <p:sp>
          <p:nvSpPr>
            <p:cNvPr id="8531" name="Google Shape;8531;p7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7"/>
          <p:cNvGrpSpPr/>
          <p:nvPr/>
        </p:nvGrpSpPr>
        <p:grpSpPr>
          <a:xfrm>
            <a:off x="8067390" y="2558477"/>
            <a:ext cx="141447" cy="125667"/>
            <a:chOff x="5058450" y="1870100"/>
            <a:chExt cx="58075" cy="51600"/>
          </a:xfrm>
        </p:grpSpPr>
        <p:sp>
          <p:nvSpPr>
            <p:cNvPr id="8534" name="Google Shape;8534;p7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77"/>
          <p:cNvGrpSpPr/>
          <p:nvPr/>
        </p:nvGrpSpPr>
        <p:grpSpPr>
          <a:xfrm>
            <a:off x="7481905" y="2980885"/>
            <a:ext cx="101077" cy="107645"/>
            <a:chOff x="4811425" y="2065025"/>
            <a:chExt cx="41500" cy="44200"/>
          </a:xfrm>
        </p:grpSpPr>
        <p:sp>
          <p:nvSpPr>
            <p:cNvPr id="8537" name="Google Shape;8537;p7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77"/>
          <p:cNvGrpSpPr/>
          <p:nvPr/>
        </p:nvGrpSpPr>
        <p:grpSpPr>
          <a:xfrm>
            <a:off x="7774342" y="2981098"/>
            <a:ext cx="120867" cy="107218"/>
            <a:chOff x="4929875" y="2065025"/>
            <a:chExt cx="49625" cy="44025"/>
          </a:xfrm>
        </p:grpSpPr>
        <p:sp>
          <p:nvSpPr>
            <p:cNvPr id="8540" name="Google Shape;8540;p7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77"/>
          <p:cNvGrpSpPr/>
          <p:nvPr/>
        </p:nvGrpSpPr>
        <p:grpSpPr>
          <a:xfrm>
            <a:off x="8103011" y="2984112"/>
            <a:ext cx="70206" cy="101191"/>
            <a:chOff x="5083925" y="2066350"/>
            <a:chExt cx="28825" cy="41550"/>
          </a:xfrm>
        </p:grpSpPr>
        <p:sp>
          <p:nvSpPr>
            <p:cNvPr id="8543" name="Google Shape;8543;p7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77"/>
          <p:cNvGrpSpPr/>
          <p:nvPr/>
        </p:nvGrpSpPr>
        <p:grpSpPr>
          <a:xfrm>
            <a:off x="7134565" y="2999759"/>
            <a:ext cx="181026" cy="69896"/>
            <a:chOff x="4659775" y="2072775"/>
            <a:chExt cx="74325" cy="28700"/>
          </a:xfrm>
        </p:grpSpPr>
        <p:sp>
          <p:nvSpPr>
            <p:cNvPr id="8546" name="Google Shape;8546;p7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77"/>
          <p:cNvGrpSpPr/>
          <p:nvPr/>
        </p:nvGrpSpPr>
        <p:grpSpPr>
          <a:xfrm>
            <a:off x="8054421" y="2790324"/>
            <a:ext cx="167387" cy="89197"/>
            <a:chOff x="4662475" y="1976500"/>
            <a:chExt cx="68725" cy="36625"/>
          </a:xfrm>
        </p:grpSpPr>
        <p:sp>
          <p:nvSpPr>
            <p:cNvPr id="8550" name="Google Shape;8550;p7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7"/>
          <p:cNvGrpSpPr/>
          <p:nvPr/>
        </p:nvGrpSpPr>
        <p:grpSpPr>
          <a:xfrm>
            <a:off x="7751326" y="2793764"/>
            <a:ext cx="166899" cy="82317"/>
            <a:chOff x="4920150" y="1977875"/>
            <a:chExt cx="68525" cy="33800"/>
          </a:xfrm>
        </p:grpSpPr>
        <p:sp>
          <p:nvSpPr>
            <p:cNvPr id="8554" name="Google Shape;8554;p7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77"/>
          <p:cNvGrpSpPr/>
          <p:nvPr/>
        </p:nvGrpSpPr>
        <p:grpSpPr>
          <a:xfrm>
            <a:off x="7162483" y="3197682"/>
            <a:ext cx="125190" cy="127859"/>
            <a:chOff x="4676550" y="2160575"/>
            <a:chExt cx="51400" cy="52500"/>
          </a:xfrm>
        </p:grpSpPr>
        <p:sp>
          <p:nvSpPr>
            <p:cNvPr id="8558" name="Google Shape;8558;p7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77"/>
          <p:cNvGrpSpPr/>
          <p:nvPr/>
        </p:nvGrpSpPr>
        <p:grpSpPr>
          <a:xfrm>
            <a:off x="7459741" y="3204714"/>
            <a:ext cx="145405" cy="113794"/>
            <a:chOff x="4768325" y="2163475"/>
            <a:chExt cx="59700" cy="46725"/>
          </a:xfrm>
        </p:grpSpPr>
        <p:sp>
          <p:nvSpPr>
            <p:cNvPr id="8562" name="Google Shape;8562;p7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4" name="Google Shape;8564;p7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0" name="Google Shape;8570;p77"/>
          <p:cNvGrpSpPr/>
          <p:nvPr/>
        </p:nvGrpSpPr>
        <p:grpSpPr>
          <a:xfrm>
            <a:off x="7476059" y="3459808"/>
            <a:ext cx="112768" cy="106853"/>
            <a:chOff x="4768575" y="2253950"/>
            <a:chExt cx="46300" cy="43875"/>
          </a:xfrm>
        </p:grpSpPr>
        <p:sp>
          <p:nvSpPr>
            <p:cNvPr id="8571" name="Google Shape;8571;p7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7"/>
          <p:cNvGrpSpPr/>
          <p:nvPr/>
        </p:nvGrpSpPr>
        <p:grpSpPr>
          <a:xfrm>
            <a:off x="7775682" y="3948834"/>
            <a:ext cx="118187" cy="146246"/>
            <a:chOff x="4960900" y="2433225"/>
            <a:chExt cx="48525" cy="60050"/>
          </a:xfrm>
        </p:grpSpPr>
        <p:sp>
          <p:nvSpPr>
            <p:cNvPr id="8574" name="Google Shape;8574;p7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77"/>
          <p:cNvGrpSpPr/>
          <p:nvPr/>
        </p:nvGrpSpPr>
        <p:grpSpPr>
          <a:xfrm>
            <a:off x="7464247" y="4212895"/>
            <a:ext cx="136394" cy="143810"/>
            <a:chOff x="4854075" y="2527625"/>
            <a:chExt cx="56000" cy="59050"/>
          </a:xfrm>
        </p:grpSpPr>
        <p:sp>
          <p:nvSpPr>
            <p:cNvPr id="8577" name="Google Shape;8577;p7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9" name="Google Shape;8579;p7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2" name="Google Shape;8582;p77"/>
          <p:cNvGrpSpPr/>
          <p:nvPr/>
        </p:nvGrpSpPr>
        <p:grpSpPr>
          <a:xfrm>
            <a:off x="8088458" y="3676639"/>
            <a:ext cx="99312" cy="160797"/>
            <a:chOff x="5059700" y="2334775"/>
            <a:chExt cx="40775" cy="66025"/>
          </a:xfrm>
        </p:grpSpPr>
        <p:sp>
          <p:nvSpPr>
            <p:cNvPr id="8583" name="Google Shape;8583;p7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77"/>
          <p:cNvGrpSpPr/>
          <p:nvPr/>
        </p:nvGrpSpPr>
        <p:grpSpPr>
          <a:xfrm>
            <a:off x="8045622" y="3941771"/>
            <a:ext cx="184984" cy="160371"/>
            <a:chOff x="5037700" y="2430325"/>
            <a:chExt cx="75950" cy="65850"/>
          </a:xfrm>
        </p:grpSpPr>
        <p:sp>
          <p:nvSpPr>
            <p:cNvPr id="8593" name="Google Shape;8593;p7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77"/>
          <p:cNvGrpSpPr/>
          <p:nvPr/>
        </p:nvGrpSpPr>
        <p:grpSpPr>
          <a:xfrm>
            <a:off x="7465128" y="3708223"/>
            <a:ext cx="173014" cy="97629"/>
            <a:chOff x="4756975" y="2341800"/>
            <a:chExt cx="91975" cy="51925"/>
          </a:xfrm>
        </p:grpSpPr>
        <p:sp>
          <p:nvSpPr>
            <p:cNvPr id="8596" name="Google Shape;8596;p7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77"/>
          <p:cNvGrpSpPr/>
          <p:nvPr/>
        </p:nvGrpSpPr>
        <p:grpSpPr>
          <a:xfrm>
            <a:off x="7732065" y="4196920"/>
            <a:ext cx="212497" cy="175761"/>
            <a:chOff x="4943575" y="2516350"/>
            <a:chExt cx="98675" cy="81700"/>
          </a:xfrm>
        </p:grpSpPr>
        <p:sp>
          <p:nvSpPr>
            <p:cNvPr id="8617" name="Google Shape;8617;p7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77"/>
          <p:cNvGrpSpPr/>
          <p:nvPr/>
        </p:nvGrpSpPr>
        <p:grpSpPr>
          <a:xfrm>
            <a:off x="1990126" y="3423163"/>
            <a:ext cx="965351" cy="134611"/>
            <a:chOff x="4411970" y="2962952"/>
            <a:chExt cx="706544" cy="104212"/>
          </a:xfrm>
        </p:grpSpPr>
        <p:sp>
          <p:nvSpPr>
            <p:cNvPr id="8696" name="Google Shape;8696;p7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77"/>
          <p:cNvGrpSpPr/>
          <p:nvPr/>
        </p:nvGrpSpPr>
        <p:grpSpPr>
          <a:xfrm>
            <a:off x="1990126" y="3012077"/>
            <a:ext cx="960158" cy="289172"/>
            <a:chOff x="4411970" y="2726085"/>
            <a:chExt cx="643107" cy="193659"/>
          </a:xfrm>
        </p:grpSpPr>
        <p:sp>
          <p:nvSpPr>
            <p:cNvPr id="8701" name="Google Shape;8701;p7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77"/>
          <p:cNvGrpSpPr/>
          <p:nvPr/>
        </p:nvGrpSpPr>
        <p:grpSpPr>
          <a:xfrm>
            <a:off x="993018" y="3278187"/>
            <a:ext cx="833173" cy="259209"/>
            <a:chOff x="4411970" y="4340222"/>
            <a:chExt cx="779467" cy="242683"/>
          </a:xfrm>
        </p:grpSpPr>
        <p:sp>
          <p:nvSpPr>
            <p:cNvPr id="8705" name="Google Shape;8705;p7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77"/>
          <p:cNvGrpSpPr/>
          <p:nvPr/>
        </p:nvGrpSpPr>
        <p:grpSpPr>
          <a:xfrm>
            <a:off x="1990126" y="2673933"/>
            <a:ext cx="965160" cy="216230"/>
            <a:chOff x="4411970" y="2468674"/>
            <a:chExt cx="747317" cy="167425"/>
          </a:xfrm>
        </p:grpSpPr>
        <p:sp>
          <p:nvSpPr>
            <p:cNvPr id="8709" name="Google Shape;8709;p7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77"/>
          <p:cNvGrpSpPr/>
          <p:nvPr/>
        </p:nvGrpSpPr>
        <p:grpSpPr>
          <a:xfrm>
            <a:off x="988873" y="2578650"/>
            <a:ext cx="810451" cy="319148"/>
            <a:chOff x="4411970" y="3686602"/>
            <a:chExt cx="797845" cy="314215"/>
          </a:xfrm>
        </p:grpSpPr>
        <p:sp>
          <p:nvSpPr>
            <p:cNvPr id="8712" name="Google Shape;8712;p7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7" name="Google Shape;8717;p7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8" name="Google Shape;8718;p77"/>
          <p:cNvGrpSpPr/>
          <p:nvPr/>
        </p:nvGrpSpPr>
        <p:grpSpPr>
          <a:xfrm>
            <a:off x="988970" y="2333174"/>
            <a:ext cx="1970333" cy="208784"/>
            <a:chOff x="6336019" y="3733725"/>
            <a:chExt cx="2566206" cy="351310"/>
          </a:xfrm>
        </p:grpSpPr>
        <p:sp>
          <p:nvSpPr>
            <p:cNvPr id="8719" name="Google Shape;8719;p7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77"/>
          <p:cNvGrpSpPr/>
          <p:nvPr/>
        </p:nvGrpSpPr>
        <p:grpSpPr>
          <a:xfrm>
            <a:off x="1990126" y="3940729"/>
            <a:ext cx="946551" cy="153200"/>
            <a:chOff x="4404545" y="3301592"/>
            <a:chExt cx="782403" cy="129272"/>
          </a:xfrm>
        </p:grpSpPr>
        <p:sp>
          <p:nvSpPr>
            <p:cNvPr id="8724" name="Google Shape;8724;p7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77"/>
          <p:cNvGrpSpPr/>
          <p:nvPr/>
        </p:nvGrpSpPr>
        <p:grpSpPr>
          <a:xfrm>
            <a:off x="1990126" y="3679688"/>
            <a:ext cx="962257" cy="139127"/>
            <a:chOff x="4411970" y="3131459"/>
            <a:chExt cx="710520" cy="117397"/>
          </a:xfrm>
        </p:grpSpPr>
        <p:sp>
          <p:nvSpPr>
            <p:cNvPr id="8727" name="Google Shape;8727;p7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729" name="Google Shape;8729;p7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0" name="Google Shape;8730;p77"/>
          <p:cNvGrpSpPr/>
          <p:nvPr/>
        </p:nvGrpSpPr>
        <p:grpSpPr>
          <a:xfrm>
            <a:off x="990271" y="3614482"/>
            <a:ext cx="823838" cy="458988"/>
            <a:chOff x="4411970" y="1801825"/>
            <a:chExt cx="734586" cy="409262"/>
          </a:xfrm>
        </p:grpSpPr>
        <p:sp>
          <p:nvSpPr>
            <p:cNvPr id="8731" name="Google Shape;8731;p7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77"/>
          <p:cNvGrpSpPr/>
          <p:nvPr/>
        </p:nvGrpSpPr>
        <p:grpSpPr>
          <a:xfrm>
            <a:off x="990271" y="4162908"/>
            <a:ext cx="856348" cy="212039"/>
            <a:chOff x="4411970" y="2233974"/>
            <a:chExt cx="763574" cy="189068"/>
          </a:xfrm>
        </p:grpSpPr>
        <p:sp>
          <p:nvSpPr>
            <p:cNvPr id="8734" name="Google Shape;8734;p7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77"/>
          <p:cNvGrpSpPr/>
          <p:nvPr/>
        </p:nvGrpSpPr>
        <p:grpSpPr>
          <a:xfrm>
            <a:off x="3100467" y="2338244"/>
            <a:ext cx="511602" cy="511602"/>
            <a:chOff x="5681300" y="2527788"/>
            <a:chExt cx="805800" cy="805800"/>
          </a:xfrm>
        </p:grpSpPr>
        <p:sp>
          <p:nvSpPr>
            <p:cNvPr id="8737" name="Google Shape;8737;p7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77"/>
          <p:cNvGrpSpPr/>
          <p:nvPr/>
        </p:nvGrpSpPr>
        <p:grpSpPr>
          <a:xfrm>
            <a:off x="3097662" y="3104827"/>
            <a:ext cx="513021" cy="512935"/>
            <a:chOff x="4049800" y="640400"/>
            <a:chExt cx="858900" cy="858900"/>
          </a:xfrm>
        </p:grpSpPr>
        <p:sp>
          <p:nvSpPr>
            <p:cNvPr id="8740" name="Google Shape;8740;p7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77"/>
          <p:cNvGrpSpPr/>
          <p:nvPr/>
        </p:nvGrpSpPr>
        <p:grpSpPr>
          <a:xfrm>
            <a:off x="3014861" y="3756719"/>
            <a:ext cx="686489" cy="686585"/>
            <a:chOff x="5080188" y="927900"/>
            <a:chExt cx="961200" cy="961200"/>
          </a:xfrm>
        </p:grpSpPr>
        <p:sp>
          <p:nvSpPr>
            <p:cNvPr id="8743" name="Google Shape;8743;p7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77"/>
          <p:cNvGrpSpPr/>
          <p:nvPr/>
        </p:nvGrpSpPr>
        <p:grpSpPr>
          <a:xfrm>
            <a:off x="3798012" y="3849448"/>
            <a:ext cx="510373" cy="510937"/>
            <a:chOff x="7508249" y="1522825"/>
            <a:chExt cx="1326332" cy="1322987"/>
          </a:xfrm>
        </p:grpSpPr>
        <p:sp>
          <p:nvSpPr>
            <p:cNvPr id="8752" name="Google Shape;8752;p7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77"/>
          <p:cNvGrpSpPr/>
          <p:nvPr/>
        </p:nvGrpSpPr>
        <p:grpSpPr>
          <a:xfrm>
            <a:off x="4489605" y="3850853"/>
            <a:ext cx="492652" cy="503348"/>
            <a:chOff x="6039282" y="1042577"/>
            <a:chExt cx="734315" cy="731929"/>
          </a:xfrm>
        </p:grpSpPr>
        <p:sp>
          <p:nvSpPr>
            <p:cNvPr id="8763" name="Google Shape;8763;p7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4" name="Google Shape;8784;p77"/>
          <p:cNvGrpSpPr/>
          <p:nvPr/>
        </p:nvGrpSpPr>
        <p:grpSpPr>
          <a:xfrm>
            <a:off x="5130019" y="2346894"/>
            <a:ext cx="483304" cy="504902"/>
            <a:chOff x="1825800" y="1651625"/>
            <a:chExt cx="568125" cy="591775"/>
          </a:xfrm>
        </p:grpSpPr>
        <p:sp>
          <p:nvSpPr>
            <p:cNvPr id="8785" name="Google Shape;8785;p7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1" name="Google Shape;8791;p7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8" name="Shape 8798"/>
        <p:cNvGrpSpPr/>
        <p:nvPr/>
      </p:nvGrpSpPr>
      <p:grpSpPr>
        <a:xfrm>
          <a:off x="0" y="0"/>
          <a:ext cx="0" cy="0"/>
          <a:chOff x="0" y="0"/>
          <a:chExt cx="0" cy="0"/>
        </a:xfrm>
      </p:grpSpPr>
      <p:grpSp>
        <p:nvGrpSpPr>
          <p:cNvPr id="8799" name="Google Shape;8799;p78"/>
          <p:cNvGrpSpPr/>
          <p:nvPr/>
        </p:nvGrpSpPr>
        <p:grpSpPr>
          <a:xfrm>
            <a:off x="722058" y="957091"/>
            <a:ext cx="2492868" cy="1379876"/>
            <a:chOff x="2654821" y="2311071"/>
            <a:chExt cx="2279715" cy="1262120"/>
          </a:xfrm>
        </p:grpSpPr>
        <p:grpSp>
          <p:nvGrpSpPr>
            <p:cNvPr id="8800" name="Google Shape;8800;p78"/>
            <p:cNvGrpSpPr/>
            <p:nvPr/>
          </p:nvGrpSpPr>
          <p:grpSpPr>
            <a:xfrm>
              <a:off x="4034269" y="2840745"/>
              <a:ext cx="40212" cy="36437"/>
              <a:chOff x="4293400" y="2574725"/>
              <a:chExt cx="84425" cy="80100"/>
            </a:xfrm>
          </p:grpSpPr>
          <p:sp>
            <p:nvSpPr>
              <p:cNvPr id="8801" name="Google Shape;8801;p7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8802" name="Google Shape;8802;p7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78"/>
            <p:cNvGrpSpPr/>
            <p:nvPr/>
          </p:nvGrpSpPr>
          <p:grpSpPr>
            <a:xfrm>
              <a:off x="3894606" y="2334874"/>
              <a:ext cx="913198" cy="518984"/>
              <a:chOff x="4000175" y="1462675"/>
              <a:chExt cx="1917275" cy="1140875"/>
            </a:xfrm>
          </p:grpSpPr>
          <p:sp>
            <p:nvSpPr>
              <p:cNvPr id="8804" name="Google Shape;8804;p7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8805" name="Google Shape;8805;p78"/>
              <p:cNvGrpSpPr/>
              <p:nvPr/>
            </p:nvGrpSpPr>
            <p:grpSpPr>
              <a:xfrm>
                <a:off x="4000175" y="1462675"/>
                <a:ext cx="1917275" cy="1140875"/>
                <a:chOff x="4000175" y="1462675"/>
                <a:chExt cx="1917275" cy="1140875"/>
              </a:xfrm>
            </p:grpSpPr>
            <p:sp>
              <p:nvSpPr>
                <p:cNvPr id="8806" name="Google Shape;8806;p7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8807" name="Google Shape;8807;p7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11" name="Google Shape;8811;p7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2" name="Google Shape;8812;p78"/>
            <p:cNvGrpSpPr/>
            <p:nvPr/>
          </p:nvGrpSpPr>
          <p:grpSpPr>
            <a:xfrm>
              <a:off x="3875768" y="2846704"/>
              <a:ext cx="44796" cy="47366"/>
              <a:chOff x="3960625" y="2587825"/>
              <a:chExt cx="94050" cy="104125"/>
            </a:xfrm>
          </p:grpSpPr>
          <p:sp>
            <p:nvSpPr>
              <p:cNvPr id="8813" name="Google Shape;8813;p7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8814" name="Google Shape;8814;p7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78"/>
            <p:cNvGrpSpPr/>
            <p:nvPr/>
          </p:nvGrpSpPr>
          <p:grpSpPr>
            <a:xfrm>
              <a:off x="3782759" y="2807162"/>
              <a:ext cx="82686" cy="85487"/>
              <a:chOff x="3765350" y="2500900"/>
              <a:chExt cx="173600" cy="187925"/>
            </a:xfrm>
          </p:grpSpPr>
          <p:sp>
            <p:nvSpPr>
              <p:cNvPr id="8816" name="Google Shape;8816;p7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8817" name="Google Shape;8817;p7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78"/>
            <p:cNvGrpSpPr/>
            <p:nvPr/>
          </p:nvGrpSpPr>
          <p:grpSpPr>
            <a:xfrm>
              <a:off x="3775674" y="2798496"/>
              <a:ext cx="40545" cy="23564"/>
              <a:chOff x="3750475" y="2481850"/>
              <a:chExt cx="85125" cy="51800"/>
            </a:xfrm>
          </p:grpSpPr>
          <p:sp>
            <p:nvSpPr>
              <p:cNvPr id="8823" name="Google Shape;8823;p7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8825" name="Google Shape;8825;p78"/>
            <p:cNvGrpSpPr/>
            <p:nvPr/>
          </p:nvGrpSpPr>
          <p:grpSpPr>
            <a:xfrm>
              <a:off x="3716946" y="2776024"/>
              <a:ext cx="81971" cy="76912"/>
              <a:chOff x="3627175" y="2432450"/>
              <a:chExt cx="172100" cy="169075"/>
            </a:xfrm>
          </p:grpSpPr>
          <p:sp>
            <p:nvSpPr>
              <p:cNvPr id="8826" name="Google Shape;8826;p7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8828" name="Google Shape;8828;p7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8829" name="Google Shape;8829;p78"/>
            <p:cNvGrpSpPr/>
            <p:nvPr/>
          </p:nvGrpSpPr>
          <p:grpSpPr>
            <a:xfrm>
              <a:off x="3685682" y="2845624"/>
              <a:ext cx="29311" cy="45055"/>
              <a:chOff x="3561536" y="2585450"/>
              <a:chExt cx="61539" cy="99045"/>
            </a:xfrm>
          </p:grpSpPr>
          <p:sp>
            <p:nvSpPr>
              <p:cNvPr id="8830" name="Google Shape;8830;p7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8832" name="Google Shape;8832;p78"/>
            <p:cNvGrpSpPr/>
            <p:nvPr/>
          </p:nvGrpSpPr>
          <p:grpSpPr>
            <a:xfrm>
              <a:off x="3849905" y="2572252"/>
              <a:ext cx="74339" cy="119559"/>
              <a:chOff x="3906325" y="1984500"/>
              <a:chExt cx="156075" cy="262825"/>
            </a:xfrm>
          </p:grpSpPr>
          <p:sp>
            <p:nvSpPr>
              <p:cNvPr id="8833" name="Google Shape;8833;p7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8834" name="Google Shape;8834;p7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78"/>
            <p:cNvGrpSpPr/>
            <p:nvPr/>
          </p:nvGrpSpPr>
          <p:grpSpPr>
            <a:xfrm>
              <a:off x="2654821" y="2414345"/>
              <a:ext cx="667570" cy="558731"/>
              <a:chOff x="1397225" y="1637375"/>
              <a:chExt cx="1401575" cy="1228250"/>
            </a:xfrm>
          </p:grpSpPr>
          <p:sp>
            <p:nvSpPr>
              <p:cNvPr id="8836" name="Google Shape;8836;p7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8837" name="Google Shape;8837;p78"/>
              <p:cNvGrpSpPr/>
              <p:nvPr/>
            </p:nvGrpSpPr>
            <p:grpSpPr>
              <a:xfrm>
                <a:off x="1397225" y="1637375"/>
                <a:ext cx="1398775" cy="1228250"/>
                <a:chOff x="1397225" y="1637375"/>
                <a:chExt cx="1398775" cy="1228250"/>
              </a:xfrm>
            </p:grpSpPr>
            <p:sp>
              <p:nvSpPr>
                <p:cNvPr id="8838" name="Google Shape;8838;p7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0" name="Google Shape;8840;p78"/>
            <p:cNvGrpSpPr/>
            <p:nvPr/>
          </p:nvGrpSpPr>
          <p:grpSpPr>
            <a:xfrm>
              <a:off x="3230417" y="3103734"/>
              <a:ext cx="282982" cy="280332"/>
              <a:chOff x="2605700" y="3152850"/>
              <a:chExt cx="594125" cy="616250"/>
            </a:xfrm>
          </p:grpSpPr>
          <p:sp>
            <p:nvSpPr>
              <p:cNvPr id="8841" name="Google Shape;8841;p7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8842" name="Google Shape;8842;p7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843" name="Google Shape;8843;p78"/>
            <p:cNvGrpSpPr/>
            <p:nvPr/>
          </p:nvGrpSpPr>
          <p:grpSpPr>
            <a:xfrm>
              <a:off x="3265985" y="3226989"/>
              <a:ext cx="87151" cy="346202"/>
              <a:chOff x="2680375" y="3423800"/>
              <a:chExt cx="182975" cy="761050"/>
            </a:xfrm>
          </p:grpSpPr>
          <p:sp>
            <p:nvSpPr>
              <p:cNvPr id="8844" name="Google Shape;8844;p7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8845" name="Google Shape;8845;p7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8"/>
            <p:cNvGrpSpPr/>
            <p:nvPr/>
          </p:nvGrpSpPr>
          <p:grpSpPr>
            <a:xfrm>
              <a:off x="3855466" y="3289811"/>
              <a:ext cx="112514" cy="94210"/>
              <a:chOff x="3918000" y="3561900"/>
              <a:chExt cx="236225" cy="207100"/>
            </a:xfrm>
          </p:grpSpPr>
          <p:sp>
            <p:nvSpPr>
              <p:cNvPr id="8847" name="Google Shape;8847;p7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8848" name="Google Shape;8848;p7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9" name="Google Shape;8849;p7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852" name="Google Shape;8852;p78"/>
            <p:cNvGrpSpPr/>
            <p:nvPr/>
          </p:nvGrpSpPr>
          <p:grpSpPr>
            <a:xfrm>
              <a:off x="2905224" y="2311071"/>
              <a:ext cx="596721" cy="528992"/>
              <a:chOff x="1922950" y="1410350"/>
              <a:chExt cx="1252825" cy="1162875"/>
            </a:xfrm>
          </p:grpSpPr>
          <p:sp>
            <p:nvSpPr>
              <p:cNvPr id="8853" name="Google Shape;8853;p7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869" name="Google Shape;8869;p7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889" name="Google Shape;8889;p7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90" name="Google Shape;8890;p7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1" name="Google Shape;8891;p78"/>
            <p:cNvGrpSpPr/>
            <p:nvPr/>
          </p:nvGrpSpPr>
          <p:grpSpPr>
            <a:xfrm>
              <a:off x="3280929" y="3294542"/>
              <a:ext cx="109894" cy="272224"/>
              <a:chOff x="2711750" y="3572300"/>
              <a:chExt cx="230725" cy="598425"/>
            </a:xfrm>
          </p:grpSpPr>
          <p:sp>
            <p:nvSpPr>
              <p:cNvPr id="8892" name="Google Shape;8892;p7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4" name="Google Shape;8894;p7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5" name="Google Shape;8895;p78"/>
            <p:cNvGrpSpPr/>
            <p:nvPr/>
          </p:nvGrpSpPr>
          <p:grpSpPr>
            <a:xfrm>
              <a:off x="3790439" y="2408636"/>
              <a:ext cx="73017" cy="75684"/>
              <a:chOff x="3781475" y="1624825"/>
              <a:chExt cx="153300" cy="166375"/>
            </a:xfrm>
          </p:grpSpPr>
          <p:sp>
            <p:nvSpPr>
              <p:cNvPr id="8896" name="Google Shape;8896;p7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0" name="Google Shape;8900;p7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7" name="Google Shape;8907;p78"/>
            <p:cNvGrpSpPr/>
            <p:nvPr/>
          </p:nvGrpSpPr>
          <p:grpSpPr>
            <a:xfrm>
              <a:off x="4403342" y="3107749"/>
              <a:ext cx="316680" cy="101374"/>
              <a:chOff x="5068275" y="3161675"/>
              <a:chExt cx="664875" cy="222850"/>
            </a:xfrm>
          </p:grpSpPr>
          <p:sp>
            <p:nvSpPr>
              <p:cNvPr id="8908" name="Google Shape;8908;p7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2" name="Google Shape;8912;p7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1" name="Google Shape;8941;p78"/>
            <p:cNvGrpSpPr/>
            <p:nvPr/>
          </p:nvGrpSpPr>
          <p:grpSpPr>
            <a:xfrm>
              <a:off x="3697513" y="2707266"/>
              <a:ext cx="59549" cy="79733"/>
              <a:chOff x="3586375" y="2281300"/>
              <a:chExt cx="125025" cy="175275"/>
            </a:xfrm>
          </p:grpSpPr>
          <p:sp>
            <p:nvSpPr>
              <p:cNvPr id="8942" name="Google Shape;8942;p7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4" name="Google Shape;8944;p7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5" name="Google Shape;8945;p78"/>
            <p:cNvGrpSpPr/>
            <p:nvPr/>
          </p:nvGrpSpPr>
          <p:grpSpPr>
            <a:xfrm>
              <a:off x="4513224" y="3221724"/>
              <a:ext cx="274563" cy="280321"/>
              <a:chOff x="5298975" y="3412225"/>
              <a:chExt cx="576450" cy="616225"/>
            </a:xfrm>
          </p:grpSpPr>
          <p:sp>
            <p:nvSpPr>
              <p:cNvPr id="8946" name="Google Shape;8946;p7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947" name="Google Shape;8947;p7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78"/>
            <p:cNvGrpSpPr/>
            <p:nvPr/>
          </p:nvGrpSpPr>
          <p:grpSpPr>
            <a:xfrm>
              <a:off x="4824403" y="3421846"/>
              <a:ext cx="110132" cy="130647"/>
              <a:chOff x="5952300" y="3852150"/>
              <a:chExt cx="231225" cy="287200"/>
            </a:xfrm>
          </p:grpSpPr>
          <p:sp>
            <p:nvSpPr>
              <p:cNvPr id="8949" name="Google Shape;8949;p7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1" name="Google Shape;8951;p7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9" name="Google Shape;8959;p78"/>
            <p:cNvGrpSpPr/>
            <p:nvPr/>
          </p:nvGrpSpPr>
          <p:grpSpPr>
            <a:xfrm>
              <a:off x="4295710" y="3079670"/>
              <a:ext cx="14968" cy="27135"/>
              <a:chOff x="4842300" y="3099950"/>
              <a:chExt cx="31425" cy="59650"/>
            </a:xfrm>
          </p:grpSpPr>
          <p:sp>
            <p:nvSpPr>
              <p:cNvPr id="8960" name="Google Shape;8960;p7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7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2" name="Google Shape;8972;p78"/>
            <p:cNvGrpSpPr/>
            <p:nvPr/>
          </p:nvGrpSpPr>
          <p:grpSpPr>
            <a:xfrm>
              <a:off x="3831056" y="2816010"/>
              <a:ext cx="37378" cy="27612"/>
              <a:chOff x="3866750" y="2520350"/>
              <a:chExt cx="78475" cy="60700"/>
            </a:xfrm>
          </p:grpSpPr>
          <p:sp>
            <p:nvSpPr>
              <p:cNvPr id="8973" name="Google Shape;8973;p7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7" name="Google Shape;8977;p7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994" name="Google Shape;8994;p7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006" name="Google Shape;9006;p7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9" name="Google Shape;9019;p78"/>
            <p:cNvGrpSpPr/>
            <p:nvPr/>
          </p:nvGrpSpPr>
          <p:grpSpPr>
            <a:xfrm>
              <a:off x="3632736" y="3051591"/>
              <a:ext cx="63288" cy="45217"/>
              <a:chOff x="3450375" y="3038225"/>
              <a:chExt cx="132875" cy="99400"/>
            </a:xfrm>
          </p:grpSpPr>
          <p:sp>
            <p:nvSpPr>
              <p:cNvPr id="9020" name="Google Shape;9020;p7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2" name="Google Shape;9022;p7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031" name="Google Shape;9031;p7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041" name="Google Shape;9041;p7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047" name="Google Shape;9047;p7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78"/>
          <p:cNvGrpSpPr/>
          <p:nvPr/>
        </p:nvGrpSpPr>
        <p:grpSpPr>
          <a:xfrm>
            <a:off x="719115" y="2852867"/>
            <a:ext cx="2622876" cy="1333540"/>
            <a:chOff x="238125" y="1038125"/>
            <a:chExt cx="7146800" cy="3633625"/>
          </a:xfrm>
        </p:grpSpPr>
        <p:sp>
          <p:nvSpPr>
            <p:cNvPr id="9058" name="Google Shape;9058;p7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78"/>
          <p:cNvGrpSpPr/>
          <p:nvPr/>
        </p:nvGrpSpPr>
        <p:grpSpPr>
          <a:xfrm>
            <a:off x="5834043" y="994977"/>
            <a:ext cx="2590840" cy="1380235"/>
            <a:chOff x="233350" y="949250"/>
            <a:chExt cx="7137300" cy="3802300"/>
          </a:xfrm>
        </p:grpSpPr>
        <p:sp>
          <p:nvSpPr>
            <p:cNvPr id="10631" name="Google Shape;10631;p7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78"/>
          <p:cNvGrpSpPr/>
          <p:nvPr/>
        </p:nvGrpSpPr>
        <p:grpSpPr>
          <a:xfrm>
            <a:off x="7648472" y="3039750"/>
            <a:ext cx="104231" cy="320340"/>
            <a:chOff x="7564426" y="3224343"/>
            <a:chExt cx="119985" cy="368801"/>
          </a:xfrm>
        </p:grpSpPr>
        <p:sp>
          <p:nvSpPr>
            <p:cNvPr id="10683" name="Google Shape;10683;p7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78"/>
          <p:cNvGrpSpPr/>
          <p:nvPr/>
        </p:nvGrpSpPr>
        <p:grpSpPr>
          <a:xfrm>
            <a:off x="7347961" y="3033852"/>
            <a:ext cx="189489" cy="332132"/>
            <a:chOff x="8370831" y="3202002"/>
            <a:chExt cx="218129" cy="382376"/>
          </a:xfrm>
        </p:grpSpPr>
        <p:sp>
          <p:nvSpPr>
            <p:cNvPr id="10686" name="Google Shape;10686;p7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78"/>
          <p:cNvGrpSpPr/>
          <p:nvPr/>
        </p:nvGrpSpPr>
        <p:grpSpPr>
          <a:xfrm>
            <a:off x="8071350" y="3444984"/>
            <a:ext cx="309429" cy="267000"/>
            <a:chOff x="6742064" y="3750480"/>
            <a:chExt cx="399315" cy="344560"/>
          </a:xfrm>
        </p:grpSpPr>
        <p:sp>
          <p:nvSpPr>
            <p:cNvPr id="10689" name="Google Shape;10689;p7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78"/>
          <p:cNvGrpSpPr/>
          <p:nvPr/>
        </p:nvGrpSpPr>
        <p:grpSpPr>
          <a:xfrm>
            <a:off x="7610369" y="3796031"/>
            <a:ext cx="180437" cy="281608"/>
            <a:chOff x="7248525" y="3739696"/>
            <a:chExt cx="230531" cy="359790"/>
          </a:xfrm>
        </p:grpSpPr>
        <p:sp>
          <p:nvSpPr>
            <p:cNvPr id="10692" name="Google Shape;10692;p7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78"/>
          <p:cNvGrpSpPr/>
          <p:nvPr/>
        </p:nvGrpSpPr>
        <p:grpSpPr>
          <a:xfrm>
            <a:off x="7856288" y="3439255"/>
            <a:ext cx="162896" cy="278710"/>
            <a:chOff x="7601242" y="3729267"/>
            <a:chExt cx="222566" cy="380803"/>
          </a:xfrm>
        </p:grpSpPr>
        <p:sp>
          <p:nvSpPr>
            <p:cNvPr id="10695" name="Google Shape;10695;p7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7" name="Google Shape;10697;p78"/>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8" name="Google Shape;10698;p78"/>
          <p:cNvGrpSpPr/>
          <p:nvPr/>
        </p:nvGrpSpPr>
        <p:grpSpPr>
          <a:xfrm>
            <a:off x="7345934" y="3440396"/>
            <a:ext cx="193543" cy="275990"/>
            <a:chOff x="8304647" y="3738687"/>
            <a:chExt cx="225076" cy="320956"/>
          </a:xfrm>
        </p:grpSpPr>
        <p:sp>
          <p:nvSpPr>
            <p:cNvPr id="10699" name="Google Shape;10699;p7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8"/>
          <p:cNvGrpSpPr/>
          <p:nvPr/>
        </p:nvGrpSpPr>
        <p:grpSpPr>
          <a:xfrm>
            <a:off x="7618426" y="3440396"/>
            <a:ext cx="178492" cy="275990"/>
            <a:chOff x="8615101" y="3738687"/>
            <a:chExt cx="207573" cy="320956"/>
          </a:xfrm>
        </p:grpSpPr>
        <p:sp>
          <p:nvSpPr>
            <p:cNvPr id="10703" name="Google Shape;10703;p7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6" name="Google Shape;10706;p78"/>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7" name="Google Shape;10707;p78"/>
          <p:cNvGrpSpPr/>
          <p:nvPr/>
        </p:nvGrpSpPr>
        <p:grpSpPr>
          <a:xfrm>
            <a:off x="6013131" y="3561884"/>
            <a:ext cx="557670" cy="511283"/>
            <a:chOff x="6015419" y="3716859"/>
            <a:chExt cx="557671" cy="511283"/>
          </a:xfrm>
        </p:grpSpPr>
        <p:sp>
          <p:nvSpPr>
            <p:cNvPr id="10708" name="Google Shape;10708;p7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9" name="Google Shape;10709;p78"/>
            <p:cNvGrpSpPr/>
            <p:nvPr/>
          </p:nvGrpSpPr>
          <p:grpSpPr>
            <a:xfrm>
              <a:off x="6036094" y="3716980"/>
              <a:ext cx="529860" cy="510468"/>
              <a:chOff x="6036094" y="3716980"/>
              <a:chExt cx="529860" cy="510468"/>
            </a:xfrm>
          </p:grpSpPr>
          <p:sp>
            <p:nvSpPr>
              <p:cNvPr id="10710" name="Google Shape;10710;p7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20" name="Google Shape;10720;p78"/>
          <p:cNvGrpSpPr/>
          <p:nvPr/>
        </p:nvGrpSpPr>
        <p:grpSpPr>
          <a:xfrm>
            <a:off x="6642016" y="2918653"/>
            <a:ext cx="576302" cy="511871"/>
            <a:chOff x="6644304" y="3073628"/>
            <a:chExt cx="576302" cy="511871"/>
          </a:xfrm>
        </p:grpSpPr>
        <p:sp>
          <p:nvSpPr>
            <p:cNvPr id="10721" name="Google Shape;10721;p7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78"/>
            <p:cNvGrpSpPr/>
            <p:nvPr/>
          </p:nvGrpSpPr>
          <p:grpSpPr>
            <a:xfrm>
              <a:off x="6712169" y="3085440"/>
              <a:ext cx="481622" cy="494913"/>
              <a:chOff x="6712169" y="3085440"/>
              <a:chExt cx="481622" cy="494913"/>
            </a:xfrm>
          </p:grpSpPr>
          <p:sp>
            <p:nvSpPr>
              <p:cNvPr id="10723" name="Google Shape;10723;p7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8" name="Google Shape;10728;p7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1" name="Google Shape;10731;p78"/>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2" name="Google Shape;10732;p78"/>
          <p:cNvGrpSpPr/>
          <p:nvPr/>
        </p:nvGrpSpPr>
        <p:grpSpPr>
          <a:xfrm>
            <a:off x="6649867" y="3561648"/>
            <a:ext cx="560631" cy="511352"/>
            <a:chOff x="6652154" y="3716623"/>
            <a:chExt cx="560631" cy="511352"/>
          </a:xfrm>
        </p:grpSpPr>
        <p:sp>
          <p:nvSpPr>
            <p:cNvPr id="10733" name="Google Shape;10733;p7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4" name="Google Shape;10734;p78"/>
            <p:cNvGrpSpPr/>
            <p:nvPr/>
          </p:nvGrpSpPr>
          <p:grpSpPr>
            <a:xfrm>
              <a:off x="6669657" y="3716715"/>
              <a:ext cx="466779" cy="464290"/>
              <a:chOff x="6669657" y="3716715"/>
              <a:chExt cx="466779" cy="464290"/>
            </a:xfrm>
          </p:grpSpPr>
          <p:sp>
            <p:nvSpPr>
              <p:cNvPr id="10735" name="Google Shape;10735;p7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48" name="Google Shape;10748;p78"/>
          <p:cNvGrpSpPr/>
          <p:nvPr/>
        </p:nvGrpSpPr>
        <p:grpSpPr>
          <a:xfrm>
            <a:off x="7843958" y="3843056"/>
            <a:ext cx="187557" cy="187557"/>
            <a:chOff x="8565775" y="671075"/>
            <a:chExt cx="441000" cy="441000"/>
          </a:xfrm>
        </p:grpSpPr>
        <p:sp>
          <p:nvSpPr>
            <p:cNvPr id="10749" name="Google Shape;10749;p7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1" name="Google Shape;10751;p78"/>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8"/>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3" name="Google Shape;10753;p78"/>
          <p:cNvGrpSpPr/>
          <p:nvPr/>
        </p:nvGrpSpPr>
        <p:grpSpPr>
          <a:xfrm>
            <a:off x="5997813" y="2921275"/>
            <a:ext cx="587871" cy="512373"/>
            <a:chOff x="6000100" y="3076250"/>
            <a:chExt cx="587871" cy="512373"/>
          </a:xfrm>
        </p:grpSpPr>
        <p:sp>
          <p:nvSpPr>
            <p:cNvPr id="10754" name="Google Shape;10754;p7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5" name="Google Shape;10755;p78"/>
            <p:cNvGrpSpPr/>
            <p:nvPr/>
          </p:nvGrpSpPr>
          <p:grpSpPr>
            <a:xfrm>
              <a:off x="6031360" y="3076713"/>
              <a:ext cx="539107" cy="480965"/>
              <a:chOff x="6031360" y="3076713"/>
              <a:chExt cx="539107" cy="480965"/>
            </a:xfrm>
          </p:grpSpPr>
          <p:sp>
            <p:nvSpPr>
              <p:cNvPr id="10756" name="Google Shape;10756;p7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63" name="Google Shape;10763;p78"/>
          <p:cNvGrpSpPr/>
          <p:nvPr/>
        </p:nvGrpSpPr>
        <p:grpSpPr>
          <a:xfrm>
            <a:off x="3416804" y="902588"/>
            <a:ext cx="2310381" cy="1488888"/>
            <a:chOff x="229225" y="549050"/>
            <a:chExt cx="7161750" cy="4615275"/>
          </a:xfrm>
        </p:grpSpPr>
        <p:sp>
          <p:nvSpPr>
            <p:cNvPr id="10764" name="Google Shape;10764;p78"/>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8"/>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8"/>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8"/>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8"/>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8"/>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8"/>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8"/>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8"/>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8"/>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8"/>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8"/>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8"/>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8"/>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8"/>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8"/>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8"/>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8"/>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8"/>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8"/>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8"/>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8"/>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8"/>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8"/>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8"/>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8"/>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8"/>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8"/>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8"/>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8"/>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8"/>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8"/>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8"/>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8"/>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8"/>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8"/>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8"/>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8"/>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8"/>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8"/>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8"/>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8"/>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8"/>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8"/>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8"/>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8"/>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8"/>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8"/>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8"/>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8"/>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8"/>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8"/>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8"/>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8"/>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8"/>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8"/>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8"/>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8"/>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8"/>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8"/>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8"/>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8"/>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8"/>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8"/>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8"/>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8"/>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8"/>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8"/>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8"/>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8"/>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8"/>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8"/>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8"/>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8"/>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8"/>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8"/>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8"/>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8"/>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8"/>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8"/>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8"/>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8"/>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8"/>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8"/>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8"/>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8"/>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8"/>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8"/>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8"/>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8"/>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8"/>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8"/>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8"/>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8"/>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8"/>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8"/>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8"/>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8"/>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8"/>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8"/>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8"/>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8"/>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8"/>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8"/>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8"/>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8"/>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8"/>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8"/>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8"/>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8"/>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8"/>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8"/>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8"/>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8"/>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8"/>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8"/>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8"/>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8"/>
          <p:cNvGrpSpPr/>
          <p:nvPr/>
        </p:nvGrpSpPr>
        <p:grpSpPr>
          <a:xfrm>
            <a:off x="3514722" y="2832485"/>
            <a:ext cx="2310282" cy="1374222"/>
            <a:chOff x="238125" y="732525"/>
            <a:chExt cx="7130500" cy="4241425"/>
          </a:xfrm>
        </p:grpSpPr>
        <p:sp>
          <p:nvSpPr>
            <p:cNvPr id="10882" name="Google Shape;10882;p78"/>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8"/>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8"/>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8"/>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8"/>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8"/>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8"/>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8"/>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8"/>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8"/>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8"/>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8"/>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8"/>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8"/>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8"/>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8"/>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8"/>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8"/>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8"/>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8"/>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8"/>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8"/>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8"/>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8"/>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8"/>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8"/>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8"/>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8"/>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8"/>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8"/>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8"/>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8"/>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8"/>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8"/>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8"/>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8"/>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8"/>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8"/>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8"/>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8"/>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8"/>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8"/>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8"/>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8"/>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8"/>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8"/>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8"/>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8"/>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8"/>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8"/>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8"/>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8"/>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8"/>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8"/>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8"/>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8"/>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8"/>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8"/>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8"/>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8"/>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8"/>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8"/>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8"/>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8"/>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8"/>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8"/>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8"/>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8"/>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8"/>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8"/>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8"/>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8"/>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8"/>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8"/>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8"/>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8"/>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8"/>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8"/>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8"/>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8"/>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8"/>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9" name="Shape 10999"/>
        <p:cNvGrpSpPr/>
        <p:nvPr/>
      </p:nvGrpSpPr>
      <p:grpSpPr>
        <a:xfrm>
          <a:off x="0" y="0"/>
          <a:ext cx="0" cy="0"/>
          <a:chOff x="0" y="0"/>
          <a:chExt cx="0" cy="0"/>
        </a:xfrm>
      </p:grpSpPr>
      <p:grpSp>
        <p:nvGrpSpPr>
          <p:cNvPr id="11000" name="Google Shape;11000;p79"/>
          <p:cNvGrpSpPr/>
          <p:nvPr/>
        </p:nvGrpSpPr>
        <p:grpSpPr>
          <a:xfrm>
            <a:off x="729274" y="969759"/>
            <a:ext cx="2507799" cy="206239"/>
            <a:chOff x="106648" y="895722"/>
            <a:chExt cx="4481413" cy="374300"/>
          </a:xfrm>
        </p:grpSpPr>
        <p:grpSp>
          <p:nvGrpSpPr>
            <p:cNvPr id="11001" name="Google Shape;11001;p79"/>
            <p:cNvGrpSpPr/>
            <p:nvPr/>
          </p:nvGrpSpPr>
          <p:grpSpPr>
            <a:xfrm>
              <a:off x="2233276" y="895722"/>
              <a:ext cx="1082667" cy="223591"/>
              <a:chOff x="4808316" y="2800065"/>
              <a:chExt cx="1999386" cy="412910"/>
            </a:xfrm>
          </p:grpSpPr>
          <p:sp>
            <p:nvSpPr>
              <p:cNvPr id="11002" name="Google Shape;11002;p7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3" name="Google Shape;11003;p79"/>
              <p:cNvGrpSpPr/>
              <p:nvPr/>
            </p:nvGrpSpPr>
            <p:grpSpPr>
              <a:xfrm>
                <a:off x="4808316" y="2800065"/>
                <a:ext cx="92400" cy="411825"/>
                <a:chOff x="845575" y="2563700"/>
                <a:chExt cx="92400" cy="411825"/>
              </a:xfrm>
            </p:grpSpPr>
            <p:cxnSp>
              <p:nvCxnSpPr>
                <p:cNvPr id="11004" name="Google Shape;11004;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005" name="Google Shape;11005;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06" name="Google Shape;11006;p79"/>
            <p:cNvGrpSpPr/>
            <p:nvPr/>
          </p:nvGrpSpPr>
          <p:grpSpPr>
            <a:xfrm>
              <a:off x="106648" y="895722"/>
              <a:ext cx="1088401" cy="223591"/>
              <a:chOff x="881025" y="2800065"/>
              <a:chExt cx="2009975" cy="412910"/>
            </a:xfrm>
          </p:grpSpPr>
          <p:sp>
            <p:nvSpPr>
              <p:cNvPr id="11007" name="Google Shape;11007;p7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8" name="Google Shape;11008;p79"/>
              <p:cNvGrpSpPr/>
              <p:nvPr/>
            </p:nvGrpSpPr>
            <p:grpSpPr>
              <a:xfrm>
                <a:off x="881025" y="2800065"/>
                <a:ext cx="92400" cy="411825"/>
                <a:chOff x="845575" y="2563700"/>
                <a:chExt cx="92400" cy="411825"/>
              </a:xfrm>
            </p:grpSpPr>
            <p:cxnSp>
              <p:nvCxnSpPr>
                <p:cNvPr id="11009" name="Google Shape;11009;p7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010" name="Google Shape;11010;p7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11" name="Google Shape;11011;p79"/>
            <p:cNvGrpSpPr/>
            <p:nvPr/>
          </p:nvGrpSpPr>
          <p:grpSpPr>
            <a:xfrm>
              <a:off x="1172346" y="1047018"/>
              <a:ext cx="1083151" cy="223003"/>
              <a:chOff x="2849073" y="3079467"/>
              <a:chExt cx="2000279" cy="411825"/>
            </a:xfrm>
          </p:grpSpPr>
          <p:sp>
            <p:nvSpPr>
              <p:cNvPr id="11012" name="Google Shape;11012;p7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3" name="Google Shape;11013;p79"/>
              <p:cNvGrpSpPr/>
              <p:nvPr/>
            </p:nvGrpSpPr>
            <p:grpSpPr>
              <a:xfrm rot="10800000">
                <a:off x="2849073" y="3079467"/>
                <a:ext cx="92400" cy="411825"/>
                <a:chOff x="2070100" y="2563700"/>
                <a:chExt cx="92400" cy="411825"/>
              </a:xfrm>
            </p:grpSpPr>
            <p:cxnSp>
              <p:nvCxnSpPr>
                <p:cNvPr id="11014" name="Google Shape;11014;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015" name="Google Shape;11015;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16" name="Google Shape;11016;p79"/>
            <p:cNvGrpSpPr/>
            <p:nvPr/>
          </p:nvGrpSpPr>
          <p:grpSpPr>
            <a:xfrm>
              <a:off x="3290132" y="1047018"/>
              <a:ext cx="1297929" cy="223003"/>
              <a:chOff x="6760035" y="3079467"/>
              <a:chExt cx="2396914" cy="411825"/>
            </a:xfrm>
          </p:grpSpPr>
          <p:sp>
            <p:nvSpPr>
              <p:cNvPr id="11017" name="Google Shape;11017;p7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8" name="Google Shape;11018;p79"/>
              <p:cNvGrpSpPr/>
              <p:nvPr/>
            </p:nvGrpSpPr>
            <p:grpSpPr>
              <a:xfrm rot="10800000">
                <a:off x="6760035" y="3079467"/>
                <a:ext cx="92400" cy="411825"/>
                <a:chOff x="2070100" y="2563700"/>
                <a:chExt cx="92400" cy="411825"/>
              </a:xfrm>
            </p:grpSpPr>
            <p:cxnSp>
              <p:nvCxnSpPr>
                <p:cNvPr id="11019" name="Google Shape;11019;p7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020" name="Google Shape;11020;p7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021" name="Google Shape;11021;p79"/>
          <p:cNvGrpSpPr/>
          <p:nvPr/>
        </p:nvGrpSpPr>
        <p:grpSpPr>
          <a:xfrm>
            <a:off x="2147036" y="3369130"/>
            <a:ext cx="1086701" cy="799429"/>
            <a:chOff x="2183288" y="3555572"/>
            <a:chExt cx="1136241" cy="835873"/>
          </a:xfrm>
        </p:grpSpPr>
        <p:sp>
          <p:nvSpPr>
            <p:cNvPr id="11022" name="Google Shape;11022;p7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3" name="Google Shape;11023;p79"/>
            <p:cNvGrpSpPr/>
            <p:nvPr/>
          </p:nvGrpSpPr>
          <p:grpSpPr>
            <a:xfrm>
              <a:off x="2205895" y="3637269"/>
              <a:ext cx="1089848" cy="724993"/>
              <a:chOff x="2205895" y="3637269"/>
              <a:chExt cx="1089848" cy="724993"/>
            </a:xfrm>
          </p:grpSpPr>
          <p:sp>
            <p:nvSpPr>
              <p:cNvPr id="11024" name="Google Shape;11024;p7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0" name="Google Shape;11030;p7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31" name="Google Shape;11031;p7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032" name="Google Shape;11032;p79"/>
            <p:cNvGrpSpPr/>
            <p:nvPr/>
          </p:nvGrpSpPr>
          <p:grpSpPr>
            <a:xfrm>
              <a:off x="3173850" y="3779426"/>
              <a:ext cx="145679" cy="70048"/>
              <a:chOff x="3173850" y="3779426"/>
              <a:chExt cx="145679" cy="70048"/>
            </a:xfrm>
          </p:grpSpPr>
          <p:cxnSp>
            <p:nvCxnSpPr>
              <p:cNvPr id="11033" name="Google Shape;11033;p7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1034" name="Google Shape;11034;p7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79"/>
            <p:cNvGrpSpPr/>
            <p:nvPr/>
          </p:nvGrpSpPr>
          <p:grpSpPr>
            <a:xfrm>
              <a:off x="2183288" y="4139483"/>
              <a:ext cx="145133" cy="70048"/>
              <a:chOff x="2183288" y="4139483"/>
              <a:chExt cx="145133" cy="70048"/>
            </a:xfrm>
          </p:grpSpPr>
          <p:cxnSp>
            <p:nvCxnSpPr>
              <p:cNvPr id="11036" name="Google Shape;11036;p7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1037" name="Google Shape;11037;p7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8" name="Google Shape;11038;p7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39" name="Google Shape;11039;p7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040" name="Google Shape;11040;p79"/>
            <p:cNvGrpSpPr/>
            <p:nvPr/>
          </p:nvGrpSpPr>
          <p:grpSpPr>
            <a:xfrm>
              <a:off x="2943836" y="4268886"/>
              <a:ext cx="60717" cy="122559"/>
              <a:chOff x="2943836" y="4268886"/>
              <a:chExt cx="60717" cy="122559"/>
            </a:xfrm>
          </p:grpSpPr>
          <p:sp>
            <p:nvSpPr>
              <p:cNvPr id="11041" name="Google Shape;11041;p7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42" name="Google Shape;11042;p7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1043" name="Google Shape;11043;p79"/>
          <p:cNvGrpSpPr/>
          <p:nvPr/>
        </p:nvGrpSpPr>
        <p:grpSpPr>
          <a:xfrm>
            <a:off x="3409981" y="1290129"/>
            <a:ext cx="1675870" cy="758251"/>
            <a:chOff x="3530532" y="1496185"/>
            <a:chExt cx="1562000" cy="706730"/>
          </a:xfrm>
        </p:grpSpPr>
        <p:cxnSp>
          <p:nvCxnSpPr>
            <p:cNvPr id="11044" name="Google Shape;11044;p7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1045" name="Google Shape;11045;p79"/>
            <p:cNvGrpSpPr/>
            <p:nvPr/>
          </p:nvGrpSpPr>
          <p:grpSpPr>
            <a:xfrm>
              <a:off x="3530532" y="1496185"/>
              <a:ext cx="323430" cy="463587"/>
              <a:chOff x="3530532" y="1496185"/>
              <a:chExt cx="323430" cy="463587"/>
            </a:xfrm>
          </p:grpSpPr>
          <p:grpSp>
            <p:nvGrpSpPr>
              <p:cNvPr id="11046" name="Google Shape;11046;p79"/>
              <p:cNvGrpSpPr/>
              <p:nvPr/>
            </p:nvGrpSpPr>
            <p:grpSpPr>
              <a:xfrm>
                <a:off x="3567462" y="1496185"/>
                <a:ext cx="286500" cy="361376"/>
                <a:chOff x="3567462" y="1496185"/>
                <a:chExt cx="286500" cy="361376"/>
              </a:xfrm>
            </p:grpSpPr>
            <p:cxnSp>
              <p:nvCxnSpPr>
                <p:cNvPr id="11047" name="Google Shape;11047;p7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048" name="Google Shape;11048;p7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9" name="Google Shape;11049;p7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79"/>
            <p:cNvGrpSpPr/>
            <p:nvPr/>
          </p:nvGrpSpPr>
          <p:grpSpPr>
            <a:xfrm>
              <a:off x="3891569" y="1779209"/>
              <a:ext cx="323945" cy="423706"/>
              <a:chOff x="3891569" y="1779209"/>
              <a:chExt cx="323945" cy="423706"/>
            </a:xfrm>
          </p:grpSpPr>
          <p:grpSp>
            <p:nvGrpSpPr>
              <p:cNvPr id="11051" name="Google Shape;11051;p79"/>
              <p:cNvGrpSpPr/>
              <p:nvPr/>
            </p:nvGrpSpPr>
            <p:grpSpPr>
              <a:xfrm>
                <a:off x="3929014" y="1881638"/>
                <a:ext cx="286500" cy="321278"/>
                <a:chOff x="3929014" y="1881638"/>
                <a:chExt cx="286500" cy="321278"/>
              </a:xfrm>
            </p:grpSpPr>
            <p:cxnSp>
              <p:nvCxnSpPr>
                <p:cNvPr id="11052" name="Google Shape;11052;p7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1053" name="Google Shape;11053;p7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4" name="Google Shape;11054;p7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79"/>
            <p:cNvGrpSpPr/>
            <p:nvPr/>
          </p:nvGrpSpPr>
          <p:grpSpPr>
            <a:xfrm>
              <a:off x="4252606" y="1496185"/>
              <a:ext cx="324721" cy="463587"/>
              <a:chOff x="4252606" y="1496185"/>
              <a:chExt cx="324721" cy="463587"/>
            </a:xfrm>
          </p:grpSpPr>
          <p:grpSp>
            <p:nvGrpSpPr>
              <p:cNvPr id="11056" name="Google Shape;11056;p79"/>
              <p:cNvGrpSpPr/>
              <p:nvPr/>
            </p:nvGrpSpPr>
            <p:grpSpPr>
              <a:xfrm>
                <a:off x="4290828" y="1496185"/>
                <a:ext cx="286500" cy="361376"/>
                <a:chOff x="4290828" y="1496185"/>
                <a:chExt cx="286500" cy="361376"/>
              </a:xfrm>
            </p:grpSpPr>
            <p:cxnSp>
              <p:nvCxnSpPr>
                <p:cNvPr id="11057" name="Google Shape;11057;p7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058" name="Google Shape;11058;p7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9" name="Google Shape;11059;p7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79"/>
            <p:cNvGrpSpPr/>
            <p:nvPr/>
          </p:nvGrpSpPr>
          <p:grpSpPr>
            <a:xfrm>
              <a:off x="4613643" y="1763716"/>
              <a:ext cx="325308" cy="439200"/>
              <a:chOff x="4613643" y="1763716"/>
              <a:chExt cx="325308" cy="439200"/>
            </a:xfrm>
          </p:grpSpPr>
          <p:grpSp>
            <p:nvGrpSpPr>
              <p:cNvPr id="11061" name="Google Shape;11061;p79"/>
              <p:cNvGrpSpPr/>
              <p:nvPr/>
            </p:nvGrpSpPr>
            <p:grpSpPr>
              <a:xfrm>
                <a:off x="4652451" y="1879538"/>
                <a:ext cx="286500" cy="323378"/>
                <a:chOff x="4652451" y="1879538"/>
                <a:chExt cx="286500" cy="323378"/>
              </a:xfrm>
            </p:grpSpPr>
            <p:cxnSp>
              <p:nvCxnSpPr>
                <p:cNvPr id="11062" name="Google Shape;11062;p7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1063" name="Google Shape;11063;p7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4" name="Google Shape;11064;p7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65" name="Google Shape;11065;p79"/>
          <p:cNvGrpSpPr/>
          <p:nvPr/>
        </p:nvGrpSpPr>
        <p:grpSpPr>
          <a:xfrm>
            <a:off x="3421841" y="2143755"/>
            <a:ext cx="1652173" cy="391517"/>
            <a:chOff x="3512551" y="2358270"/>
            <a:chExt cx="1597383" cy="378533"/>
          </a:xfrm>
        </p:grpSpPr>
        <p:cxnSp>
          <p:nvCxnSpPr>
            <p:cNvPr id="11066" name="Google Shape;11066;p79"/>
            <p:cNvCxnSpPr>
              <a:stCxn id="11067" idx="6"/>
              <a:endCxn id="1106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1069" name="Google Shape;11069;p79"/>
            <p:cNvGrpSpPr/>
            <p:nvPr/>
          </p:nvGrpSpPr>
          <p:grpSpPr>
            <a:xfrm>
              <a:off x="3512551" y="2358270"/>
              <a:ext cx="225647" cy="307714"/>
              <a:chOff x="2182679" y="2004714"/>
              <a:chExt cx="792300" cy="1080458"/>
            </a:xfrm>
          </p:grpSpPr>
          <p:cxnSp>
            <p:nvCxnSpPr>
              <p:cNvPr id="11070" name="Google Shape;11070;p79"/>
              <p:cNvCxnSpPr>
                <a:stCxn id="1107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067" name="Google Shape;11067;p7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79"/>
            <p:cNvGrpSpPr/>
            <p:nvPr/>
          </p:nvGrpSpPr>
          <p:grpSpPr>
            <a:xfrm>
              <a:off x="3969644" y="2440153"/>
              <a:ext cx="225853" cy="296651"/>
              <a:chOff x="3775710" y="1729289"/>
              <a:chExt cx="136500" cy="179289"/>
            </a:xfrm>
          </p:grpSpPr>
          <p:cxnSp>
            <p:nvCxnSpPr>
              <p:cNvPr id="11073" name="Google Shape;11073;p7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1074" name="Google Shape;11074;p7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79"/>
            <p:cNvGrpSpPr/>
            <p:nvPr/>
          </p:nvGrpSpPr>
          <p:grpSpPr>
            <a:xfrm>
              <a:off x="4427051" y="2358270"/>
              <a:ext cx="225647" cy="307714"/>
              <a:chOff x="5393704" y="2004714"/>
              <a:chExt cx="792300" cy="1080458"/>
            </a:xfrm>
          </p:grpSpPr>
          <p:cxnSp>
            <p:nvCxnSpPr>
              <p:cNvPr id="11077" name="Google Shape;11077;p79"/>
              <p:cNvCxnSpPr>
                <a:stCxn id="1107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079" name="Google Shape;11079;p7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79"/>
            <p:cNvGrpSpPr/>
            <p:nvPr/>
          </p:nvGrpSpPr>
          <p:grpSpPr>
            <a:xfrm>
              <a:off x="4884287" y="2440252"/>
              <a:ext cx="225647" cy="296532"/>
              <a:chOff x="6999166" y="2292572"/>
              <a:chExt cx="792300" cy="1041192"/>
            </a:xfrm>
          </p:grpSpPr>
          <p:cxnSp>
            <p:nvCxnSpPr>
              <p:cNvPr id="11081" name="Google Shape;11081;p7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1068" name="Google Shape;11068;p7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83" name="Google Shape;11083;p79"/>
          <p:cNvGrpSpPr/>
          <p:nvPr/>
        </p:nvGrpSpPr>
        <p:grpSpPr>
          <a:xfrm>
            <a:off x="6842649" y="979955"/>
            <a:ext cx="1581844" cy="732818"/>
            <a:chOff x="634175" y="2986275"/>
            <a:chExt cx="3147949" cy="1458344"/>
          </a:xfrm>
        </p:grpSpPr>
        <p:cxnSp>
          <p:nvCxnSpPr>
            <p:cNvPr id="11084" name="Google Shape;11084;p79"/>
            <p:cNvCxnSpPr>
              <a:stCxn id="11085" idx="4"/>
              <a:endCxn id="1108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1087" name="Google Shape;11087;p79"/>
            <p:cNvCxnSpPr>
              <a:stCxn id="11086" idx="0"/>
              <a:endCxn id="1108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089" name="Google Shape;11089;p79"/>
            <p:cNvCxnSpPr>
              <a:stCxn id="11088" idx="4"/>
              <a:endCxn id="1109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091" name="Google Shape;11091;p79"/>
            <p:cNvCxnSpPr>
              <a:stCxn id="11090" idx="0"/>
              <a:endCxn id="1109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1092" name="Google Shape;11092;p7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088" name="Google Shape;11088;p7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085" name="Google Shape;11085;p7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090" name="Google Shape;11090;p7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086" name="Google Shape;11086;p7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093" name="Google Shape;11093;p79"/>
          <p:cNvGrpSpPr/>
          <p:nvPr/>
        </p:nvGrpSpPr>
        <p:grpSpPr>
          <a:xfrm>
            <a:off x="3410364" y="2674265"/>
            <a:ext cx="1675128" cy="313674"/>
            <a:chOff x="998425" y="1182125"/>
            <a:chExt cx="1065400" cy="199500"/>
          </a:xfrm>
        </p:grpSpPr>
        <p:sp>
          <p:nvSpPr>
            <p:cNvPr id="11094" name="Google Shape;11094;p7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79"/>
          <p:cNvGrpSpPr/>
          <p:nvPr/>
        </p:nvGrpSpPr>
        <p:grpSpPr>
          <a:xfrm>
            <a:off x="3410363" y="3630231"/>
            <a:ext cx="1675129" cy="525345"/>
            <a:chOff x="5194708" y="3484366"/>
            <a:chExt cx="3148148" cy="987304"/>
          </a:xfrm>
        </p:grpSpPr>
        <p:grpSp>
          <p:nvGrpSpPr>
            <p:cNvPr id="11100" name="Google Shape;11100;p79"/>
            <p:cNvGrpSpPr/>
            <p:nvPr/>
          </p:nvGrpSpPr>
          <p:grpSpPr>
            <a:xfrm>
              <a:off x="7531521" y="3484366"/>
              <a:ext cx="811335" cy="987304"/>
              <a:chOff x="3379425" y="1617275"/>
              <a:chExt cx="1090650" cy="1327200"/>
            </a:xfrm>
          </p:grpSpPr>
          <p:sp>
            <p:nvSpPr>
              <p:cNvPr id="11101" name="Google Shape;11101;p7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79"/>
            <p:cNvGrpSpPr/>
            <p:nvPr/>
          </p:nvGrpSpPr>
          <p:grpSpPr>
            <a:xfrm>
              <a:off x="6752546" y="3484366"/>
              <a:ext cx="811428" cy="987304"/>
              <a:chOff x="2332275" y="1617275"/>
              <a:chExt cx="1090775" cy="1327200"/>
            </a:xfrm>
          </p:grpSpPr>
          <p:sp>
            <p:nvSpPr>
              <p:cNvPr id="11105" name="Google Shape;11105;p7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79"/>
            <p:cNvGrpSpPr/>
            <p:nvPr/>
          </p:nvGrpSpPr>
          <p:grpSpPr>
            <a:xfrm>
              <a:off x="5973664" y="3484366"/>
              <a:ext cx="811335" cy="987304"/>
              <a:chOff x="1285250" y="1617275"/>
              <a:chExt cx="1090650" cy="1327200"/>
            </a:xfrm>
          </p:grpSpPr>
          <p:sp>
            <p:nvSpPr>
              <p:cNvPr id="11109" name="Google Shape;11109;p7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79"/>
            <p:cNvGrpSpPr/>
            <p:nvPr/>
          </p:nvGrpSpPr>
          <p:grpSpPr>
            <a:xfrm>
              <a:off x="5194708" y="3484366"/>
              <a:ext cx="811409" cy="987304"/>
              <a:chOff x="238125" y="1617275"/>
              <a:chExt cx="1090750" cy="1327200"/>
            </a:xfrm>
          </p:grpSpPr>
          <p:sp>
            <p:nvSpPr>
              <p:cNvPr id="11113" name="Google Shape;11113;p7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16" name="Google Shape;11116;p79"/>
          <p:cNvGrpSpPr/>
          <p:nvPr/>
        </p:nvGrpSpPr>
        <p:grpSpPr>
          <a:xfrm>
            <a:off x="6844048" y="2276120"/>
            <a:ext cx="1579046" cy="522230"/>
            <a:chOff x="6853641" y="2534077"/>
            <a:chExt cx="1515545" cy="501229"/>
          </a:xfrm>
        </p:grpSpPr>
        <p:grpSp>
          <p:nvGrpSpPr>
            <p:cNvPr id="11117" name="Google Shape;11117;p79"/>
            <p:cNvGrpSpPr/>
            <p:nvPr/>
          </p:nvGrpSpPr>
          <p:grpSpPr>
            <a:xfrm>
              <a:off x="6853641" y="2618923"/>
              <a:ext cx="1515545" cy="324556"/>
              <a:chOff x="6853641" y="2618923"/>
              <a:chExt cx="1515545" cy="324556"/>
            </a:xfrm>
          </p:grpSpPr>
          <p:sp>
            <p:nvSpPr>
              <p:cNvPr id="11118" name="Google Shape;11118;p7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3" name="Google Shape;11123;p7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79"/>
          <p:cNvGrpSpPr/>
          <p:nvPr/>
        </p:nvGrpSpPr>
        <p:grpSpPr>
          <a:xfrm>
            <a:off x="3438940" y="3151161"/>
            <a:ext cx="1617976" cy="346616"/>
            <a:chOff x="1808063" y="4294338"/>
            <a:chExt cx="3370782" cy="721817"/>
          </a:xfrm>
        </p:grpSpPr>
        <p:sp>
          <p:nvSpPr>
            <p:cNvPr id="11129" name="Google Shape;11129;p7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79"/>
          <p:cNvGrpSpPr/>
          <p:nvPr/>
        </p:nvGrpSpPr>
        <p:grpSpPr>
          <a:xfrm>
            <a:off x="5264936" y="3817911"/>
            <a:ext cx="1417067" cy="350605"/>
            <a:chOff x="4234950" y="2101012"/>
            <a:chExt cx="4219974" cy="1044090"/>
          </a:xfrm>
        </p:grpSpPr>
        <p:sp>
          <p:nvSpPr>
            <p:cNvPr id="11140" name="Google Shape;11140;p7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9"/>
          <p:cNvGrpSpPr/>
          <p:nvPr/>
        </p:nvGrpSpPr>
        <p:grpSpPr>
          <a:xfrm>
            <a:off x="6840408" y="1808668"/>
            <a:ext cx="1586327" cy="371557"/>
            <a:chOff x="1247650" y="2075423"/>
            <a:chExt cx="6648477" cy="1557238"/>
          </a:xfrm>
        </p:grpSpPr>
        <p:sp>
          <p:nvSpPr>
            <p:cNvPr id="11157" name="Google Shape;11157;p7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79"/>
          <p:cNvGrpSpPr/>
          <p:nvPr/>
        </p:nvGrpSpPr>
        <p:grpSpPr>
          <a:xfrm>
            <a:off x="5271678" y="961858"/>
            <a:ext cx="1415601" cy="1648533"/>
            <a:chOff x="1839112" y="2209163"/>
            <a:chExt cx="1918159" cy="2233784"/>
          </a:xfrm>
        </p:grpSpPr>
        <p:sp>
          <p:nvSpPr>
            <p:cNvPr id="11164" name="Google Shape;11164;p7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67" name="Google Shape;11167;p79"/>
            <p:cNvCxnSpPr>
              <a:stCxn id="11164" idx="6"/>
              <a:endCxn id="1116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168" name="Google Shape;11168;p79"/>
            <p:cNvCxnSpPr>
              <a:stCxn id="11165" idx="4"/>
              <a:endCxn id="1116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1170" name="Google Shape;11170;p79"/>
            <p:cNvCxnSpPr>
              <a:stCxn id="11169" idx="6"/>
              <a:endCxn id="1116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171" name="Google Shape;11171;p79"/>
            <p:cNvCxnSpPr>
              <a:stCxn id="11166" idx="4"/>
              <a:endCxn id="1117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1169" name="Google Shape;11169;p7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74" name="Google Shape;11174;p79"/>
            <p:cNvCxnSpPr>
              <a:endCxn id="1117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1175" name="Google Shape;11175;p79"/>
          <p:cNvGrpSpPr/>
          <p:nvPr/>
        </p:nvGrpSpPr>
        <p:grpSpPr>
          <a:xfrm>
            <a:off x="3428944" y="979942"/>
            <a:ext cx="1637968" cy="154942"/>
            <a:chOff x="238125" y="2506075"/>
            <a:chExt cx="7115411" cy="673075"/>
          </a:xfrm>
        </p:grpSpPr>
        <p:sp>
          <p:nvSpPr>
            <p:cNvPr id="11176" name="Google Shape;11176;p7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9"/>
          <p:cNvGrpSpPr/>
          <p:nvPr/>
        </p:nvGrpSpPr>
        <p:grpSpPr>
          <a:xfrm>
            <a:off x="1969680" y="1294660"/>
            <a:ext cx="1262932" cy="785408"/>
            <a:chOff x="548861" y="389676"/>
            <a:chExt cx="3843371" cy="2390163"/>
          </a:xfrm>
        </p:grpSpPr>
        <p:cxnSp>
          <p:nvCxnSpPr>
            <p:cNvPr id="11182" name="Google Shape;11182;p7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183" name="Google Shape;11183;p7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184" name="Google Shape;11184;p7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185" name="Google Shape;11185;p7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1186" name="Google Shape;11186;p7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187" name="Google Shape;11187;p7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88" name="Google Shape;11188;p7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189" name="Google Shape;11189;p7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9"/>
          <p:cNvGrpSpPr/>
          <p:nvPr/>
        </p:nvGrpSpPr>
        <p:grpSpPr>
          <a:xfrm>
            <a:off x="757812" y="2401537"/>
            <a:ext cx="1412054" cy="633562"/>
            <a:chOff x="1187400" y="2529299"/>
            <a:chExt cx="6769193" cy="2241903"/>
          </a:xfrm>
        </p:grpSpPr>
        <p:sp>
          <p:nvSpPr>
            <p:cNvPr id="11196" name="Google Shape;11196;p7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197" name="Google Shape;11197;p7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198" name="Google Shape;11198;p7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199" name="Google Shape;11199;p7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200" name="Google Shape;11200;p7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201" name="Google Shape;11201;p7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202" name="Google Shape;11202;p7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203" name="Google Shape;11203;p79"/>
            <p:cNvCxnSpPr>
              <a:stCxn id="11196" idx="2"/>
              <a:endCxn id="1119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204" name="Google Shape;11204;p79"/>
            <p:cNvCxnSpPr>
              <a:stCxn id="11198" idx="0"/>
              <a:endCxn id="1119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205" name="Google Shape;11205;p79"/>
            <p:cNvCxnSpPr>
              <a:stCxn id="11198" idx="2"/>
              <a:endCxn id="1120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206" name="Google Shape;11206;p79"/>
            <p:cNvCxnSpPr>
              <a:stCxn id="11199" idx="0"/>
              <a:endCxn id="1119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207" name="Google Shape;11207;p79"/>
            <p:cNvCxnSpPr>
              <a:stCxn id="11197" idx="2"/>
              <a:endCxn id="1120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208" name="Google Shape;11208;p79"/>
            <p:cNvCxnSpPr>
              <a:stCxn id="11201" idx="0"/>
              <a:endCxn id="1119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1209" name="Google Shape;11209;p79"/>
          <p:cNvGrpSpPr/>
          <p:nvPr/>
        </p:nvGrpSpPr>
        <p:grpSpPr>
          <a:xfrm>
            <a:off x="6844058" y="2894246"/>
            <a:ext cx="1579035" cy="540873"/>
            <a:chOff x="6895650" y="3126697"/>
            <a:chExt cx="1436662" cy="492105"/>
          </a:xfrm>
        </p:grpSpPr>
        <p:sp>
          <p:nvSpPr>
            <p:cNvPr id="11210" name="Google Shape;11210;p7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5" name="Google Shape;11215;p79"/>
            <p:cNvGrpSpPr/>
            <p:nvPr/>
          </p:nvGrpSpPr>
          <p:grpSpPr>
            <a:xfrm>
              <a:off x="6995957" y="3335810"/>
              <a:ext cx="1230393" cy="71754"/>
              <a:chOff x="6995957" y="3287964"/>
              <a:chExt cx="1230393" cy="71754"/>
            </a:xfrm>
          </p:grpSpPr>
          <p:sp>
            <p:nvSpPr>
              <p:cNvPr id="11216" name="Google Shape;11216;p7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21" name="Google Shape;11221;p79"/>
          <p:cNvGrpSpPr/>
          <p:nvPr/>
        </p:nvGrpSpPr>
        <p:grpSpPr>
          <a:xfrm>
            <a:off x="6842640" y="3531009"/>
            <a:ext cx="1581862" cy="650625"/>
            <a:chOff x="6777990" y="3710194"/>
            <a:chExt cx="1646915" cy="677382"/>
          </a:xfrm>
        </p:grpSpPr>
        <p:grpSp>
          <p:nvGrpSpPr>
            <p:cNvPr id="11222" name="Google Shape;11222;p79"/>
            <p:cNvGrpSpPr/>
            <p:nvPr/>
          </p:nvGrpSpPr>
          <p:grpSpPr>
            <a:xfrm>
              <a:off x="6777990" y="3874492"/>
              <a:ext cx="411129" cy="513083"/>
              <a:chOff x="6777990" y="3874492"/>
              <a:chExt cx="411129" cy="513083"/>
            </a:xfrm>
          </p:grpSpPr>
          <p:cxnSp>
            <p:nvCxnSpPr>
              <p:cNvPr id="11223" name="Google Shape;11223;p7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224" name="Google Shape;11224;p7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79"/>
            <p:cNvGrpSpPr/>
            <p:nvPr/>
          </p:nvGrpSpPr>
          <p:grpSpPr>
            <a:xfrm>
              <a:off x="7188425" y="3710194"/>
              <a:ext cx="411123" cy="520535"/>
              <a:chOff x="7188425" y="3710194"/>
              <a:chExt cx="411123" cy="520535"/>
            </a:xfrm>
          </p:grpSpPr>
          <p:cxnSp>
            <p:nvCxnSpPr>
              <p:cNvPr id="11226" name="Google Shape;11226;p7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227" name="Google Shape;11227;p7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79"/>
            <p:cNvGrpSpPr/>
            <p:nvPr/>
          </p:nvGrpSpPr>
          <p:grpSpPr>
            <a:xfrm>
              <a:off x="7603341" y="3874492"/>
              <a:ext cx="411474" cy="513083"/>
              <a:chOff x="7603341" y="3874492"/>
              <a:chExt cx="411474" cy="513083"/>
            </a:xfrm>
          </p:grpSpPr>
          <p:cxnSp>
            <p:nvCxnSpPr>
              <p:cNvPr id="11229" name="Google Shape;11229;p7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230" name="Google Shape;11230;p7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79"/>
            <p:cNvGrpSpPr/>
            <p:nvPr/>
          </p:nvGrpSpPr>
          <p:grpSpPr>
            <a:xfrm>
              <a:off x="8013776" y="3722847"/>
              <a:ext cx="411129" cy="507881"/>
              <a:chOff x="8013776" y="3722847"/>
              <a:chExt cx="411129" cy="507881"/>
            </a:xfrm>
          </p:grpSpPr>
          <p:cxnSp>
            <p:nvCxnSpPr>
              <p:cNvPr id="11232" name="Google Shape;11232;p7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1233" name="Google Shape;11233;p7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34" name="Google Shape;11234;p79"/>
          <p:cNvGrpSpPr/>
          <p:nvPr/>
        </p:nvGrpSpPr>
        <p:grpSpPr>
          <a:xfrm>
            <a:off x="5262155" y="2703849"/>
            <a:ext cx="1421889" cy="1020603"/>
            <a:chOff x="5190863" y="2824811"/>
            <a:chExt cx="1544860" cy="1108869"/>
          </a:xfrm>
        </p:grpSpPr>
        <p:grpSp>
          <p:nvGrpSpPr>
            <p:cNvPr id="11235" name="Google Shape;11235;p79"/>
            <p:cNvGrpSpPr/>
            <p:nvPr/>
          </p:nvGrpSpPr>
          <p:grpSpPr>
            <a:xfrm>
              <a:off x="5938695" y="3176919"/>
              <a:ext cx="685761" cy="404739"/>
              <a:chOff x="5938695" y="3176919"/>
              <a:chExt cx="685761" cy="404739"/>
            </a:xfrm>
          </p:grpSpPr>
          <p:grpSp>
            <p:nvGrpSpPr>
              <p:cNvPr id="11236" name="Google Shape;11236;p79"/>
              <p:cNvGrpSpPr/>
              <p:nvPr/>
            </p:nvGrpSpPr>
            <p:grpSpPr>
              <a:xfrm>
                <a:off x="5938695" y="3176919"/>
                <a:ext cx="685761" cy="404739"/>
                <a:chOff x="5938695" y="3176919"/>
                <a:chExt cx="685761" cy="404739"/>
              </a:xfrm>
            </p:grpSpPr>
            <p:sp>
              <p:nvSpPr>
                <p:cNvPr id="11237" name="Google Shape;11237;p7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9" name="Google Shape;11239;p7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9"/>
            <p:cNvGrpSpPr/>
            <p:nvPr/>
          </p:nvGrpSpPr>
          <p:grpSpPr>
            <a:xfrm>
              <a:off x="5305233" y="3176835"/>
              <a:ext cx="685971" cy="404655"/>
              <a:chOff x="5305233" y="3176835"/>
              <a:chExt cx="685971" cy="404655"/>
            </a:xfrm>
          </p:grpSpPr>
          <p:grpSp>
            <p:nvGrpSpPr>
              <p:cNvPr id="11241" name="Google Shape;11241;p79"/>
              <p:cNvGrpSpPr/>
              <p:nvPr/>
            </p:nvGrpSpPr>
            <p:grpSpPr>
              <a:xfrm>
                <a:off x="5305233" y="3176835"/>
                <a:ext cx="685971" cy="404655"/>
                <a:chOff x="5305233" y="3176835"/>
                <a:chExt cx="685971" cy="404655"/>
              </a:xfrm>
            </p:grpSpPr>
            <p:sp>
              <p:nvSpPr>
                <p:cNvPr id="11242" name="Google Shape;11242;p7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4" name="Google Shape;11244;p7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5" name="Google Shape;11245;p7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6" name="Google Shape;11246;p79"/>
            <p:cNvGrpSpPr/>
            <p:nvPr/>
          </p:nvGrpSpPr>
          <p:grpSpPr>
            <a:xfrm>
              <a:off x="5657361" y="2824811"/>
              <a:ext cx="1078361" cy="404655"/>
              <a:chOff x="5657361" y="2824811"/>
              <a:chExt cx="1078361" cy="404655"/>
            </a:xfrm>
          </p:grpSpPr>
          <p:grpSp>
            <p:nvGrpSpPr>
              <p:cNvPr id="11247" name="Google Shape;11247;p79"/>
              <p:cNvGrpSpPr/>
              <p:nvPr/>
            </p:nvGrpSpPr>
            <p:grpSpPr>
              <a:xfrm>
                <a:off x="5657361" y="2824811"/>
                <a:ext cx="1078361" cy="404655"/>
                <a:chOff x="5657361" y="2824811"/>
                <a:chExt cx="1078361" cy="404655"/>
              </a:xfrm>
            </p:grpSpPr>
            <p:grpSp>
              <p:nvGrpSpPr>
                <p:cNvPr id="11248" name="Google Shape;11248;p79"/>
                <p:cNvGrpSpPr/>
                <p:nvPr/>
              </p:nvGrpSpPr>
              <p:grpSpPr>
                <a:xfrm>
                  <a:off x="5938485" y="2824811"/>
                  <a:ext cx="797237" cy="404655"/>
                  <a:chOff x="5938485" y="2824811"/>
                  <a:chExt cx="797237" cy="404655"/>
                </a:xfrm>
              </p:grpSpPr>
              <p:sp>
                <p:nvSpPr>
                  <p:cNvPr id="11249" name="Google Shape;11249;p7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1" name="Google Shape;11251;p7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2" name="Google Shape;11252;p7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79"/>
            <p:cNvGrpSpPr/>
            <p:nvPr/>
          </p:nvGrpSpPr>
          <p:grpSpPr>
            <a:xfrm>
              <a:off x="5190863" y="3528942"/>
              <a:ext cx="1078026" cy="404739"/>
              <a:chOff x="5190863" y="3528942"/>
              <a:chExt cx="1078026" cy="404739"/>
            </a:xfrm>
          </p:grpSpPr>
          <p:sp>
            <p:nvSpPr>
              <p:cNvPr id="11254" name="Google Shape;11254;p7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5" name="Google Shape;11255;p79"/>
              <p:cNvGrpSpPr/>
              <p:nvPr/>
            </p:nvGrpSpPr>
            <p:grpSpPr>
              <a:xfrm>
                <a:off x="5190863" y="3528942"/>
                <a:ext cx="1078026" cy="404739"/>
                <a:chOff x="5190863" y="3528942"/>
                <a:chExt cx="1078026" cy="404739"/>
              </a:xfrm>
            </p:grpSpPr>
            <p:sp>
              <p:nvSpPr>
                <p:cNvPr id="11256" name="Google Shape;11256;p7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258" name="Google Shape;11258;p79"/>
          <p:cNvGrpSpPr/>
          <p:nvPr/>
        </p:nvGrpSpPr>
        <p:grpSpPr>
          <a:xfrm>
            <a:off x="728162" y="1268317"/>
            <a:ext cx="1086719" cy="879487"/>
            <a:chOff x="803162" y="1474292"/>
            <a:chExt cx="1086719" cy="879487"/>
          </a:xfrm>
        </p:grpSpPr>
        <p:grpSp>
          <p:nvGrpSpPr>
            <p:cNvPr id="11259" name="Google Shape;11259;p79"/>
            <p:cNvGrpSpPr/>
            <p:nvPr/>
          </p:nvGrpSpPr>
          <p:grpSpPr>
            <a:xfrm>
              <a:off x="803162" y="1625948"/>
              <a:ext cx="445856" cy="576579"/>
              <a:chOff x="803162" y="1625948"/>
              <a:chExt cx="445856" cy="576579"/>
            </a:xfrm>
          </p:grpSpPr>
          <p:sp>
            <p:nvSpPr>
              <p:cNvPr id="11260" name="Google Shape;11260;p7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1" name="Google Shape;11261;p79"/>
              <p:cNvGrpSpPr/>
              <p:nvPr/>
            </p:nvGrpSpPr>
            <p:grpSpPr>
              <a:xfrm>
                <a:off x="1056023" y="1625948"/>
                <a:ext cx="192995" cy="576579"/>
                <a:chOff x="1056023" y="1625948"/>
                <a:chExt cx="192995" cy="576579"/>
              </a:xfrm>
            </p:grpSpPr>
            <p:sp>
              <p:nvSpPr>
                <p:cNvPr id="11262" name="Google Shape;11262;p7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7" name="Google Shape;11267;p79"/>
            <p:cNvGrpSpPr/>
            <p:nvPr/>
          </p:nvGrpSpPr>
          <p:grpSpPr>
            <a:xfrm>
              <a:off x="1371406" y="1474292"/>
              <a:ext cx="518475" cy="879487"/>
              <a:chOff x="1398231" y="1474292"/>
              <a:chExt cx="518475" cy="879487"/>
            </a:xfrm>
          </p:grpSpPr>
          <p:grpSp>
            <p:nvGrpSpPr>
              <p:cNvPr id="11268" name="Google Shape;11268;p79"/>
              <p:cNvGrpSpPr/>
              <p:nvPr/>
            </p:nvGrpSpPr>
            <p:grpSpPr>
              <a:xfrm>
                <a:off x="1398231" y="1474292"/>
                <a:ext cx="518475" cy="341643"/>
                <a:chOff x="1398231" y="1474292"/>
                <a:chExt cx="518475" cy="341643"/>
              </a:xfrm>
            </p:grpSpPr>
            <p:sp>
              <p:nvSpPr>
                <p:cNvPr id="11269" name="Google Shape;11269;p7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0" name="Google Shape;11270;p79"/>
                <p:cNvGrpSpPr/>
                <p:nvPr/>
              </p:nvGrpSpPr>
              <p:grpSpPr>
                <a:xfrm>
                  <a:off x="1616453" y="1474292"/>
                  <a:ext cx="300253" cy="341643"/>
                  <a:chOff x="1616453" y="1475379"/>
                  <a:chExt cx="300253" cy="341643"/>
                </a:xfrm>
              </p:grpSpPr>
              <p:sp>
                <p:nvSpPr>
                  <p:cNvPr id="11271" name="Google Shape;11271;p7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8" name="Google Shape;11278;p79"/>
                  <p:cNvGrpSpPr/>
                  <p:nvPr/>
                </p:nvGrpSpPr>
                <p:grpSpPr>
                  <a:xfrm>
                    <a:off x="1839639" y="1475379"/>
                    <a:ext cx="77067" cy="341643"/>
                    <a:chOff x="1839639" y="1475379"/>
                    <a:chExt cx="77067" cy="341643"/>
                  </a:xfrm>
                </p:grpSpPr>
                <p:sp>
                  <p:nvSpPr>
                    <p:cNvPr id="11279" name="Google Shape;11279;p7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281" name="Google Shape;11281;p79"/>
              <p:cNvGrpSpPr/>
              <p:nvPr/>
            </p:nvGrpSpPr>
            <p:grpSpPr>
              <a:xfrm>
                <a:off x="1398451" y="2012951"/>
                <a:ext cx="518255" cy="340828"/>
                <a:chOff x="1398451" y="2012951"/>
                <a:chExt cx="518255" cy="340828"/>
              </a:xfrm>
            </p:grpSpPr>
            <p:sp>
              <p:nvSpPr>
                <p:cNvPr id="11282" name="Google Shape;11282;p7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79"/>
                <p:cNvGrpSpPr/>
                <p:nvPr/>
              </p:nvGrpSpPr>
              <p:grpSpPr>
                <a:xfrm>
                  <a:off x="1616453" y="2012951"/>
                  <a:ext cx="300253" cy="340828"/>
                  <a:chOff x="1616453" y="2013538"/>
                  <a:chExt cx="300253" cy="340828"/>
                </a:xfrm>
              </p:grpSpPr>
              <p:sp>
                <p:nvSpPr>
                  <p:cNvPr id="11284" name="Google Shape;11284;p7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1" name="Google Shape;11291;p79"/>
                  <p:cNvGrpSpPr/>
                  <p:nvPr/>
                </p:nvGrpSpPr>
                <p:grpSpPr>
                  <a:xfrm>
                    <a:off x="1839639" y="2013538"/>
                    <a:ext cx="77067" cy="340828"/>
                    <a:chOff x="1839639" y="2013538"/>
                    <a:chExt cx="77067" cy="340828"/>
                  </a:xfrm>
                </p:grpSpPr>
                <p:sp>
                  <p:nvSpPr>
                    <p:cNvPr id="11292" name="Google Shape;11292;p7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1294" name="Google Shape;11294;p79"/>
          <p:cNvGrpSpPr/>
          <p:nvPr/>
        </p:nvGrpSpPr>
        <p:grpSpPr>
          <a:xfrm>
            <a:off x="724986" y="3399503"/>
            <a:ext cx="1368681" cy="682918"/>
            <a:chOff x="724986" y="3605478"/>
            <a:chExt cx="1368681" cy="682918"/>
          </a:xfrm>
        </p:grpSpPr>
        <p:grpSp>
          <p:nvGrpSpPr>
            <p:cNvPr id="11295" name="Google Shape;11295;p79"/>
            <p:cNvGrpSpPr/>
            <p:nvPr/>
          </p:nvGrpSpPr>
          <p:grpSpPr>
            <a:xfrm>
              <a:off x="1289102" y="3823629"/>
              <a:ext cx="240442" cy="250435"/>
              <a:chOff x="-165066" y="3843615"/>
              <a:chExt cx="221259" cy="230455"/>
            </a:xfrm>
          </p:grpSpPr>
          <p:sp>
            <p:nvSpPr>
              <p:cNvPr id="11296" name="Google Shape;11296;p7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79"/>
            <p:cNvGrpSpPr/>
            <p:nvPr/>
          </p:nvGrpSpPr>
          <p:grpSpPr>
            <a:xfrm>
              <a:off x="724986" y="3605478"/>
              <a:ext cx="1368681" cy="682918"/>
              <a:chOff x="724986" y="3605478"/>
              <a:chExt cx="1368681" cy="682918"/>
            </a:xfrm>
          </p:grpSpPr>
          <p:grpSp>
            <p:nvGrpSpPr>
              <p:cNvPr id="11317" name="Google Shape;11317;p79"/>
              <p:cNvGrpSpPr/>
              <p:nvPr/>
            </p:nvGrpSpPr>
            <p:grpSpPr>
              <a:xfrm>
                <a:off x="1498221" y="4047614"/>
                <a:ext cx="529172" cy="240783"/>
                <a:chOff x="1498221" y="4047614"/>
                <a:chExt cx="529172" cy="240783"/>
              </a:xfrm>
            </p:grpSpPr>
            <p:grpSp>
              <p:nvGrpSpPr>
                <p:cNvPr id="11318" name="Google Shape;11318;p79"/>
                <p:cNvGrpSpPr/>
                <p:nvPr/>
              </p:nvGrpSpPr>
              <p:grpSpPr>
                <a:xfrm>
                  <a:off x="1826655" y="4224370"/>
                  <a:ext cx="200738" cy="25631"/>
                  <a:chOff x="1826655" y="4224370"/>
                  <a:chExt cx="200738" cy="25631"/>
                </a:xfrm>
              </p:grpSpPr>
              <p:sp>
                <p:nvSpPr>
                  <p:cNvPr id="11319" name="Google Shape;11319;p7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9"/>
                <p:cNvGrpSpPr/>
                <p:nvPr/>
              </p:nvGrpSpPr>
              <p:grpSpPr>
                <a:xfrm>
                  <a:off x="1498221" y="4047614"/>
                  <a:ext cx="328444" cy="240783"/>
                  <a:chOff x="1498221" y="4047614"/>
                  <a:chExt cx="328444" cy="240783"/>
                </a:xfrm>
              </p:grpSpPr>
              <p:sp>
                <p:nvSpPr>
                  <p:cNvPr id="11322" name="Google Shape;11322;p7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3" name="Google Shape;11323;p79"/>
                  <p:cNvGrpSpPr/>
                  <p:nvPr/>
                </p:nvGrpSpPr>
                <p:grpSpPr>
                  <a:xfrm>
                    <a:off x="1498221" y="4047614"/>
                    <a:ext cx="150566" cy="190416"/>
                    <a:chOff x="1498221" y="4047614"/>
                    <a:chExt cx="150566" cy="190416"/>
                  </a:xfrm>
                </p:grpSpPr>
                <p:sp>
                  <p:nvSpPr>
                    <p:cNvPr id="11324" name="Google Shape;11324;p7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26" name="Google Shape;11326;p79"/>
              <p:cNvGrpSpPr/>
              <p:nvPr/>
            </p:nvGrpSpPr>
            <p:grpSpPr>
              <a:xfrm>
                <a:off x="1560718" y="3800594"/>
                <a:ext cx="532948" cy="302090"/>
                <a:chOff x="1560718" y="3800594"/>
                <a:chExt cx="532948" cy="302090"/>
              </a:xfrm>
            </p:grpSpPr>
            <p:grpSp>
              <p:nvGrpSpPr>
                <p:cNvPr id="11327" name="Google Shape;11327;p79"/>
                <p:cNvGrpSpPr/>
                <p:nvPr/>
              </p:nvGrpSpPr>
              <p:grpSpPr>
                <a:xfrm>
                  <a:off x="1912179" y="3827344"/>
                  <a:ext cx="181487" cy="25631"/>
                  <a:chOff x="1912179" y="3827344"/>
                  <a:chExt cx="181487" cy="25631"/>
                </a:xfrm>
              </p:grpSpPr>
              <p:sp>
                <p:nvSpPr>
                  <p:cNvPr id="11328" name="Google Shape;11328;p7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9"/>
                <p:cNvGrpSpPr/>
                <p:nvPr/>
              </p:nvGrpSpPr>
              <p:grpSpPr>
                <a:xfrm>
                  <a:off x="1912179" y="4044505"/>
                  <a:ext cx="181487" cy="25622"/>
                  <a:chOff x="1912179" y="4044506"/>
                  <a:chExt cx="181487" cy="25622"/>
                </a:xfrm>
              </p:grpSpPr>
              <p:sp>
                <p:nvSpPr>
                  <p:cNvPr id="11331" name="Google Shape;11331;p7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79"/>
                <p:cNvGrpSpPr/>
                <p:nvPr/>
              </p:nvGrpSpPr>
              <p:grpSpPr>
                <a:xfrm>
                  <a:off x="1560718" y="3800594"/>
                  <a:ext cx="351472" cy="302090"/>
                  <a:chOff x="1560718" y="3800594"/>
                  <a:chExt cx="351472" cy="302090"/>
                </a:xfrm>
              </p:grpSpPr>
              <p:grpSp>
                <p:nvGrpSpPr>
                  <p:cNvPr id="11334" name="Google Shape;11334;p79"/>
                  <p:cNvGrpSpPr/>
                  <p:nvPr/>
                </p:nvGrpSpPr>
                <p:grpSpPr>
                  <a:xfrm>
                    <a:off x="1560718" y="3842857"/>
                    <a:ext cx="173586" cy="217131"/>
                    <a:chOff x="1560718" y="3842857"/>
                    <a:chExt cx="173586" cy="217131"/>
                  </a:xfrm>
                </p:grpSpPr>
                <p:sp>
                  <p:nvSpPr>
                    <p:cNvPr id="11335" name="Google Shape;11335;p7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8" name="Google Shape;11338;p7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340" name="Google Shape;11340;p7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1" name="Google Shape;11341;p79"/>
              <p:cNvGrpSpPr/>
              <p:nvPr/>
            </p:nvGrpSpPr>
            <p:grpSpPr>
              <a:xfrm>
                <a:off x="785350" y="3605478"/>
                <a:ext cx="535311" cy="249245"/>
                <a:chOff x="785350" y="3605478"/>
                <a:chExt cx="535311" cy="249245"/>
              </a:xfrm>
            </p:grpSpPr>
            <p:grpSp>
              <p:nvGrpSpPr>
                <p:cNvPr id="11342" name="Google Shape;11342;p79"/>
                <p:cNvGrpSpPr/>
                <p:nvPr/>
              </p:nvGrpSpPr>
              <p:grpSpPr>
                <a:xfrm>
                  <a:off x="785350" y="3605478"/>
                  <a:ext cx="376191" cy="102736"/>
                  <a:chOff x="785350" y="3605478"/>
                  <a:chExt cx="376191" cy="102736"/>
                </a:xfrm>
              </p:grpSpPr>
              <p:sp>
                <p:nvSpPr>
                  <p:cNvPr id="11343" name="Google Shape;11343;p7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79"/>
                <p:cNvGrpSpPr/>
                <p:nvPr/>
              </p:nvGrpSpPr>
              <p:grpSpPr>
                <a:xfrm>
                  <a:off x="1161530" y="3655851"/>
                  <a:ext cx="159131" cy="198872"/>
                  <a:chOff x="1161530" y="3655851"/>
                  <a:chExt cx="159131" cy="198872"/>
                </a:xfrm>
              </p:grpSpPr>
              <p:sp>
                <p:nvSpPr>
                  <p:cNvPr id="11347" name="Google Shape;11347;p7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49" name="Google Shape;11349;p79"/>
              <p:cNvGrpSpPr/>
              <p:nvPr/>
            </p:nvGrpSpPr>
            <p:grpSpPr>
              <a:xfrm>
                <a:off x="785350" y="4047614"/>
                <a:ext cx="535311" cy="240783"/>
                <a:chOff x="785350" y="4047614"/>
                <a:chExt cx="535311" cy="240783"/>
              </a:xfrm>
            </p:grpSpPr>
            <p:grpSp>
              <p:nvGrpSpPr>
                <p:cNvPr id="11350" name="Google Shape;11350;p79"/>
                <p:cNvGrpSpPr/>
                <p:nvPr/>
              </p:nvGrpSpPr>
              <p:grpSpPr>
                <a:xfrm>
                  <a:off x="1161636" y="4047614"/>
                  <a:ext cx="159025" cy="190415"/>
                  <a:chOff x="1161636" y="4047614"/>
                  <a:chExt cx="159025" cy="190415"/>
                </a:xfrm>
              </p:grpSpPr>
              <p:sp>
                <p:nvSpPr>
                  <p:cNvPr id="11351" name="Google Shape;11351;p7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79"/>
                <p:cNvGrpSpPr/>
                <p:nvPr/>
              </p:nvGrpSpPr>
              <p:grpSpPr>
                <a:xfrm>
                  <a:off x="785350" y="4185661"/>
                  <a:ext cx="376191" cy="102736"/>
                  <a:chOff x="785350" y="4185661"/>
                  <a:chExt cx="376191" cy="102736"/>
                </a:xfrm>
              </p:grpSpPr>
              <p:sp>
                <p:nvSpPr>
                  <p:cNvPr id="11354" name="Google Shape;11354;p7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57" name="Google Shape;11357;p79"/>
              <p:cNvGrpSpPr/>
              <p:nvPr/>
            </p:nvGrpSpPr>
            <p:grpSpPr>
              <a:xfrm>
                <a:off x="1501054" y="3605478"/>
                <a:ext cx="526340" cy="249240"/>
                <a:chOff x="1501054" y="3605478"/>
                <a:chExt cx="526340" cy="249240"/>
              </a:xfrm>
            </p:grpSpPr>
            <p:grpSp>
              <p:nvGrpSpPr>
                <p:cNvPr id="11358" name="Google Shape;11358;p79"/>
                <p:cNvGrpSpPr/>
                <p:nvPr/>
              </p:nvGrpSpPr>
              <p:grpSpPr>
                <a:xfrm>
                  <a:off x="1834208" y="3643867"/>
                  <a:ext cx="193185" cy="25622"/>
                  <a:chOff x="1834208" y="3643867"/>
                  <a:chExt cx="193185" cy="25622"/>
                </a:xfrm>
              </p:grpSpPr>
              <p:sp>
                <p:nvSpPr>
                  <p:cNvPr id="11359" name="Google Shape;11359;p7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79"/>
                <p:cNvGrpSpPr/>
                <p:nvPr/>
              </p:nvGrpSpPr>
              <p:grpSpPr>
                <a:xfrm>
                  <a:off x="1501054" y="3605478"/>
                  <a:ext cx="333165" cy="249240"/>
                  <a:chOff x="1501054" y="3605478"/>
                  <a:chExt cx="333165" cy="249240"/>
                </a:xfrm>
              </p:grpSpPr>
              <p:sp>
                <p:nvSpPr>
                  <p:cNvPr id="11362" name="Google Shape;11362;p7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3" name="Google Shape;11363;p79"/>
                  <p:cNvGrpSpPr/>
                  <p:nvPr/>
                </p:nvGrpSpPr>
                <p:grpSpPr>
                  <a:xfrm>
                    <a:off x="1501054" y="3655851"/>
                    <a:ext cx="155286" cy="198867"/>
                    <a:chOff x="1501054" y="3655851"/>
                    <a:chExt cx="155286" cy="198867"/>
                  </a:xfrm>
                </p:grpSpPr>
                <p:sp>
                  <p:nvSpPr>
                    <p:cNvPr id="11364" name="Google Shape;11364;p7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66" name="Google Shape;11366;p79"/>
              <p:cNvGrpSpPr/>
              <p:nvPr/>
            </p:nvGrpSpPr>
            <p:grpSpPr>
              <a:xfrm>
                <a:off x="724986" y="3800594"/>
                <a:ext cx="532950" cy="302090"/>
                <a:chOff x="724986" y="3800594"/>
                <a:chExt cx="532950" cy="302090"/>
              </a:xfrm>
            </p:grpSpPr>
            <p:grpSp>
              <p:nvGrpSpPr>
                <p:cNvPr id="11367" name="Google Shape;11367;p79"/>
                <p:cNvGrpSpPr/>
                <p:nvPr/>
              </p:nvGrpSpPr>
              <p:grpSpPr>
                <a:xfrm>
                  <a:off x="724986" y="4044367"/>
                  <a:ext cx="181314" cy="25626"/>
                  <a:chOff x="724986" y="4044367"/>
                  <a:chExt cx="181314" cy="25626"/>
                </a:xfrm>
              </p:grpSpPr>
              <p:sp>
                <p:nvSpPr>
                  <p:cNvPr id="11368" name="Google Shape;11368;p7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0" name="Google Shape;11370;p79"/>
                <p:cNvGrpSpPr/>
                <p:nvPr/>
              </p:nvGrpSpPr>
              <p:grpSpPr>
                <a:xfrm>
                  <a:off x="906290" y="3800594"/>
                  <a:ext cx="351646" cy="302090"/>
                  <a:chOff x="906290" y="3800594"/>
                  <a:chExt cx="351646" cy="302090"/>
                </a:xfrm>
              </p:grpSpPr>
              <p:grpSp>
                <p:nvGrpSpPr>
                  <p:cNvPr id="11371" name="Google Shape;11371;p79"/>
                  <p:cNvGrpSpPr/>
                  <p:nvPr/>
                </p:nvGrpSpPr>
                <p:grpSpPr>
                  <a:xfrm>
                    <a:off x="1084172" y="3842857"/>
                    <a:ext cx="173764" cy="217131"/>
                    <a:chOff x="1084172" y="3842857"/>
                    <a:chExt cx="173764" cy="217131"/>
                  </a:xfrm>
                </p:grpSpPr>
                <p:grpSp>
                  <p:nvGrpSpPr>
                    <p:cNvPr id="11372" name="Google Shape;11372;p79"/>
                    <p:cNvGrpSpPr/>
                    <p:nvPr/>
                  </p:nvGrpSpPr>
                  <p:grpSpPr>
                    <a:xfrm>
                      <a:off x="1156862" y="3936509"/>
                      <a:ext cx="101073" cy="25622"/>
                      <a:chOff x="1156862" y="3936509"/>
                      <a:chExt cx="101073" cy="25622"/>
                    </a:xfrm>
                  </p:grpSpPr>
                  <p:sp>
                    <p:nvSpPr>
                      <p:cNvPr id="11373" name="Google Shape;11373;p7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5" name="Google Shape;11375;p7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6" name="Google Shape;11376;p7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79"/>
                <p:cNvGrpSpPr/>
                <p:nvPr/>
              </p:nvGrpSpPr>
              <p:grpSpPr>
                <a:xfrm>
                  <a:off x="724986" y="3830189"/>
                  <a:ext cx="189533" cy="25626"/>
                  <a:chOff x="724986" y="3830189"/>
                  <a:chExt cx="189533" cy="25626"/>
                </a:xfrm>
              </p:grpSpPr>
              <p:sp>
                <p:nvSpPr>
                  <p:cNvPr id="11379" name="Google Shape;11379;p7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381" name="Google Shape;11381;p79"/>
          <p:cNvGrpSpPr/>
          <p:nvPr/>
        </p:nvGrpSpPr>
        <p:grpSpPr>
          <a:xfrm>
            <a:off x="2253298" y="2249665"/>
            <a:ext cx="948701" cy="935378"/>
            <a:chOff x="2253298" y="2428317"/>
            <a:chExt cx="948701" cy="935378"/>
          </a:xfrm>
        </p:grpSpPr>
        <p:sp>
          <p:nvSpPr>
            <p:cNvPr id="11382" name="Google Shape;11382;p7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8" name="Shape 11418"/>
        <p:cNvGrpSpPr/>
        <p:nvPr/>
      </p:nvGrpSpPr>
      <p:grpSpPr>
        <a:xfrm>
          <a:off x="0" y="0"/>
          <a:ext cx="0" cy="0"/>
          <a:chOff x="0" y="0"/>
          <a:chExt cx="0" cy="0"/>
        </a:xfrm>
      </p:grpSpPr>
      <p:graphicFrame>
        <p:nvGraphicFramePr>
          <p:cNvPr id="11419" name="Google Shape;11419;p80"/>
          <p:cNvGraphicFramePr/>
          <p:nvPr/>
        </p:nvGraphicFramePr>
        <p:xfrm>
          <a:off x="3342575" y="2130450"/>
          <a:ext cx="3000000" cy="3000000"/>
        </p:xfrm>
        <a:graphic>
          <a:graphicData uri="http://schemas.openxmlformats.org/drawingml/2006/table">
            <a:tbl>
              <a:tblPr>
                <a:noFill/>
                <a:tableStyleId>{422E01EC-CCB5-4D39-B607-48E912129D45}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420" name="Google Shape;11420;p80"/>
          <p:cNvGrpSpPr/>
          <p:nvPr/>
        </p:nvGrpSpPr>
        <p:grpSpPr>
          <a:xfrm>
            <a:off x="3339744" y="952977"/>
            <a:ext cx="2363393" cy="1017867"/>
            <a:chOff x="3292400" y="1219146"/>
            <a:chExt cx="2615240" cy="1110239"/>
          </a:xfrm>
        </p:grpSpPr>
        <p:sp>
          <p:nvSpPr>
            <p:cNvPr id="11421" name="Google Shape;11421;p8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1422" name="Google Shape;11422;p8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23" name="Google Shape;11423;p8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424" name="Google Shape;11424;p8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425" name="Google Shape;11425;p8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426" name="Google Shape;11426;p8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427" name="Google Shape;11427;p8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428" name="Google Shape;11428;p8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429" name="Google Shape;11429;p8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430" name="Google Shape;11430;p8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431" name="Google Shape;11431;p8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432" name="Google Shape;11432;p8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433" name="Google Shape;11433;p8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434" name="Google Shape;11434;p8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435" name="Google Shape;11435;p80"/>
            <p:cNvGrpSpPr/>
            <p:nvPr/>
          </p:nvGrpSpPr>
          <p:grpSpPr>
            <a:xfrm>
              <a:off x="3748438" y="1378608"/>
              <a:ext cx="2159202" cy="903971"/>
              <a:chOff x="1683525" y="2179850"/>
              <a:chExt cx="4519050" cy="2134525"/>
            </a:xfrm>
          </p:grpSpPr>
          <p:sp>
            <p:nvSpPr>
              <p:cNvPr id="11436" name="Google Shape;11436;p8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37" name="Google Shape;11437;p8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38" name="Google Shape;11438;p8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39" name="Google Shape;11439;p8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0" name="Google Shape;11440;p8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1" name="Google Shape;11441;p8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2" name="Google Shape;11442;p8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3" name="Google Shape;11443;p8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4" name="Google Shape;11444;p8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5" name="Google Shape;11445;p8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6" name="Google Shape;11446;p8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447" name="Google Shape;11447;p8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1448" name="Google Shape;11448;p80"/>
          <p:cNvGraphicFramePr/>
          <p:nvPr/>
        </p:nvGraphicFramePr>
        <p:xfrm>
          <a:off x="5935838" y="2130450"/>
          <a:ext cx="3000000" cy="3000000"/>
        </p:xfrm>
        <a:graphic>
          <a:graphicData uri="http://schemas.openxmlformats.org/drawingml/2006/table">
            <a:tbl>
              <a:tblPr>
                <a:noFill/>
                <a:tableStyleId>{422E01EC-CCB5-4D39-B607-48E912129D45}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1449" name="Google Shape;11449;p80"/>
          <p:cNvGrpSpPr/>
          <p:nvPr/>
        </p:nvGrpSpPr>
        <p:grpSpPr>
          <a:xfrm>
            <a:off x="5913087" y="3189047"/>
            <a:ext cx="2519825" cy="1001454"/>
            <a:chOff x="1906114" y="789980"/>
            <a:chExt cx="1487676" cy="606868"/>
          </a:xfrm>
        </p:grpSpPr>
        <p:cxnSp>
          <p:nvCxnSpPr>
            <p:cNvPr id="11450" name="Google Shape;11450;p8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451" name="Google Shape;11451;p8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452" name="Google Shape;11452;p8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453" name="Google Shape;11453;p8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454" name="Google Shape;11454;p8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455" name="Google Shape;11455;p8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456" name="Google Shape;11456;p8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457" name="Google Shape;11457;p8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464" name="Google Shape;11464;p8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465" name="Google Shape;11465;p8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466" name="Google Shape;11466;p8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80"/>
          <p:cNvGrpSpPr/>
          <p:nvPr/>
        </p:nvGrpSpPr>
        <p:grpSpPr>
          <a:xfrm>
            <a:off x="712562" y="998005"/>
            <a:ext cx="2394370" cy="976502"/>
            <a:chOff x="749309" y="1112739"/>
            <a:chExt cx="2371603" cy="976502"/>
          </a:xfrm>
        </p:grpSpPr>
        <p:sp>
          <p:nvSpPr>
            <p:cNvPr id="11468" name="Google Shape;11468;p8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500" name="Google Shape;11500;p80"/>
          <p:cNvGraphicFramePr/>
          <p:nvPr/>
        </p:nvGraphicFramePr>
        <p:xfrm>
          <a:off x="5935863" y="996300"/>
          <a:ext cx="3000000" cy="3000000"/>
        </p:xfrm>
        <a:graphic>
          <a:graphicData uri="http://schemas.openxmlformats.org/drawingml/2006/table">
            <a:tbl>
              <a:tblPr>
                <a:noFill/>
                <a:tableStyleId>{422E01EC-CCB5-4D39-B607-48E912129D45}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11501" name="Google Shape;11501;p80"/>
          <p:cNvGrpSpPr/>
          <p:nvPr/>
        </p:nvGrpSpPr>
        <p:grpSpPr>
          <a:xfrm>
            <a:off x="4086504" y="2517093"/>
            <a:ext cx="1517436" cy="74460"/>
            <a:chOff x="3980086" y="2804397"/>
            <a:chExt cx="1227600" cy="66900"/>
          </a:xfrm>
        </p:grpSpPr>
        <p:sp>
          <p:nvSpPr>
            <p:cNvPr id="11502" name="Google Shape;11502;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80"/>
          <p:cNvGrpSpPr/>
          <p:nvPr/>
        </p:nvGrpSpPr>
        <p:grpSpPr>
          <a:xfrm>
            <a:off x="4711569" y="2809680"/>
            <a:ext cx="892956" cy="74460"/>
            <a:chOff x="3980086" y="2804397"/>
            <a:chExt cx="1227600" cy="66900"/>
          </a:xfrm>
        </p:grpSpPr>
        <p:sp>
          <p:nvSpPr>
            <p:cNvPr id="11505" name="Google Shape;11505;p8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80"/>
          <p:cNvGrpSpPr/>
          <p:nvPr/>
        </p:nvGrpSpPr>
        <p:grpSpPr>
          <a:xfrm>
            <a:off x="3344661" y="3168563"/>
            <a:ext cx="2363244" cy="1005943"/>
            <a:chOff x="3358415" y="3361302"/>
            <a:chExt cx="2363244" cy="1024695"/>
          </a:xfrm>
        </p:grpSpPr>
        <p:grpSp>
          <p:nvGrpSpPr>
            <p:cNvPr id="11508" name="Google Shape;11508;p80"/>
            <p:cNvGrpSpPr/>
            <p:nvPr/>
          </p:nvGrpSpPr>
          <p:grpSpPr>
            <a:xfrm>
              <a:off x="3358415" y="3361302"/>
              <a:ext cx="441300" cy="1024695"/>
              <a:chOff x="3358415" y="3361302"/>
              <a:chExt cx="441300" cy="1024695"/>
            </a:xfrm>
          </p:grpSpPr>
          <p:sp>
            <p:nvSpPr>
              <p:cNvPr id="11509" name="Google Shape;11509;p8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80"/>
            <p:cNvGrpSpPr/>
            <p:nvPr/>
          </p:nvGrpSpPr>
          <p:grpSpPr>
            <a:xfrm>
              <a:off x="3838901" y="3361302"/>
              <a:ext cx="441300" cy="1024695"/>
              <a:chOff x="3838901" y="3361302"/>
              <a:chExt cx="441300" cy="1024695"/>
            </a:xfrm>
          </p:grpSpPr>
          <p:sp>
            <p:nvSpPr>
              <p:cNvPr id="11516" name="Google Shape;11516;p8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80"/>
            <p:cNvGrpSpPr/>
            <p:nvPr/>
          </p:nvGrpSpPr>
          <p:grpSpPr>
            <a:xfrm>
              <a:off x="4319387" y="3361302"/>
              <a:ext cx="441300" cy="1024695"/>
              <a:chOff x="4319387" y="3361302"/>
              <a:chExt cx="441300" cy="1024695"/>
            </a:xfrm>
          </p:grpSpPr>
          <p:sp>
            <p:nvSpPr>
              <p:cNvPr id="11523" name="Google Shape;11523;p8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80"/>
            <p:cNvGrpSpPr/>
            <p:nvPr/>
          </p:nvGrpSpPr>
          <p:grpSpPr>
            <a:xfrm>
              <a:off x="4799873" y="3361302"/>
              <a:ext cx="441300" cy="1024695"/>
              <a:chOff x="4799873" y="3361302"/>
              <a:chExt cx="441300" cy="1024695"/>
            </a:xfrm>
          </p:grpSpPr>
          <p:sp>
            <p:nvSpPr>
              <p:cNvPr id="11530" name="Google Shape;11530;p8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80"/>
            <p:cNvGrpSpPr/>
            <p:nvPr/>
          </p:nvGrpSpPr>
          <p:grpSpPr>
            <a:xfrm>
              <a:off x="5280360" y="3361302"/>
              <a:ext cx="441300" cy="1024695"/>
              <a:chOff x="5280360" y="3361302"/>
              <a:chExt cx="441300" cy="1024695"/>
            </a:xfrm>
          </p:grpSpPr>
          <p:sp>
            <p:nvSpPr>
              <p:cNvPr id="11537" name="Google Shape;11537;p8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543" name="Google Shape;11543;p80"/>
          <p:cNvGraphicFramePr/>
          <p:nvPr/>
        </p:nvGraphicFramePr>
        <p:xfrm>
          <a:off x="711088" y="2130450"/>
          <a:ext cx="3000000" cy="3000000"/>
        </p:xfrm>
        <a:graphic>
          <a:graphicData uri="http://schemas.openxmlformats.org/drawingml/2006/table">
            <a:tbl>
              <a:tblPr>
                <a:noFill/>
                <a:tableStyleId>{422E01EC-CCB5-4D39-B607-48E912129D45}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544" name="Google Shape;11544;p80"/>
          <p:cNvGrpSpPr/>
          <p:nvPr/>
        </p:nvGrpSpPr>
        <p:grpSpPr>
          <a:xfrm>
            <a:off x="712613" y="3180175"/>
            <a:ext cx="2403614" cy="1005900"/>
            <a:chOff x="726450" y="3372825"/>
            <a:chExt cx="2403614" cy="1005900"/>
          </a:xfrm>
        </p:grpSpPr>
        <p:grpSp>
          <p:nvGrpSpPr>
            <p:cNvPr id="11545" name="Google Shape;11545;p80"/>
            <p:cNvGrpSpPr/>
            <p:nvPr/>
          </p:nvGrpSpPr>
          <p:grpSpPr>
            <a:xfrm>
              <a:off x="726450" y="3696000"/>
              <a:ext cx="2403614" cy="500898"/>
              <a:chOff x="726450" y="3696000"/>
              <a:chExt cx="2403614" cy="500898"/>
            </a:xfrm>
          </p:grpSpPr>
          <p:sp>
            <p:nvSpPr>
              <p:cNvPr id="11546" name="Google Shape;11546;p8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547" name="Google Shape;11547;p8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548" name="Google Shape;11548;p80"/>
            <p:cNvGrpSpPr/>
            <p:nvPr/>
          </p:nvGrpSpPr>
          <p:grpSpPr>
            <a:xfrm>
              <a:off x="1348050" y="3372825"/>
              <a:ext cx="1720425" cy="1005900"/>
              <a:chOff x="1348050" y="3372825"/>
              <a:chExt cx="1720425" cy="1005900"/>
            </a:xfrm>
          </p:grpSpPr>
          <p:sp>
            <p:nvSpPr>
              <p:cNvPr id="11549" name="Google Shape;11549;p8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550" name="Google Shape;11550;p8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551" name="Google Shape;11551;p8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552" name="Google Shape;11552;p8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553" name="Google Shape;11553;p8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554" name="Google Shape;11554;p80"/>
            <p:cNvGrpSpPr/>
            <p:nvPr/>
          </p:nvGrpSpPr>
          <p:grpSpPr>
            <a:xfrm>
              <a:off x="1455707" y="3731058"/>
              <a:ext cx="1491150" cy="417657"/>
              <a:chOff x="1455707" y="3731058"/>
              <a:chExt cx="1491150" cy="417657"/>
            </a:xfrm>
          </p:grpSpPr>
          <p:grpSp>
            <p:nvGrpSpPr>
              <p:cNvPr id="11555" name="Google Shape;11555;p80"/>
              <p:cNvGrpSpPr/>
              <p:nvPr/>
            </p:nvGrpSpPr>
            <p:grpSpPr>
              <a:xfrm>
                <a:off x="1472938" y="3745828"/>
                <a:ext cx="72126" cy="53788"/>
                <a:chOff x="1472938" y="3745828"/>
                <a:chExt cx="72126" cy="53788"/>
              </a:xfrm>
            </p:grpSpPr>
            <p:sp>
              <p:nvSpPr>
                <p:cNvPr id="11556" name="Google Shape;11556;p8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80"/>
              <p:cNvGrpSpPr/>
              <p:nvPr/>
            </p:nvGrpSpPr>
            <p:grpSpPr>
              <a:xfrm>
                <a:off x="1819181" y="4089633"/>
                <a:ext cx="72126" cy="53788"/>
                <a:chOff x="1819181" y="4089633"/>
                <a:chExt cx="72126" cy="53788"/>
              </a:xfrm>
            </p:grpSpPr>
            <p:sp>
              <p:nvSpPr>
                <p:cNvPr id="11559" name="Google Shape;11559;p8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80"/>
              <p:cNvGrpSpPr/>
              <p:nvPr/>
            </p:nvGrpSpPr>
            <p:grpSpPr>
              <a:xfrm>
                <a:off x="1455707" y="4084171"/>
                <a:ext cx="64321" cy="64544"/>
                <a:chOff x="1455707" y="4084171"/>
                <a:chExt cx="64321" cy="64544"/>
              </a:xfrm>
            </p:grpSpPr>
            <p:sp>
              <p:nvSpPr>
                <p:cNvPr id="11562" name="Google Shape;11562;p8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80"/>
              <p:cNvGrpSpPr/>
              <p:nvPr/>
            </p:nvGrpSpPr>
            <p:grpSpPr>
              <a:xfrm>
                <a:off x="1818610" y="3731058"/>
                <a:ext cx="64321" cy="64544"/>
                <a:chOff x="1818610" y="3731058"/>
                <a:chExt cx="64321" cy="64544"/>
              </a:xfrm>
            </p:grpSpPr>
            <p:sp>
              <p:nvSpPr>
                <p:cNvPr id="11565" name="Google Shape;11565;p8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80"/>
              <p:cNvGrpSpPr/>
              <p:nvPr/>
            </p:nvGrpSpPr>
            <p:grpSpPr>
              <a:xfrm>
                <a:off x="2172491" y="4089633"/>
                <a:ext cx="72126" cy="53788"/>
                <a:chOff x="2172491" y="4089633"/>
                <a:chExt cx="72126" cy="53788"/>
              </a:xfrm>
            </p:grpSpPr>
            <p:sp>
              <p:nvSpPr>
                <p:cNvPr id="11568" name="Google Shape;11568;p8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80"/>
              <p:cNvGrpSpPr/>
              <p:nvPr/>
            </p:nvGrpSpPr>
            <p:grpSpPr>
              <a:xfrm>
                <a:off x="2171920" y="3731058"/>
                <a:ext cx="64321" cy="64544"/>
                <a:chOff x="2171920" y="3731058"/>
                <a:chExt cx="64321" cy="64544"/>
              </a:xfrm>
            </p:grpSpPr>
            <p:sp>
              <p:nvSpPr>
                <p:cNvPr id="11571" name="Google Shape;11571;p8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80"/>
              <p:cNvGrpSpPr/>
              <p:nvPr/>
            </p:nvGrpSpPr>
            <p:grpSpPr>
              <a:xfrm>
                <a:off x="2874730" y="3745828"/>
                <a:ext cx="72126" cy="53788"/>
                <a:chOff x="2874730" y="3745828"/>
                <a:chExt cx="72126" cy="53788"/>
              </a:xfrm>
            </p:grpSpPr>
            <p:sp>
              <p:nvSpPr>
                <p:cNvPr id="11574" name="Google Shape;11574;p8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0"/>
              <p:cNvGrpSpPr/>
              <p:nvPr/>
            </p:nvGrpSpPr>
            <p:grpSpPr>
              <a:xfrm>
                <a:off x="2878589" y="4081481"/>
                <a:ext cx="64321" cy="64544"/>
                <a:chOff x="2878589" y="4081481"/>
                <a:chExt cx="64321" cy="64544"/>
              </a:xfrm>
            </p:grpSpPr>
            <p:sp>
              <p:nvSpPr>
                <p:cNvPr id="11577" name="Google Shape;11577;p8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80"/>
              <p:cNvGrpSpPr/>
              <p:nvPr/>
            </p:nvGrpSpPr>
            <p:grpSpPr>
              <a:xfrm>
                <a:off x="2525796" y="4089633"/>
                <a:ext cx="72126" cy="53788"/>
                <a:chOff x="2525796" y="4089633"/>
                <a:chExt cx="72126" cy="53788"/>
              </a:xfrm>
            </p:grpSpPr>
            <p:sp>
              <p:nvSpPr>
                <p:cNvPr id="11580" name="Google Shape;11580;p8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80"/>
              <p:cNvGrpSpPr/>
              <p:nvPr/>
            </p:nvGrpSpPr>
            <p:grpSpPr>
              <a:xfrm>
                <a:off x="2525225" y="3731058"/>
                <a:ext cx="64321" cy="64544"/>
                <a:chOff x="2525225" y="3731058"/>
                <a:chExt cx="64321" cy="64544"/>
              </a:xfrm>
            </p:grpSpPr>
            <p:sp>
              <p:nvSpPr>
                <p:cNvPr id="11583" name="Google Shape;11583;p8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88" name="Shape 11588"/>
        <p:cNvGrpSpPr/>
        <p:nvPr/>
      </p:nvGrpSpPr>
      <p:grpSpPr>
        <a:xfrm>
          <a:off x="0" y="0"/>
          <a:ext cx="0" cy="0"/>
          <a:chOff x="0" y="0"/>
          <a:chExt cx="0" cy="0"/>
        </a:xfrm>
      </p:grpSpPr>
      <p:grpSp>
        <p:nvGrpSpPr>
          <p:cNvPr id="11589" name="Google Shape;11589;p81"/>
          <p:cNvGrpSpPr/>
          <p:nvPr/>
        </p:nvGrpSpPr>
        <p:grpSpPr>
          <a:xfrm>
            <a:off x="716991" y="971306"/>
            <a:ext cx="845921" cy="690752"/>
            <a:chOff x="732428" y="1198513"/>
            <a:chExt cx="845921" cy="690752"/>
          </a:xfrm>
        </p:grpSpPr>
        <p:grpSp>
          <p:nvGrpSpPr>
            <p:cNvPr id="11590" name="Google Shape;11590;p81"/>
            <p:cNvGrpSpPr/>
            <p:nvPr/>
          </p:nvGrpSpPr>
          <p:grpSpPr>
            <a:xfrm>
              <a:off x="823030" y="1198513"/>
              <a:ext cx="755319" cy="690752"/>
              <a:chOff x="823030" y="1198513"/>
              <a:chExt cx="755319" cy="690752"/>
            </a:xfrm>
          </p:grpSpPr>
          <p:sp>
            <p:nvSpPr>
              <p:cNvPr id="11591" name="Google Shape;11591;p8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81"/>
            <p:cNvGrpSpPr/>
            <p:nvPr/>
          </p:nvGrpSpPr>
          <p:grpSpPr>
            <a:xfrm>
              <a:off x="732428" y="1239937"/>
              <a:ext cx="739912" cy="607886"/>
              <a:chOff x="732428" y="1239937"/>
              <a:chExt cx="739912" cy="607886"/>
            </a:xfrm>
          </p:grpSpPr>
          <p:sp>
            <p:nvSpPr>
              <p:cNvPr id="11594" name="Google Shape;11594;p8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81"/>
            <p:cNvGrpSpPr/>
            <p:nvPr/>
          </p:nvGrpSpPr>
          <p:grpSpPr>
            <a:xfrm>
              <a:off x="732428" y="1277018"/>
              <a:ext cx="702832" cy="533758"/>
              <a:chOff x="732428" y="1277018"/>
              <a:chExt cx="702832" cy="533758"/>
            </a:xfrm>
          </p:grpSpPr>
          <p:sp>
            <p:nvSpPr>
              <p:cNvPr id="11597" name="Google Shape;11597;p8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81"/>
            <p:cNvGrpSpPr/>
            <p:nvPr/>
          </p:nvGrpSpPr>
          <p:grpSpPr>
            <a:xfrm>
              <a:off x="931170" y="1306653"/>
              <a:ext cx="647179" cy="474455"/>
              <a:chOff x="931170" y="1306653"/>
              <a:chExt cx="647179" cy="474455"/>
            </a:xfrm>
          </p:grpSpPr>
          <p:sp>
            <p:nvSpPr>
              <p:cNvPr id="11600" name="Google Shape;11600;p8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2" name="Google Shape;11602;p8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81"/>
          <p:cNvGrpSpPr/>
          <p:nvPr/>
        </p:nvGrpSpPr>
        <p:grpSpPr>
          <a:xfrm>
            <a:off x="3948600" y="971313"/>
            <a:ext cx="634656" cy="699982"/>
            <a:chOff x="5985650" y="2860025"/>
            <a:chExt cx="1396075" cy="1539775"/>
          </a:xfrm>
        </p:grpSpPr>
        <p:sp>
          <p:nvSpPr>
            <p:cNvPr id="11604" name="Google Shape;11604;p8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81"/>
          <p:cNvGrpSpPr/>
          <p:nvPr/>
        </p:nvGrpSpPr>
        <p:grpSpPr>
          <a:xfrm>
            <a:off x="4704250" y="971306"/>
            <a:ext cx="725845" cy="699975"/>
            <a:chOff x="4249973" y="1201875"/>
            <a:chExt cx="1958568" cy="1888762"/>
          </a:xfrm>
        </p:grpSpPr>
        <p:sp>
          <p:nvSpPr>
            <p:cNvPr id="11637" name="Google Shape;11637;p8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8" name="Google Shape;11638;p81"/>
            <p:cNvGrpSpPr/>
            <p:nvPr/>
          </p:nvGrpSpPr>
          <p:grpSpPr>
            <a:xfrm>
              <a:off x="5853086" y="1789142"/>
              <a:ext cx="355454" cy="1048099"/>
              <a:chOff x="5576108" y="2016725"/>
              <a:chExt cx="565200" cy="1666560"/>
            </a:xfrm>
          </p:grpSpPr>
          <p:sp>
            <p:nvSpPr>
              <p:cNvPr id="11639" name="Google Shape;11639;p8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640" name="Google Shape;11640;p8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81"/>
            <p:cNvGrpSpPr/>
            <p:nvPr/>
          </p:nvGrpSpPr>
          <p:grpSpPr>
            <a:xfrm>
              <a:off x="4869455" y="2691676"/>
              <a:ext cx="1013897" cy="398961"/>
              <a:chOff x="4012057" y="3451825"/>
              <a:chExt cx="1612175" cy="634379"/>
            </a:xfrm>
          </p:grpSpPr>
          <p:sp>
            <p:nvSpPr>
              <p:cNvPr id="11642" name="Google Shape;11642;p8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643" name="Google Shape;11643;p8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81"/>
            <p:cNvGrpSpPr/>
            <p:nvPr/>
          </p:nvGrpSpPr>
          <p:grpSpPr>
            <a:xfrm>
              <a:off x="4276937" y="2155961"/>
              <a:ext cx="651965" cy="891358"/>
              <a:chOff x="3069908" y="2599997"/>
              <a:chExt cx="1036675" cy="1417328"/>
            </a:xfrm>
          </p:grpSpPr>
          <p:sp>
            <p:nvSpPr>
              <p:cNvPr id="11645" name="Google Shape;11645;p8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646" name="Google Shape;11646;p8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81"/>
            <p:cNvGrpSpPr/>
            <p:nvPr/>
          </p:nvGrpSpPr>
          <p:grpSpPr>
            <a:xfrm>
              <a:off x="5054918" y="1201875"/>
              <a:ext cx="999548" cy="602711"/>
              <a:chOff x="4306958" y="1082925"/>
              <a:chExt cx="1589359" cy="958358"/>
            </a:xfrm>
          </p:grpSpPr>
          <p:sp>
            <p:nvSpPr>
              <p:cNvPr id="11648" name="Google Shape;11648;p8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649" name="Google Shape;11649;p8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81"/>
            <p:cNvGrpSpPr/>
            <p:nvPr/>
          </p:nvGrpSpPr>
          <p:grpSpPr>
            <a:xfrm>
              <a:off x="4249973" y="1303451"/>
              <a:ext cx="799317" cy="841334"/>
              <a:chOff x="3027033" y="1244439"/>
              <a:chExt cx="1270977" cy="1337786"/>
            </a:xfrm>
          </p:grpSpPr>
          <p:sp>
            <p:nvSpPr>
              <p:cNvPr id="11651" name="Google Shape;11651;p8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652" name="Google Shape;11652;p8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3" name="Google Shape;11653;p81"/>
          <p:cNvGrpSpPr/>
          <p:nvPr/>
        </p:nvGrpSpPr>
        <p:grpSpPr>
          <a:xfrm>
            <a:off x="4057114" y="1858087"/>
            <a:ext cx="750769" cy="683784"/>
            <a:chOff x="4204684" y="2104422"/>
            <a:chExt cx="699822" cy="637382"/>
          </a:xfrm>
        </p:grpSpPr>
        <p:grpSp>
          <p:nvGrpSpPr>
            <p:cNvPr id="11654" name="Google Shape;11654;p81"/>
            <p:cNvGrpSpPr/>
            <p:nvPr/>
          </p:nvGrpSpPr>
          <p:grpSpPr>
            <a:xfrm>
              <a:off x="4204684" y="2430067"/>
              <a:ext cx="342957" cy="311738"/>
              <a:chOff x="4204684" y="2430067"/>
              <a:chExt cx="342957" cy="311738"/>
            </a:xfrm>
          </p:grpSpPr>
          <p:sp>
            <p:nvSpPr>
              <p:cNvPr id="11655" name="Google Shape;11655;p8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81"/>
            <p:cNvGrpSpPr/>
            <p:nvPr/>
          </p:nvGrpSpPr>
          <p:grpSpPr>
            <a:xfrm>
              <a:off x="4561586" y="2430067"/>
              <a:ext cx="342920" cy="311738"/>
              <a:chOff x="4561586" y="2430067"/>
              <a:chExt cx="342920" cy="311738"/>
            </a:xfrm>
          </p:grpSpPr>
          <p:sp>
            <p:nvSpPr>
              <p:cNvPr id="11658" name="Google Shape;11658;p8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81"/>
            <p:cNvGrpSpPr/>
            <p:nvPr/>
          </p:nvGrpSpPr>
          <p:grpSpPr>
            <a:xfrm>
              <a:off x="4561586" y="2104422"/>
              <a:ext cx="342920" cy="311738"/>
              <a:chOff x="4561586" y="2104422"/>
              <a:chExt cx="342920" cy="311738"/>
            </a:xfrm>
          </p:grpSpPr>
          <p:sp>
            <p:nvSpPr>
              <p:cNvPr id="11661" name="Google Shape;11661;p8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81"/>
            <p:cNvGrpSpPr/>
            <p:nvPr/>
          </p:nvGrpSpPr>
          <p:grpSpPr>
            <a:xfrm>
              <a:off x="4204684" y="2104422"/>
              <a:ext cx="342957" cy="311664"/>
              <a:chOff x="4204684" y="2104422"/>
              <a:chExt cx="342957" cy="311664"/>
            </a:xfrm>
          </p:grpSpPr>
          <p:sp>
            <p:nvSpPr>
              <p:cNvPr id="11664" name="Google Shape;11664;p8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66" name="Google Shape;11666;p81"/>
          <p:cNvGrpSpPr/>
          <p:nvPr/>
        </p:nvGrpSpPr>
        <p:grpSpPr>
          <a:xfrm>
            <a:off x="5521547" y="971301"/>
            <a:ext cx="660591" cy="688867"/>
            <a:chOff x="5830645" y="1267368"/>
            <a:chExt cx="530340" cy="553040"/>
          </a:xfrm>
        </p:grpSpPr>
        <p:sp>
          <p:nvSpPr>
            <p:cNvPr id="11667" name="Google Shape;11667;p8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8" name="Google Shape;11668;p81"/>
            <p:cNvGrpSpPr/>
            <p:nvPr/>
          </p:nvGrpSpPr>
          <p:grpSpPr>
            <a:xfrm>
              <a:off x="5830645" y="1267368"/>
              <a:ext cx="259743" cy="269909"/>
              <a:chOff x="5830645" y="1267368"/>
              <a:chExt cx="259743" cy="269909"/>
            </a:xfrm>
          </p:grpSpPr>
          <p:sp>
            <p:nvSpPr>
              <p:cNvPr id="11669" name="Google Shape;11669;p8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81"/>
            <p:cNvGrpSpPr/>
            <p:nvPr/>
          </p:nvGrpSpPr>
          <p:grpSpPr>
            <a:xfrm>
              <a:off x="6101293" y="1267368"/>
              <a:ext cx="259692" cy="269909"/>
              <a:chOff x="6101293" y="1267368"/>
              <a:chExt cx="259692" cy="269909"/>
            </a:xfrm>
          </p:grpSpPr>
          <p:sp>
            <p:nvSpPr>
              <p:cNvPr id="11672" name="Google Shape;11672;p8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81"/>
            <p:cNvGrpSpPr/>
            <p:nvPr/>
          </p:nvGrpSpPr>
          <p:grpSpPr>
            <a:xfrm>
              <a:off x="5830645" y="1550500"/>
              <a:ext cx="259692" cy="269909"/>
              <a:chOff x="5830645" y="1550500"/>
              <a:chExt cx="259692" cy="269909"/>
            </a:xfrm>
          </p:grpSpPr>
          <p:sp>
            <p:nvSpPr>
              <p:cNvPr id="11675" name="Google Shape;11675;p8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81"/>
            <p:cNvGrpSpPr/>
            <p:nvPr/>
          </p:nvGrpSpPr>
          <p:grpSpPr>
            <a:xfrm>
              <a:off x="6101293" y="1550500"/>
              <a:ext cx="259692" cy="269909"/>
              <a:chOff x="6101293" y="1550500"/>
              <a:chExt cx="259692" cy="269909"/>
            </a:xfrm>
          </p:grpSpPr>
          <p:sp>
            <p:nvSpPr>
              <p:cNvPr id="11678" name="Google Shape;11678;p8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0" name="Google Shape;11680;p81"/>
          <p:cNvGrpSpPr/>
          <p:nvPr/>
        </p:nvGrpSpPr>
        <p:grpSpPr>
          <a:xfrm>
            <a:off x="723700" y="1861760"/>
            <a:ext cx="697154" cy="679574"/>
            <a:chOff x="2679875" y="2361475"/>
            <a:chExt cx="780425" cy="760575"/>
          </a:xfrm>
        </p:grpSpPr>
        <p:sp>
          <p:nvSpPr>
            <p:cNvPr id="11681" name="Google Shape;11681;p8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81"/>
          <p:cNvGrpSpPr/>
          <p:nvPr/>
        </p:nvGrpSpPr>
        <p:grpSpPr>
          <a:xfrm>
            <a:off x="3122859" y="971352"/>
            <a:ext cx="735829" cy="684547"/>
            <a:chOff x="3351965" y="1148808"/>
            <a:chExt cx="750770" cy="698375"/>
          </a:xfrm>
        </p:grpSpPr>
        <p:grpSp>
          <p:nvGrpSpPr>
            <p:cNvPr id="11688" name="Google Shape;11688;p81"/>
            <p:cNvGrpSpPr/>
            <p:nvPr/>
          </p:nvGrpSpPr>
          <p:grpSpPr>
            <a:xfrm>
              <a:off x="3586796" y="1148808"/>
              <a:ext cx="294857" cy="286830"/>
              <a:chOff x="3750225" y="1774000"/>
              <a:chExt cx="149575" cy="145525"/>
            </a:xfrm>
          </p:grpSpPr>
          <p:sp>
            <p:nvSpPr>
              <p:cNvPr id="11689" name="Google Shape;11689;p8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81"/>
            <p:cNvGrpSpPr/>
            <p:nvPr/>
          </p:nvGrpSpPr>
          <p:grpSpPr>
            <a:xfrm>
              <a:off x="3779245" y="1375768"/>
              <a:ext cx="323490" cy="286978"/>
              <a:chOff x="3847850" y="1889150"/>
              <a:chExt cx="164100" cy="145600"/>
            </a:xfrm>
          </p:grpSpPr>
          <p:sp>
            <p:nvSpPr>
              <p:cNvPr id="11692" name="Google Shape;11692;p8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81"/>
            <p:cNvGrpSpPr/>
            <p:nvPr/>
          </p:nvGrpSpPr>
          <p:grpSpPr>
            <a:xfrm>
              <a:off x="3351965" y="1330435"/>
              <a:ext cx="295449" cy="285401"/>
              <a:chOff x="3631100" y="1866150"/>
              <a:chExt cx="149875" cy="144800"/>
            </a:xfrm>
          </p:grpSpPr>
          <p:sp>
            <p:nvSpPr>
              <p:cNvPr id="11695" name="Google Shape;11695;p8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81"/>
            <p:cNvGrpSpPr/>
            <p:nvPr/>
          </p:nvGrpSpPr>
          <p:grpSpPr>
            <a:xfrm>
              <a:off x="3548208" y="1560352"/>
              <a:ext cx="294808" cy="286830"/>
              <a:chOff x="3730650" y="1982800"/>
              <a:chExt cx="149550" cy="145525"/>
            </a:xfrm>
          </p:grpSpPr>
          <p:sp>
            <p:nvSpPr>
              <p:cNvPr id="11698" name="Google Shape;11698;p8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00" name="Google Shape;11700;p81"/>
          <p:cNvGrpSpPr/>
          <p:nvPr/>
        </p:nvGrpSpPr>
        <p:grpSpPr>
          <a:xfrm>
            <a:off x="7624512" y="971306"/>
            <a:ext cx="804565" cy="677795"/>
            <a:chOff x="7636443" y="1204988"/>
            <a:chExt cx="804565" cy="677795"/>
          </a:xfrm>
        </p:grpSpPr>
        <p:grpSp>
          <p:nvGrpSpPr>
            <p:cNvPr id="11701" name="Google Shape;11701;p81"/>
            <p:cNvGrpSpPr/>
            <p:nvPr/>
          </p:nvGrpSpPr>
          <p:grpSpPr>
            <a:xfrm>
              <a:off x="7636443" y="1509705"/>
              <a:ext cx="804565" cy="373078"/>
              <a:chOff x="7636443" y="1509705"/>
              <a:chExt cx="804565" cy="373078"/>
            </a:xfrm>
          </p:grpSpPr>
          <p:sp>
            <p:nvSpPr>
              <p:cNvPr id="11702" name="Google Shape;11702;p8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81"/>
            <p:cNvGrpSpPr/>
            <p:nvPr/>
          </p:nvGrpSpPr>
          <p:grpSpPr>
            <a:xfrm>
              <a:off x="7636443" y="1408133"/>
              <a:ext cx="804565" cy="373078"/>
              <a:chOff x="7636443" y="1408133"/>
              <a:chExt cx="804565" cy="373078"/>
            </a:xfrm>
          </p:grpSpPr>
          <p:sp>
            <p:nvSpPr>
              <p:cNvPr id="11705" name="Google Shape;11705;p8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81"/>
            <p:cNvGrpSpPr/>
            <p:nvPr/>
          </p:nvGrpSpPr>
          <p:grpSpPr>
            <a:xfrm>
              <a:off x="7636443" y="1306560"/>
              <a:ext cx="804565" cy="373078"/>
              <a:chOff x="7636443" y="1306560"/>
              <a:chExt cx="804565" cy="373078"/>
            </a:xfrm>
          </p:grpSpPr>
          <p:sp>
            <p:nvSpPr>
              <p:cNvPr id="11708" name="Google Shape;11708;p8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81"/>
            <p:cNvGrpSpPr/>
            <p:nvPr/>
          </p:nvGrpSpPr>
          <p:grpSpPr>
            <a:xfrm>
              <a:off x="7636443" y="1204988"/>
              <a:ext cx="804565" cy="373078"/>
              <a:chOff x="7636443" y="1204988"/>
              <a:chExt cx="804565" cy="373078"/>
            </a:xfrm>
          </p:grpSpPr>
          <p:sp>
            <p:nvSpPr>
              <p:cNvPr id="11711" name="Google Shape;11711;p8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3" name="Google Shape;11713;p81"/>
          <p:cNvGrpSpPr/>
          <p:nvPr/>
        </p:nvGrpSpPr>
        <p:grpSpPr>
          <a:xfrm>
            <a:off x="4963358" y="1878721"/>
            <a:ext cx="661339" cy="661188"/>
            <a:chOff x="3990000" y="975400"/>
            <a:chExt cx="3934200" cy="3933300"/>
          </a:xfrm>
        </p:grpSpPr>
        <p:sp>
          <p:nvSpPr>
            <p:cNvPr id="11714" name="Google Shape;11714;p8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81"/>
          <p:cNvGrpSpPr/>
          <p:nvPr/>
        </p:nvGrpSpPr>
        <p:grpSpPr>
          <a:xfrm>
            <a:off x="6607006" y="1857359"/>
            <a:ext cx="868881" cy="684241"/>
            <a:chOff x="6598259" y="2078634"/>
            <a:chExt cx="868881" cy="684241"/>
          </a:xfrm>
        </p:grpSpPr>
        <p:sp>
          <p:nvSpPr>
            <p:cNvPr id="11719" name="Google Shape;11719;p8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5" name="Google Shape;11725;p81"/>
            <p:cNvGrpSpPr/>
            <p:nvPr/>
          </p:nvGrpSpPr>
          <p:grpSpPr>
            <a:xfrm>
              <a:off x="6808175" y="2078634"/>
              <a:ext cx="452229" cy="684241"/>
              <a:chOff x="6808175" y="2078634"/>
              <a:chExt cx="452229" cy="684241"/>
            </a:xfrm>
          </p:grpSpPr>
          <p:sp>
            <p:nvSpPr>
              <p:cNvPr id="11726" name="Google Shape;11726;p8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2" name="Google Shape;11732;p81"/>
              <p:cNvGrpSpPr/>
              <p:nvPr/>
            </p:nvGrpSpPr>
            <p:grpSpPr>
              <a:xfrm>
                <a:off x="6821586" y="2078634"/>
                <a:ext cx="426871" cy="684241"/>
                <a:chOff x="6821586" y="2078634"/>
                <a:chExt cx="426871" cy="684241"/>
              </a:xfrm>
            </p:grpSpPr>
            <p:grpSp>
              <p:nvGrpSpPr>
                <p:cNvPr id="11733" name="Google Shape;11733;p81"/>
                <p:cNvGrpSpPr/>
                <p:nvPr/>
              </p:nvGrpSpPr>
              <p:grpSpPr>
                <a:xfrm>
                  <a:off x="6821586" y="2078634"/>
                  <a:ext cx="426871" cy="684241"/>
                  <a:chOff x="6821586" y="2078634"/>
                  <a:chExt cx="426871" cy="684241"/>
                </a:xfrm>
              </p:grpSpPr>
              <p:sp>
                <p:nvSpPr>
                  <p:cNvPr id="11734" name="Google Shape;11734;p8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3" name="Google Shape;11753;p8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759" name="Google Shape;11759;p81"/>
          <p:cNvGrpSpPr/>
          <p:nvPr/>
        </p:nvGrpSpPr>
        <p:grpSpPr>
          <a:xfrm>
            <a:off x="5780173" y="1862968"/>
            <a:ext cx="671358" cy="671358"/>
            <a:chOff x="6535625" y="760425"/>
            <a:chExt cx="1665900" cy="1665900"/>
          </a:xfrm>
        </p:grpSpPr>
        <p:sp>
          <p:nvSpPr>
            <p:cNvPr id="11760" name="Google Shape;11760;p8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81"/>
          <p:cNvGrpSpPr/>
          <p:nvPr/>
        </p:nvGrpSpPr>
        <p:grpSpPr>
          <a:xfrm>
            <a:off x="716989" y="3531368"/>
            <a:ext cx="1340789" cy="640830"/>
            <a:chOff x="238125" y="1151100"/>
            <a:chExt cx="7139450" cy="3412300"/>
          </a:xfrm>
        </p:grpSpPr>
        <p:sp>
          <p:nvSpPr>
            <p:cNvPr id="11765" name="Google Shape;11765;p8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81"/>
          <p:cNvGrpSpPr/>
          <p:nvPr/>
        </p:nvGrpSpPr>
        <p:grpSpPr>
          <a:xfrm>
            <a:off x="5584212" y="2734649"/>
            <a:ext cx="985357" cy="585764"/>
            <a:chOff x="5145061" y="2881789"/>
            <a:chExt cx="1107641" cy="658458"/>
          </a:xfrm>
        </p:grpSpPr>
        <p:grpSp>
          <p:nvGrpSpPr>
            <p:cNvPr id="11778" name="Google Shape;11778;p81"/>
            <p:cNvGrpSpPr/>
            <p:nvPr/>
          </p:nvGrpSpPr>
          <p:grpSpPr>
            <a:xfrm>
              <a:off x="5722989" y="3244587"/>
              <a:ext cx="529713" cy="295659"/>
              <a:chOff x="5722989" y="3244587"/>
              <a:chExt cx="529713" cy="295659"/>
            </a:xfrm>
          </p:grpSpPr>
          <p:sp>
            <p:nvSpPr>
              <p:cNvPr id="11779" name="Google Shape;11779;p8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780" name="Google Shape;11780;p8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781" name="Google Shape;11781;p81"/>
            <p:cNvGrpSpPr/>
            <p:nvPr/>
          </p:nvGrpSpPr>
          <p:grpSpPr>
            <a:xfrm>
              <a:off x="5145061" y="3244587"/>
              <a:ext cx="536807" cy="295659"/>
              <a:chOff x="5145061" y="3244587"/>
              <a:chExt cx="536807" cy="295659"/>
            </a:xfrm>
          </p:grpSpPr>
          <p:sp>
            <p:nvSpPr>
              <p:cNvPr id="11782" name="Google Shape;11782;p8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783" name="Google Shape;11783;p8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784" name="Google Shape;11784;p81"/>
            <p:cNvGrpSpPr/>
            <p:nvPr/>
          </p:nvGrpSpPr>
          <p:grpSpPr>
            <a:xfrm>
              <a:off x="5341327" y="2898245"/>
              <a:ext cx="532309" cy="614891"/>
              <a:chOff x="5341327" y="2898245"/>
              <a:chExt cx="532309" cy="614891"/>
            </a:xfrm>
          </p:grpSpPr>
          <p:sp>
            <p:nvSpPr>
              <p:cNvPr id="11785" name="Google Shape;11785;p8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786" name="Google Shape;11786;p8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787" name="Google Shape;11787;p81"/>
            <p:cNvGrpSpPr/>
            <p:nvPr/>
          </p:nvGrpSpPr>
          <p:grpSpPr>
            <a:xfrm>
              <a:off x="5532290" y="2881789"/>
              <a:ext cx="620516" cy="305456"/>
              <a:chOff x="5532290" y="2881789"/>
              <a:chExt cx="620516" cy="305456"/>
            </a:xfrm>
          </p:grpSpPr>
          <p:sp>
            <p:nvSpPr>
              <p:cNvPr id="11788" name="Google Shape;11788;p8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789" name="Google Shape;11789;p8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790" name="Google Shape;11790;p81"/>
          <p:cNvGrpSpPr/>
          <p:nvPr/>
        </p:nvGrpSpPr>
        <p:grpSpPr>
          <a:xfrm>
            <a:off x="8163135" y="3526707"/>
            <a:ext cx="269068" cy="645491"/>
            <a:chOff x="7026852" y="3311869"/>
            <a:chExt cx="434331" cy="1041954"/>
          </a:xfrm>
        </p:grpSpPr>
        <p:sp>
          <p:nvSpPr>
            <p:cNvPr id="11791" name="Google Shape;11791;p8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81"/>
          <p:cNvGrpSpPr/>
          <p:nvPr/>
        </p:nvGrpSpPr>
        <p:grpSpPr>
          <a:xfrm>
            <a:off x="6179716" y="3565945"/>
            <a:ext cx="293882" cy="293836"/>
            <a:chOff x="4873519" y="3311869"/>
            <a:chExt cx="499374" cy="499296"/>
          </a:xfrm>
        </p:grpSpPr>
        <p:sp>
          <p:nvSpPr>
            <p:cNvPr id="11795" name="Google Shape;11795;p8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81"/>
          <p:cNvGrpSpPr/>
          <p:nvPr/>
        </p:nvGrpSpPr>
        <p:grpSpPr>
          <a:xfrm>
            <a:off x="6179716" y="3878316"/>
            <a:ext cx="293882" cy="293882"/>
            <a:chOff x="4873519" y="3875839"/>
            <a:chExt cx="499374" cy="499374"/>
          </a:xfrm>
        </p:grpSpPr>
        <p:sp>
          <p:nvSpPr>
            <p:cNvPr id="11798" name="Google Shape;11798;p8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81"/>
          <p:cNvGrpSpPr/>
          <p:nvPr/>
        </p:nvGrpSpPr>
        <p:grpSpPr>
          <a:xfrm>
            <a:off x="2410244" y="1850269"/>
            <a:ext cx="698104" cy="698208"/>
            <a:chOff x="2565073" y="2075876"/>
            <a:chExt cx="672482" cy="672518"/>
          </a:xfrm>
        </p:grpSpPr>
        <p:sp>
          <p:nvSpPr>
            <p:cNvPr id="11801" name="Google Shape;11801;p8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81"/>
          <p:cNvGrpSpPr/>
          <p:nvPr/>
        </p:nvGrpSpPr>
        <p:grpSpPr>
          <a:xfrm>
            <a:off x="5633655" y="3534869"/>
            <a:ext cx="438354" cy="637329"/>
            <a:chOff x="1697726" y="3244179"/>
            <a:chExt cx="788124" cy="1146069"/>
          </a:xfrm>
        </p:grpSpPr>
        <p:sp>
          <p:nvSpPr>
            <p:cNvPr id="11808" name="Google Shape;11808;p8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0" name="Google Shape;11810;p81"/>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1" name="Google Shape;11811;p81"/>
          <p:cNvGrpSpPr/>
          <p:nvPr/>
        </p:nvGrpSpPr>
        <p:grpSpPr>
          <a:xfrm>
            <a:off x="7634869" y="1863232"/>
            <a:ext cx="799565" cy="670282"/>
            <a:chOff x="7617850" y="2063282"/>
            <a:chExt cx="799565" cy="670282"/>
          </a:xfrm>
        </p:grpSpPr>
        <p:cxnSp>
          <p:nvCxnSpPr>
            <p:cNvPr id="11812" name="Google Shape;11812;p8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813" name="Google Shape;11813;p8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814" name="Google Shape;11814;p8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815" name="Google Shape;11815;p8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816" name="Google Shape;11816;p8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817" name="Google Shape;11817;p8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818" name="Google Shape;11818;p81"/>
            <p:cNvGrpSpPr/>
            <p:nvPr/>
          </p:nvGrpSpPr>
          <p:grpSpPr>
            <a:xfrm>
              <a:off x="7734309" y="2063282"/>
              <a:ext cx="570957" cy="620095"/>
              <a:chOff x="7734309" y="2063282"/>
              <a:chExt cx="570957" cy="620095"/>
            </a:xfrm>
          </p:grpSpPr>
          <p:grpSp>
            <p:nvGrpSpPr>
              <p:cNvPr id="11819" name="Google Shape;11819;p81"/>
              <p:cNvGrpSpPr/>
              <p:nvPr/>
            </p:nvGrpSpPr>
            <p:grpSpPr>
              <a:xfrm>
                <a:off x="8031573" y="2063282"/>
                <a:ext cx="273693" cy="620095"/>
                <a:chOff x="8031573" y="2063282"/>
                <a:chExt cx="273693" cy="620095"/>
              </a:xfrm>
            </p:grpSpPr>
            <p:sp>
              <p:nvSpPr>
                <p:cNvPr id="11820" name="Google Shape;11820;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81"/>
              <p:cNvGrpSpPr/>
              <p:nvPr/>
            </p:nvGrpSpPr>
            <p:grpSpPr>
              <a:xfrm flipH="1">
                <a:off x="7734309" y="2063282"/>
                <a:ext cx="273693" cy="620095"/>
                <a:chOff x="8031573" y="2063282"/>
                <a:chExt cx="273693" cy="620095"/>
              </a:xfrm>
            </p:grpSpPr>
            <p:sp>
              <p:nvSpPr>
                <p:cNvPr id="11825" name="Google Shape;11825;p8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829" name="Google Shape;11829;p81"/>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1"/>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1" name="Google Shape;11831;p81"/>
          <p:cNvGrpSpPr/>
          <p:nvPr/>
        </p:nvGrpSpPr>
        <p:grpSpPr>
          <a:xfrm>
            <a:off x="7821475" y="2716715"/>
            <a:ext cx="602567" cy="601884"/>
            <a:chOff x="1186975" y="238125"/>
            <a:chExt cx="5244275" cy="5238325"/>
          </a:xfrm>
        </p:grpSpPr>
        <p:sp>
          <p:nvSpPr>
            <p:cNvPr id="11832" name="Google Shape;11832;p8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81"/>
          <p:cNvGrpSpPr/>
          <p:nvPr/>
        </p:nvGrpSpPr>
        <p:grpSpPr>
          <a:xfrm>
            <a:off x="3264213" y="1856199"/>
            <a:ext cx="651848" cy="687338"/>
            <a:chOff x="3400515" y="2056248"/>
            <a:chExt cx="698134" cy="735987"/>
          </a:xfrm>
        </p:grpSpPr>
        <p:grpSp>
          <p:nvGrpSpPr>
            <p:cNvPr id="11837" name="Google Shape;11837;p81"/>
            <p:cNvGrpSpPr/>
            <p:nvPr/>
          </p:nvGrpSpPr>
          <p:grpSpPr>
            <a:xfrm>
              <a:off x="3400515" y="2283913"/>
              <a:ext cx="312919" cy="219900"/>
              <a:chOff x="3400515" y="2283913"/>
              <a:chExt cx="312919" cy="219900"/>
            </a:xfrm>
          </p:grpSpPr>
          <p:sp>
            <p:nvSpPr>
              <p:cNvPr id="11838" name="Google Shape;11838;p8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39" name="Google Shape;11839;p8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1840" name="Google Shape;11840;p81"/>
            <p:cNvGrpSpPr/>
            <p:nvPr/>
          </p:nvGrpSpPr>
          <p:grpSpPr>
            <a:xfrm>
              <a:off x="3547823" y="2461089"/>
              <a:ext cx="219900" cy="331146"/>
              <a:chOff x="3547823" y="2461089"/>
              <a:chExt cx="219900" cy="331146"/>
            </a:xfrm>
          </p:grpSpPr>
          <p:sp>
            <p:nvSpPr>
              <p:cNvPr id="11841" name="Google Shape;11841;p8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42" name="Google Shape;11842;p8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1843" name="Google Shape;11843;p81"/>
            <p:cNvGrpSpPr/>
            <p:nvPr/>
          </p:nvGrpSpPr>
          <p:grpSpPr>
            <a:xfrm>
              <a:off x="3734138" y="2461089"/>
              <a:ext cx="219900" cy="331146"/>
              <a:chOff x="3734138" y="2461089"/>
              <a:chExt cx="219900" cy="331146"/>
            </a:xfrm>
          </p:grpSpPr>
          <p:sp>
            <p:nvSpPr>
              <p:cNvPr id="11844" name="Google Shape;11844;p8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45" name="Google Shape;11845;p8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1846" name="Google Shape;11846;p81"/>
            <p:cNvGrpSpPr/>
            <p:nvPr/>
          </p:nvGrpSpPr>
          <p:grpSpPr>
            <a:xfrm>
              <a:off x="3787560" y="2281742"/>
              <a:ext cx="311089" cy="219900"/>
              <a:chOff x="3787560" y="2281742"/>
              <a:chExt cx="311089" cy="219900"/>
            </a:xfrm>
          </p:grpSpPr>
          <p:sp>
            <p:nvSpPr>
              <p:cNvPr id="11847" name="Google Shape;11847;p8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848" name="Google Shape;11848;p8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1849" name="Google Shape;11849;p81"/>
            <p:cNvGrpSpPr/>
            <p:nvPr/>
          </p:nvGrpSpPr>
          <p:grpSpPr>
            <a:xfrm>
              <a:off x="3637290" y="2056248"/>
              <a:ext cx="219900" cy="330736"/>
              <a:chOff x="3637290" y="2056248"/>
              <a:chExt cx="219900" cy="330736"/>
            </a:xfrm>
          </p:grpSpPr>
          <p:sp>
            <p:nvSpPr>
              <p:cNvPr id="11850" name="Google Shape;11850;p8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851" name="Google Shape;11851;p8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852" name="Google Shape;11852;p81"/>
          <p:cNvGrpSpPr/>
          <p:nvPr/>
        </p:nvGrpSpPr>
        <p:grpSpPr>
          <a:xfrm>
            <a:off x="2555919" y="2726205"/>
            <a:ext cx="1268144" cy="592394"/>
            <a:chOff x="238125" y="1188750"/>
            <a:chExt cx="7140450" cy="3335550"/>
          </a:xfrm>
        </p:grpSpPr>
        <p:sp>
          <p:nvSpPr>
            <p:cNvPr id="11853" name="Google Shape;11853;p8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81"/>
          <p:cNvGrpSpPr/>
          <p:nvPr/>
        </p:nvGrpSpPr>
        <p:grpSpPr>
          <a:xfrm>
            <a:off x="6663819" y="2728360"/>
            <a:ext cx="1053944" cy="590147"/>
            <a:chOff x="238125" y="1335475"/>
            <a:chExt cx="5418735" cy="3034175"/>
          </a:xfrm>
        </p:grpSpPr>
        <p:sp>
          <p:nvSpPr>
            <p:cNvPr id="11859" name="Google Shape;11859;p8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81"/>
          <p:cNvGrpSpPr/>
          <p:nvPr/>
        </p:nvGrpSpPr>
        <p:grpSpPr>
          <a:xfrm>
            <a:off x="4094628" y="3533259"/>
            <a:ext cx="1268207" cy="638939"/>
            <a:chOff x="3967651" y="3645904"/>
            <a:chExt cx="1479304" cy="745292"/>
          </a:xfrm>
        </p:grpSpPr>
        <p:grpSp>
          <p:nvGrpSpPr>
            <p:cNvPr id="11863" name="Google Shape;11863;p81"/>
            <p:cNvGrpSpPr/>
            <p:nvPr/>
          </p:nvGrpSpPr>
          <p:grpSpPr>
            <a:xfrm>
              <a:off x="3967651" y="4009026"/>
              <a:ext cx="1479304" cy="382170"/>
              <a:chOff x="3967651" y="4009026"/>
              <a:chExt cx="1479304" cy="382170"/>
            </a:xfrm>
          </p:grpSpPr>
          <p:grpSp>
            <p:nvGrpSpPr>
              <p:cNvPr id="11864" name="Google Shape;11864;p81"/>
              <p:cNvGrpSpPr/>
              <p:nvPr/>
            </p:nvGrpSpPr>
            <p:grpSpPr>
              <a:xfrm>
                <a:off x="4892216" y="4195630"/>
                <a:ext cx="554739" cy="195566"/>
                <a:chOff x="3604375" y="4892160"/>
                <a:chExt cx="1651500" cy="582215"/>
              </a:xfrm>
            </p:grpSpPr>
            <p:sp>
              <p:nvSpPr>
                <p:cNvPr id="11865" name="Google Shape;11865;p8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81"/>
              <p:cNvGrpSpPr/>
              <p:nvPr/>
            </p:nvGrpSpPr>
            <p:grpSpPr>
              <a:xfrm>
                <a:off x="3967651" y="4146303"/>
                <a:ext cx="579402" cy="244893"/>
                <a:chOff x="851875" y="4745310"/>
                <a:chExt cx="1724925" cy="729065"/>
              </a:xfrm>
            </p:grpSpPr>
            <p:sp>
              <p:nvSpPr>
                <p:cNvPr id="11868" name="Google Shape;11868;p8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81"/>
              <p:cNvGrpSpPr/>
              <p:nvPr/>
            </p:nvGrpSpPr>
            <p:grpSpPr>
              <a:xfrm>
                <a:off x="4460753" y="4009026"/>
                <a:ext cx="493110" cy="382170"/>
                <a:chOff x="2319875" y="4336625"/>
                <a:chExt cx="1468025" cy="1137750"/>
              </a:xfrm>
            </p:grpSpPr>
            <p:sp>
              <p:nvSpPr>
                <p:cNvPr id="11871" name="Google Shape;11871;p8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73" name="Google Shape;11873;p81"/>
            <p:cNvGrpSpPr/>
            <p:nvPr/>
          </p:nvGrpSpPr>
          <p:grpSpPr>
            <a:xfrm>
              <a:off x="4479443" y="3645904"/>
              <a:ext cx="455965" cy="388789"/>
              <a:chOff x="2957425" y="238100"/>
              <a:chExt cx="1910200" cy="1628775"/>
            </a:xfrm>
          </p:grpSpPr>
          <p:sp>
            <p:nvSpPr>
              <p:cNvPr id="11874" name="Google Shape;11874;p8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4" name="Google Shape;11884;p81"/>
          <p:cNvGrpSpPr/>
          <p:nvPr/>
        </p:nvGrpSpPr>
        <p:grpSpPr>
          <a:xfrm>
            <a:off x="2480742" y="3534460"/>
            <a:ext cx="1243128" cy="637739"/>
            <a:chOff x="2496310" y="3693351"/>
            <a:chExt cx="1342906" cy="688926"/>
          </a:xfrm>
        </p:grpSpPr>
        <p:grpSp>
          <p:nvGrpSpPr>
            <p:cNvPr id="11885" name="Google Shape;11885;p81"/>
            <p:cNvGrpSpPr/>
            <p:nvPr/>
          </p:nvGrpSpPr>
          <p:grpSpPr>
            <a:xfrm>
              <a:off x="2496310" y="3693351"/>
              <a:ext cx="1342906" cy="688875"/>
              <a:chOff x="2496310" y="3693351"/>
              <a:chExt cx="1342906" cy="688875"/>
            </a:xfrm>
          </p:grpSpPr>
          <p:sp>
            <p:nvSpPr>
              <p:cNvPr id="11886" name="Google Shape;11886;p8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92" name="Google Shape;11892;p81"/>
              <p:cNvCxnSpPr>
                <a:stCxn id="1189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1893" name="Google Shape;11893;p81"/>
              <p:cNvCxnSpPr>
                <a:stCxn id="1188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1894" name="Google Shape;11894;p81"/>
              <p:cNvCxnSpPr>
                <a:stCxn id="1188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895" name="Google Shape;11895;p81"/>
              <p:cNvCxnSpPr>
                <a:stCxn id="1189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896" name="Google Shape;11896;p81"/>
              <p:cNvCxnSpPr>
                <a:stCxn id="1188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897" name="Google Shape;11897;p81"/>
            <p:cNvGrpSpPr/>
            <p:nvPr/>
          </p:nvGrpSpPr>
          <p:grpSpPr>
            <a:xfrm>
              <a:off x="2675275" y="3930557"/>
              <a:ext cx="1003306" cy="451719"/>
              <a:chOff x="2675275" y="4174282"/>
              <a:chExt cx="1003306" cy="451719"/>
            </a:xfrm>
          </p:grpSpPr>
          <p:sp>
            <p:nvSpPr>
              <p:cNvPr id="11898" name="Google Shape;11898;p8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01" name="Google Shape;11901;p81"/>
          <p:cNvGrpSpPr/>
          <p:nvPr/>
        </p:nvGrpSpPr>
        <p:grpSpPr>
          <a:xfrm>
            <a:off x="1654412" y="971306"/>
            <a:ext cx="574511" cy="874709"/>
            <a:chOff x="1715404" y="1112080"/>
            <a:chExt cx="642270" cy="977984"/>
          </a:xfrm>
        </p:grpSpPr>
        <p:grpSp>
          <p:nvGrpSpPr>
            <p:cNvPr id="11902" name="Google Shape;11902;p81"/>
            <p:cNvGrpSpPr/>
            <p:nvPr/>
          </p:nvGrpSpPr>
          <p:grpSpPr>
            <a:xfrm>
              <a:off x="1715404" y="1112080"/>
              <a:ext cx="642270" cy="977984"/>
              <a:chOff x="1715404" y="1112080"/>
              <a:chExt cx="642270" cy="977984"/>
            </a:xfrm>
          </p:grpSpPr>
          <p:sp>
            <p:nvSpPr>
              <p:cNvPr id="11903" name="Google Shape;11903;p8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5" name="Google Shape;11905;p81"/>
            <p:cNvGrpSpPr/>
            <p:nvPr/>
          </p:nvGrpSpPr>
          <p:grpSpPr>
            <a:xfrm>
              <a:off x="1768927" y="1165603"/>
              <a:ext cx="535225" cy="851367"/>
              <a:chOff x="1768927" y="1165603"/>
              <a:chExt cx="535225" cy="851367"/>
            </a:xfrm>
          </p:grpSpPr>
          <p:sp>
            <p:nvSpPr>
              <p:cNvPr id="11906" name="Google Shape;11906;p8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81"/>
            <p:cNvGrpSpPr/>
            <p:nvPr/>
          </p:nvGrpSpPr>
          <p:grpSpPr>
            <a:xfrm>
              <a:off x="1822449" y="1219125"/>
              <a:ext cx="428180" cy="718859"/>
              <a:chOff x="1822449" y="1219125"/>
              <a:chExt cx="428180" cy="718859"/>
            </a:xfrm>
          </p:grpSpPr>
          <p:sp>
            <p:nvSpPr>
              <p:cNvPr id="11909" name="Google Shape;11909;p8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81"/>
            <p:cNvGrpSpPr/>
            <p:nvPr/>
          </p:nvGrpSpPr>
          <p:grpSpPr>
            <a:xfrm>
              <a:off x="1875972" y="1272648"/>
              <a:ext cx="321135" cy="586939"/>
              <a:chOff x="1875972" y="1272648"/>
              <a:chExt cx="321135" cy="586939"/>
            </a:xfrm>
          </p:grpSpPr>
          <p:sp>
            <p:nvSpPr>
              <p:cNvPr id="11912" name="Google Shape;11912;p8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14" name="Google Shape;11914;p81"/>
          <p:cNvGrpSpPr/>
          <p:nvPr/>
        </p:nvGrpSpPr>
        <p:grpSpPr>
          <a:xfrm>
            <a:off x="7761573" y="3528028"/>
            <a:ext cx="293855" cy="644170"/>
            <a:chOff x="241025" y="3151575"/>
            <a:chExt cx="293855" cy="644170"/>
          </a:xfrm>
        </p:grpSpPr>
        <p:sp>
          <p:nvSpPr>
            <p:cNvPr id="11915" name="Google Shape;11915;p8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81"/>
          <p:cNvGrpSpPr/>
          <p:nvPr/>
        </p:nvGrpSpPr>
        <p:grpSpPr>
          <a:xfrm>
            <a:off x="709557" y="2728028"/>
            <a:ext cx="1779649" cy="591620"/>
            <a:chOff x="246070" y="1983375"/>
            <a:chExt cx="1855347" cy="616849"/>
          </a:xfrm>
        </p:grpSpPr>
        <p:sp>
          <p:nvSpPr>
            <p:cNvPr id="11918" name="Google Shape;11918;p8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81"/>
          <p:cNvGrpSpPr/>
          <p:nvPr/>
        </p:nvGrpSpPr>
        <p:grpSpPr>
          <a:xfrm>
            <a:off x="2320424" y="971306"/>
            <a:ext cx="711055" cy="745993"/>
            <a:chOff x="2496269" y="1171698"/>
            <a:chExt cx="761953" cy="799392"/>
          </a:xfrm>
        </p:grpSpPr>
        <p:grpSp>
          <p:nvGrpSpPr>
            <p:cNvPr id="11928" name="Google Shape;11928;p81"/>
            <p:cNvGrpSpPr/>
            <p:nvPr/>
          </p:nvGrpSpPr>
          <p:grpSpPr>
            <a:xfrm>
              <a:off x="2496269" y="1171698"/>
              <a:ext cx="761953" cy="723022"/>
              <a:chOff x="2496269" y="1171698"/>
              <a:chExt cx="761953" cy="723022"/>
            </a:xfrm>
          </p:grpSpPr>
          <p:sp>
            <p:nvSpPr>
              <p:cNvPr id="11929" name="Google Shape;11929;p8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1" name="Google Shape;11931;p81"/>
              <p:cNvGrpSpPr/>
              <p:nvPr/>
            </p:nvGrpSpPr>
            <p:grpSpPr>
              <a:xfrm>
                <a:off x="2496269" y="1171698"/>
                <a:ext cx="761953" cy="723022"/>
                <a:chOff x="2496269" y="1120652"/>
                <a:chExt cx="761953" cy="723022"/>
              </a:xfrm>
            </p:grpSpPr>
            <p:grpSp>
              <p:nvGrpSpPr>
                <p:cNvPr id="11932" name="Google Shape;11932;p81"/>
                <p:cNvGrpSpPr/>
                <p:nvPr/>
              </p:nvGrpSpPr>
              <p:grpSpPr>
                <a:xfrm>
                  <a:off x="2496269" y="1120652"/>
                  <a:ext cx="761953" cy="723022"/>
                  <a:chOff x="2496269" y="1120652"/>
                  <a:chExt cx="761953" cy="723022"/>
                </a:xfrm>
              </p:grpSpPr>
              <p:grpSp>
                <p:nvGrpSpPr>
                  <p:cNvPr id="11933" name="Google Shape;11933;p81"/>
                  <p:cNvGrpSpPr/>
                  <p:nvPr/>
                </p:nvGrpSpPr>
                <p:grpSpPr>
                  <a:xfrm>
                    <a:off x="2496269" y="1304589"/>
                    <a:ext cx="407089" cy="305057"/>
                    <a:chOff x="2496269" y="1304589"/>
                    <a:chExt cx="407089" cy="305057"/>
                  </a:xfrm>
                </p:grpSpPr>
                <p:sp>
                  <p:nvSpPr>
                    <p:cNvPr id="11934" name="Google Shape;11934;p8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81"/>
                  <p:cNvGrpSpPr/>
                  <p:nvPr/>
                </p:nvGrpSpPr>
                <p:grpSpPr>
                  <a:xfrm>
                    <a:off x="2586468" y="1493376"/>
                    <a:ext cx="358850" cy="349656"/>
                    <a:chOff x="2586468" y="1493376"/>
                    <a:chExt cx="358850" cy="349656"/>
                  </a:xfrm>
                </p:grpSpPr>
                <p:sp>
                  <p:nvSpPr>
                    <p:cNvPr id="11937" name="Google Shape;11937;p8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81"/>
                  <p:cNvGrpSpPr/>
                  <p:nvPr/>
                </p:nvGrpSpPr>
                <p:grpSpPr>
                  <a:xfrm>
                    <a:off x="2807939" y="1494024"/>
                    <a:ext cx="358857" cy="349650"/>
                    <a:chOff x="2807939" y="1494024"/>
                    <a:chExt cx="358857" cy="349650"/>
                  </a:xfrm>
                </p:grpSpPr>
                <p:sp>
                  <p:nvSpPr>
                    <p:cNvPr id="11940" name="Google Shape;11940;p8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81"/>
                  <p:cNvGrpSpPr/>
                  <p:nvPr/>
                </p:nvGrpSpPr>
                <p:grpSpPr>
                  <a:xfrm>
                    <a:off x="2851133" y="1305635"/>
                    <a:ext cx="407089" cy="305057"/>
                    <a:chOff x="2851133" y="1305635"/>
                    <a:chExt cx="407089" cy="305057"/>
                  </a:xfrm>
                </p:grpSpPr>
                <p:sp>
                  <p:nvSpPr>
                    <p:cNvPr id="11943" name="Google Shape;11943;p8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81"/>
                  <p:cNvGrpSpPr/>
                  <p:nvPr/>
                </p:nvGrpSpPr>
                <p:grpSpPr>
                  <a:xfrm>
                    <a:off x="2727495" y="1120652"/>
                    <a:ext cx="300271" cy="396358"/>
                    <a:chOff x="2727495" y="1120652"/>
                    <a:chExt cx="300271" cy="396358"/>
                  </a:xfrm>
                </p:grpSpPr>
                <p:sp>
                  <p:nvSpPr>
                    <p:cNvPr id="11946" name="Google Shape;11946;p8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8" name="Google Shape;11948;p81"/>
                <p:cNvGrpSpPr/>
                <p:nvPr/>
              </p:nvGrpSpPr>
              <p:grpSpPr>
                <a:xfrm>
                  <a:off x="2722305" y="1350460"/>
                  <a:ext cx="308357" cy="308344"/>
                  <a:chOff x="2722305" y="1350460"/>
                  <a:chExt cx="308357" cy="308344"/>
                </a:xfrm>
              </p:grpSpPr>
              <p:sp>
                <p:nvSpPr>
                  <p:cNvPr id="11949" name="Google Shape;11949;p8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0" name="Google Shape;11950;p81"/>
                  <p:cNvGrpSpPr/>
                  <p:nvPr/>
                </p:nvGrpSpPr>
                <p:grpSpPr>
                  <a:xfrm>
                    <a:off x="2725064" y="1364529"/>
                    <a:ext cx="297954" cy="280182"/>
                    <a:chOff x="2725064" y="1364529"/>
                    <a:chExt cx="297954" cy="280182"/>
                  </a:xfrm>
                </p:grpSpPr>
                <p:sp>
                  <p:nvSpPr>
                    <p:cNvPr id="11951" name="Google Shape;11951;p8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1956" name="Google Shape;11956;p8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81"/>
          <p:cNvGrpSpPr/>
          <p:nvPr/>
        </p:nvGrpSpPr>
        <p:grpSpPr>
          <a:xfrm>
            <a:off x="3909124" y="2727412"/>
            <a:ext cx="1569144" cy="591015"/>
            <a:chOff x="3820100" y="3023049"/>
            <a:chExt cx="1303926" cy="491162"/>
          </a:xfrm>
        </p:grpSpPr>
        <p:grpSp>
          <p:nvGrpSpPr>
            <p:cNvPr id="11962" name="Google Shape;11962;p81"/>
            <p:cNvGrpSpPr/>
            <p:nvPr/>
          </p:nvGrpSpPr>
          <p:grpSpPr>
            <a:xfrm>
              <a:off x="3820100" y="3023072"/>
              <a:ext cx="1303926" cy="491139"/>
              <a:chOff x="3820100" y="3023072"/>
              <a:chExt cx="1303926" cy="491139"/>
            </a:xfrm>
          </p:grpSpPr>
          <p:sp>
            <p:nvSpPr>
              <p:cNvPr id="11963" name="Google Shape;11963;p8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81"/>
            <p:cNvGrpSpPr/>
            <p:nvPr/>
          </p:nvGrpSpPr>
          <p:grpSpPr>
            <a:xfrm>
              <a:off x="4132439" y="3023645"/>
              <a:ext cx="393633" cy="177096"/>
              <a:chOff x="4132439" y="3023645"/>
              <a:chExt cx="393633" cy="177096"/>
            </a:xfrm>
          </p:grpSpPr>
          <p:sp>
            <p:nvSpPr>
              <p:cNvPr id="11966" name="Google Shape;11966;p8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81"/>
            <p:cNvGrpSpPr/>
            <p:nvPr/>
          </p:nvGrpSpPr>
          <p:grpSpPr>
            <a:xfrm>
              <a:off x="3921811" y="3023049"/>
              <a:ext cx="1002397" cy="388943"/>
              <a:chOff x="3921811" y="3023049"/>
              <a:chExt cx="1002397" cy="388943"/>
            </a:xfrm>
          </p:grpSpPr>
          <p:sp>
            <p:nvSpPr>
              <p:cNvPr id="11969" name="Google Shape;11969;p8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81"/>
            <p:cNvGrpSpPr/>
            <p:nvPr/>
          </p:nvGrpSpPr>
          <p:grpSpPr>
            <a:xfrm>
              <a:off x="4023645" y="3023049"/>
              <a:ext cx="683032" cy="286722"/>
              <a:chOff x="4023645" y="3023049"/>
              <a:chExt cx="683032" cy="286722"/>
            </a:xfrm>
          </p:grpSpPr>
          <p:sp>
            <p:nvSpPr>
              <p:cNvPr id="11972" name="Google Shape;11972;p8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74" name="Google Shape;11974;p81"/>
          <p:cNvGrpSpPr/>
          <p:nvPr/>
        </p:nvGrpSpPr>
        <p:grpSpPr>
          <a:xfrm>
            <a:off x="1541246" y="1854257"/>
            <a:ext cx="713522" cy="688025"/>
            <a:chOff x="1706078" y="2092648"/>
            <a:chExt cx="660913" cy="637296"/>
          </a:xfrm>
        </p:grpSpPr>
        <p:sp>
          <p:nvSpPr>
            <p:cNvPr id="11975" name="Google Shape;11975;p8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76" name="Google Shape;11976;p81"/>
            <p:cNvGrpSpPr/>
            <p:nvPr/>
          </p:nvGrpSpPr>
          <p:grpSpPr>
            <a:xfrm>
              <a:off x="1706078" y="2092648"/>
              <a:ext cx="660913" cy="575241"/>
              <a:chOff x="1706078" y="2092648"/>
              <a:chExt cx="660913" cy="575241"/>
            </a:xfrm>
          </p:grpSpPr>
          <p:sp>
            <p:nvSpPr>
              <p:cNvPr id="11977" name="Google Shape;11977;p8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0" name="Google Shape;11980;p81"/>
          <p:cNvGrpSpPr/>
          <p:nvPr/>
        </p:nvGrpSpPr>
        <p:grpSpPr>
          <a:xfrm>
            <a:off x="6303104" y="971806"/>
            <a:ext cx="1317459" cy="684168"/>
            <a:chOff x="238125" y="999450"/>
            <a:chExt cx="7140700" cy="3708225"/>
          </a:xfrm>
        </p:grpSpPr>
        <p:sp>
          <p:nvSpPr>
            <p:cNvPr id="11981" name="Google Shape;11981;p8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93" name="Shape 11993"/>
        <p:cNvGrpSpPr/>
        <p:nvPr/>
      </p:nvGrpSpPr>
      <p:grpSpPr>
        <a:xfrm>
          <a:off x="0" y="0"/>
          <a:ext cx="0" cy="0"/>
          <a:chOff x="0" y="0"/>
          <a:chExt cx="0" cy="0"/>
        </a:xfrm>
      </p:grpSpPr>
      <p:grpSp>
        <p:nvGrpSpPr>
          <p:cNvPr id="11994" name="Google Shape;11994;p82"/>
          <p:cNvGrpSpPr/>
          <p:nvPr/>
        </p:nvGrpSpPr>
        <p:grpSpPr>
          <a:xfrm>
            <a:off x="717025" y="967615"/>
            <a:ext cx="1636117" cy="1526144"/>
            <a:chOff x="729238" y="1179665"/>
            <a:chExt cx="1636117" cy="1526144"/>
          </a:xfrm>
        </p:grpSpPr>
        <p:grpSp>
          <p:nvGrpSpPr>
            <p:cNvPr id="11995" name="Google Shape;11995;p82"/>
            <p:cNvGrpSpPr/>
            <p:nvPr/>
          </p:nvGrpSpPr>
          <p:grpSpPr>
            <a:xfrm>
              <a:off x="729238" y="1179665"/>
              <a:ext cx="80700" cy="1526144"/>
              <a:chOff x="729238" y="1179665"/>
              <a:chExt cx="80700" cy="1526144"/>
            </a:xfrm>
          </p:grpSpPr>
          <p:sp>
            <p:nvSpPr>
              <p:cNvPr id="11996" name="Google Shape;11996;p8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82"/>
            <p:cNvGrpSpPr/>
            <p:nvPr/>
          </p:nvGrpSpPr>
          <p:grpSpPr>
            <a:xfrm>
              <a:off x="903098" y="1179665"/>
              <a:ext cx="80700" cy="1526144"/>
              <a:chOff x="903098" y="1179665"/>
              <a:chExt cx="80700" cy="1526144"/>
            </a:xfrm>
          </p:grpSpPr>
          <p:sp>
            <p:nvSpPr>
              <p:cNvPr id="12007" name="Google Shape;12007;p8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82"/>
            <p:cNvGrpSpPr/>
            <p:nvPr/>
          </p:nvGrpSpPr>
          <p:grpSpPr>
            <a:xfrm>
              <a:off x="1076958" y="1179665"/>
              <a:ext cx="80700" cy="1526144"/>
              <a:chOff x="1076958" y="1179665"/>
              <a:chExt cx="80700" cy="1526144"/>
            </a:xfrm>
          </p:grpSpPr>
          <p:sp>
            <p:nvSpPr>
              <p:cNvPr id="12018" name="Google Shape;12018;p8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82"/>
            <p:cNvGrpSpPr/>
            <p:nvPr/>
          </p:nvGrpSpPr>
          <p:grpSpPr>
            <a:xfrm>
              <a:off x="1247707" y="1179665"/>
              <a:ext cx="80700" cy="1526144"/>
              <a:chOff x="1247707" y="1179665"/>
              <a:chExt cx="80700" cy="1526144"/>
            </a:xfrm>
          </p:grpSpPr>
          <p:sp>
            <p:nvSpPr>
              <p:cNvPr id="12029" name="Google Shape;12029;p8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82"/>
            <p:cNvGrpSpPr/>
            <p:nvPr/>
          </p:nvGrpSpPr>
          <p:grpSpPr>
            <a:xfrm>
              <a:off x="1421567" y="1179665"/>
              <a:ext cx="80700" cy="1526144"/>
              <a:chOff x="1421567" y="1179665"/>
              <a:chExt cx="80700" cy="1526144"/>
            </a:xfrm>
          </p:grpSpPr>
          <p:sp>
            <p:nvSpPr>
              <p:cNvPr id="12040" name="Google Shape;12040;p8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82"/>
            <p:cNvGrpSpPr/>
            <p:nvPr/>
          </p:nvGrpSpPr>
          <p:grpSpPr>
            <a:xfrm>
              <a:off x="1592327" y="1179665"/>
              <a:ext cx="80700" cy="1526144"/>
              <a:chOff x="1592327" y="1179665"/>
              <a:chExt cx="80700" cy="1526144"/>
            </a:xfrm>
          </p:grpSpPr>
          <p:sp>
            <p:nvSpPr>
              <p:cNvPr id="12051" name="Google Shape;12051;p8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82"/>
            <p:cNvGrpSpPr/>
            <p:nvPr/>
          </p:nvGrpSpPr>
          <p:grpSpPr>
            <a:xfrm>
              <a:off x="1766187" y="1179665"/>
              <a:ext cx="80700" cy="1526144"/>
              <a:chOff x="1766187" y="1179665"/>
              <a:chExt cx="80700" cy="1526144"/>
            </a:xfrm>
          </p:grpSpPr>
          <p:sp>
            <p:nvSpPr>
              <p:cNvPr id="12062" name="Google Shape;12062;p8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8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2"/>
            <p:cNvGrpSpPr/>
            <p:nvPr/>
          </p:nvGrpSpPr>
          <p:grpSpPr>
            <a:xfrm>
              <a:off x="1936935" y="1179665"/>
              <a:ext cx="80700" cy="1526144"/>
              <a:chOff x="1936935" y="1179665"/>
              <a:chExt cx="80700" cy="1526144"/>
            </a:xfrm>
          </p:grpSpPr>
          <p:sp>
            <p:nvSpPr>
              <p:cNvPr id="12073" name="Google Shape;12073;p8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82"/>
            <p:cNvGrpSpPr/>
            <p:nvPr/>
          </p:nvGrpSpPr>
          <p:grpSpPr>
            <a:xfrm>
              <a:off x="2110795" y="1179665"/>
              <a:ext cx="80700" cy="1526144"/>
              <a:chOff x="2110795" y="1179665"/>
              <a:chExt cx="80700" cy="1526144"/>
            </a:xfrm>
          </p:grpSpPr>
          <p:sp>
            <p:nvSpPr>
              <p:cNvPr id="12084" name="Google Shape;12084;p8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82"/>
            <p:cNvGrpSpPr/>
            <p:nvPr/>
          </p:nvGrpSpPr>
          <p:grpSpPr>
            <a:xfrm>
              <a:off x="2284655" y="1179665"/>
              <a:ext cx="80700" cy="1526144"/>
              <a:chOff x="2284655" y="1179665"/>
              <a:chExt cx="80700" cy="1526144"/>
            </a:xfrm>
          </p:grpSpPr>
          <p:sp>
            <p:nvSpPr>
              <p:cNvPr id="12095" name="Google Shape;12095;p8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5" name="Google Shape;12105;p82"/>
          <p:cNvGrpSpPr/>
          <p:nvPr/>
        </p:nvGrpSpPr>
        <p:grpSpPr>
          <a:xfrm>
            <a:off x="2611692" y="986753"/>
            <a:ext cx="1364248" cy="1102133"/>
            <a:chOff x="2623904" y="1198803"/>
            <a:chExt cx="1364248" cy="1102133"/>
          </a:xfrm>
        </p:grpSpPr>
        <p:grpSp>
          <p:nvGrpSpPr>
            <p:cNvPr id="12106" name="Google Shape;12106;p82"/>
            <p:cNvGrpSpPr/>
            <p:nvPr/>
          </p:nvGrpSpPr>
          <p:grpSpPr>
            <a:xfrm>
              <a:off x="2623907" y="1198803"/>
              <a:ext cx="1364245" cy="273000"/>
              <a:chOff x="2623907" y="1198803"/>
              <a:chExt cx="1364245" cy="273000"/>
            </a:xfrm>
          </p:grpSpPr>
          <p:sp>
            <p:nvSpPr>
              <p:cNvPr id="12107" name="Google Shape;12107;p8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82"/>
            <p:cNvGrpSpPr/>
            <p:nvPr/>
          </p:nvGrpSpPr>
          <p:grpSpPr>
            <a:xfrm>
              <a:off x="2623904" y="1476964"/>
              <a:ext cx="1364245" cy="273000"/>
              <a:chOff x="2623904" y="1476964"/>
              <a:chExt cx="1364245" cy="273000"/>
            </a:xfrm>
          </p:grpSpPr>
          <p:sp>
            <p:nvSpPr>
              <p:cNvPr id="12113" name="Google Shape;12113;p8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82"/>
            <p:cNvGrpSpPr/>
            <p:nvPr/>
          </p:nvGrpSpPr>
          <p:grpSpPr>
            <a:xfrm>
              <a:off x="2623907" y="1749775"/>
              <a:ext cx="1364245" cy="273000"/>
              <a:chOff x="2623907" y="1749775"/>
              <a:chExt cx="1364245" cy="273000"/>
            </a:xfrm>
          </p:grpSpPr>
          <p:sp>
            <p:nvSpPr>
              <p:cNvPr id="12119" name="Google Shape;12119;p8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2"/>
            <p:cNvGrpSpPr/>
            <p:nvPr/>
          </p:nvGrpSpPr>
          <p:grpSpPr>
            <a:xfrm>
              <a:off x="2623904" y="2027936"/>
              <a:ext cx="1364245" cy="273000"/>
              <a:chOff x="2623904" y="2027936"/>
              <a:chExt cx="1364245" cy="273000"/>
            </a:xfrm>
          </p:grpSpPr>
          <p:sp>
            <p:nvSpPr>
              <p:cNvPr id="12125" name="Google Shape;12125;p8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30" name="Google Shape;12130;p82"/>
          <p:cNvGrpSpPr/>
          <p:nvPr/>
        </p:nvGrpSpPr>
        <p:grpSpPr>
          <a:xfrm>
            <a:off x="2601153" y="2445826"/>
            <a:ext cx="1387541" cy="159124"/>
            <a:chOff x="3200660" y="2180272"/>
            <a:chExt cx="2563824" cy="378237"/>
          </a:xfrm>
        </p:grpSpPr>
        <p:sp>
          <p:nvSpPr>
            <p:cNvPr id="12131" name="Google Shape;12131;p8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82"/>
          <p:cNvGrpSpPr/>
          <p:nvPr/>
        </p:nvGrpSpPr>
        <p:grpSpPr>
          <a:xfrm>
            <a:off x="2597677" y="2723590"/>
            <a:ext cx="1390502" cy="159625"/>
            <a:chOff x="3530150" y="2790075"/>
            <a:chExt cx="1962600" cy="225300"/>
          </a:xfrm>
        </p:grpSpPr>
        <p:sp>
          <p:nvSpPr>
            <p:cNvPr id="12150" name="Google Shape;12150;p8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82"/>
          <p:cNvGrpSpPr/>
          <p:nvPr/>
        </p:nvGrpSpPr>
        <p:grpSpPr>
          <a:xfrm>
            <a:off x="2597735" y="3001855"/>
            <a:ext cx="1411629" cy="154175"/>
            <a:chOff x="3558802" y="4011244"/>
            <a:chExt cx="1866000" cy="111600"/>
          </a:xfrm>
        </p:grpSpPr>
        <p:sp>
          <p:nvSpPr>
            <p:cNvPr id="12153" name="Google Shape;12153;p8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5" name="Google Shape;12155;p82"/>
          <p:cNvGrpSpPr/>
          <p:nvPr/>
        </p:nvGrpSpPr>
        <p:grpSpPr>
          <a:xfrm>
            <a:off x="2598023" y="2207425"/>
            <a:ext cx="1383503" cy="119761"/>
            <a:chOff x="3465975" y="2270258"/>
            <a:chExt cx="1986364" cy="171947"/>
          </a:xfrm>
        </p:grpSpPr>
        <p:sp>
          <p:nvSpPr>
            <p:cNvPr id="12156" name="Google Shape;12156;p8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82"/>
          <p:cNvGrpSpPr/>
          <p:nvPr/>
        </p:nvGrpSpPr>
        <p:grpSpPr>
          <a:xfrm>
            <a:off x="2609030" y="3571198"/>
            <a:ext cx="1369531" cy="195460"/>
            <a:chOff x="723300" y="4253549"/>
            <a:chExt cx="2276482" cy="324900"/>
          </a:xfrm>
        </p:grpSpPr>
        <p:sp>
          <p:nvSpPr>
            <p:cNvPr id="12165" name="Google Shape;12165;p8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82"/>
          <p:cNvGrpSpPr/>
          <p:nvPr/>
        </p:nvGrpSpPr>
        <p:grpSpPr>
          <a:xfrm>
            <a:off x="2598591" y="3272439"/>
            <a:ext cx="1389066" cy="180119"/>
            <a:chOff x="705948" y="3788465"/>
            <a:chExt cx="2308953" cy="299400"/>
          </a:xfrm>
        </p:grpSpPr>
        <p:sp>
          <p:nvSpPr>
            <p:cNvPr id="12171" name="Google Shape;12171;p8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82"/>
          <p:cNvGrpSpPr/>
          <p:nvPr/>
        </p:nvGrpSpPr>
        <p:grpSpPr>
          <a:xfrm>
            <a:off x="4195581" y="1876393"/>
            <a:ext cx="1433821" cy="191501"/>
            <a:chOff x="4273350" y="2088443"/>
            <a:chExt cx="1433821" cy="191501"/>
          </a:xfrm>
        </p:grpSpPr>
        <p:grpSp>
          <p:nvGrpSpPr>
            <p:cNvPr id="12177" name="Google Shape;12177;p82"/>
            <p:cNvGrpSpPr/>
            <p:nvPr/>
          </p:nvGrpSpPr>
          <p:grpSpPr>
            <a:xfrm>
              <a:off x="4273350" y="2088443"/>
              <a:ext cx="1433821" cy="0"/>
              <a:chOff x="5224975" y="2962250"/>
              <a:chExt cx="1544400" cy="0"/>
            </a:xfrm>
          </p:grpSpPr>
          <p:cxnSp>
            <p:nvCxnSpPr>
              <p:cNvPr id="12178" name="Google Shape;12178;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179" name="Google Shape;12179;p8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2180" name="Google Shape;12180;p82"/>
            <p:cNvGrpSpPr/>
            <p:nvPr/>
          </p:nvGrpSpPr>
          <p:grpSpPr>
            <a:xfrm>
              <a:off x="4273350" y="2279944"/>
              <a:ext cx="1433821" cy="0"/>
              <a:chOff x="5224975" y="2962250"/>
              <a:chExt cx="1544400" cy="0"/>
            </a:xfrm>
          </p:grpSpPr>
          <p:cxnSp>
            <p:nvCxnSpPr>
              <p:cNvPr id="12181" name="Google Shape;12181;p8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182" name="Google Shape;12182;p8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2183" name="Google Shape;12183;p82"/>
          <p:cNvGrpSpPr/>
          <p:nvPr/>
        </p:nvGrpSpPr>
        <p:grpSpPr>
          <a:xfrm>
            <a:off x="2646528" y="3885297"/>
            <a:ext cx="1304609" cy="294074"/>
            <a:chOff x="2658741" y="4097347"/>
            <a:chExt cx="1304609" cy="294074"/>
          </a:xfrm>
        </p:grpSpPr>
        <p:grpSp>
          <p:nvGrpSpPr>
            <p:cNvPr id="12184" name="Google Shape;12184;p82"/>
            <p:cNvGrpSpPr/>
            <p:nvPr/>
          </p:nvGrpSpPr>
          <p:grpSpPr>
            <a:xfrm>
              <a:off x="2658741" y="4097347"/>
              <a:ext cx="118572" cy="294074"/>
              <a:chOff x="3343310" y="4475555"/>
              <a:chExt cx="127717" cy="316753"/>
            </a:xfrm>
          </p:grpSpPr>
          <p:sp>
            <p:nvSpPr>
              <p:cNvPr id="12185" name="Google Shape;12185;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82"/>
            <p:cNvGrpSpPr/>
            <p:nvPr/>
          </p:nvGrpSpPr>
          <p:grpSpPr>
            <a:xfrm>
              <a:off x="3815519" y="4098388"/>
              <a:ext cx="147831" cy="291991"/>
              <a:chOff x="3527539" y="4476677"/>
              <a:chExt cx="159232" cy="314510"/>
            </a:xfrm>
          </p:grpSpPr>
          <p:sp>
            <p:nvSpPr>
              <p:cNvPr id="12188" name="Google Shape;12188;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82"/>
            <p:cNvGrpSpPr/>
            <p:nvPr/>
          </p:nvGrpSpPr>
          <p:grpSpPr>
            <a:xfrm>
              <a:off x="3511696" y="4098388"/>
              <a:ext cx="147831" cy="291991"/>
              <a:chOff x="3527539" y="4476677"/>
              <a:chExt cx="159232" cy="314510"/>
            </a:xfrm>
          </p:grpSpPr>
          <p:sp>
            <p:nvSpPr>
              <p:cNvPr id="12191" name="Google Shape;12191;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2"/>
            <p:cNvGrpSpPr/>
            <p:nvPr/>
          </p:nvGrpSpPr>
          <p:grpSpPr>
            <a:xfrm>
              <a:off x="3207874" y="4098388"/>
              <a:ext cx="147831" cy="291991"/>
              <a:chOff x="3527539" y="4476677"/>
              <a:chExt cx="159232" cy="314510"/>
            </a:xfrm>
          </p:grpSpPr>
          <p:sp>
            <p:nvSpPr>
              <p:cNvPr id="12194" name="Google Shape;12194;p8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82"/>
            <p:cNvGrpSpPr/>
            <p:nvPr/>
          </p:nvGrpSpPr>
          <p:grpSpPr>
            <a:xfrm>
              <a:off x="2933305" y="4097347"/>
              <a:ext cx="118572" cy="294074"/>
              <a:chOff x="3343310" y="4475555"/>
              <a:chExt cx="127717" cy="316753"/>
            </a:xfrm>
          </p:grpSpPr>
          <p:sp>
            <p:nvSpPr>
              <p:cNvPr id="12197" name="Google Shape;12197;p8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99" name="Google Shape;12199;p82"/>
          <p:cNvGrpSpPr/>
          <p:nvPr/>
        </p:nvGrpSpPr>
        <p:grpSpPr>
          <a:xfrm>
            <a:off x="4197136" y="963991"/>
            <a:ext cx="1430711" cy="751237"/>
            <a:chOff x="5159450" y="1919950"/>
            <a:chExt cx="1541050" cy="862500"/>
          </a:xfrm>
        </p:grpSpPr>
        <p:sp>
          <p:nvSpPr>
            <p:cNvPr id="12200" name="Google Shape;12200;p8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201" name="Google Shape;12201;p82"/>
            <p:cNvGrpSpPr/>
            <p:nvPr/>
          </p:nvGrpSpPr>
          <p:grpSpPr>
            <a:xfrm>
              <a:off x="5159450" y="1919950"/>
              <a:ext cx="1541050" cy="862500"/>
              <a:chOff x="5159450" y="1919950"/>
              <a:chExt cx="1541050" cy="862500"/>
            </a:xfrm>
          </p:grpSpPr>
          <p:cxnSp>
            <p:nvCxnSpPr>
              <p:cNvPr id="12202" name="Google Shape;12202;p8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203" name="Google Shape;12203;p8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204" name="Google Shape;12204;p82"/>
          <p:cNvGrpSpPr/>
          <p:nvPr/>
        </p:nvGrpSpPr>
        <p:grpSpPr>
          <a:xfrm>
            <a:off x="4245274" y="2227761"/>
            <a:ext cx="1334436" cy="967914"/>
            <a:chOff x="4294923" y="2439811"/>
            <a:chExt cx="1334436" cy="967914"/>
          </a:xfrm>
        </p:grpSpPr>
        <p:grpSp>
          <p:nvGrpSpPr>
            <p:cNvPr id="12205" name="Google Shape;12205;p82"/>
            <p:cNvGrpSpPr/>
            <p:nvPr/>
          </p:nvGrpSpPr>
          <p:grpSpPr>
            <a:xfrm>
              <a:off x="4960455" y="2469658"/>
              <a:ext cx="668904" cy="885524"/>
              <a:chOff x="4960455" y="2469658"/>
              <a:chExt cx="668904" cy="885524"/>
            </a:xfrm>
          </p:grpSpPr>
          <p:sp>
            <p:nvSpPr>
              <p:cNvPr id="12206" name="Google Shape;12206;p8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2"/>
            <p:cNvGrpSpPr/>
            <p:nvPr/>
          </p:nvGrpSpPr>
          <p:grpSpPr>
            <a:xfrm>
              <a:off x="4294923" y="2469658"/>
              <a:ext cx="668951" cy="885524"/>
              <a:chOff x="4294923" y="2469658"/>
              <a:chExt cx="668951" cy="885524"/>
            </a:xfrm>
          </p:grpSpPr>
          <p:sp>
            <p:nvSpPr>
              <p:cNvPr id="12213" name="Google Shape;12213;p8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9" name="Google Shape;12219;p8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82"/>
          <p:cNvGrpSpPr/>
          <p:nvPr/>
        </p:nvGrpSpPr>
        <p:grpSpPr>
          <a:xfrm>
            <a:off x="4231477" y="3282206"/>
            <a:ext cx="1430949" cy="897289"/>
            <a:chOff x="4351371" y="3547942"/>
            <a:chExt cx="1345130" cy="843475"/>
          </a:xfrm>
        </p:grpSpPr>
        <p:grpSp>
          <p:nvGrpSpPr>
            <p:cNvPr id="12221" name="Google Shape;12221;p82"/>
            <p:cNvGrpSpPr/>
            <p:nvPr/>
          </p:nvGrpSpPr>
          <p:grpSpPr>
            <a:xfrm>
              <a:off x="4351371" y="4209917"/>
              <a:ext cx="1345130" cy="181500"/>
              <a:chOff x="4351371" y="4209917"/>
              <a:chExt cx="1345130" cy="181500"/>
            </a:xfrm>
          </p:grpSpPr>
          <p:sp>
            <p:nvSpPr>
              <p:cNvPr id="12222" name="Google Shape;12222;p8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23" name="Google Shape;12223;p8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2224" name="Google Shape;12224;p82"/>
            <p:cNvGrpSpPr/>
            <p:nvPr/>
          </p:nvGrpSpPr>
          <p:grpSpPr>
            <a:xfrm>
              <a:off x="4403010" y="3985221"/>
              <a:ext cx="1109518" cy="181500"/>
              <a:chOff x="4403010" y="3985221"/>
              <a:chExt cx="1109518" cy="181500"/>
            </a:xfrm>
          </p:grpSpPr>
          <p:sp>
            <p:nvSpPr>
              <p:cNvPr id="12225" name="Google Shape;12225;p8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26" name="Google Shape;12226;p8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2227" name="Google Shape;12227;p82"/>
            <p:cNvGrpSpPr/>
            <p:nvPr/>
          </p:nvGrpSpPr>
          <p:grpSpPr>
            <a:xfrm>
              <a:off x="4618704" y="3766582"/>
              <a:ext cx="807858" cy="181500"/>
              <a:chOff x="4618704" y="3766582"/>
              <a:chExt cx="807858" cy="181500"/>
            </a:xfrm>
          </p:grpSpPr>
          <p:sp>
            <p:nvSpPr>
              <p:cNvPr id="12228" name="Google Shape;12228;p8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29" name="Google Shape;12229;p8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2230" name="Google Shape;12230;p82"/>
            <p:cNvGrpSpPr/>
            <p:nvPr/>
          </p:nvGrpSpPr>
          <p:grpSpPr>
            <a:xfrm>
              <a:off x="4735238" y="3547942"/>
              <a:ext cx="462839" cy="181500"/>
              <a:chOff x="4735238" y="3547942"/>
              <a:chExt cx="462839" cy="181500"/>
            </a:xfrm>
          </p:grpSpPr>
          <p:sp>
            <p:nvSpPr>
              <p:cNvPr id="12231" name="Google Shape;12231;p8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32" name="Google Shape;12232;p8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233" name="Google Shape;12233;p82"/>
          <p:cNvGrpSpPr/>
          <p:nvPr/>
        </p:nvGrpSpPr>
        <p:grpSpPr>
          <a:xfrm>
            <a:off x="7407835" y="2217530"/>
            <a:ext cx="1020955" cy="928853"/>
            <a:chOff x="926675" y="238125"/>
            <a:chExt cx="5755100" cy="5232975"/>
          </a:xfrm>
        </p:grpSpPr>
        <p:sp>
          <p:nvSpPr>
            <p:cNvPr id="12234" name="Google Shape;12234;p8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82"/>
          <p:cNvGrpSpPr/>
          <p:nvPr/>
        </p:nvGrpSpPr>
        <p:grpSpPr>
          <a:xfrm>
            <a:off x="715208" y="2616265"/>
            <a:ext cx="1695374" cy="1560837"/>
            <a:chOff x="727421" y="2828315"/>
            <a:chExt cx="1695374" cy="1560837"/>
          </a:xfrm>
        </p:grpSpPr>
        <p:grpSp>
          <p:nvGrpSpPr>
            <p:cNvPr id="12239" name="Google Shape;12239;p82"/>
            <p:cNvGrpSpPr/>
            <p:nvPr/>
          </p:nvGrpSpPr>
          <p:grpSpPr>
            <a:xfrm>
              <a:off x="727421" y="2828315"/>
              <a:ext cx="1695374" cy="1560837"/>
              <a:chOff x="734799" y="2782450"/>
              <a:chExt cx="1571100" cy="1577400"/>
            </a:xfrm>
          </p:grpSpPr>
          <p:cxnSp>
            <p:nvCxnSpPr>
              <p:cNvPr id="12240" name="Google Shape;12240;p8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241" name="Google Shape;12241;p8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242" name="Google Shape;12242;p82"/>
            <p:cNvGrpSpPr/>
            <p:nvPr/>
          </p:nvGrpSpPr>
          <p:grpSpPr>
            <a:xfrm>
              <a:off x="819108" y="2882501"/>
              <a:ext cx="1556791" cy="1426186"/>
              <a:chOff x="819108" y="2882501"/>
              <a:chExt cx="1556791" cy="1426186"/>
            </a:xfrm>
          </p:grpSpPr>
          <p:grpSp>
            <p:nvGrpSpPr>
              <p:cNvPr id="12243" name="Google Shape;12243;p82"/>
              <p:cNvGrpSpPr/>
              <p:nvPr/>
            </p:nvGrpSpPr>
            <p:grpSpPr>
              <a:xfrm>
                <a:off x="819108" y="2882501"/>
                <a:ext cx="103104" cy="1426186"/>
                <a:chOff x="4674013" y="3100904"/>
                <a:chExt cx="122758" cy="1698043"/>
              </a:xfrm>
            </p:grpSpPr>
            <p:sp>
              <p:nvSpPr>
                <p:cNvPr id="12244" name="Google Shape;12244;p8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82"/>
              <p:cNvGrpSpPr/>
              <p:nvPr/>
            </p:nvGrpSpPr>
            <p:grpSpPr>
              <a:xfrm>
                <a:off x="1062475" y="2882501"/>
                <a:ext cx="103104" cy="1426186"/>
                <a:chOff x="4940438" y="3100904"/>
                <a:chExt cx="122758" cy="1698043"/>
              </a:xfrm>
            </p:grpSpPr>
            <p:sp>
              <p:nvSpPr>
                <p:cNvPr id="12252" name="Google Shape;12252;p8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82"/>
              <p:cNvGrpSpPr/>
              <p:nvPr/>
            </p:nvGrpSpPr>
            <p:grpSpPr>
              <a:xfrm>
                <a:off x="1299324" y="2882501"/>
                <a:ext cx="103104" cy="1426186"/>
                <a:chOff x="5206863" y="3100904"/>
                <a:chExt cx="122758" cy="1698043"/>
              </a:xfrm>
            </p:grpSpPr>
            <p:sp>
              <p:nvSpPr>
                <p:cNvPr id="12260" name="Google Shape;12260;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82"/>
              <p:cNvGrpSpPr/>
              <p:nvPr/>
            </p:nvGrpSpPr>
            <p:grpSpPr>
              <a:xfrm>
                <a:off x="1786057" y="2882501"/>
                <a:ext cx="103104" cy="1426186"/>
                <a:chOff x="6006138" y="3143629"/>
                <a:chExt cx="122758" cy="1698043"/>
              </a:xfrm>
            </p:grpSpPr>
            <p:sp>
              <p:nvSpPr>
                <p:cNvPr id="12268" name="Google Shape;12268;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82"/>
              <p:cNvGrpSpPr/>
              <p:nvPr/>
            </p:nvGrpSpPr>
            <p:grpSpPr>
              <a:xfrm>
                <a:off x="2029422" y="2882501"/>
                <a:ext cx="103104" cy="1426186"/>
                <a:chOff x="6805413" y="3100904"/>
                <a:chExt cx="122758" cy="1698043"/>
              </a:xfrm>
            </p:grpSpPr>
            <p:sp>
              <p:nvSpPr>
                <p:cNvPr id="12276" name="Google Shape;12276;p8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82"/>
              <p:cNvGrpSpPr/>
              <p:nvPr/>
            </p:nvGrpSpPr>
            <p:grpSpPr>
              <a:xfrm>
                <a:off x="2272795" y="2882501"/>
                <a:ext cx="103104" cy="1426186"/>
                <a:chOff x="5206863" y="3100904"/>
                <a:chExt cx="122758" cy="1698043"/>
              </a:xfrm>
            </p:grpSpPr>
            <p:sp>
              <p:nvSpPr>
                <p:cNvPr id="12284" name="Google Shape;12284;p8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82"/>
              <p:cNvGrpSpPr/>
              <p:nvPr/>
            </p:nvGrpSpPr>
            <p:grpSpPr>
              <a:xfrm>
                <a:off x="1542694" y="2882501"/>
                <a:ext cx="103104" cy="1426186"/>
                <a:chOff x="6006138" y="3143629"/>
                <a:chExt cx="122758" cy="1698043"/>
              </a:xfrm>
            </p:grpSpPr>
            <p:sp>
              <p:nvSpPr>
                <p:cNvPr id="12292" name="Google Shape;12292;p8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99" name="Google Shape;12299;p82"/>
          <p:cNvGrpSpPr/>
          <p:nvPr/>
        </p:nvGrpSpPr>
        <p:grpSpPr>
          <a:xfrm>
            <a:off x="5671259" y="3305987"/>
            <a:ext cx="2749952" cy="870677"/>
            <a:chOff x="238125" y="1725700"/>
            <a:chExt cx="7139025" cy="2260325"/>
          </a:xfrm>
        </p:grpSpPr>
        <p:sp>
          <p:nvSpPr>
            <p:cNvPr id="12300" name="Google Shape;12300;p8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82"/>
          <p:cNvGrpSpPr/>
          <p:nvPr/>
        </p:nvGrpSpPr>
        <p:grpSpPr>
          <a:xfrm>
            <a:off x="5941423" y="2247733"/>
            <a:ext cx="1105452" cy="916747"/>
            <a:chOff x="5249100" y="1210600"/>
            <a:chExt cx="3502700" cy="2904775"/>
          </a:xfrm>
        </p:grpSpPr>
        <p:sp>
          <p:nvSpPr>
            <p:cNvPr id="12311" name="Google Shape;12311;p8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15" name="Google Shape;12315;p8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2316" name="Google Shape;12316;p8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2317" name="Google Shape;12317;p8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2318" name="Google Shape;12318;p8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2319" name="Google Shape;12319;p8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82"/>
          <p:cNvGrpSpPr/>
          <p:nvPr/>
        </p:nvGrpSpPr>
        <p:grpSpPr>
          <a:xfrm>
            <a:off x="7123971" y="967151"/>
            <a:ext cx="1304650" cy="1124856"/>
            <a:chOff x="7287122" y="1165658"/>
            <a:chExt cx="1219413" cy="1051365"/>
          </a:xfrm>
        </p:grpSpPr>
        <p:grpSp>
          <p:nvGrpSpPr>
            <p:cNvPr id="12321" name="Google Shape;12321;p82"/>
            <p:cNvGrpSpPr/>
            <p:nvPr/>
          </p:nvGrpSpPr>
          <p:grpSpPr>
            <a:xfrm>
              <a:off x="7287122" y="1969723"/>
              <a:ext cx="1219413" cy="247300"/>
              <a:chOff x="7287122" y="1969723"/>
              <a:chExt cx="1219413" cy="247300"/>
            </a:xfrm>
          </p:grpSpPr>
          <p:sp>
            <p:nvSpPr>
              <p:cNvPr id="12322" name="Google Shape;12322;p8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3" name="Google Shape;12323;p82"/>
              <p:cNvGrpSpPr/>
              <p:nvPr/>
            </p:nvGrpSpPr>
            <p:grpSpPr>
              <a:xfrm>
                <a:off x="7287122" y="2063892"/>
                <a:ext cx="1151753" cy="73428"/>
                <a:chOff x="7287122" y="2063892"/>
                <a:chExt cx="1151753" cy="73428"/>
              </a:xfrm>
            </p:grpSpPr>
            <p:sp>
              <p:nvSpPr>
                <p:cNvPr id="12324" name="Google Shape;12324;p8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25" name="Google Shape;12325;p8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326" name="Google Shape;12326;p82"/>
            <p:cNvGrpSpPr/>
            <p:nvPr/>
          </p:nvGrpSpPr>
          <p:grpSpPr>
            <a:xfrm>
              <a:off x="7287122" y="1712201"/>
              <a:ext cx="1219403" cy="246767"/>
              <a:chOff x="7287122" y="1712201"/>
              <a:chExt cx="1219403" cy="246767"/>
            </a:xfrm>
          </p:grpSpPr>
          <p:sp>
            <p:nvSpPr>
              <p:cNvPr id="12327" name="Google Shape;12327;p8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8" name="Google Shape;12328;p82"/>
              <p:cNvGrpSpPr/>
              <p:nvPr/>
            </p:nvGrpSpPr>
            <p:grpSpPr>
              <a:xfrm>
                <a:off x="7287122" y="1842861"/>
                <a:ext cx="1005303" cy="73419"/>
                <a:chOff x="7287122" y="1842861"/>
                <a:chExt cx="1005303" cy="73419"/>
              </a:xfrm>
            </p:grpSpPr>
            <p:sp>
              <p:nvSpPr>
                <p:cNvPr id="12329" name="Google Shape;12329;p8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30" name="Google Shape;12330;p8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331" name="Google Shape;12331;p82"/>
            <p:cNvGrpSpPr/>
            <p:nvPr/>
          </p:nvGrpSpPr>
          <p:grpSpPr>
            <a:xfrm>
              <a:off x="7287122" y="1447520"/>
              <a:ext cx="1219403" cy="286667"/>
              <a:chOff x="7287122" y="1447520"/>
              <a:chExt cx="1219403" cy="286667"/>
            </a:xfrm>
          </p:grpSpPr>
          <p:sp>
            <p:nvSpPr>
              <p:cNvPr id="12332" name="Google Shape;12332;p8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3" name="Google Shape;12333;p82"/>
              <p:cNvGrpSpPr/>
              <p:nvPr/>
            </p:nvGrpSpPr>
            <p:grpSpPr>
              <a:xfrm>
                <a:off x="7287122" y="1581977"/>
                <a:ext cx="852803" cy="73428"/>
                <a:chOff x="7287122" y="1581977"/>
                <a:chExt cx="852803" cy="73428"/>
              </a:xfrm>
            </p:grpSpPr>
            <p:sp>
              <p:nvSpPr>
                <p:cNvPr id="12334" name="Google Shape;12334;p8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35" name="Google Shape;12335;p8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336" name="Google Shape;12336;p82"/>
            <p:cNvGrpSpPr/>
            <p:nvPr/>
          </p:nvGrpSpPr>
          <p:grpSpPr>
            <a:xfrm>
              <a:off x="7287122" y="1165658"/>
              <a:ext cx="1219403" cy="344253"/>
              <a:chOff x="7287122" y="1165658"/>
              <a:chExt cx="1219403" cy="344253"/>
            </a:xfrm>
          </p:grpSpPr>
          <p:sp>
            <p:nvSpPr>
              <p:cNvPr id="12337" name="Google Shape;12337;p8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8" name="Google Shape;12338;p82"/>
              <p:cNvGrpSpPr/>
              <p:nvPr/>
            </p:nvGrpSpPr>
            <p:grpSpPr>
              <a:xfrm>
                <a:off x="7287122" y="1341025"/>
                <a:ext cx="695703" cy="73419"/>
                <a:chOff x="7287122" y="1341025"/>
                <a:chExt cx="695703" cy="73419"/>
              </a:xfrm>
            </p:grpSpPr>
            <p:sp>
              <p:nvSpPr>
                <p:cNvPr id="12339" name="Google Shape;12339;p8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0" name="Google Shape;12340;p8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2341" name="Google Shape;12341;p82"/>
          <p:cNvGrpSpPr/>
          <p:nvPr/>
        </p:nvGrpSpPr>
        <p:grpSpPr>
          <a:xfrm>
            <a:off x="5790463" y="973174"/>
            <a:ext cx="1397729" cy="1098540"/>
            <a:chOff x="5900602" y="1193063"/>
            <a:chExt cx="1299851" cy="1021707"/>
          </a:xfrm>
        </p:grpSpPr>
        <p:grpSp>
          <p:nvGrpSpPr>
            <p:cNvPr id="12342" name="Google Shape;12342;p82"/>
            <p:cNvGrpSpPr/>
            <p:nvPr/>
          </p:nvGrpSpPr>
          <p:grpSpPr>
            <a:xfrm>
              <a:off x="6520337" y="1193063"/>
              <a:ext cx="341815" cy="799959"/>
              <a:chOff x="6520337" y="1193063"/>
              <a:chExt cx="341815" cy="799959"/>
            </a:xfrm>
          </p:grpSpPr>
          <p:grpSp>
            <p:nvGrpSpPr>
              <p:cNvPr id="12343" name="Google Shape;12343;p82"/>
              <p:cNvGrpSpPr/>
              <p:nvPr/>
            </p:nvGrpSpPr>
            <p:grpSpPr>
              <a:xfrm>
                <a:off x="6520337" y="1589527"/>
                <a:ext cx="213950" cy="403494"/>
                <a:chOff x="6520337" y="1589527"/>
                <a:chExt cx="213950" cy="403494"/>
              </a:xfrm>
            </p:grpSpPr>
            <p:sp>
              <p:nvSpPr>
                <p:cNvPr id="12344" name="Google Shape;12344;p8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82"/>
              <p:cNvGrpSpPr/>
              <p:nvPr/>
            </p:nvGrpSpPr>
            <p:grpSpPr>
              <a:xfrm>
                <a:off x="6577204" y="1193063"/>
                <a:ext cx="284947" cy="464512"/>
                <a:chOff x="6577204" y="1193063"/>
                <a:chExt cx="284947" cy="464512"/>
              </a:xfrm>
            </p:grpSpPr>
            <p:sp>
              <p:nvSpPr>
                <p:cNvPr id="12347" name="Google Shape;12347;p8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48" name="Google Shape;12348;p8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349" name="Google Shape;12349;p82"/>
            <p:cNvGrpSpPr/>
            <p:nvPr/>
          </p:nvGrpSpPr>
          <p:grpSpPr>
            <a:xfrm>
              <a:off x="6238903" y="1193063"/>
              <a:ext cx="300475" cy="900152"/>
              <a:chOff x="6238903" y="1193063"/>
              <a:chExt cx="300475" cy="900152"/>
            </a:xfrm>
          </p:grpSpPr>
          <p:grpSp>
            <p:nvGrpSpPr>
              <p:cNvPr id="12350" name="Google Shape;12350;p82"/>
              <p:cNvGrpSpPr/>
              <p:nvPr/>
            </p:nvGrpSpPr>
            <p:grpSpPr>
              <a:xfrm>
                <a:off x="6290865" y="1489315"/>
                <a:ext cx="248514" cy="603900"/>
                <a:chOff x="6290865" y="1489315"/>
                <a:chExt cx="248514" cy="603900"/>
              </a:xfrm>
            </p:grpSpPr>
            <p:sp>
              <p:nvSpPr>
                <p:cNvPr id="12351" name="Google Shape;12351;p8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82"/>
              <p:cNvGrpSpPr/>
              <p:nvPr/>
            </p:nvGrpSpPr>
            <p:grpSpPr>
              <a:xfrm>
                <a:off x="6238903" y="1193063"/>
                <a:ext cx="284947" cy="333087"/>
                <a:chOff x="6238903" y="1193063"/>
                <a:chExt cx="284947" cy="333087"/>
              </a:xfrm>
            </p:grpSpPr>
            <p:sp>
              <p:nvSpPr>
                <p:cNvPr id="12354" name="Google Shape;12354;p8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55" name="Google Shape;12355;p8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356" name="Google Shape;12356;p82"/>
            <p:cNvGrpSpPr/>
            <p:nvPr/>
          </p:nvGrpSpPr>
          <p:grpSpPr>
            <a:xfrm>
              <a:off x="5900602" y="1193063"/>
              <a:ext cx="444345" cy="1021707"/>
              <a:chOff x="5900602" y="1193063"/>
              <a:chExt cx="444345" cy="1021707"/>
            </a:xfrm>
          </p:grpSpPr>
          <p:grpSp>
            <p:nvGrpSpPr>
              <p:cNvPr id="12357" name="Google Shape;12357;p82"/>
              <p:cNvGrpSpPr/>
              <p:nvPr/>
            </p:nvGrpSpPr>
            <p:grpSpPr>
              <a:xfrm>
                <a:off x="6046501" y="1367785"/>
                <a:ext cx="298446" cy="846986"/>
                <a:chOff x="6046501" y="1367785"/>
                <a:chExt cx="298446" cy="846986"/>
              </a:xfrm>
            </p:grpSpPr>
            <p:sp>
              <p:nvSpPr>
                <p:cNvPr id="12358" name="Google Shape;12358;p8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82"/>
              <p:cNvGrpSpPr/>
              <p:nvPr/>
            </p:nvGrpSpPr>
            <p:grpSpPr>
              <a:xfrm>
                <a:off x="5900602" y="1193063"/>
                <a:ext cx="284947" cy="182312"/>
                <a:chOff x="5900602" y="1193063"/>
                <a:chExt cx="284947" cy="182312"/>
              </a:xfrm>
            </p:grpSpPr>
            <p:sp>
              <p:nvSpPr>
                <p:cNvPr id="12361" name="Google Shape;12361;p8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62" name="Google Shape;12362;p8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2363" name="Google Shape;12363;p82"/>
            <p:cNvGrpSpPr/>
            <p:nvPr/>
          </p:nvGrpSpPr>
          <p:grpSpPr>
            <a:xfrm>
              <a:off x="6738300" y="1193063"/>
              <a:ext cx="462153" cy="707634"/>
              <a:chOff x="6738300" y="1193063"/>
              <a:chExt cx="462153" cy="707634"/>
            </a:xfrm>
          </p:grpSpPr>
          <p:grpSp>
            <p:nvGrpSpPr>
              <p:cNvPr id="12364" name="Google Shape;12364;p82"/>
              <p:cNvGrpSpPr/>
              <p:nvPr/>
            </p:nvGrpSpPr>
            <p:grpSpPr>
              <a:xfrm>
                <a:off x="6915505" y="1193063"/>
                <a:ext cx="284947" cy="597387"/>
                <a:chOff x="6915505" y="1193063"/>
                <a:chExt cx="284947" cy="597387"/>
              </a:xfrm>
            </p:grpSpPr>
            <p:sp>
              <p:nvSpPr>
                <p:cNvPr id="12365" name="Google Shape;12365;p8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66" name="Google Shape;12366;p8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2367" name="Google Shape;12367;p82"/>
              <p:cNvGrpSpPr/>
              <p:nvPr/>
            </p:nvGrpSpPr>
            <p:grpSpPr>
              <a:xfrm>
                <a:off x="6738300" y="1684725"/>
                <a:ext cx="230066" cy="215971"/>
                <a:chOff x="6738300" y="1684725"/>
                <a:chExt cx="230066" cy="215971"/>
              </a:xfrm>
            </p:grpSpPr>
            <p:sp>
              <p:nvSpPr>
                <p:cNvPr id="12368" name="Google Shape;12368;p8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73" name="Shape 12373"/>
        <p:cNvGrpSpPr/>
        <p:nvPr/>
      </p:nvGrpSpPr>
      <p:grpSpPr>
        <a:xfrm>
          <a:off x="0" y="0"/>
          <a:ext cx="0" cy="0"/>
          <a:chOff x="0" y="0"/>
          <a:chExt cx="0" cy="0"/>
        </a:xfrm>
      </p:grpSpPr>
      <p:grpSp>
        <p:nvGrpSpPr>
          <p:cNvPr id="12374" name="Google Shape;12374;p83"/>
          <p:cNvGrpSpPr/>
          <p:nvPr/>
        </p:nvGrpSpPr>
        <p:grpSpPr>
          <a:xfrm>
            <a:off x="839307" y="2318098"/>
            <a:ext cx="387992" cy="329326"/>
            <a:chOff x="839307" y="2318098"/>
            <a:chExt cx="387992" cy="329326"/>
          </a:xfrm>
        </p:grpSpPr>
        <p:sp>
          <p:nvSpPr>
            <p:cNvPr id="12375" name="Google Shape;12375;p83"/>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3"/>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3"/>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3"/>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3"/>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3"/>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3"/>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3"/>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3"/>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3"/>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83"/>
          <p:cNvGrpSpPr/>
          <p:nvPr/>
        </p:nvGrpSpPr>
        <p:grpSpPr>
          <a:xfrm>
            <a:off x="1414990" y="2289671"/>
            <a:ext cx="387073" cy="385996"/>
            <a:chOff x="1414990" y="2289671"/>
            <a:chExt cx="387073" cy="385996"/>
          </a:xfrm>
        </p:grpSpPr>
        <p:sp>
          <p:nvSpPr>
            <p:cNvPr id="12386" name="Google Shape;12386;p83"/>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3"/>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3"/>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3"/>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3"/>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3"/>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3"/>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3"/>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3"/>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3"/>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3"/>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3"/>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3"/>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3"/>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3"/>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3"/>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3"/>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3"/>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83"/>
          <p:cNvGrpSpPr/>
          <p:nvPr/>
        </p:nvGrpSpPr>
        <p:grpSpPr>
          <a:xfrm>
            <a:off x="1989911" y="2306065"/>
            <a:ext cx="387099" cy="353207"/>
            <a:chOff x="1989911" y="2306065"/>
            <a:chExt cx="387099" cy="353207"/>
          </a:xfrm>
        </p:grpSpPr>
        <p:sp>
          <p:nvSpPr>
            <p:cNvPr id="12405" name="Google Shape;12405;p83"/>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3"/>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3"/>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3"/>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3"/>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3"/>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3"/>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83"/>
          <p:cNvGrpSpPr/>
          <p:nvPr/>
        </p:nvGrpSpPr>
        <p:grpSpPr>
          <a:xfrm>
            <a:off x="2593102" y="2288778"/>
            <a:ext cx="204663" cy="363007"/>
            <a:chOff x="2593102" y="2288778"/>
            <a:chExt cx="204663" cy="363007"/>
          </a:xfrm>
        </p:grpSpPr>
        <p:sp>
          <p:nvSpPr>
            <p:cNvPr id="12413" name="Google Shape;12413;p83"/>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3"/>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3"/>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3"/>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3"/>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3"/>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3"/>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3"/>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3"/>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83"/>
          <p:cNvGrpSpPr/>
          <p:nvPr/>
        </p:nvGrpSpPr>
        <p:grpSpPr>
          <a:xfrm>
            <a:off x="2970874" y="2329763"/>
            <a:ext cx="403651" cy="305996"/>
            <a:chOff x="2970874" y="2329763"/>
            <a:chExt cx="403651" cy="305996"/>
          </a:xfrm>
        </p:grpSpPr>
        <p:sp>
          <p:nvSpPr>
            <p:cNvPr id="12423" name="Google Shape;12423;p83"/>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3"/>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3"/>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3"/>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3"/>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3"/>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3"/>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3"/>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3"/>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83"/>
          <p:cNvGrpSpPr/>
          <p:nvPr/>
        </p:nvGrpSpPr>
        <p:grpSpPr>
          <a:xfrm>
            <a:off x="3545795" y="2318755"/>
            <a:ext cx="387835" cy="327933"/>
            <a:chOff x="3545795" y="2318755"/>
            <a:chExt cx="387835" cy="327933"/>
          </a:xfrm>
        </p:grpSpPr>
        <p:sp>
          <p:nvSpPr>
            <p:cNvPr id="12433" name="Google Shape;12433;p83"/>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3"/>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3"/>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6" name="Google Shape;12436;p83"/>
            <p:cNvGrpSpPr/>
            <p:nvPr/>
          </p:nvGrpSpPr>
          <p:grpSpPr>
            <a:xfrm>
              <a:off x="3545795" y="2322301"/>
              <a:ext cx="387835" cy="324387"/>
              <a:chOff x="3545795" y="2322301"/>
              <a:chExt cx="387835" cy="324387"/>
            </a:xfrm>
          </p:grpSpPr>
          <p:sp>
            <p:nvSpPr>
              <p:cNvPr id="12437" name="Google Shape;12437;p83"/>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3"/>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3"/>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3"/>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3"/>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3"/>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3"/>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44" name="Google Shape;12444;p83"/>
          <p:cNvGrpSpPr/>
          <p:nvPr/>
        </p:nvGrpSpPr>
        <p:grpSpPr>
          <a:xfrm>
            <a:off x="4718468" y="2306984"/>
            <a:ext cx="364294" cy="351552"/>
            <a:chOff x="4718468" y="2306984"/>
            <a:chExt cx="364294" cy="351552"/>
          </a:xfrm>
        </p:grpSpPr>
        <p:sp>
          <p:nvSpPr>
            <p:cNvPr id="12445" name="Google Shape;12445;p83"/>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3"/>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3"/>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3"/>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3"/>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3"/>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3"/>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3"/>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3"/>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3"/>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5" name="Google Shape;12455;p83"/>
          <p:cNvGrpSpPr/>
          <p:nvPr/>
        </p:nvGrpSpPr>
        <p:grpSpPr>
          <a:xfrm>
            <a:off x="4147908" y="2303017"/>
            <a:ext cx="361194" cy="359355"/>
            <a:chOff x="4147908" y="2303017"/>
            <a:chExt cx="361194" cy="359355"/>
          </a:xfrm>
        </p:grpSpPr>
        <p:sp>
          <p:nvSpPr>
            <p:cNvPr id="12456" name="Google Shape;12456;p83"/>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3"/>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3"/>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3"/>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3"/>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3"/>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3"/>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3"/>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3"/>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3"/>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3"/>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3"/>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3"/>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3"/>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83"/>
          <p:cNvGrpSpPr/>
          <p:nvPr/>
        </p:nvGrpSpPr>
        <p:grpSpPr>
          <a:xfrm>
            <a:off x="5292128" y="2299891"/>
            <a:ext cx="367027" cy="365214"/>
            <a:chOff x="5292128" y="2299891"/>
            <a:chExt cx="367027" cy="365214"/>
          </a:xfrm>
        </p:grpSpPr>
        <p:sp>
          <p:nvSpPr>
            <p:cNvPr id="12471" name="Google Shape;12471;p83"/>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3"/>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3"/>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3"/>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3"/>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3"/>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83"/>
          <p:cNvGrpSpPr/>
          <p:nvPr/>
        </p:nvGrpSpPr>
        <p:grpSpPr>
          <a:xfrm>
            <a:off x="5873617" y="2309901"/>
            <a:ext cx="345720" cy="345720"/>
            <a:chOff x="5873617" y="2309901"/>
            <a:chExt cx="345720" cy="345720"/>
          </a:xfrm>
        </p:grpSpPr>
        <p:sp>
          <p:nvSpPr>
            <p:cNvPr id="12478" name="Google Shape;12478;p83"/>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3"/>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3"/>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3"/>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3"/>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3"/>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3"/>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3"/>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3"/>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3"/>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3"/>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3"/>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3"/>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3"/>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3"/>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3"/>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3"/>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3"/>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3"/>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83"/>
          <p:cNvGrpSpPr/>
          <p:nvPr/>
        </p:nvGrpSpPr>
        <p:grpSpPr>
          <a:xfrm>
            <a:off x="6863329" y="2297710"/>
            <a:ext cx="391460" cy="370127"/>
            <a:chOff x="6863329" y="2297710"/>
            <a:chExt cx="391460" cy="370127"/>
          </a:xfrm>
        </p:grpSpPr>
        <p:sp>
          <p:nvSpPr>
            <p:cNvPr id="12498" name="Google Shape;12498;p83"/>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3"/>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3"/>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3"/>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3"/>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3"/>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3"/>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3"/>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3"/>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83"/>
          <p:cNvGrpSpPr/>
          <p:nvPr/>
        </p:nvGrpSpPr>
        <p:grpSpPr>
          <a:xfrm>
            <a:off x="7421488" y="2318518"/>
            <a:ext cx="342620" cy="328459"/>
            <a:chOff x="7421488" y="2318518"/>
            <a:chExt cx="342620" cy="328459"/>
          </a:xfrm>
        </p:grpSpPr>
        <p:sp>
          <p:nvSpPr>
            <p:cNvPr id="12508" name="Google Shape;12508;p83"/>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3"/>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3"/>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3"/>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3"/>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3"/>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3"/>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83"/>
          <p:cNvGrpSpPr/>
          <p:nvPr/>
        </p:nvGrpSpPr>
        <p:grpSpPr>
          <a:xfrm>
            <a:off x="2508373" y="2779889"/>
            <a:ext cx="337523" cy="337680"/>
            <a:chOff x="2508373" y="2779889"/>
            <a:chExt cx="337523" cy="337680"/>
          </a:xfrm>
        </p:grpSpPr>
        <p:sp>
          <p:nvSpPr>
            <p:cNvPr id="12516" name="Google Shape;12516;p83"/>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3"/>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3"/>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3"/>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3"/>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3"/>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83"/>
          <p:cNvGrpSpPr/>
          <p:nvPr/>
        </p:nvGrpSpPr>
        <p:grpSpPr>
          <a:xfrm>
            <a:off x="1884401" y="4141593"/>
            <a:ext cx="410613" cy="372229"/>
            <a:chOff x="1884401" y="4141593"/>
            <a:chExt cx="410613" cy="372229"/>
          </a:xfrm>
        </p:grpSpPr>
        <p:sp>
          <p:nvSpPr>
            <p:cNvPr id="12523" name="Google Shape;12523;p83"/>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3"/>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3"/>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3"/>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3"/>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3"/>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3"/>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83"/>
          <p:cNvGrpSpPr/>
          <p:nvPr/>
        </p:nvGrpSpPr>
        <p:grpSpPr>
          <a:xfrm>
            <a:off x="1430832" y="2773689"/>
            <a:ext cx="294515" cy="349897"/>
            <a:chOff x="1430832" y="2773689"/>
            <a:chExt cx="294515" cy="349897"/>
          </a:xfrm>
        </p:grpSpPr>
        <p:sp>
          <p:nvSpPr>
            <p:cNvPr id="12531" name="Google Shape;12531;p83"/>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3"/>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3"/>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3"/>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3"/>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3"/>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3"/>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3"/>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3"/>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3"/>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3"/>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3"/>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3"/>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83"/>
          <p:cNvGrpSpPr/>
          <p:nvPr/>
        </p:nvGrpSpPr>
        <p:grpSpPr>
          <a:xfrm>
            <a:off x="3082217" y="2788586"/>
            <a:ext cx="288866" cy="320236"/>
            <a:chOff x="3082217" y="2788586"/>
            <a:chExt cx="288866" cy="320236"/>
          </a:xfrm>
        </p:grpSpPr>
        <p:sp>
          <p:nvSpPr>
            <p:cNvPr id="12545" name="Google Shape;12545;p83"/>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3"/>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3"/>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3"/>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3"/>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3"/>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3"/>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83"/>
          <p:cNvGrpSpPr/>
          <p:nvPr/>
        </p:nvGrpSpPr>
        <p:grpSpPr>
          <a:xfrm>
            <a:off x="3610557" y="2780704"/>
            <a:ext cx="325017" cy="336052"/>
            <a:chOff x="3610557" y="2780704"/>
            <a:chExt cx="325017" cy="336052"/>
          </a:xfrm>
        </p:grpSpPr>
        <p:sp>
          <p:nvSpPr>
            <p:cNvPr id="12553" name="Google Shape;12553;p8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6" name="Google Shape;12556;p83"/>
          <p:cNvGrpSpPr/>
          <p:nvPr/>
        </p:nvGrpSpPr>
        <p:grpSpPr>
          <a:xfrm>
            <a:off x="4179067" y="2811495"/>
            <a:ext cx="286475" cy="274390"/>
            <a:chOff x="4179067" y="2811495"/>
            <a:chExt cx="286475" cy="274390"/>
          </a:xfrm>
        </p:grpSpPr>
        <p:sp>
          <p:nvSpPr>
            <p:cNvPr id="12557" name="Google Shape;12557;p83"/>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3"/>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3"/>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3"/>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3"/>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3"/>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3"/>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3"/>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3"/>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83"/>
          <p:cNvGrpSpPr/>
          <p:nvPr/>
        </p:nvGrpSpPr>
        <p:grpSpPr>
          <a:xfrm>
            <a:off x="4686757" y="2762156"/>
            <a:ext cx="371047" cy="374199"/>
            <a:chOff x="4686757" y="2762156"/>
            <a:chExt cx="371047" cy="374199"/>
          </a:xfrm>
        </p:grpSpPr>
        <p:sp>
          <p:nvSpPr>
            <p:cNvPr id="12567" name="Google Shape;12567;p83"/>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3"/>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3"/>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3"/>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3"/>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3"/>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3"/>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83"/>
          <p:cNvGrpSpPr/>
          <p:nvPr/>
        </p:nvGrpSpPr>
        <p:grpSpPr>
          <a:xfrm>
            <a:off x="5221613" y="2784802"/>
            <a:ext cx="406567" cy="327855"/>
            <a:chOff x="5221613" y="2784802"/>
            <a:chExt cx="406567" cy="327855"/>
          </a:xfrm>
        </p:grpSpPr>
        <p:sp>
          <p:nvSpPr>
            <p:cNvPr id="12575" name="Google Shape;12575;p83"/>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3"/>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3"/>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3"/>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3"/>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3"/>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3"/>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3"/>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3"/>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3"/>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3"/>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3"/>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3"/>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3"/>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3"/>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3"/>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3"/>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3"/>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3"/>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3"/>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3"/>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3"/>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3"/>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3"/>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3"/>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3"/>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3"/>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3"/>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3"/>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3"/>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3"/>
          <p:cNvGrpSpPr/>
          <p:nvPr/>
        </p:nvGrpSpPr>
        <p:grpSpPr>
          <a:xfrm>
            <a:off x="5812586" y="2760921"/>
            <a:ext cx="303605" cy="375434"/>
            <a:chOff x="5812586" y="2760921"/>
            <a:chExt cx="303605" cy="375434"/>
          </a:xfrm>
        </p:grpSpPr>
        <p:sp>
          <p:nvSpPr>
            <p:cNvPr id="12606" name="Google Shape;12606;p83"/>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3"/>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3"/>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3"/>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3"/>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3"/>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3"/>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3"/>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3"/>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3"/>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3"/>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83"/>
          <p:cNvGrpSpPr/>
          <p:nvPr/>
        </p:nvGrpSpPr>
        <p:grpSpPr>
          <a:xfrm>
            <a:off x="6334673" y="2759633"/>
            <a:ext cx="378508" cy="378166"/>
            <a:chOff x="6334673" y="2759633"/>
            <a:chExt cx="378508" cy="378166"/>
          </a:xfrm>
        </p:grpSpPr>
        <p:sp>
          <p:nvSpPr>
            <p:cNvPr id="12618" name="Google Shape;12618;p83"/>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3"/>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3"/>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3"/>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3"/>
          <p:cNvGrpSpPr/>
          <p:nvPr/>
        </p:nvGrpSpPr>
        <p:grpSpPr>
          <a:xfrm>
            <a:off x="8012645" y="2806477"/>
            <a:ext cx="319763" cy="284505"/>
            <a:chOff x="8012645" y="2806477"/>
            <a:chExt cx="319763" cy="284505"/>
          </a:xfrm>
        </p:grpSpPr>
        <p:sp>
          <p:nvSpPr>
            <p:cNvPr id="12623" name="Google Shape;12623;p83"/>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3"/>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3"/>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3"/>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3"/>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3"/>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3"/>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3"/>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3"/>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3"/>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83"/>
          <p:cNvGrpSpPr/>
          <p:nvPr/>
        </p:nvGrpSpPr>
        <p:grpSpPr>
          <a:xfrm>
            <a:off x="2454435" y="4162138"/>
            <a:ext cx="385339" cy="388071"/>
            <a:chOff x="2454435" y="4162138"/>
            <a:chExt cx="385339" cy="388071"/>
          </a:xfrm>
        </p:grpSpPr>
        <p:sp>
          <p:nvSpPr>
            <p:cNvPr id="12634" name="Google Shape;12634;p83"/>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3"/>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3"/>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3"/>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3"/>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3"/>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3"/>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3"/>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3"/>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3"/>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3"/>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83"/>
          <p:cNvGrpSpPr/>
          <p:nvPr/>
        </p:nvGrpSpPr>
        <p:grpSpPr>
          <a:xfrm>
            <a:off x="3601939" y="4161192"/>
            <a:ext cx="275178" cy="388912"/>
            <a:chOff x="3601939" y="4161192"/>
            <a:chExt cx="275178" cy="388912"/>
          </a:xfrm>
        </p:grpSpPr>
        <p:sp>
          <p:nvSpPr>
            <p:cNvPr id="12646" name="Google Shape;12646;p83"/>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3"/>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3"/>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3"/>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3"/>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3"/>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3"/>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3"/>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3"/>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3"/>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83"/>
          <p:cNvGrpSpPr/>
          <p:nvPr/>
        </p:nvGrpSpPr>
        <p:grpSpPr>
          <a:xfrm>
            <a:off x="836023" y="3215146"/>
            <a:ext cx="375802" cy="371677"/>
            <a:chOff x="836023" y="3215146"/>
            <a:chExt cx="375802" cy="371677"/>
          </a:xfrm>
        </p:grpSpPr>
        <p:sp>
          <p:nvSpPr>
            <p:cNvPr id="12657" name="Google Shape;12657;p83"/>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3"/>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3"/>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3"/>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3"/>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3"/>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3"/>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3"/>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3"/>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3"/>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3"/>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3"/>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3"/>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3"/>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3"/>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3"/>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83"/>
          <p:cNvGrpSpPr/>
          <p:nvPr/>
        </p:nvGrpSpPr>
        <p:grpSpPr>
          <a:xfrm>
            <a:off x="1356297" y="3210890"/>
            <a:ext cx="431368" cy="380189"/>
            <a:chOff x="1356297" y="3210890"/>
            <a:chExt cx="431368" cy="380189"/>
          </a:xfrm>
        </p:grpSpPr>
        <p:sp>
          <p:nvSpPr>
            <p:cNvPr id="12674" name="Google Shape;12674;p83"/>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3"/>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3"/>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3"/>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3"/>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3"/>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3"/>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3"/>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3"/>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3"/>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3"/>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3"/>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3"/>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83"/>
          <p:cNvGrpSpPr/>
          <p:nvPr/>
        </p:nvGrpSpPr>
        <p:grpSpPr>
          <a:xfrm>
            <a:off x="1903737" y="3215540"/>
            <a:ext cx="411874" cy="370731"/>
            <a:chOff x="1903737" y="3215540"/>
            <a:chExt cx="411874" cy="370731"/>
          </a:xfrm>
        </p:grpSpPr>
        <p:sp>
          <p:nvSpPr>
            <p:cNvPr id="12688" name="Google Shape;12688;p83"/>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3"/>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3"/>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3"/>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3"/>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3"/>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3"/>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3"/>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3"/>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83"/>
          <p:cNvGrpSpPr/>
          <p:nvPr/>
        </p:nvGrpSpPr>
        <p:grpSpPr>
          <a:xfrm>
            <a:off x="2468465" y="3248854"/>
            <a:ext cx="397818" cy="304078"/>
            <a:chOff x="2468465" y="3248854"/>
            <a:chExt cx="397818" cy="304078"/>
          </a:xfrm>
        </p:grpSpPr>
        <p:sp>
          <p:nvSpPr>
            <p:cNvPr id="12698" name="Google Shape;12698;p83"/>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3"/>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3"/>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3"/>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3"/>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3"/>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83"/>
          <p:cNvGrpSpPr/>
          <p:nvPr/>
        </p:nvGrpSpPr>
        <p:grpSpPr>
          <a:xfrm>
            <a:off x="3017166" y="3216013"/>
            <a:ext cx="394376" cy="369812"/>
            <a:chOff x="3017166" y="3216013"/>
            <a:chExt cx="394376" cy="369812"/>
          </a:xfrm>
        </p:grpSpPr>
        <p:sp>
          <p:nvSpPr>
            <p:cNvPr id="12705" name="Google Shape;12705;p83"/>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3"/>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83"/>
          <p:cNvGrpSpPr/>
          <p:nvPr/>
        </p:nvGrpSpPr>
        <p:grpSpPr>
          <a:xfrm>
            <a:off x="4210043" y="3213228"/>
            <a:ext cx="199014" cy="375408"/>
            <a:chOff x="4210043" y="3213228"/>
            <a:chExt cx="199014" cy="375408"/>
          </a:xfrm>
        </p:grpSpPr>
        <p:sp>
          <p:nvSpPr>
            <p:cNvPr id="12708" name="Google Shape;12708;p83"/>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3"/>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3"/>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3"/>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3"/>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3"/>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3"/>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3"/>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3"/>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3"/>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83"/>
          <p:cNvGrpSpPr/>
          <p:nvPr/>
        </p:nvGrpSpPr>
        <p:grpSpPr>
          <a:xfrm>
            <a:off x="4818146" y="3203323"/>
            <a:ext cx="77845" cy="395165"/>
            <a:chOff x="4818146" y="3203323"/>
            <a:chExt cx="77845" cy="395165"/>
          </a:xfrm>
        </p:grpSpPr>
        <p:sp>
          <p:nvSpPr>
            <p:cNvPr id="12719" name="Google Shape;12719;p83"/>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3"/>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3"/>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3"/>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3"/>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3"/>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3"/>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3"/>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83"/>
          <p:cNvGrpSpPr/>
          <p:nvPr/>
        </p:nvGrpSpPr>
        <p:grpSpPr>
          <a:xfrm>
            <a:off x="5228890" y="3235428"/>
            <a:ext cx="344091" cy="332767"/>
            <a:chOff x="5228890" y="3235428"/>
            <a:chExt cx="344091" cy="332767"/>
          </a:xfrm>
        </p:grpSpPr>
        <p:sp>
          <p:nvSpPr>
            <p:cNvPr id="12728" name="Google Shape;12728;p83"/>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3"/>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3"/>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3"/>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3"/>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83"/>
          <p:cNvGrpSpPr/>
          <p:nvPr/>
        </p:nvGrpSpPr>
        <p:grpSpPr>
          <a:xfrm>
            <a:off x="5757913" y="3227047"/>
            <a:ext cx="388544" cy="347927"/>
            <a:chOff x="5757913" y="3227047"/>
            <a:chExt cx="388544" cy="347927"/>
          </a:xfrm>
        </p:grpSpPr>
        <p:sp>
          <p:nvSpPr>
            <p:cNvPr id="12734" name="Google Shape;12734;p83"/>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3"/>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6" name="Google Shape;12736;p83"/>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7" name="Google Shape;12737;p83"/>
          <p:cNvGrpSpPr/>
          <p:nvPr/>
        </p:nvGrpSpPr>
        <p:grpSpPr>
          <a:xfrm>
            <a:off x="6894856" y="3227074"/>
            <a:ext cx="324938" cy="347717"/>
            <a:chOff x="6894856" y="3227074"/>
            <a:chExt cx="324938" cy="347717"/>
          </a:xfrm>
        </p:grpSpPr>
        <p:sp>
          <p:nvSpPr>
            <p:cNvPr id="12738" name="Google Shape;12738;p83"/>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3"/>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3"/>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3"/>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3"/>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3"/>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3"/>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3"/>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3"/>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3"/>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3"/>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3"/>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3"/>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3"/>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3"/>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83"/>
          <p:cNvGrpSpPr/>
          <p:nvPr/>
        </p:nvGrpSpPr>
        <p:grpSpPr>
          <a:xfrm>
            <a:off x="7414946" y="3220873"/>
            <a:ext cx="360091" cy="360117"/>
            <a:chOff x="7414946" y="3220873"/>
            <a:chExt cx="360091" cy="360117"/>
          </a:xfrm>
        </p:grpSpPr>
        <p:sp>
          <p:nvSpPr>
            <p:cNvPr id="12754" name="Google Shape;12754;p83"/>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3"/>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3"/>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3"/>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3"/>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3"/>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3"/>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3"/>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3"/>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3"/>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3"/>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5" name="Google Shape;12765;p83"/>
          <p:cNvGrpSpPr/>
          <p:nvPr/>
        </p:nvGrpSpPr>
        <p:grpSpPr>
          <a:xfrm>
            <a:off x="8027227" y="3215041"/>
            <a:ext cx="231829" cy="371782"/>
            <a:chOff x="8027227" y="3215041"/>
            <a:chExt cx="231829" cy="371782"/>
          </a:xfrm>
        </p:grpSpPr>
        <p:sp>
          <p:nvSpPr>
            <p:cNvPr id="12766" name="Google Shape;12766;p83"/>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3"/>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3"/>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3"/>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3"/>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3"/>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3"/>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3"/>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3"/>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3"/>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83"/>
          <p:cNvGrpSpPr/>
          <p:nvPr/>
        </p:nvGrpSpPr>
        <p:grpSpPr>
          <a:xfrm>
            <a:off x="4093603" y="4146138"/>
            <a:ext cx="395638" cy="420544"/>
            <a:chOff x="4093603" y="4146138"/>
            <a:chExt cx="395638" cy="420544"/>
          </a:xfrm>
        </p:grpSpPr>
        <p:sp>
          <p:nvSpPr>
            <p:cNvPr id="12777" name="Google Shape;12777;p8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4" name="Google Shape;12794;p83"/>
          <p:cNvGrpSpPr/>
          <p:nvPr/>
        </p:nvGrpSpPr>
        <p:grpSpPr>
          <a:xfrm>
            <a:off x="4644406" y="4162322"/>
            <a:ext cx="392065" cy="387887"/>
            <a:chOff x="4644406" y="4162322"/>
            <a:chExt cx="392065" cy="387887"/>
          </a:xfrm>
        </p:grpSpPr>
        <p:sp>
          <p:nvSpPr>
            <p:cNvPr id="12795" name="Google Shape;12795;p83"/>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3"/>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3"/>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3"/>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3"/>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3"/>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83"/>
          <p:cNvGrpSpPr/>
          <p:nvPr/>
        </p:nvGrpSpPr>
        <p:grpSpPr>
          <a:xfrm>
            <a:off x="5728383" y="4221698"/>
            <a:ext cx="417128" cy="269162"/>
            <a:chOff x="5728383" y="4221698"/>
            <a:chExt cx="417128" cy="269162"/>
          </a:xfrm>
        </p:grpSpPr>
        <p:sp>
          <p:nvSpPr>
            <p:cNvPr id="12802" name="Google Shape;12802;p83"/>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3"/>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3"/>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3"/>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3"/>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3"/>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3"/>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3"/>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3"/>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3"/>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3"/>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3"/>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83"/>
          <p:cNvGrpSpPr/>
          <p:nvPr/>
        </p:nvGrpSpPr>
        <p:grpSpPr>
          <a:xfrm>
            <a:off x="834210" y="3696905"/>
            <a:ext cx="371782" cy="342751"/>
            <a:chOff x="834210" y="3696905"/>
            <a:chExt cx="371782" cy="342751"/>
          </a:xfrm>
        </p:grpSpPr>
        <p:sp>
          <p:nvSpPr>
            <p:cNvPr id="12815" name="Google Shape;12815;p83"/>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3"/>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3"/>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3"/>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3"/>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3"/>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3"/>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3"/>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3"/>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3"/>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3"/>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3"/>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83"/>
          <p:cNvGrpSpPr/>
          <p:nvPr/>
        </p:nvGrpSpPr>
        <p:grpSpPr>
          <a:xfrm>
            <a:off x="1359398" y="3682271"/>
            <a:ext cx="395296" cy="371966"/>
            <a:chOff x="1359398" y="3682271"/>
            <a:chExt cx="395296" cy="371966"/>
          </a:xfrm>
        </p:grpSpPr>
        <p:sp>
          <p:nvSpPr>
            <p:cNvPr id="12828" name="Google Shape;12828;p83"/>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3"/>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3"/>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3"/>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3"/>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3"/>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3"/>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83"/>
          <p:cNvGrpSpPr/>
          <p:nvPr/>
        </p:nvGrpSpPr>
        <p:grpSpPr>
          <a:xfrm>
            <a:off x="1908099" y="3682271"/>
            <a:ext cx="395296" cy="371966"/>
            <a:chOff x="1908099" y="3682271"/>
            <a:chExt cx="395296" cy="371966"/>
          </a:xfrm>
        </p:grpSpPr>
        <p:sp>
          <p:nvSpPr>
            <p:cNvPr id="12836" name="Google Shape;12836;p83"/>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3"/>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3"/>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3"/>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3"/>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3"/>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3"/>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83"/>
          <p:cNvGrpSpPr/>
          <p:nvPr/>
        </p:nvGrpSpPr>
        <p:grpSpPr>
          <a:xfrm>
            <a:off x="2456800" y="3682271"/>
            <a:ext cx="395270" cy="371966"/>
            <a:chOff x="2456800" y="3682271"/>
            <a:chExt cx="395270" cy="371966"/>
          </a:xfrm>
        </p:grpSpPr>
        <p:sp>
          <p:nvSpPr>
            <p:cNvPr id="12844" name="Google Shape;12844;p83"/>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3"/>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3"/>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3"/>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3"/>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3"/>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3"/>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3"/>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3"/>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3" name="Google Shape;12853;p83"/>
          <p:cNvGrpSpPr/>
          <p:nvPr/>
        </p:nvGrpSpPr>
        <p:grpSpPr>
          <a:xfrm>
            <a:off x="3014250" y="3682271"/>
            <a:ext cx="391092" cy="371940"/>
            <a:chOff x="3014250" y="3682271"/>
            <a:chExt cx="391092" cy="371940"/>
          </a:xfrm>
        </p:grpSpPr>
        <p:sp>
          <p:nvSpPr>
            <p:cNvPr id="12854" name="Google Shape;12854;p83"/>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3"/>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3"/>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83"/>
          <p:cNvGrpSpPr/>
          <p:nvPr/>
        </p:nvGrpSpPr>
        <p:grpSpPr>
          <a:xfrm>
            <a:off x="3569125" y="3702947"/>
            <a:ext cx="388728" cy="330692"/>
            <a:chOff x="3569125" y="3702947"/>
            <a:chExt cx="388728" cy="330692"/>
          </a:xfrm>
        </p:grpSpPr>
        <p:sp>
          <p:nvSpPr>
            <p:cNvPr id="12858" name="Google Shape;12858;p83"/>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3"/>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3"/>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3"/>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83"/>
          <p:cNvGrpSpPr/>
          <p:nvPr/>
        </p:nvGrpSpPr>
        <p:grpSpPr>
          <a:xfrm>
            <a:off x="4111994" y="3682455"/>
            <a:ext cx="387992" cy="371625"/>
            <a:chOff x="4111994" y="3682455"/>
            <a:chExt cx="387992" cy="371625"/>
          </a:xfrm>
        </p:grpSpPr>
        <p:sp>
          <p:nvSpPr>
            <p:cNvPr id="12863" name="Google Shape;12863;p83"/>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3"/>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83"/>
          <p:cNvGrpSpPr/>
          <p:nvPr/>
        </p:nvGrpSpPr>
        <p:grpSpPr>
          <a:xfrm>
            <a:off x="4674908" y="3682271"/>
            <a:ext cx="371966" cy="371966"/>
            <a:chOff x="4674908" y="3682271"/>
            <a:chExt cx="371966" cy="371966"/>
          </a:xfrm>
        </p:grpSpPr>
        <p:sp>
          <p:nvSpPr>
            <p:cNvPr id="12866" name="Google Shape;12866;p83"/>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3"/>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3"/>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3"/>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83"/>
          <p:cNvGrpSpPr/>
          <p:nvPr/>
        </p:nvGrpSpPr>
        <p:grpSpPr>
          <a:xfrm>
            <a:off x="5223609" y="3731112"/>
            <a:ext cx="371782" cy="274285"/>
            <a:chOff x="5223609" y="3731112"/>
            <a:chExt cx="371782" cy="274285"/>
          </a:xfrm>
        </p:grpSpPr>
        <p:sp>
          <p:nvSpPr>
            <p:cNvPr id="12871" name="Google Shape;12871;p8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3" name="Google Shape;12873;p83"/>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4" name="Google Shape;12874;p83"/>
          <p:cNvGrpSpPr/>
          <p:nvPr/>
        </p:nvGrpSpPr>
        <p:grpSpPr>
          <a:xfrm>
            <a:off x="6319908" y="3696721"/>
            <a:ext cx="373963" cy="343119"/>
            <a:chOff x="6319908" y="3696721"/>
            <a:chExt cx="373963" cy="343119"/>
          </a:xfrm>
        </p:grpSpPr>
        <p:sp>
          <p:nvSpPr>
            <p:cNvPr id="12875" name="Google Shape;12875;p83"/>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3"/>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3"/>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3"/>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3"/>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3"/>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3"/>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3"/>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3"/>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4" name="Google Shape;12884;p83"/>
          <p:cNvGrpSpPr/>
          <p:nvPr/>
        </p:nvGrpSpPr>
        <p:grpSpPr>
          <a:xfrm>
            <a:off x="6871342" y="3740044"/>
            <a:ext cx="371966" cy="256420"/>
            <a:chOff x="6871342" y="3740044"/>
            <a:chExt cx="371966" cy="256420"/>
          </a:xfrm>
        </p:grpSpPr>
        <p:sp>
          <p:nvSpPr>
            <p:cNvPr id="12885" name="Google Shape;12885;p83"/>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3"/>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3"/>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3"/>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3"/>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3"/>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3"/>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3"/>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3"/>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3"/>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3"/>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3"/>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3"/>
          <p:cNvGrpSpPr/>
          <p:nvPr/>
        </p:nvGrpSpPr>
        <p:grpSpPr>
          <a:xfrm>
            <a:off x="7402362" y="3681535"/>
            <a:ext cx="402757" cy="372728"/>
            <a:chOff x="7402362" y="3681535"/>
            <a:chExt cx="402757" cy="372728"/>
          </a:xfrm>
        </p:grpSpPr>
        <p:sp>
          <p:nvSpPr>
            <p:cNvPr id="12898" name="Google Shape;12898;p83"/>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3"/>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3"/>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3"/>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3"/>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3"/>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3"/>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3"/>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3"/>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3"/>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3"/>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3"/>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3"/>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3"/>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3"/>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3"/>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83"/>
          <p:cNvGrpSpPr/>
          <p:nvPr/>
        </p:nvGrpSpPr>
        <p:grpSpPr>
          <a:xfrm>
            <a:off x="7960705" y="3736235"/>
            <a:ext cx="378902" cy="264065"/>
            <a:chOff x="7960705" y="3736235"/>
            <a:chExt cx="378902" cy="264065"/>
          </a:xfrm>
        </p:grpSpPr>
        <p:sp>
          <p:nvSpPr>
            <p:cNvPr id="12915" name="Google Shape;12915;p8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83"/>
          <p:cNvGrpSpPr/>
          <p:nvPr/>
        </p:nvGrpSpPr>
        <p:grpSpPr>
          <a:xfrm>
            <a:off x="6400828" y="4162270"/>
            <a:ext cx="166200" cy="388019"/>
            <a:chOff x="6400828" y="4162270"/>
            <a:chExt cx="166200" cy="388019"/>
          </a:xfrm>
        </p:grpSpPr>
        <p:sp>
          <p:nvSpPr>
            <p:cNvPr id="12930" name="Google Shape;12930;p83"/>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3"/>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3"/>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3"/>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3"/>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3"/>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3"/>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83"/>
          <p:cNvGrpSpPr/>
          <p:nvPr/>
        </p:nvGrpSpPr>
        <p:grpSpPr>
          <a:xfrm>
            <a:off x="6919815" y="4162270"/>
            <a:ext cx="225260" cy="388019"/>
            <a:chOff x="6919815" y="4162270"/>
            <a:chExt cx="225260" cy="388019"/>
          </a:xfrm>
        </p:grpSpPr>
        <p:sp>
          <p:nvSpPr>
            <p:cNvPr id="12938" name="Google Shape;12938;p83"/>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3"/>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3"/>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3"/>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3"/>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3"/>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3"/>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3"/>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83"/>
          <p:cNvGrpSpPr/>
          <p:nvPr/>
        </p:nvGrpSpPr>
        <p:grpSpPr>
          <a:xfrm>
            <a:off x="7385600" y="4177035"/>
            <a:ext cx="388728" cy="358383"/>
            <a:chOff x="7385600" y="4177035"/>
            <a:chExt cx="388728" cy="358383"/>
          </a:xfrm>
        </p:grpSpPr>
        <p:sp>
          <p:nvSpPr>
            <p:cNvPr id="12947" name="Google Shape;12947;p8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83"/>
          <p:cNvGrpSpPr/>
          <p:nvPr/>
        </p:nvGrpSpPr>
        <p:grpSpPr>
          <a:xfrm>
            <a:off x="3625085" y="3259862"/>
            <a:ext cx="369207" cy="258259"/>
            <a:chOff x="3625085" y="3259862"/>
            <a:chExt cx="369207" cy="258259"/>
          </a:xfrm>
        </p:grpSpPr>
        <p:sp>
          <p:nvSpPr>
            <p:cNvPr id="12955" name="Google Shape;12955;p83"/>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3"/>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3"/>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3"/>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3"/>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3"/>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3"/>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3"/>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3"/>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3"/>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3"/>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3"/>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3"/>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8" name="Google Shape;12968;p83"/>
          <p:cNvGrpSpPr/>
          <p:nvPr/>
        </p:nvGrpSpPr>
        <p:grpSpPr>
          <a:xfrm>
            <a:off x="6317360" y="3276808"/>
            <a:ext cx="363217" cy="248590"/>
            <a:chOff x="6317360" y="3276808"/>
            <a:chExt cx="363217" cy="248590"/>
          </a:xfrm>
        </p:grpSpPr>
        <p:sp>
          <p:nvSpPr>
            <p:cNvPr id="12969" name="Google Shape;12969;p83"/>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3"/>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3"/>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3"/>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3"/>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3"/>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3"/>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3"/>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3"/>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3"/>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3"/>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3"/>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3"/>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3"/>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3"/>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3"/>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3"/>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3"/>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3"/>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3"/>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3"/>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3"/>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3"/>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3"/>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3"/>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3"/>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3"/>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6" name="Google Shape;12996;p83"/>
          <p:cNvGrpSpPr/>
          <p:nvPr/>
        </p:nvGrpSpPr>
        <p:grpSpPr>
          <a:xfrm>
            <a:off x="5084391" y="4183682"/>
            <a:ext cx="504064" cy="325595"/>
            <a:chOff x="5084391" y="4183682"/>
            <a:chExt cx="504064" cy="325595"/>
          </a:xfrm>
        </p:grpSpPr>
        <p:sp>
          <p:nvSpPr>
            <p:cNvPr id="12997" name="Google Shape;12997;p8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83"/>
          <p:cNvGrpSpPr/>
          <p:nvPr/>
        </p:nvGrpSpPr>
        <p:grpSpPr>
          <a:xfrm>
            <a:off x="7947595" y="2347996"/>
            <a:ext cx="379795" cy="267165"/>
            <a:chOff x="7947595" y="2347996"/>
            <a:chExt cx="379795" cy="267165"/>
          </a:xfrm>
        </p:grpSpPr>
        <p:sp>
          <p:nvSpPr>
            <p:cNvPr id="13014" name="Google Shape;13014;p83"/>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3"/>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3"/>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3"/>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3"/>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3"/>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3"/>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3"/>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3"/>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83"/>
          <p:cNvGrpSpPr/>
          <p:nvPr/>
        </p:nvGrpSpPr>
        <p:grpSpPr>
          <a:xfrm>
            <a:off x="6400644" y="2310269"/>
            <a:ext cx="275362" cy="338784"/>
            <a:chOff x="6400644" y="2310269"/>
            <a:chExt cx="275362" cy="338784"/>
          </a:xfrm>
        </p:grpSpPr>
        <p:sp>
          <p:nvSpPr>
            <p:cNvPr id="13024" name="Google Shape;13024;p83"/>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3"/>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3"/>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3"/>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3"/>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3"/>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3"/>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3"/>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3"/>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3"/>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3"/>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3"/>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3"/>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83"/>
          <p:cNvGrpSpPr/>
          <p:nvPr/>
        </p:nvGrpSpPr>
        <p:grpSpPr>
          <a:xfrm>
            <a:off x="1342268" y="4161009"/>
            <a:ext cx="359565" cy="358094"/>
            <a:chOff x="1342268" y="4161009"/>
            <a:chExt cx="359565" cy="358094"/>
          </a:xfrm>
        </p:grpSpPr>
        <p:sp>
          <p:nvSpPr>
            <p:cNvPr id="13038" name="Google Shape;13038;p83"/>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3"/>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3"/>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3"/>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3"/>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3"/>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3"/>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3"/>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3"/>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83"/>
          <p:cNvGrpSpPr/>
          <p:nvPr/>
        </p:nvGrpSpPr>
        <p:grpSpPr>
          <a:xfrm>
            <a:off x="1913012" y="2764940"/>
            <a:ext cx="417523" cy="374252"/>
            <a:chOff x="1913012" y="2764940"/>
            <a:chExt cx="417523" cy="374252"/>
          </a:xfrm>
        </p:grpSpPr>
        <p:sp>
          <p:nvSpPr>
            <p:cNvPr id="13048" name="Google Shape;13048;p83"/>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3"/>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3"/>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3"/>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3"/>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3"/>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3"/>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3"/>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3"/>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3"/>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3"/>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3"/>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83"/>
          <p:cNvGrpSpPr/>
          <p:nvPr/>
        </p:nvGrpSpPr>
        <p:grpSpPr>
          <a:xfrm>
            <a:off x="830742" y="2763601"/>
            <a:ext cx="384734" cy="381556"/>
            <a:chOff x="830742" y="2763601"/>
            <a:chExt cx="384734" cy="381556"/>
          </a:xfrm>
        </p:grpSpPr>
        <p:sp>
          <p:nvSpPr>
            <p:cNvPr id="13061" name="Google Shape;13061;p83"/>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3"/>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3"/>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3"/>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3"/>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3"/>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3"/>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3"/>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3"/>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3"/>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3"/>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3"/>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3"/>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3"/>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3"/>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3"/>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3"/>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3"/>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3"/>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83"/>
          <p:cNvGrpSpPr/>
          <p:nvPr/>
        </p:nvGrpSpPr>
        <p:grpSpPr>
          <a:xfrm>
            <a:off x="3007498" y="4183419"/>
            <a:ext cx="375434" cy="329667"/>
            <a:chOff x="3007498" y="4183419"/>
            <a:chExt cx="375434" cy="329667"/>
          </a:xfrm>
        </p:grpSpPr>
        <p:sp>
          <p:nvSpPr>
            <p:cNvPr id="13083" name="Google Shape;13083;p8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3" name="Google Shape;13103;p83"/>
          <p:cNvGrpSpPr/>
          <p:nvPr/>
        </p:nvGrpSpPr>
        <p:grpSpPr>
          <a:xfrm>
            <a:off x="6919276" y="2766990"/>
            <a:ext cx="274550" cy="354728"/>
            <a:chOff x="7606826" y="2419290"/>
            <a:chExt cx="274550" cy="354728"/>
          </a:xfrm>
        </p:grpSpPr>
        <p:sp>
          <p:nvSpPr>
            <p:cNvPr id="13104" name="Google Shape;13104;p8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83"/>
          <p:cNvGrpSpPr/>
          <p:nvPr/>
        </p:nvGrpSpPr>
        <p:grpSpPr>
          <a:xfrm>
            <a:off x="7550168" y="2777003"/>
            <a:ext cx="263316" cy="354728"/>
            <a:chOff x="8062968" y="2419290"/>
            <a:chExt cx="263316" cy="354728"/>
          </a:xfrm>
        </p:grpSpPr>
        <p:sp>
          <p:nvSpPr>
            <p:cNvPr id="13120" name="Google Shape;13120;p8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7" name="Google Shape;13137;p83"/>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3138" name="Google Shape;13138;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75" name="Shape 3275"/>
        <p:cNvGrpSpPr/>
        <p:nvPr/>
      </p:nvGrpSpPr>
      <p:grpSpPr>
        <a:xfrm>
          <a:off x="0" y="0"/>
          <a:ext cx="0" cy="0"/>
          <a:chOff x="0" y="0"/>
          <a:chExt cx="0" cy="0"/>
        </a:xfrm>
      </p:grpSpPr>
      <p:grpSp>
        <p:nvGrpSpPr>
          <p:cNvPr id="3276" name="Google Shape;3276;p39"/>
          <p:cNvGrpSpPr/>
          <p:nvPr/>
        </p:nvGrpSpPr>
        <p:grpSpPr>
          <a:xfrm flipH="1" rot="-722647">
            <a:off x="7890121" y="3497912"/>
            <a:ext cx="675994" cy="1391784"/>
            <a:chOff x="3197975" y="3055775"/>
            <a:chExt cx="633675" cy="1304775"/>
          </a:xfrm>
        </p:grpSpPr>
        <p:sp>
          <p:nvSpPr>
            <p:cNvPr id="3277" name="Google Shape;3277;p39"/>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39"/>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9" name="Google Shape;3279;p39"/>
            <p:cNvGrpSpPr/>
            <p:nvPr/>
          </p:nvGrpSpPr>
          <p:grpSpPr>
            <a:xfrm>
              <a:off x="3198650" y="3055775"/>
              <a:ext cx="633000" cy="1304750"/>
              <a:chOff x="3198650" y="3055775"/>
              <a:chExt cx="633000" cy="1304750"/>
            </a:xfrm>
          </p:grpSpPr>
          <p:sp>
            <p:nvSpPr>
              <p:cNvPr id="3280" name="Google Shape;3280;p39"/>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39"/>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39"/>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39"/>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39"/>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39"/>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39"/>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39"/>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39"/>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39"/>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39"/>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39"/>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39"/>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93" name="Google Shape;3293;p39"/>
          <p:cNvGrpSpPr/>
          <p:nvPr/>
        </p:nvGrpSpPr>
        <p:grpSpPr>
          <a:xfrm rot="829533">
            <a:off x="389584" y="197378"/>
            <a:ext cx="523529" cy="1418237"/>
            <a:chOff x="5504825" y="1499000"/>
            <a:chExt cx="512100" cy="1387275"/>
          </a:xfrm>
        </p:grpSpPr>
        <p:sp>
          <p:nvSpPr>
            <p:cNvPr id="3294" name="Google Shape;3294;p39"/>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5" name="Google Shape;3295;p39"/>
            <p:cNvGrpSpPr/>
            <p:nvPr/>
          </p:nvGrpSpPr>
          <p:grpSpPr>
            <a:xfrm>
              <a:off x="5504825" y="1499450"/>
              <a:ext cx="512100" cy="1386825"/>
              <a:chOff x="5504825" y="1499450"/>
              <a:chExt cx="512100" cy="1386825"/>
            </a:xfrm>
          </p:grpSpPr>
          <p:sp>
            <p:nvSpPr>
              <p:cNvPr id="3296" name="Google Shape;3296;p39"/>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39"/>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39"/>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39"/>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39"/>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39"/>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39"/>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39"/>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39"/>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05" name="Google Shape;3305;p39"/>
          <p:cNvGrpSpPr/>
          <p:nvPr/>
        </p:nvGrpSpPr>
        <p:grpSpPr>
          <a:xfrm>
            <a:off x="1257959" y="440539"/>
            <a:ext cx="409465" cy="405924"/>
            <a:chOff x="2733200" y="4036075"/>
            <a:chExt cx="588650" cy="583475"/>
          </a:xfrm>
        </p:grpSpPr>
        <p:sp>
          <p:nvSpPr>
            <p:cNvPr id="3306" name="Google Shape;3306;p39"/>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39"/>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39"/>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39"/>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39"/>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1" name="Google Shape;3311;p39"/>
          <p:cNvGrpSpPr/>
          <p:nvPr/>
        </p:nvGrpSpPr>
        <p:grpSpPr>
          <a:xfrm>
            <a:off x="7182525" y="4678900"/>
            <a:ext cx="672425" cy="340950"/>
            <a:chOff x="1665975" y="4057425"/>
            <a:chExt cx="672425" cy="340950"/>
          </a:xfrm>
        </p:grpSpPr>
        <p:sp>
          <p:nvSpPr>
            <p:cNvPr id="3312" name="Google Shape;3312;p39"/>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3" name="Google Shape;3313;p39"/>
            <p:cNvGrpSpPr/>
            <p:nvPr/>
          </p:nvGrpSpPr>
          <p:grpSpPr>
            <a:xfrm>
              <a:off x="1665975" y="4057425"/>
              <a:ext cx="672425" cy="340950"/>
              <a:chOff x="1665975" y="4057425"/>
              <a:chExt cx="672425" cy="340950"/>
            </a:xfrm>
          </p:grpSpPr>
          <p:sp>
            <p:nvSpPr>
              <p:cNvPr id="3314" name="Google Shape;3314;p39"/>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39"/>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39"/>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39"/>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39"/>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39"/>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39"/>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39"/>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39"/>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39"/>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39"/>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325" name="Google Shape;3325;p39"/>
          <p:cNvSpPr txBox="1"/>
          <p:nvPr>
            <p:ph type="title"/>
          </p:nvPr>
        </p:nvSpPr>
        <p:spPr>
          <a:xfrm>
            <a:off x="2380675" y="1430900"/>
            <a:ext cx="4460700" cy="82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3326" name="Google Shape;3326;p39"/>
          <p:cNvSpPr txBox="1"/>
          <p:nvPr>
            <p:ph idx="1" type="body"/>
          </p:nvPr>
        </p:nvSpPr>
        <p:spPr>
          <a:xfrm>
            <a:off x="2285575" y="2343700"/>
            <a:ext cx="4650900" cy="11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If you want to talk about Mercury, you can say that it’s the smallest planet in the Solar System</a:t>
            </a:r>
            <a:endParaRPr/>
          </a:p>
        </p:txBody>
      </p:sp>
      <p:grpSp>
        <p:nvGrpSpPr>
          <p:cNvPr id="3327" name="Google Shape;3327;p39"/>
          <p:cNvGrpSpPr/>
          <p:nvPr/>
        </p:nvGrpSpPr>
        <p:grpSpPr>
          <a:xfrm>
            <a:off x="456017" y="3519106"/>
            <a:ext cx="1267642" cy="1349422"/>
            <a:chOff x="5602775" y="1038825"/>
            <a:chExt cx="1221000" cy="1231000"/>
          </a:xfrm>
        </p:grpSpPr>
        <p:sp>
          <p:nvSpPr>
            <p:cNvPr id="3328" name="Google Shape;3328;p39"/>
            <p:cNvSpPr/>
            <p:nvPr/>
          </p:nvSpPr>
          <p:spPr>
            <a:xfrm>
              <a:off x="5607225" y="1314275"/>
              <a:ext cx="441150" cy="955550"/>
            </a:xfrm>
            <a:custGeom>
              <a:rect b="b" l="l" r="r" t="t"/>
              <a:pathLst>
                <a:path extrusionOk="0" h="38222" w="17646">
                  <a:moveTo>
                    <a:pt x="1692" y="18443"/>
                  </a:moveTo>
                  <a:lnTo>
                    <a:pt x="1692" y="18479"/>
                  </a:lnTo>
                  <a:cubicBezTo>
                    <a:pt x="1763" y="18729"/>
                    <a:pt x="1835" y="18991"/>
                    <a:pt x="1906" y="19253"/>
                  </a:cubicBezTo>
                  <a:lnTo>
                    <a:pt x="1918" y="19289"/>
                  </a:lnTo>
                  <a:cubicBezTo>
                    <a:pt x="1977" y="19515"/>
                    <a:pt x="2037" y="19729"/>
                    <a:pt x="2096" y="19956"/>
                  </a:cubicBezTo>
                  <a:cubicBezTo>
                    <a:pt x="2144" y="20182"/>
                    <a:pt x="2204" y="20396"/>
                    <a:pt x="2251" y="20610"/>
                  </a:cubicBezTo>
                  <a:cubicBezTo>
                    <a:pt x="1943" y="20053"/>
                    <a:pt x="1694" y="19472"/>
                    <a:pt x="1492" y="18867"/>
                  </a:cubicBezTo>
                  <a:lnTo>
                    <a:pt x="1492" y="18867"/>
                  </a:lnTo>
                  <a:cubicBezTo>
                    <a:pt x="1562" y="18726"/>
                    <a:pt x="1621" y="18585"/>
                    <a:pt x="1692" y="18443"/>
                  </a:cubicBezTo>
                  <a:close/>
                  <a:moveTo>
                    <a:pt x="11336" y="1"/>
                  </a:moveTo>
                  <a:cubicBezTo>
                    <a:pt x="11181" y="13"/>
                    <a:pt x="11014" y="1"/>
                    <a:pt x="10848" y="24"/>
                  </a:cubicBezTo>
                  <a:cubicBezTo>
                    <a:pt x="10181" y="72"/>
                    <a:pt x="9526" y="203"/>
                    <a:pt x="8883" y="394"/>
                  </a:cubicBezTo>
                  <a:cubicBezTo>
                    <a:pt x="5180" y="1537"/>
                    <a:pt x="1894" y="5061"/>
                    <a:pt x="953" y="9419"/>
                  </a:cubicBezTo>
                  <a:cubicBezTo>
                    <a:pt x="906" y="9609"/>
                    <a:pt x="870" y="9800"/>
                    <a:pt x="834" y="9990"/>
                  </a:cubicBezTo>
                  <a:cubicBezTo>
                    <a:pt x="811" y="10157"/>
                    <a:pt x="787" y="10323"/>
                    <a:pt x="763" y="10490"/>
                  </a:cubicBezTo>
                  <a:lnTo>
                    <a:pt x="751" y="10633"/>
                  </a:lnTo>
                  <a:cubicBezTo>
                    <a:pt x="739" y="10764"/>
                    <a:pt x="715" y="10895"/>
                    <a:pt x="703" y="11026"/>
                  </a:cubicBezTo>
                  <a:cubicBezTo>
                    <a:pt x="703" y="11085"/>
                    <a:pt x="692" y="11157"/>
                    <a:pt x="692" y="11216"/>
                  </a:cubicBezTo>
                  <a:cubicBezTo>
                    <a:pt x="680" y="11324"/>
                    <a:pt x="680" y="11431"/>
                    <a:pt x="668" y="11538"/>
                  </a:cubicBezTo>
                  <a:cubicBezTo>
                    <a:pt x="668" y="11621"/>
                    <a:pt x="656" y="11704"/>
                    <a:pt x="656" y="11788"/>
                  </a:cubicBezTo>
                  <a:lnTo>
                    <a:pt x="656" y="11943"/>
                  </a:lnTo>
                  <a:cubicBezTo>
                    <a:pt x="620" y="13217"/>
                    <a:pt x="739" y="14491"/>
                    <a:pt x="1013" y="15729"/>
                  </a:cubicBezTo>
                  <a:cubicBezTo>
                    <a:pt x="632" y="16598"/>
                    <a:pt x="334" y="17515"/>
                    <a:pt x="132" y="18443"/>
                  </a:cubicBezTo>
                  <a:cubicBezTo>
                    <a:pt x="1" y="19039"/>
                    <a:pt x="430" y="20206"/>
                    <a:pt x="715" y="20729"/>
                  </a:cubicBezTo>
                  <a:lnTo>
                    <a:pt x="703" y="20741"/>
                  </a:lnTo>
                  <a:cubicBezTo>
                    <a:pt x="1084" y="21646"/>
                    <a:pt x="1573" y="22503"/>
                    <a:pt x="2156" y="23301"/>
                  </a:cubicBezTo>
                  <a:cubicBezTo>
                    <a:pt x="2323" y="23515"/>
                    <a:pt x="2525" y="23718"/>
                    <a:pt x="2751" y="23896"/>
                  </a:cubicBezTo>
                  <a:cubicBezTo>
                    <a:pt x="2775" y="24313"/>
                    <a:pt x="2775" y="24742"/>
                    <a:pt x="2763" y="25194"/>
                  </a:cubicBezTo>
                  <a:cubicBezTo>
                    <a:pt x="2692" y="27706"/>
                    <a:pt x="882" y="35243"/>
                    <a:pt x="5573" y="37351"/>
                  </a:cubicBezTo>
                  <a:lnTo>
                    <a:pt x="5621" y="37374"/>
                  </a:lnTo>
                  <a:cubicBezTo>
                    <a:pt x="5704" y="37410"/>
                    <a:pt x="5787" y="37446"/>
                    <a:pt x="5871" y="37481"/>
                  </a:cubicBezTo>
                  <a:lnTo>
                    <a:pt x="5942" y="37505"/>
                  </a:lnTo>
                  <a:cubicBezTo>
                    <a:pt x="6002" y="37529"/>
                    <a:pt x="6049" y="37541"/>
                    <a:pt x="6109" y="37565"/>
                  </a:cubicBezTo>
                  <a:cubicBezTo>
                    <a:pt x="6871" y="37958"/>
                    <a:pt x="7823" y="38196"/>
                    <a:pt x="9026" y="38220"/>
                  </a:cubicBezTo>
                  <a:cubicBezTo>
                    <a:pt x="9093" y="38221"/>
                    <a:pt x="9160" y="38222"/>
                    <a:pt x="9226" y="38222"/>
                  </a:cubicBezTo>
                  <a:cubicBezTo>
                    <a:pt x="16780" y="38222"/>
                    <a:pt x="14892" y="28808"/>
                    <a:pt x="14419" y="25456"/>
                  </a:cubicBezTo>
                  <a:cubicBezTo>
                    <a:pt x="14253" y="24337"/>
                    <a:pt x="14503" y="22837"/>
                    <a:pt x="14919" y="21134"/>
                  </a:cubicBezTo>
                  <a:lnTo>
                    <a:pt x="15015" y="20979"/>
                  </a:lnTo>
                  <a:cubicBezTo>
                    <a:pt x="16420" y="19003"/>
                    <a:pt x="16574" y="17717"/>
                    <a:pt x="16182" y="16586"/>
                  </a:cubicBezTo>
                  <a:cubicBezTo>
                    <a:pt x="16813" y="14324"/>
                    <a:pt x="17396" y="12026"/>
                    <a:pt x="17503" y="10038"/>
                  </a:cubicBezTo>
                  <a:cubicBezTo>
                    <a:pt x="17646" y="7418"/>
                    <a:pt x="17253" y="3858"/>
                    <a:pt x="15443" y="1513"/>
                  </a:cubicBezTo>
                  <a:cubicBezTo>
                    <a:pt x="14789" y="846"/>
                    <a:pt x="13955" y="394"/>
                    <a:pt x="13050" y="203"/>
                  </a:cubicBezTo>
                  <a:lnTo>
                    <a:pt x="12991" y="179"/>
                  </a:lnTo>
                  <a:lnTo>
                    <a:pt x="12943" y="167"/>
                  </a:lnTo>
                  <a:cubicBezTo>
                    <a:pt x="12907" y="155"/>
                    <a:pt x="12860" y="144"/>
                    <a:pt x="12824" y="132"/>
                  </a:cubicBezTo>
                  <a:cubicBezTo>
                    <a:pt x="12491" y="72"/>
                    <a:pt x="12169" y="36"/>
                    <a:pt x="11836" y="13"/>
                  </a:cubicBezTo>
                  <a:cubicBezTo>
                    <a:pt x="11669" y="13"/>
                    <a:pt x="11502" y="1"/>
                    <a:pt x="1133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39"/>
            <p:cNvSpPr/>
            <p:nvPr/>
          </p:nvSpPr>
          <p:spPr>
            <a:xfrm>
              <a:off x="6110875" y="1038825"/>
              <a:ext cx="675400" cy="892925"/>
            </a:xfrm>
            <a:custGeom>
              <a:rect b="b" l="l" r="r" t="t"/>
              <a:pathLst>
                <a:path extrusionOk="0" h="35717" w="27016">
                  <a:moveTo>
                    <a:pt x="19908" y="14031"/>
                  </a:moveTo>
                  <a:cubicBezTo>
                    <a:pt x="20027" y="14126"/>
                    <a:pt x="20134" y="14233"/>
                    <a:pt x="20241" y="14341"/>
                  </a:cubicBezTo>
                  <a:cubicBezTo>
                    <a:pt x="20289" y="14972"/>
                    <a:pt x="20277" y="15614"/>
                    <a:pt x="20205" y="16246"/>
                  </a:cubicBezTo>
                  <a:cubicBezTo>
                    <a:pt x="20158" y="16019"/>
                    <a:pt x="20122" y="15793"/>
                    <a:pt x="20098" y="15579"/>
                  </a:cubicBezTo>
                  <a:cubicBezTo>
                    <a:pt x="20062" y="15341"/>
                    <a:pt x="20027" y="15114"/>
                    <a:pt x="20003" y="14888"/>
                  </a:cubicBezTo>
                  <a:lnTo>
                    <a:pt x="20003" y="14852"/>
                  </a:lnTo>
                  <a:cubicBezTo>
                    <a:pt x="19967" y="14591"/>
                    <a:pt x="19943" y="14317"/>
                    <a:pt x="19908" y="14055"/>
                  </a:cubicBezTo>
                  <a:lnTo>
                    <a:pt x="19908" y="14031"/>
                  </a:lnTo>
                  <a:close/>
                  <a:moveTo>
                    <a:pt x="7197" y="1"/>
                  </a:moveTo>
                  <a:cubicBezTo>
                    <a:pt x="6941" y="1"/>
                    <a:pt x="6689" y="14"/>
                    <a:pt x="6430" y="41"/>
                  </a:cubicBezTo>
                  <a:cubicBezTo>
                    <a:pt x="6263" y="53"/>
                    <a:pt x="6096" y="77"/>
                    <a:pt x="5930" y="101"/>
                  </a:cubicBezTo>
                  <a:cubicBezTo>
                    <a:pt x="5608" y="148"/>
                    <a:pt x="5275" y="208"/>
                    <a:pt x="4953" y="291"/>
                  </a:cubicBezTo>
                  <a:cubicBezTo>
                    <a:pt x="4156" y="505"/>
                    <a:pt x="3394" y="839"/>
                    <a:pt x="2691" y="1279"/>
                  </a:cubicBezTo>
                  <a:cubicBezTo>
                    <a:pt x="2655" y="1303"/>
                    <a:pt x="2620" y="1327"/>
                    <a:pt x="2584" y="1363"/>
                  </a:cubicBezTo>
                  <a:lnTo>
                    <a:pt x="2548" y="1387"/>
                  </a:lnTo>
                  <a:lnTo>
                    <a:pt x="2513" y="1434"/>
                  </a:lnTo>
                  <a:cubicBezTo>
                    <a:pt x="1739" y="1946"/>
                    <a:pt x="1143" y="2684"/>
                    <a:pt x="786" y="3542"/>
                  </a:cubicBezTo>
                  <a:cubicBezTo>
                    <a:pt x="0" y="6399"/>
                    <a:pt x="977" y="9852"/>
                    <a:pt x="2096" y="12221"/>
                  </a:cubicBezTo>
                  <a:cubicBezTo>
                    <a:pt x="2941" y="14019"/>
                    <a:pt x="4346" y="15924"/>
                    <a:pt x="5787" y="17781"/>
                  </a:cubicBezTo>
                  <a:cubicBezTo>
                    <a:pt x="5858" y="18972"/>
                    <a:pt x="6489" y="20115"/>
                    <a:pt x="8537" y="21413"/>
                  </a:cubicBezTo>
                  <a:lnTo>
                    <a:pt x="8680" y="21520"/>
                  </a:lnTo>
                  <a:cubicBezTo>
                    <a:pt x="9704" y="22937"/>
                    <a:pt x="10514" y="24235"/>
                    <a:pt x="10787" y="25318"/>
                  </a:cubicBezTo>
                  <a:cubicBezTo>
                    <a:pt x="11497" y="28187"/>
                    <a:pt x="12970" y="35717"/>
                    <a:pt x="17967" y="35717"/>
                  </a:cubicBezTo>
                  <a:cubicBezTo>
                    <a:pt x="18756" y="35717"/>
                    <a:pt x="19634" y="35529"/>
                    <a:pt x="20610" y="35105"/>
                  </a:cubicBezTo>
                  <a:cubicBezTo>
                    <a:pt x="21705" y="34629"/>
                    <a:pt x="22503" y="34045"/>
                    <a:pt x="23051" y="33390"/>
                  </a:cubicBezTo>
                  <a:cubicBezTo>
                    <a:pt x="23098" y="33355"/>
                    <a:pt x="23146" y="33319"/>
                    <a:pt x="23182" y="33283"/>
                  </a:cubicBezTo>
                  <a:lnTo>
                    <a:pt x="23241" y="33224"/>
                  </a:lnTo>
                  <a:cubicBezTo>
                    <a:pt x="23313" y="33164"/>
                    <a:pt x="23372" y="33105"/>
                    <a:pt x="23444" y="33033"/>
                  </a:cubicBezTo>
                  <a:lnTo>
                    <a:pt x="23479" y="32998"/>
                  </a:lnTo>
                  <a:cubicBezTo>
                    <a:pt x="27016" y="29271"/>
                    <a:pt x="22491" y="22973"/>
                    <a:pt x="21467" y="20675"/>
                  </a:cubicBezTo>
                  <a:cubicBezTo>
                    <a:pt x="21289" y="20270"/>
                    <a:pt x="21134" y="19865"/>
                    <a:pt x="20991" y="19472"/>
                  </a:cubicBezTo>
                  <a:cubicBezTo>
                    <a:pt x="21134" y="19222"/>
                    <a:pt x="21241" y="18960"/>
                    <a:pt x="21313" y="18686"/>
                  </a:cubicBezTo>
                  <a:cubicBezTo>
                    <a:pt x="21598" y="17722"/>
                    <a:pt x="21682" y="16603"/>
                    <a:pt x="21694" y="15769"/>
                  </a:cubicBezTo>
                  <a:cubicBezTo>
                    <a:pt x="21765" y="15174"/>
                    <a:pt x="21717" y="13948"/>
                    <a:pt x="21372" y="13436"/>
                  </a:cubicBezTo>
                  <a:cubicBezTo>
                    <a:pt x="20824" y="12650"/>
                    <a:pt x="20217" y="11924"/>
                    <a:pt x="19538" y="11257"/>
                  </a:cubicBezTo>
                  <a:cubicBezTo>
                    <a:pt x="19312" y="10007"/>
                    <a:pt x="18943" y="8780"/>
                    <a:pt x="18431" y="7614"/>
                  </a:cubicBezTo>
                  <a:cubicBezTo>
                    <a:pt x="18407" y="7566"/>
                    <a:pt x="18384" y="7518"/>
                    <a:pt x="18360" y="7471"/>
                  </a:cubicBezTo>
                  <a:cubicBezTo>
                    <a:pt x="18336" y="7399"/>
                    <a:pt x="18300" y="7316"/>
                    <a:pt x="18265" y="7244"/>
                  </a:cubicBezTo>
                  <a:cubicBezTo>
                    <a:pt x="18229" y="7173"/>
                    <a:pt x="18169" y="7054"/>
                    <a:pt x="18110" y="6959"/>
                  </a:cubicBezTo>
                  <a:cubicBezTo>
                    <a:pt x="18086" y="6899"/>
                    <a:pt x="18050" y="6840"/>
                    <a:pt x="18014" y="6780"/>
                  </a:cubicBezTo>
                  <a:cubicBezTo>
                    <a:pt x="17967" y="6661"/>
                    <a:pt x="17895" y="6554"/>
                    <a:pt x="17836" y="6435"/>
                  </a:cubicBezTo>
                  <a:lnTo>
                    <a:pt x="17764" y="6316"/>
                  </a:lnTo>
                  <a:cubicBezTo>
                    <a:pt x="17681" y="6161"/>
                    <a:pt x="17598" y="6018"/>
                    <a:pt x="17503" y="5875"/>
                  </a:cubicBezTo>
                  <a:cubicBezTo>
                    <a:pt x="17419" y="5732"/>
                    <a:pt x="17300" y="5542"/>
                    <a:pt x="17193" y="5387"/>
                  </a:cubicBezTo>
                  <a:cubicBezTo>
                    <a:pt x="14895" y="2029"/>
                    <a:pt x="11049" y="53"/>
                    <a:pt x="7454" y="5"/>
                  </a:cubicBezTo>
                  <a:cubicBezTo>
                    <a:pt x="7367" y="2"/>
                    <a:pt x="7282" y="1"/>
                    <a:pt x="719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0" name="Google Shape;3330;p39"/>
            <p:cNvGrpSpPr/>
            <p:nvPr/>
          </p:nvGrpSpPr>
          <p:grpSpPr>
            <a:xfrm>
              <a:off x="5602775" y="1038950"/>
              <a:ext cx="1221000" cy="1230875"/>
              <a:chOff x="5602775" y="1038950"/>
              <a:chExt cx="1221000" cy="1230875"/>
            </a:xfrm>
          </p:grpSpPr>
          <p:sp>
            <p:nvSpPr>
              <p:cNvPr id="3331" name="Google Shape;3331;p39"/>
              <p:cNvSpPr/>
              <p:nvPr/>
            </p:nvSpPr>
            <p:spPr>
              <a:xfrm>
                <a:off x="5609025" y="1316600"/>
                <a:ext cx="439350" cy="953225"/>
              </a:xfrm>
              <a:custGeom>
                <a:rect b="b" l="l" r="r" t="t"/>
                <a:pathLst>
                  <a:path extrusionOk="0" h="38129" w="17574">
                    <a:moveTo>
                      <a:pt x="11757" y="1"/>
                    </a:moveTo>
                    <a:cubicBezTo>
                      <a:pt x="6882" y="1"/>
                      <a:pt x="1947" y="5178"/>
                      <a:pt x="1012" y="10873"/>
                    </a:cubicBezTo>
                    <a:cubicBezTo>
                      <a:pt x="0" y="17041"/>
                      <a:pt x="3918" y="22530"/>
                      <a:pt x="3858" y="25435"/>
                    </a:cubicBezTo>
                    <a:cubicBezTo>
                      <a:pt x="3787" y="28352"/>
                      <a:pt x="917" y="37948"/>
                      <a:pt x="8942" y="38127"/>
                    </a:cubicBezTo>
                    <a:cubicBezTo>
                      <a:pt x="9009" y="38128"/>
                      <a:pt x="9076" y="38129"/>
                      <a:pt x="9142" y="38129"/>
                    </a:cubicBezTo>
                    <a:cubicBezTo>
                      <a:pt x="16708" y="38129"/>
                      <a:pt x="14819" y="28704"/>
                      <a:pt x="14336" y="25363"/>
                    </a:cubicBezTo>
                    <a:cubicBezTo>
                      <a:pt x="13859" y="21982"/>
                      <a:pt x="17157" y="14957"/>
                      <a:pt x="17419" y="9957"/>
                    </a:cubicBezTo>
                    <a:cubicBezTo>
                      <a:pt x="17574" y="7337"/>
                      <a:pt x="17169" y="3765"/>
                      <a:pt x="15359" y="1432"/>
                    </a:cubicBezTo>
                    <a:cubicBezTo>
                      <a:pt x="14705" y="765"/>
                      <a:pt x="13871" y="301"/>
                      <a:pt x="12966" y="110"/>
                    </a:cubicBezTo>
                    <a:cubicBezTo>
                      <a:pt x="12565" y="36"/>
                      <a:pt x="12161" y="1"/>
                      <a:pt x="11757" y="1"/>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39"/>
              <p:cNvSpPr/>
              <p:nvPr/>
            </p:nvSpPr>
            <p:spPr>
              <a:xfrm>
                <a:off x="5602775" y="1314625"/>
                <a:ext cx="427450" cy="947475"/>
              </a:xfrm>
              <a:custGeom>
                <a:rect b="b" l="l" r="r" t="t"/>
                <a:pathLst>
                  <a:path extrusionOk="0" h="37899" w="17098">
                    <a:moveTo>
                      <a:pt x="11579" y="0"/>
                    </a:moveTo>
                    <a:cubicBezTo>
                      <a:pt x="6774" y="0"/>
                      <a:pt x="1934" y="4371"/>
                      <a:pt x="1012" y="9976"/>
                    </a:cubicBezTo>
                    <a:cubicBezTo>
                      <a:pt x="0" y="16143"/>
                      <a:pt x="3120" y="19346"/>
                      <a:pt x="2941" y="25168"/>
                    </a:cubicBezTo>
                    <a:cubicBezTo>
                      <a:pt x="2858" y="28085"/>
                      <a:pt x="453" y="37718"/>
                      <a:pt x="8478" y="37896"/>
                    </a:cubicBezTo>
                    <a:cubicBezTo>
                      <a:pt x="8543" y="37897"/>
                      <a:pt x="8608" y="37898"/>
                      <a:pt x="8672" y="37898"/>
                    </a:cubicBezTo>
                    <a:cubicBezTo>
                      <a:pt x="16242" y="37898"/>
                      <a:pt x="14224" y="28188"/>
                      <a:pt x="13740" y="24835"/>
                    </a:cubicBezTo>
                    <a:cubicBezTo>
                      <a:pt x="13264" y="21454"/>
                      <a:pt x="16562" y="14429"/>
                      <a:pt x="16824" y="9428"/>
                    </a:cubicBezTo>
                    <a:cubicBezTo>
                      <a:pt x="17098" y="4416"/>
                      <a:pt x="14419" y="391"/>
                      <a:pt x="12990" y="130"/>
                    </a:cubicBezTo>
                    <a:cubicBezTo>
                      <a:pt x="12523" y="42"/>
                      <a:pt x="12051" y="0"/>
                      <a:pt x="115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39"/>
              <p:cNvSpPr/>
              <p:nvPr/>
            </p:nvSpPr>
            <p:spPr>
              <a:xfrm>
                <a:off x="5641175" y="1508950"/>
                <a:ext cx="347375" cy="304225"/>
              </a:xfrm>
              <a:custGeom>
                <a:rect b="b" l="l" r="r" t="t"/>
                <a:pathLst>
                  <a:path extrusionOk="0" h="12169" w="13895">
                    <a:moveTo>
                      <a:pt x="8418" y="0"/>
                    </a:moveTo>
                    <a:lnTo>
                      <a:pt x="3322" y="4001"/>
                    </a:lnTo>
                    <a:lnTo>
                      <a:pt x="0" y="9466"/>
                    </a:lnTo>
                    <a:cubicBezTo>
                      <a:pt x="238" y="10359"/>
                      <a:pt x="512" y="11252"/>
                      <a:pt x="738" y="12169"/>
                    </a:cubicBezTo>
                    <a:cubicBezTo>
                      <a:pt x="2489" y="8728"/>
                      <a:pt x="7239" y="3322"/>
                      <a:pt x="8418" y="2346"/>
                    </a:cubicBezTo>
                    <a:cubicBezTo>
                      <a:pt x="8418" y="2346"/>
                      <a:pt x="12228" y="9156"/>
                      <a:pt x="12919" y="11942"/>
                    </a:cubicBezTo>
                    <a:cubicBezTo>
                      <a:pt x="13216" y="10811"/>
                      <a:pt x="13561" y="9632"/>
                      <a:pt x="13895" y="8430"/>
                    </a:cubicBezTo>
                    <a:cubicBezTo>
                      <a:pt x="12430" y="5656"/>
                      <a:pt x="8418" y="0"/>
                      <a:pt x="8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39"/>
              <p:cNvSpPr/>
              <p:nvPr/>
            </p:nvSpPr>
            <p:spPr>
              <a:xfrm>
                <a:off x="56087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39"/>
              <p:cNvSpPr/>
              <p:nvPr/>
            </p:nvSpPr>
            <p:spPr>
              <a:xfrm>
                <a:off x="59129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39"/>
              <p:cNvSpPr/>
              <p:nvPr/>
            </p:nvSpPr>
            <p:spPr>
              <a:xfrm>
                <a:off x="5622425" y="1314625"/>
                <a:ext cx="328625" cy="321450"/>
              </a:xfrm>
              <a:custGeom>
                <a:rect b="b" l="l" r="r" t="t"/>
                <a:pathLst>
                  <a:path extrusionOk="0" h="12858" w="13145">
                    <a:moveTo>
                      <a:pt x="10793" y="0"/>
                    </a:moveTo>
                    <a:cubicBezTo>
                      <a:pt x="5988" y="0"/>
                      <a:pt x="1148" y="4371"/>
                      <a:pt x="226" y="9976"/>
                    </a:cubicBezTo>
                    <a:cubicBezTo>
                      <a:pt x="72" y="10929"/>
                      <a:pt x="0" y="11893"/>
                      <a:pt x="36" y="12857"/>
                    </a:cubicBezTo>
                    <a:cubicBezTo>
                      <a:pt x="131" y="10024"/>
                      <a:pt x="2048" y="5785"/>
                      <a:pt x="4608" y="3344"/>
                    </a:cubicBezTo>
                    <a:cubicBezTo>
                      <a:pt x="6813" y="1237"/>
                      <a:pt x="9603" y="431"/>
                      <a:pt x="11534" y="431"/>
                    </a:cubicBezTo>
                    <a:cubicBezTo>
                      <a:pt x="12188" y="431"/>
                      <a:pt x="12744" y="523"/>
                      <a:pt x="13145" y="689"/>
                    </a:cubicBezTo>
                    <a:cubicBezTo>
                      <a:pt x="12811" y="368"/>
                      <a:pt x="12490" y="189"/>
                      <a:pt x="12204" y="130"/>
                    </a:cubicBezTo>
                    <a:cubicBezTo>
                      <a:pt x="11737" y="42"/>
                      <a:pt x="11265" y="0"/>
                      <a:pt x="1079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39"/>
              <p:cNvSpPr/>
              <p:nvPr/>
            </p:nvSpPr>
            <p:spPr>
              <a:xfrm>
                <a:off x="5693850" y="2023600"/>
                <a:ext cx="274650" cy="238500"/>
              </a:xfrm>
              <a:custGeom>
                <a:rect b="b" l="l" r="r" t="t"/>
                <a:pathLst>
                  <a:path extrusionOk="0" h="9540" w="10986">
                    <a:moveTo>
                      <a:pt x="10573" y="0"/>
                    </a:moveTo>
                    <a:lnTo>
                      <a:pt x="10573" y="0"/>
                    </a:lnTo>
                    <a:cubicBezTo>
                      <a:pt x="10657" y="1524"/>
                      <a:pt x="10383" y="5739"/>
                      <a:pt x="7990" y="7632"/>
                    </a:cubicBezTo>
                    <a:cubicBezTo>
                      <a:pt x="6915" y="8481"/>
                      <a:pt x="5568" y="8889"/>
                      <a:pt x="4240" y="8889"/>
                    </a:cubicBezTo>
                    <a:cubicBezTo>
                      <a:pt x="2626" y="8889"/>
                      <a:pt x="1039" y="8287"/>
                      <a:pt x="1" y="7144"/>
                    </a:cubicBezTo>
                    <a:lnTo>
                      <a:pt x="1" y="7144"/>
                    </a:lnTo>
                    <a:cubicBezTo>
                      <a:pt x="870" y="8525"/>
                      <a:pt x="2358" y="9478"/>
                      <a:pt x="4835" y="9537"/>
                    </a:cubicBezTo>
                    <a:cubicBezTo>
                      <a:pt x="4903" y="9539"/>
                      <a:pt x="4971" y="9539"/>
                      <a:pt x="5038" y="9539"/>
                    </a:cubicBezTo>
                    <a:cubicBezTo>
                      <a:pt x="10676" y="9539"/>
                      <a:pt x="10985" y="4130"/>
                      <a:pt x="10573"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39"/>
              <p:cNvSpPr/>
              <p:nvPr/>
            </p:nvSpPr>
            <p:spPr>
              <a:xfrm>
                <a:off x="5742675" y="2022100"/>
                <a:ext cx="119975" cy="139925"/>
              </a:xfrm>
              <a:custGeom>
                <a:rect b="b" l="l" r="r" t="t"/>
                <a:pathLst>
                  <a:path extrusionOk="0" h="5597" w="4799">
                    <a:moveTo>
                      <a:pt x="2405" y="1"/>
                    </a:moveTo>
                    <a:cubicBezTo>
                      <a:pt x="1072" y="1"/>
                      <a:pt x="0" y="1251"/>
                      <a:pt x="0" y="2799"/>
                    </a:cubicBezTo>
                    <a:cubicBezTo>
                      <a:pt x="0" y="4346"/>
                      <a:pt x="1072" y="5597"/>
                      <a:pt x="2405" y="5597"/>
                    </a:cubicBezTo>
                    <a:cubicBezTo>
                      <a:pt x="3727" y="5597"/>
                      <a:pt x="4799" y="4346"/>
                      <a:pt x="4799" y="2799"/>
                    </a:cubicBezTo>
                    <a:cubicBezTo>
                      <a:pt x="4799" y="1251"/>
                      <a:pt x="3727" y="1"/>
                      <a:pt x="240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39"/>
              <p:cNvSpPr/>
              <p:nvPr/>
            </p:nvSpPr>
            <p:spPr>
              <a:xfrm>
                <a:off x="6110575" y="1046725"/>
                <a:ext cx="699525" cy="885025"/>
              </a:xfrm>
              <a:custGeom>
                <a:rect b="b" l="l" r="r" t="t"/>
                <a:pathLst>
                  <a:path extrusionOk="0" h="35401" w="27981">
                    <a:moveTo>
                      <a:pt x="6588" y="0"/>
                    </a:moveTo>
                    <a:cubicBezTo>
                      <a:pt x="5116" y="0"/>
                      <a:pt x="3717" y="351"/>
                      <a:pt x="2525" y="1118"/>
                    </a:cubicBezTo>
                    <a:cubicBezTo>
                      <a:pt x="1751" y="1630"/>
                      <a:pt x="1143" y="2368"/>
                      <a:pt x="786" y="3237"/>
                    </a:cubicBezTo>
                    <a:cubicBezTo>
                      <a:pt x="0" y="6095"/>
                      <a:pt x="977" y="9536"/>
                      <a:pt x="2096" y="11905"/>
                    </a:cubicBezTo>
                    <a:cubicBezTo>
                      <a:pt x="4239" y="16441"/>
                      <a:pt x="9942" y="21692"/>
                      <a:pt x="10776" y="25002"/>
                    </a:cubicBezTo>
                    <a:cubicBezTo>
                      <a:pt x="11506" y="27871"/>
                      <a:pt x="12973" y="35401"/>
                      <a:pt x="17960" y="35401"/>
                    </a:cubicBezTo>
                    <a:cubicBezTo>
                      <a:pt x="18748" y="35401"/>
                      <a:pt x="19624" y="35213"/>
                      <a:pt x="20598" y="34789"/>
                    </a:cubicBezTo>
                    <a:cubicBezTo>
                      <a:pt x="27980" y="31586"/>
                      <a:pt x="21682" y="23788"/>
                      <a:pt x="20515" y="21121"/>
                    </a:cubicBezTo>
                    <a:cubicBezTo>
                      <a:pt x="19360" y="18442"/>
                      <a:pt x="20908" y="11881"/>
                      <a:pt x="17645" y="6559"/>
                    </a:cubicBezTo>
                    <a:cubicBezTo>
                      <a:pt x="15252" y="2655"/>
                      <a:pt x="10642" y="0"/>
                      <a:pt x="6588" y="0"/>
                    </a:cubicBezTo>
                    <a:close/>
                  </a:path>
                </a:pathLst>
              </a:custGeom>
              <a:solidFill>
                <a:srgbClr val="E058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39"/>
              <p:cNvSpPr/>
              <p:nvPr/>
            </p:nvSpPr>
            <p:spPr>
              <a:xfrm>
                <a:off x="6123675" y="1038950"/>
                <a:ext cx="700100" cy="878425"/>
              </a:xfrm>
              <a:custGeom>
                <a:rect b="b" l="l" r="r" t="t"/>
                <a:pathLst>
                  <a:path extrusionOk="0" h="35137" w="28004">
                    <a:moveTo>
                      <a:pt x="6790" y="0"/>
                    </a:moveTo>
                    <a:cubicBezTo>
                      <a:pt x="5130" y="0"/>
                      <a:pt x="3530" y="412"/>
                      <a:pt x="2167" y="1286"/>
                    </a:cubicBezTo>
                    <a:cubicBezTo>
                      <a:pt x="953" y="2072"/>
                      <a:pt x="0" y="6811"/>
                      <a:pt x="2143" y="11335"/>
                    </a:cubicBezTo>
                    <a:cubicBezTo>
                      <a:pt x="4287" y="15871"/>
                      <a:pt x="9990" y="21122"/>
                      <a:pt x="10823" y="24432"/>
                    </a:cubicBezTo>
                    <a:cubicBezTo>
                      <a:pt x="11546" y="27313"/>
                      <a:pt x="13012" y="35136"/>
                      <a:pt x="18055" y="35136"/>
                    </a:cubicBezTo>
                    <a:cubicBezTo>
                      <a:pt x="18828" y="35136"/>
                      <a:pt x="19684" y="34953"/>
                      <a:pt x="20634" y="34540"/>
                    </a:cubicBezTo>
                    <a:cubicBezTo>
                      <a:pt x="28004" y="31338"/>
                      <a:pt x="22134" y="23337"/>
                      <a:pt x="20943" y="20670"/>
                    </a:cubicBezTo>
                    <a:cubicBezTo>
                      <a:pt x="18574" y="15348"/>
                      <a:pt x="20253" y="11204"/>
                      <a:pt x="16991" y="5882"/>
                    </a:cubicBezTo>
                    <a:cubicBezTo>
                      <a:pt x="14718" y="2167"/>
                      <a:pt x="10598" y="0"/>
                      <a:pt x="6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39"/>
              <p:cNvSpPr/>
              <p:nvPr/>
            </p:nvSpPr>
            <p:spPr>
              <a:xfrm>
                <a:off x="6273400" y="1219325"/>
                <a:ext cx="339950" cy="318825"/>
              </a:xfrm>
              <a:custGeom>
                <a:rect b="b" l="l" r="r" t="t"/>
                <a:pathLst>
                  <a:path extrusionOk="0" h="12753" w="13598">
                    <a:moveTo>
                      <a:pt x="1893" y="1"/>
                    </a:moveTo>
                    <a:cubicBezTo>
                      <a:pt x="1893" y="1"/>
                      <a:pt x="322" y="6751"/>
                      <a:pt x="0" y="9871"/>
                    </a:cubicBezTo>
                    <a:cubicBezTo>
                      <a:pt x="762" y="10859"/>
                      <a:pt x="1536" y="11823"/>
                      <a:pt x="2239" y="12752"/>
                    </a:cubicBezTo>
                    <a:cubicBezTo>
                      <a:pt x="1822" y="9918"/>
                      <a:pt x="2774" y="2168"/>
                      <a:pt x="2774" y="2168"/>
                    </a:cubicBezTo>
                    <a:cubicBezTo>
                      <a:pt x="4239" y="2632"/>
                      <a:pt x="10680" y="5835"/>
                      <a:pt x="13597" y="8359"/>
                    </a:cubicBezTo>
                    <a:cubicBezTo>
                      <a:pt x="13466" y="7430"/>
                      <a:pt x="13371" y="6501"/>
                      <a:pt x="13252" y="5585"/>
                    </a:cubicBezTo>
                    <a:lnTo>
                      <a:pt x="8120" y="1775"/>
                    </a:lnTo>
                    <a:lnTo>
                      <a:pt x="1893"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39"/>
              <p:cNvSpPr/>
              <p:nvPr/>
            </p:nvSpPr>
            <p:spPr>
              <a:xfrm>
                <a:off x="66046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39"/>
              <p:cNvSpPr/>
              <p:nvPr/>
            </p:nvSpPr>
            <p:spPr>
              <a:xfrm>
                <a:off x="62522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39"/>
              <p:cNvSpPr/>
              <p:nvPr/>
            </p:nvSpPr>
            <p:spPr>
              <a:xfrm>
                <a:off x="6161475" y="1038950"/>
                <a:ext cx="418525" cy="211650"/>
              </a:xfrm>
              <a:custGeom>
                <a:rect b="b" l="l" r="r" t="t"/>
                <a:pathLst>
                  <a:path extrusionOk="0" h="8466" w="16741">
                    <a:moveTo>
                      <a:pt x="5278" y="0"/>
                    </a:moveTo>
                    <a:cubicBezTo>
                      <a:pt x="3618" y="0"/>
                      <a:pt x="2018" y="412"/>
                      <a:pt x="655" y="1286"/>
                    </a:cubicBezTo>
                    <a:cubicBezTo>
                      <a:pt x="417" y="1441"/>
                      <a:pt x="191" y="1739"/>
                      <a:pt x="0" y="2155"/>
                    </a:cubicBezTo>
                    <a:cubicBezTo>
                      <a:pt x="795" y="1369"/>
                      <a:pt x="2707" y="652"/>
                      <a:pt x="4988" y="652"/>
                    </a:cubicBezTo>
                    <a:cubicBezTo>
                      <a:pt x="6229" y="652"/>
                      <a:pt x="7580" y="865"/>
                      <a:pt x="8918" y="1393"/>
                    </a:cubicBezTo>
                    <a:cubicBezTo>
                      <a:pt x="12204" y="2691"/>
                      <a:pt x="15586" y="5882"/>
                      <a:pt x="16741" y="8466"/>
                    </a:cubicBezTo>
                    <a:cubicBezTo>
                      <a:pt x="16407" y="7561"/>
                      <a:pt x="15979" y="6692"/>
                      <a:pt x="15479" y="5882"/>
                    </a:cubicBezTo>
                    <a:cubicBezTo>
                      <a:pt x="13206" y="2167"/>
                      <a:pt x="9086" y="0"/>
                      <a:pt x="5278" y="0"/>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39"/>
              <p:cNvSpPr/>
              <p:nvPr/>
            </p:nvSpPr>
            <p:spPr>
              <a:xfrm>
                <a:off x="6416275" y="1736050"/>
                <a:ext cx="312250" cy="181275"/>
              </a:xfrm>
              <a:custGeom>
                <a:rect b="b" l="l" r="r" t="t"/>
                <a:pathLst>
                  <a:path extrusionOk="0" h="7251" w="12490">
                    <a:moveTo>
                      <a:pt x="0" y="1"/>
                    </a:moveTo>
                    <a:lnTo>
                      <a:pt x="0" y="1"/>
                    </a:lnTo>
                    <a:cubicBezTo>
                      <a:pt x="989" y="3312"/>
                      <a:pt x="2769" y="7251"/>
                      <a:pt x="6345" y="7251"/>
                    </a:cubicBezTo>
                    <a:cubicBezTo>
                      <a:pt x="7116" y="7251"/>
                      <a:pt x="7970" y="7068"/>
                      <a:pt x="8918" y="6656"/>
                    </a:cubicBezTo>
                    <a:cubicBezTo>
                      <a:pt x="11204" y="5668"/>
                      <a:pt x="12216" y="4216"/>
                      <a:pt x="12490" y="2620"/>
                    </a:cubicBezTo>
                    <a:lnTo>
                      <a:pt x="12490" y="2620"/>
                    </a:lnTo>
                    <a:cubicBezTo>
                      <a:pt x="11707" y="4793"/>
                      <a:pt x="9314" y="6306"/>
                      <a:pt x="6861" y="6306"/>
                    </a:cubicBezTo>
                    <a:cubicBezTo>
                      <a:pt x="6330" y="6306"/>
                      <a:pt x="5796" y="6235"/>
                      <a:pt x="5275" y="6085"/>
                    </a:cubicBezTo>
                    <a:cubicBezTo>
                      <a:pt x="2358" y="5240"/>
                      <a:pt x="512" y="1441"/>
                      <a:pt x="0" y="1"/>
                    </a:cubicBezTo>
                    <a:close/>
                  </a:path>
                </a:pathLst>
              </a:custGeom>
              <a:solidFill>
                <a:srgbClr val="FD61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39"/>
              <p:cNvSpPr/>
              <p:nvPr/>
            </p:nvSpPr>
            <p:spPr>
              <a:xfrm>
                <a:off x="6525800" y="1671675"/>
                <a:ext cx="142900" cy="134150"/>
              </a:xfrm>
              <a:custGeom>
                <a:rect b="b" l="l" r="r" t="t"/>
                <a:pathLst>
                  <a:path extrusionOk="0" h="5366" w="5716">
                    <a:moveTo>
                      <a:pt x="2494" y="1"/>
                    </a:moveTo>
                    <a:cubicBezTo>
                      <a:pt x="2066" y="1"/>
                      <a:pt x="1649" y="117"/>
                      <a:pt x="1287" y="361"/>
                    </a:cubicBezTo>
                    <a:cubicBezTo>
                      <a:pt x="191" y="1111"/>
                      <a:pt x="1" y="2754"/>
                      <a:pt x="870" y="4028"/>
                    </a:cubicBezTo>
                    <a:cubicBezTo>
                      <a:pt x="1451" y="4889"/>
                      <a:pt x="2358" y="5365"/>
                      <a:pt x="3223" y="5365"/>
                    </a:cubicBezTo>
                    <a:cubicBezTo>
                      <a:pt x="3650" y="5365"/>
                      <a:pt x="4067" y="5249"/>
                      <a:pt x="4430" y="5005"/>
                    </a:cubicBezTo>
                    <a:cubicBezTo>
                      <a:pt x="5525" y="4255"/>
                      <a:pt x="5716" y="2612"/>
                      <a:pt x="4846" y="1338"/>
                    </a:cubicBezTo>
                    <a:cubicBezTo>
                      <a:pt x="4265" y="477"/>
                      <a:pt x="3358" y="1"/>
                      <a:pt x="249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39"/>
              <p:cNvSpPr/>
              <p:nvPr/>
            </p:nvSpPr>
            <p:spPr>
              <a:xfrm>
                <a:off x="5609025" y="1754225"/>
                <a:ext cx="94075" cy="162725"/>
              </a:xfrm>
              <a:custGeom>
                <a:rect b="b" l="l" r="r" t="t"/>
                <a:pathLst>
                  <a:path extrusionOk="0" h="6509" w="3763">
                    <a:moveTo>
                      <a:pt x="1239" y="0"/>
                    </a:moveTo>
                    <a:cubicBezTo>
                      <a:pt x="1227" y="0"/>
                      <a:pt x="0" y="119"/>
                      <a:pt x="215" y="2036"/>
                    </a:cubicBezTo>
                    <a:cubicBezTo>
                      <a:pt x="215" y="2036"/>
                      <a:pt x="953" y="4239"/>
                      <a:pt x="2096" y="5691"/>
                    </a:cubicBezTo>
                    <a:cubicBezTo>
                      <a:pt x="2539" y="6262"/>
                      <a:pt x="2930" y="6508"/>
                      <a:pt x="3206" y="6508"/>
                    </a:cubicBezTo>
                    <a:cubicBezTo>
                      <a:pt x="3390" y="6508"/>
                      <a:pt x="3522" y="6399"/>
                      <a:pt x="3584" y="6203"/>
                    </a:cubicBezTo>
                    <a:cubicBezTo>
                      <a:pt x="3763" y="5644"/>
                      <a:pt x="3477" y="4965"/>
                      <a:pt x="2906" y="4143"/>
                    </a:cubicBezTo>
                    <a:cubicBezTo>
                      <a:pt x="1941" y="2774"/>
                      <a:pt x="1167" y="1024"/>
                      <a:pt x="123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39"/>
              <p:cNvSpPr/>
              <p:nvPr/>
            </p:nvSpPr>
            <p:spPr>
              <a:xfrm>
                <a:off x="5913225" y="1706300"/>
                <a:ext cx="106000" cy="180925"/>
              </a:xfrm>
              <a:custGeom>
                <a:rect b="b" l="l" r="r" t="t"/>
                <a:pathLst>
                  <a:path extrusionOk="0" h="7237" w="4240">
                    <a:moveTo>
                      <a:pt x="3132" y="0"/>
                    </a:moveTo>
                    <a:cubicBezTo>
                      <a:pt x="3061" y="1107"/>
                      <a:pt x="1453" y="4215"/>
                      <a:pt x="906" y="5144"/>
                    </a:cubicBezTo>
                    <a:cubicBezTo>
                      <a:pt x="358" y="6084"/>
                      <a:pt x="1" y="6834"/>
                      <a:pt x="477" y="7108"/>
                    </a:cubicBezTo>
                    <a:cubicBezTo>
                      <a:pt x="618" y="7189"/>
                      <a:pt x="756" y="7237"/>
                      <a:pt x="902" y="7237"/>
                    </a:cubicBezTo>
                    <a:cubicBezTo>
                      <a:pt x="1251" y="7237"/>
                      <a:pt x="1641" y="6965"/>
                      <a:pt x="2203" y="6227"/>
                    </a:cubicBezTo>
                    <a:cubicBezTo>
                      <a:pt x="2918" y="5275"/>
                      <a:pt x="3739" y="3274"/>
                      <a:pt x="3739" y="3274"/>
                    </a:cubicBezTo>
                    <a:cubicBezTo>
                      <a:pt x="4239" y="1238"/>
                      <a:pt x="3132" y="0"/>
                      <a:pt x="313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39"/>
              <p:cNvSpPr/>
              <p:nvPr/>
            </p:nvSpPr>
            <p:spPr>
              <a:xfrm>
                <a:off x="6604975" y="1365650"/>
                <a:ext cx="51825" cy="170625"/>
              </a:xfrm>
              <a:custGeom>
                <a:rect b="b" l="l" r="r" t="t"/>
                <a:pathLst>
                  <a:path extrusionOk="0" h="6825" w="2073">
                    <a:moveTo>
                      <a:pt x="454" y="1"/>
                    </a:moveTo>
                    <a:cubicBezTo>
                      <a:pt x="301" y="1"/>
                      <a:pt x="203" y="34"/>
                      <a:pt x="203" y="41"/>
                    </a:cubicBezTo>
                    <a:cubicBezTo>
                      <a:pt x="656" y="946"/>
                      <a:pt x="596" y="2863"/>
                      <a:pt x="215" y="4506"/>
                    </a:cubicBezTo>
                    <a:cubicBezTo>
                      <a:pt x="1" y="5470"/>
                      <a:pt x="1" y="6209"/>
                      <a:pt x="370" y="6661"/>
                    </a:cubicBezTo>
                    <a:cubicBezTo>
                      <a:pt x="460" y="6768"/>
                      <a:pt x="567" y="6824"/>
                      <a:pt x="682" y="6824"/>
                    </a:cubicBezTo>
                    <a:cubicBezTo>
                      <a:pt x="976" y="6824"/>
                      <a:pt x="1321" y="6453"/>
                      <a:pt x="1561" y="5613"/>
                    </a:cubicBezTo>
                    <a:cubicBezTo>
                      <a:pt x="2072" y="3839"/>
                      <a:pt x="1918" y="1518"/>
                      <a:pt x="1918" y="1518"/>
                    </a:cubicBezTo>
                    <a:cubicBezTo>
                      <a:pt x="1537" y="205"/>
                      <a:pt x="830" y="1"/>
                      <a:pt x="45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39"/>
              <p:cNvSpPr/>
              <p:nvPr/>
            </p:nvSpPr>
            <p:spPr>
              <a:xfrm>
                <a:off x="6252550" y="1454775"/>
                <a:ext cx="150650" cy="147825"/>
              </a:xfrm>
              <a:custGeom>
                <a:rect b="b" l="l" r="r" t="t"/>
                <a:pathLst>
                  <a:path extrusionOk="0" h="5913" w="6026">
                    <a:moveTo>
                      <a:pt x="548" y="0"/>
                    </a:moveTo>
                    <a:cubicBezTo>
                      <a:pt x="548" y="1"/>
                      <a:pt x="1" y="1560"/>
                      <a:pt x="1215" y="3263"/>
                    </a:cubicBezTo>
                    <a:cubicBezTo>
                      <a:pt x="1215" y="3263"/>
                      <a:pt x="2739" y="4799"/>
                      <a:pt x="3763" y="5418"/>
                    </a:cubicBezTo>
                    <a:cubicBezTo>
                      <a:pt x="4360" y="5766"/>
                      <a:pt x="4768" y="5913"/>
                      <a:pt x="5070" y="5913"/>
                    </a:cubicBezTo>
                    <a:cubicBezTo>
                      <a:pt x="5346" y="5913"/>
                      <a:pt x="5533" y="5789"/>
                      <a:pt x="5692" y="5584"/>
                    </a:cubicBezTo>
                    <a:cubicBezTo>
                      <a:pt x="6025" y="5156"/>
                      <a:pt x="5418" y="4584"/>
                      <a:pt x="4549" y="3918"/>
                    </a:cubicBezTo>
                    <a:cubicBezTo>
                      <a:pt x="3692" y="3263"/>
                      <a:pt x="1025" y="1001"/>
                      <a:pt x="54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39"/>
              <p:cNvSpPr/>
              <p:nvPr/>
            </p:nvSpPr>
            <p:spPr>
              <a:xfrm>
                <a:off x="5606950" y="1482475"/>
                <a:ext cx="317600" cy="350050"/>
              </a:xfrm>
              <a:custGeom>
                <a:rect b="b" l="l" r="r" t="t"/>
                <a:pathLst>
                  <a:path extrusionOk="0" h="14002" w="12704">
                    <a:moveTo>
                      <a:pt x="10102" y="0"/>
                    </a:moveTo>
                    <a:cubicBezTo>
                      <a:pt x="8366" y="0"/>
                      <a:pt x="4043" y="3917"/>
                      <a:pt x="1584" y="7894"/>
                    </a:cubicBezTo>
                    <a:cubicBezTo>
                      <a:pt x="905" y="9001"/>
                      <a:pt x="429" y="10382"/>
                      <a:pt x="131" y="11727"/>
                    </a:cubicBezTo>
                    <a:cubicBezTo>
                      <a:pt x="0" y="12323"/>
                      <a:pt x="429" y="13478"/>
                      <a:pt x="714" y="14001"/>
                    </a:cubicBezTo>
                    <a:cubicBezTo>
                      <a:pt x="714" y="14001"/>
                      <a:pt x="1679" y="11513"/>
                      <a:pt x="2477" y="10287"/>
                    </a:cubicBezTo>
                    <a:cubicBezTo>
                      <a:pt x="8989" y="178"/>
                      <a:pt x="12704" y="1607"/>
                      <a:pt x="10537" y="119"/>
                    </a:cubicBezTo>
                    <a:cubicBezTo>
                      <a:pt x="10420" y="38"/>
                      <a:pt x="10274" y="0"/>
                      <a:pt x="10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39"/>
              <p:cNvSpPr/>
              <p:nvPr/>
            </p:nvSpPr>
            <p:spPr>
              <a:xfrm>
                <a:off x="5826025" y="1484500"/>
                <a:ext cx="195275" cy="354275"/>
              </a:xfrm>
              <a:custGeom>
                <a:rect b="b" l="l" r="r" t="t"/>
                <a:pathLst>
                  <a:path extrusionOk="0" h="14171" w="7811">
                    <a:moveTo>
                      <a:pt x="1874" y="0"/>
                    </a:moveTo>
                    <a:cubicBezTo>
                      <a:pt x="1809" y="0"/>
                      <a:pt x="1747" y="16"/>
                      <a:pt x="1691" y="50"/>
                    </a:cubicBezTo>
                    <a:cubicBezTo>
                      <a:pt x="0" y="1038"/>
                      <a:pt x="1512" y="1895"/>
                      <a:pt x="5870" y="10337"/>
                    </a:cubicBezTo>
                    <a:cubicBezTo>
                      <a:pt x="7060" y="12658"/>
                      <a:pt x="6251" y="14170"/>
                      <a:pt x="6251" y="14170"/>
                    </a:cubicBezTo>
                    <a:cubicBezTo>
                      <a:pt x="7656" y="12194"/>
                      <a:pt x="7811" y="10908"/>
                      <a:pt x="7418" y="9777"/>
                    </a:cubicBezTo>
                    <a:cubicBezTo>
                      <a:pt x="6950" y="8419"/>
                      <a:pt x="3367" y="0"/>
                      <a:pt x="1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39"/>
              <p:cNvSpPr/>
              <p:nvPr/>
            </p:nvSpPr>
            <p:spPr>
              <a:xfrm>
                <a:off x="5855475" y="1448500"/>
                <a:ext cx="28300" cy="60175"/>
              </a:xfrm>
              <a:custGeom>
                <a:rect b="b" l="l" r="r" t="t"/>
                <a:pathLst>
                  <a:path extrusionOk="0" h="2407" w="1132">
                    <a:moveTo>
                      <a:pt x="609" y="1"/>
                    </a:moveTo>
                    <a:cubicBezTo>
                      <a:pt x="333" y="1"/>
                      <a:pt x="96" y="211"/>
                      <a:pt x="84" y="490"/>
                    </a:cubicBezTo>
                    <a:lnTo>
                      <a:pt x="13" y="1859"/>
                    </a:lnTo>
                    <a:cubicBezTo>
                      <a:pt x="1" y="2145"/>
                      <a:pt x="227" y="2383"/>
                      <a:pt x="513" y="2406"/>
                    </a:cubicBezTo>
                    <a:cubicBezTo>
                      <a:pt x="520" y="2407"/>
                      <a:pt x="527" y="2407"/>
                      <a:pt x="534" y="2407"/>
                    </a:cubicBezTo>
                    <a:cubicBezTo>
                      <a:pt x="810" y="2407"/>
                      <a:pt x="1037" y="2185"/>
                      <a:pt x="1060" y="1906"/>
                    </a:cubicBezTo>
                    <a:lnTo>
                      <a:pt x="1120" y="549"/>
                    </a:lnTo>
                    <a:cubicBezTo>
                      <a:pt x="1132" y="263"/>
                      <a:pt x="918" y="13"/>
                      <a:pt x="632" y="1"/>
                    </a:cubicBezTo>
                    <a:cubicBezTo>
                      <a:pt x="624" y="1"/>
                      <a:pt x="617" y="1"/>
                      <a:pt x="6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39"/>
              <p:cNvSpPr/>
              <p:nvPr/>
            </p:nvSpPr>
            <p:spPr>
              <a:xfrm>
                <a:off x="5869775" y="1498625"/>
                <a:ext cx="92600" cy="146375"/>
              </a:xfrm>
              <a:custGeom>
                <a:rect b="b" l="l" r="r" t="t"/>
                <a:pathLst>
                  <a:path extrusionOk="0" h="5855" w="3704">
                    <a:moveTo>
                      <a:pt x="314" y="0"/>
                    </a:moveTo>
                    <a:cubicBezTo>
                      <a:pt x="161" y="0"/>
                      <a:pt x="10" y="159"/>
                      <a:pt x="0" y="318"/>
                    </a:cubicBezTo>
                    <a:cubicBezTo>
                      <a:pt x="0" y="521"/>
                      <a:pt x="60" y="711"/>
                      <a:pt x="179" y="866"/>
                    </a:cubicBezTo>
                    <a:cubicBezTo>
                      <a:pt x="822" y="1961"/>
                      <a:pt x="1477" y="3009"/>
                      <a:pt x="2167" y="4045"/>
                    </a:cubicBezTo>
                    <a:cubicBezTo>
                      <a:pt x="2536" y="4604"/>
                      <a:pt x="2929" y="5164"/>
                      <a:pt x="3358" y="5676"/>
                    </a:cubicBezTo>
                    <a:cubicBezTo>
                      <a:pt x="3394" y="5735"/>
                      <a:pt x="3441" y="5783"/>
                      <a:pt x="3501" y="5819"/>
                    </a:cubicBezTo>
                    <a:cubicBezTo>
                      <a:pt x="3530" y="5843"/>
                      <a:pt x="3566" y="5854"/>
                      <a:pt x="3602" y="5854"/>
                    </a:cubicBezTo>
                    <a:cubicBezTo>
                      <a:pt x="3638" y="5854"/>
                      <a:pt x="3673" y="5843"/>
                      <a:pt x="3703" y="5819"/>
                    </a:cubicBezTo>
                    <a:cubicBezTo>
                      <a:pt x="3525" y="5259"/>
                      <a:pt x="3274" y="4723"/>
                      <a:pt x="2989" y="4211"/>
                    </a:cubicBezTo>
                    <a:cubicBezTo>
                      <a:pt x="2715" y="3711"/>
                      <a:pt x="2477" y="3188"/>
                      <a:pt x="2203" y="2687"/>
                    </a:cubicBezTo>
                    <a:cubicBezTo>
                      <a:pt x="2042" y="2400"/>
                      <a:pt x="703" y="11"/>
                      <a:pt x="430" y="11"/>
                    </a:cubicBezTo>
                    <a:cubicBezTo>
                      <a:pt x="420" y="11"/>
                      <a:pt x="412" y="14"/>
                      <a:pt x="405" y="20"/>
                    </a:cubicBezTo>
                    <a:cubicBezTo>
                      <a:pt x="375" y="7"/>
                      <a:pt x="345" y="0"/>
                      <a:pt x="31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39"/>
              <p:cNvSpPr/>
              <p:nvPr/>
            </p:nvSpPr>
            <p:spPr>
              <a:xfrm>
                <a:off x="5965325" y="1654375"/>
                <a:ext cx="14300" cy="22200"/>
              </a:xfrm>
              <a:custGeom>
                <a:rect b="b" l="l" r="r" t="t"/>
                <a:pathLst>
                  <a:path extrusionOk="0" h="888" w="572">
                    <a:moveTo>
                      <a:pt x="95" y="1"/>
                    </a:moveTo>
                    <a:cubicBezTo>
                      <a:pt x="38" y="1"/>
                      <a:pt x="0" y="59"/>
                      <a:pt x="0" y="208"/>
                    </a:cubicBezTo>
                    <a:cubicBezTo>
                      <a:pt x="24" y="410"/>
                      <a:pt x="95" y="589"/>
                      <a:pt x="214" y="756"/>
                    </a:cubicBezTo>
                    <a:cubicBezTo>
                      <a:pt x="259" y="822"/>
                      <a:pt x="313" y="888"/>
                      <a:pt x="387" y="888"/>
                    </a:cubicBezTo>
                    <a:cubicBezTo>
                      <a:pt x="393" y="888"/>
                      <a:pt x="399" y="887"/>
                      <a:pt x="405" y="887"/>
                    </a:cubicBezTo>
                    <a:cubicBezTo>
                      <a:pt x="524" y="887"/>
                      <a:pt x="572" y="732"/>
                      <a:pt x="560" y="613"/>
                    </a:cubicBezTo>
                    <a:cubicBezTo>
                      <a:pt x="542" y="438"/>
                      <a:pt x="249" y="1"/>
                      <a:pt x="9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39"/>
              <p:cNvSpPr/>
              <p:nvPr/>
            </p:nvSpPr>
            <p:spPr>
              <a:xfrm>
                <a:off x="5637600" y="1577150"/>
                <a:ext cx="125925" cy="162200"/>
              </a:xfrm>
              <a:custGeom>
                <a:rect b="b" l="l" r="r" t="t"/>
                <a:pathLst>
                  <a:path extrusionOk="0" h="6488" w="5037">
                    <a:moveTo>
                      <a:pt x="4641" y="1"/>
                    </a:moveTo>
                    <a:cubicBezTo>
                      <a:pt x="4474" y="1"/>
                      <a:pt x="4324" y="113"/>
                      <a:pt x="4191" y="225"/>
                    </a:cubicBezTo>
                    <a:cubicBezTo>
                      <a:pt x="2441" y="1725"/>
                      <a:pt x="905" y="3690"/>
                      <a:pt x="131" y="5869"/>
                    </a:cubicBezTo>
                    <a:cubicBezTo>
                      <a:pt x="60" y="6071"/>
                      <a:pt x="0" y="6285"/>
                      <a:pt x="84" y="6488"/>
                    </a:cubicBezTo>
                    <a:cubicBezTo>
                      <a:pt x="489" y="6381"/>
                      <a:pt x="774" y="6012"/>
                      <a:pt x="1012" y="5678"/>
                    </a:cubicBezTo>
                    <a:cubicBezTo>
                      <a:pt x="1715" y="4714"/>
                      <a:pt x="2441" y="3773"/>
                      <a:pt x="3167" y="2833"/>
                    </a:cubicBezTo>
                    <a:cubicBezTo>
                      <a:pt x="3537" y="2368"/>
                      <a:pt x="3906" y="1904"/>
                      <a:pt x="4287" y="1451"/>
                    </a:cubicBezTo>
                    <a:cubicBezTo>
                      <a:pt x="4525" y="1154"/>
                      <a:pt x="4930" y="916"/>
                      <a:pt x="4989" y="511"/>
                    </a:cubicBezTo>
                    <a:cubicBezTo>
                      <a:pt x="5037" y="308"/>
                      <a:pt x="4918" y="94"/>
                      <a:pt x="4727" y="11"/>
                    </a:cubicBezTo>
                    <a:cubicBezTo>
                      <a:pt x="4698" y="4"/>
                      <a:pt x="4670" y="1"/>
                      <a:pt x="4641"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39"/>
              <p:cNvSpPr/>
              <p:nvPr/>
            </p:nvSpPr>
            <p:spPr>
              <a:xfrm>
                <a:off x="6258200" y="1191350"/>
                <a:ext cx="396525" cy="241725"/>
              </a:xfrm>
              <a:custGeom>
                <a:rect b="b" l="l" r="r" t="t"/>
                <a:pathLst>
                  <a:path extrusionOk="0" h="9669" w="15861">
                    <a:moveTo>
                      <a:pt x="2627" y="137"/>
                    </a:moveTo>
                    <a:cubicBezTo>
                      <a:pt x="2048" y="137"/>
                      <a:pt x="1635" y="263"/>
                      <a:pt x="1453" y="536"/>
                    </a:cubicBezTo>
                    <a:cubicBezTo>
                      <a:pt x="1" y="2739"/>
                      <a:pt x="2894" y="0"/>
                      <a:pt x="12753" y="6882"/>
                    </a:cubicBezTo>
                    <a:cubicBezTo>
                      <a:pt x="13955" y="7728"/>
                      <a:pt x="15789" y="9668"/>
                      <a:pt x="15789" y="9668"/>
                    </a:cubicBezTo>
                    <a:cubicBezTo>
                      <a:pt x="15860" y="9073"/>
                      <a:pt x="15812" y="7847"/>
                      <a:pt x="15467" y="7335"/>
                    </a:cubicBezTo>
                    <a:cubicBezTo>
                      <a:pt x="14681" y="6215"/>
                      <a:pt x="13729" y="5120"/>
                      <a:pt x="12669" y="4346"/>
                    </a:cubicBezTo>
                    <a:cubicBezTo>
                      <a:pt x="9390" y="1944"/>
                      <a:pt x="4821" y="137"/>
                      <a:pt x="2627"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39"/>
              <p:cNvSpPr/>
              <p:nvPr/>
            </p:nvSpPr>
            <p:spPr>
              <a:xfrm>
                <a:off x="6253775" y="1203750"/>
                <a:ext cx="91075" cy="370100"/>
              </a:xfrm>
              <a:custGeom>
                <a:rect b="b" l="l" r="r" t="t"/>
                <a:pathLst>
                  <a:path extrusionOk="0" h="14804" w="3643">
                    <a:moveTo>
                      <a:pt x="1650" y="1"/>
                    </a:moveTo>
                    <a:cubicBezTo>
                      <a:pt x="139" y="1"/>
                      <a:pt x="0" y="9701"/>
                      <a:pt x="71" y="11184"/>
                    </a:cubicBezTo>
                    <a:cubicBezTo>
                      <a:pt x="142" y="12375"/>
                      <a:pt x="773" y="13506"/>
                      <a:pt x="2821" y="14804"/>
                    </a:cubicBezTo>
                    <a:cubicBezTo>
                      <a:pt x="2821" y="14804"/>
                      <a:pt x="1500" y="13709"/>
                      <a:pt x="1726" y="11101"/>
                    </a:cubicBezTo>
                    <a:cubicBezTo>
                      <a:pt x="2559" y="1659"/>
                      <a:pt x="3643" y="302"/>
                      <a:pt x="1702" y="4"/>
                    </a:cubicBezTo>
                    <a:cubicBezTo>
                      <a:pt x="1684" y="2"/>
                      <a:pt x="1667" y="1"/>
                      <a:pt x="1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39"/>
              <p:cNvSpPr/>
              <p:nvPr/>
            </p:nvSpPr>
            <p:spPr>
              <a:xfrm>
                <a:off x="6270125" y="1169475"/>
                <a:ext cx="44075" cy="56975"/>
              </a:xfrm>
              <a:custGeom>
                <a:rect b="b" l="l" r="r" t="t"/>
                <a:pathLst>
                  <a:path extrusionOk="0" h="2279" w="1763">
                    <a:moveTo>
                      <a:pt x="606" y="0"/>
                    </a:moveTo>
                    <a:cubicBezTo>
                      <a:pt x="531" y="0"/>
                      <a:pt x="454" y="17"/>
                      <a:pt x="381" y="54"/>
                    </a:cubicBezTo>
                    <a:cubicBezTo>
                      <a:pt x="119" y="173"/>
                      <a:pt x="0" y="483"/>
                      <a:pt x="131" y="744"/>
                    </a:cubicBezTo>
                    <a:lnTo>
                      <a:pt x="703" y="1971"/>
                    </a:lnTo>
                    <a:cubicBezTo>
                      <a:pt x="790" y="2164"/>
                      <a:pt x="981" y="2279"/>
                      <a:pt x="1180" y="2279"/>
                    </a:cubicBezTo>
                    <a:cubicBezTo>
                      <a:pt x="1252" y="2279"/>
                      <a:pt x="1324" y="2264"/>
                      <a:pt x="1393" y="2233"/>
                    </a:cubicBezTo>
                    <a:cubicBezTo>
                      <a:pt x="1655" y="2102"/>
                      <a:pt x="1762" y="1792"/>
                      <a:pt x="1643" y="1542"/>
                    </a:cubicBezTo>
                    <a:lnTo>
                      <a:pt x="1072" y="304"/>
                    </a:lnTo>
                    <a:cubicBezTo>
                      <a:pt x="986" y="115"/>
                      <a:pt x="801" y="0"/>
                      <a:pt x="6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39"/>
              <p:cNvSpPr/>
              <p:nvPr/>
            </p:nvSpPr>
            <p:spPr>
              <a:xfrm>
                <a:off x="6268025" y="1219075"/>
                <a:ext cx="36950" cy="167325"/>
              </a:xfrm>
              <a:custGeom>
                <a:rect b="b" l="l" r="r" t="t"/>
                <a:pathLst>
                  <a:path extrusionOk="0" h="6693" w="1478">
                    <a:moveTo>
                      <a:pt x="1081" y="0"/>
                    </a:moveTo>
                    <a:cubicBezTo>
                      <a:pt x="1017" y="0"/>
                      <a:pt x="954" y="21"/>
                      <a:pt x="906" y="70"/>
                    </a:cubicBezTo>
                    <a:cubicBezTo>
                      <a:pt x="901" y="69"/>
                      <a:pt x="897" y="68"/>
                      <a:pt x="893" y="68"/>
                    </a:cubicBezTo>
                    <a:cubicBezTo>
                      <a:pt x="632" y="68"/>
                      <a:pt x="286" y="2885"/>
                      <a:pt x="251" y="3213"/>
                    </a:cubicBezTo>
                    <a:cubicBezTo>
                      <a:pt x="191" y="3785"/>
                      <a:pt x="156" y="4356"/>
                      <a:pt x="96" y="4928"/>
                    </a:cubicBezTo>
                    <a:cubicBezTo>
                      <a:pt x="13" y="5511"/>
                      <a:pt x="1" y="6095"/>
                      <a:pt x="37" y="6690"/>
                    </a:cubicBezTo>
                    <a:cubicBezTo>
                      <a:pt x="46" y="6692"/>
                      <a:pt x="55" y="6692"/>
                      <a:pt x="64" y="6692"/>
                    </a:cubicBezTo>
                    <a:cubicBezTo>
                      <a:pt x="126" y="6692"/>
                      <a:pt x="186" y="6658"/>
                      <a:pt x="227" y="6607"/>
                    </a:cubicBezTo>
                    <a:cubicBezTo>
                      <a:pt x="263" y="6559"/>
                      <a:pt x="298" y="6488"/>
                      <a:pt x="310" y="6416"/>
                    </a:cubicBezTo>
                    <a:cubicBezTo>
                      <a:pt x="513" y="5785"/>
                      <a:pt x="668" y="5118"/>
                      <a:pt x="799" y="4464"/>
                    </a:cubicBezTo>
                    <a:cubicBezTo>
                      <a:pt x="1049" y="3249"/>
                      <a:pt x="1251" y="2023"/>
                      <a:pt x="1430" y="773"/>
                    </a:cubicBezTo>
                    <a:cubicBezTo>
                      <a:pt x="1477" y="582"/>
                      <a:pt x="1465" y="380"/>
                      <a:pt x="1394" y="189"/>
                    </a:cubicBezTo>
                    <a:cubicBezTo>
                      <a:pt x="1339" y="79"/>
                      <a:pt x="1206" y="0"/>
                      <a:pt x="108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39"/>
              <p:cNvSpPr/>
              <p:nvPr/>
            </p:nvSpPr>
            <p:spPr>
              <a:xfrm>
                <a:off x="6261875" y="1397700"/>
                <a:ext cx="11550" cy="23825"/>
              </a:xfrm>
              <a:custGeom>
                <a:rect b="b" l="l" r="r" t="t"/>
                <a:pathLst>
                  <a:path extrusionOk="0" h="953" w="462">
                    <a:moveTo>
                      <a:pt x="273" y="0"/>
                    </a:moveTo>
                    <a:cubicBezTo>
                      <a:pt x="118" y="0"/>
                      <a:pt x="1" y="572"/>
                      <a:pt x="56" y="748"/>
                    </a:cubicBezTo>
                    <a:cubicBezTo>
                      <a:pt x="89" y="845"/>
                      <a:pt x="161" y="953"/>
                      <a:pt x="255" y="953"/>
                    </a:cubicBezTo>
                    <a:cubicBezTo>
                      <a:pt x="264" y="953"/>
                      <a:pt x="273" y="952"/>
                      <a:pt x="283" y="950"/>
                    </a:cubicBezTo>
                    <a:cubicBezTo>
                      <a:pt x="366" y="926"/>
                      <a:pt x="402" y="831"/>
                      <a:pt x="414" y="748"/>
                    </a:cubicBezTo>
                    <a:cubicBezTo>
                      <a:pt x="461" y="557"/>
                      <a:pt x="461" y="355"/>
                      <a:pt x="414" y="164"/>
                    </a:cubicBezTo>
                    <a:cubicBezTo>
                      <a:pt x="366" y="47"/>
                      <a:pt x="318" y="0"/>
                      <a:pt x="2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39"/>
              <p:cNvSpPr/>
              <p:nvPr/>
            </p:nvSpPr>
            <p:spPr>
              <a:xfrm>
                <a:off x="6430550" y="1244600"/>
                <a:ext cx="173275" cy="108025"/>
              </a:xfrm>
              <a:custGeom>
                <a:rect b="b" l="l" r="r" t="t"/>
                <a:pathLst>
                  <a:path extrusionOk="0" h="4321" w="6931">
                    <a:moveTo>
                      <a:pt x="426" y="1"/>
                    </a:moveTo>
                    <a:cubicBezTo>
                      <a:pt x="338" y="1"/>
                      <a:pt x="253" y="21"/>
                      <a:pt x="179" y="73"/>
                    </a:cubicBezTo>
                    <a:cubicBezTo>
                      <a:pt x="24" y="216"/>
                      <a:pt x="1" y="454"/>
                      <a:pt x="120" y="645"/>
                    </a:cubicBezTo>
                    <a:cubicBezTo>
                      <a:pt x="334" y="990"/>
                      <a:pt x="798" y="1061"/>
                      <a:pt x="1132" y="1240"/>
                    </a:cubicBezTo>
                    <a:cubicBezTo>
                      <a:pt x="1656" y="1514"/>
                      <a:pt x="2179" y="1811"/>
                      <a:pt x="2691" y="2109"/>
                    </a:cubicBezTo>
                    <a:cubicBezTo>
                      <a:pt x="3727" y="2692"/>
                      <a:pt x="4751" y="3300"/>
                      <a:pt x="5763" y="3919"/>
                    </a:cubicBezTo>
                    <a:cubicBezTo>
                      <a:pt x="6083" y="4110"/>
                      <a:pt x="6430" y="4321"/>
                      <a:pt x="6798" y="4321"/>
                    </a:cubicBezTo>
                    <a:cubicBezTo>
                      <a:pt x="6842" y="4321"/>
                      <a:pt x="6886" y="4318"/>
                      <a:pt x="6930" y="4312"/>
                    </a:cubicBezTo>
                    <a:cubicBezTo>
                      <a:pt x="6930" y="4097"/>
                      <a:pt x="6787" y="3919"/>
                      <a:pt x="6644" y="3764"/>
                    </a:cubicBezTo>
                    <a:cubicBezTo>
                      <a:pt x="5108" y="2038"/>
                      <a:pt x="2941" y="799"/>
                      <a:pt x="763" y="73"/>
                    </a:cubicBezTo>
                    <a:cubicBezTo>
                      <a:pt x="656" y="33"/>
                      <a:pt x="538" y="1"/>
                      <a:pt x="42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3" name="Google Shape;3363;p39"/>
          <p:cNvGrpSpPr/>
          <p:nvPr/>
        </p:nvGrpSpPr>
        <p:grpSpPr>
          <a:xfrm rot="-3148454">
            <a:off x="7932357" y="288123"/>
            <a:ext cx="1155655" cy="710765"/>
            <a:chOff x="6013250" y="4041400"/>
            <a:chExt cx="1231725" cy="757550"/>
          </a:xfrm>
        </p:grpSpPr>
        <p:sp>
          <p:nvSpPr>
            <p:cNvPr id="3364" name="Google Shape;3364;p39"/>
            <p:cNvSpPr/>
            <p:nvPr/>
          </p:nvSpPr>
          <p:spPr>
            <a:xfrm>
              <a:off x="6084375" y="4041400"/>
              <a:ext cx="1160600" cy="700675"/>
            </a:xfrm>
            <a:custGeom>
              <a:rect b="b" l="l" r="r" t="t"/>
              <a:pathLst>
                <a:path extrusionOk="0" h="28027" w="46424">
                  <a:moveTo>
                    <a:pt x="536" y="1"/>
                  </a:moveTo>
                  <a:cubicBezTo>
                    <a:pt x="96" y="2334"/>
                    <a:pt x="1" y="4727"/>
                    <a:pt x="251" y="7085"/>
                  </a:cubicBezTo>
                  <a:lnTo>
                    <a:pt x="251" y="7144"/>
                  </a:lnTo>
                  <a:cubicBezTo>
                    <a:pt x="275" y="7323"/>
                    <a:pt x="286" y="7501"/>
                    <a:pt x="310" y="7680"/>
                  </a:cubicBezTo>
                  <a:cubicBezTo>
                    <a:pt x="560" y="9537"/>
                    <a:pt x="1048" y="11371"/>
                    <a:pt x="1775" y="13109"/>
                  </a:cubicBezTo>
                  <a:cubicBezTo>
                    <a:pt x="1775" y="13109"/>
                    <a:pt x="1775" y="13121"/>
                    <a:pt x="1775" y="13121"/>
                  </a:cubicBezTo>
                  <a:cubicBezTo>
                    <a:pt x="1822" y="13264"/>
                    <a:pt x="1882" y="13395"/>
                    <a:pt x="1941" y="13538"/>
                  </a:cubicBezTo>
                  <a:lnTo>
                    <a:pt x="2025" y="13716"/>
                  </a:lnTo>
                  <a:cubicBezTo>
                    <a:pt x="2084" y="13836"/>
                    <a:pt x="2144" y="13967"/>
                    <a:pt x="2203" y="14097"/>
                  </a:cubicBezTo>
                  <a:lnTo>
                    <a:pt x="2299" y="14300"/>
                  </a:lnTo>
                  <a:cubicBezTo>
                    <a:pt x="2394" y="14502"/>
                    <a:pt x="2501" y="14705"/>
                    <a:pt x="2596" y="14895"/>
                  </a:cubicBezTo>
                  <a:cubicBezTo>
                    <a:pt x="2644" y="14979"/>
                    <a:pt x="2680" y="15062"/>
                    <a:pt x="2727" y="15157"/>
                  </a:cubicBezTo>
                  <a:cubicBezTo>
                    <a:pt x="3584" y="16741"/>
                    <a:pt x="4632" y="18217"/>
                    <a:pt x="5847" y="19562"/>
                  </a:cubicBezTo>
                  <a:cubicBezTo>
                    <a:pt x="6335" y="20110"/>
                    <a:pt x="6859" y="20646"/>
                    <a:pt x="7406" y="21146"/>
                  </a:cubicBezTo>
                  <a:lnTo>
                    <a:pt x="7442" y="21170"/>
                  </a:lnTo>
                  <a:cubicBezTo>
                    <a:pt x="9002" y="22610"/>
                    <a:pt x="10740" y="23849"/>
                    <a:pt x="12609" y="24861"/>
                  </a:cubicBezTo>
                  <a:cubicBezTo>
                    <a:pt x="12776" y="24944"/>
                    <a:pt x="12943" y="25039"/>
                    <a:pt x="13109" y="25123"/>
                  </a:cubicBezTo>
                  <a:lnTo>
                    <a:pt x="13133" y="25135"/>
                  </a:lnTo>
                  <a:cubicBezTo>
                    <a:pt x="15431" y="26301"/>
                    <a:pt x="17884" y="27147"/>
                    <a:pt x="20420" y="27611"/>
                  </a:cubicBezTo>
                  <a:lnTo>
                    <a:pt x="20515" y="27635"/>
                  </a:lnTo>
                  <a:cubicBezTo>
                    <a:pt x="20670" y="27659"/>
                    <a:pt x="20837" y="27682"/>
                    <a:pt x="20991" y="27706"/>
                  </a:cubicBezTo>
                  <a:lnTo>
                    <a:pt x="21170" y="27742"/>
                  </a:lnTo>
                  <a:cubicBezTo>
                    <a:pt x="21313" y="27754"/>
                    <a:pt x="21444" y="27778"/>
                    <a:pt x="21575" y="27802"/>
                  </a:cubicBezTo>
                  <a:lnTo>
                    <a:pt x="21968" y="27849"/>
                  </a:lnTo>
                  <a:cubicBezTo>
                    <a:pt x="22923" y="27967"/>
                    <a:pt x="23885" y="28027"/>
                    <a:pt x="24846" y="28027"/>
                  </a:cubicBezTo>
                  <a:cubicBezTo>
                    <a:pt x="25920" y="28027"/>
                    <a:pt x="26995" y="27952"/>
                    <a:pt x="28064" y="27802"/>
                  </a:cubicBezTo>
                  <a:lnTo>
                    <a:pt x="28076" y="27802"/>
                  </a:lnTo>
                  <a:cubicBezTo>
                    <a:pt x="28218" y="27790"/>
                    <a:pt x="28349" y="27766"/>
                    <a:pt x="28492" y="27742"/>
                  </a:cubicBezTo>
                  <a:cubicBezTo>
                    <a:pt x="28659" y="27718"/>
                    <a:pt x="28838" y="27694"/>
                    <a:pt x="29004" y="27659"/>
                  </a:cubicBezTo>
                  <a:cubicBezTo>
                    <a:pt x="29397" y="27587"/>
                    <a:pt x="29790" y="27504"/>
                    <a:pt x="30171" y="27409"/>
                  </a:cubicBezTo>
                  <a:lnTo>
                    <a:pt x="30254" y="27385"/>
                  </a:lnTo>
                  <a:cubicBezTo>
                    <a:pt x="32219" y="26920"/>
                    <a:pt x="34112" y="26170"/>
                    <a:pt x="35862" y="25158"/>
                  </a:cubicBezTo>
                  <a:cubicBezTo>
                    <a:pt x="38660" y="23515"/>
                    <a:pt x="41053" y="21277"/>
                    <a:pt x="42875" y="18610"/>
                  </a:cubicBezTo>
                  <a:lnTo>
                    <a:pt x="42899" y="18574"/>
                  </a:lnTo>
                  <a:cubicBezTo>
                    <a:pt x="42994" y="18443"/>
                    <a:pt x="43077" y="18300"/>
                    <a:pt x="43173" y="18169"/>
                  </a:cubicBezTo>
                  <a:cubicBezTo>
                    <a:pt x="43185" y="18146"/>
                    <a:pt x="43197" y="18122"/>
                    <a:pt x="43208" y="18098"/>
                  </a:cubicBezTo>
                  <a:cubicBezTo>
                    <a:pt x="45649" y="14371"/>
                    <a:pt x="46423" y="11026"/>
                    <a:pt x="46423" y="11026"/>
                  </a:cubicBezTo>
                  <a:lnTo>
                    <a:pt x="43208" y="10252"/>
                  </a:lnTo>
                  <a:lnTo>
                    <a:pt x="41684" y="9883"/>
                  </a:lnTo>
                  <a:lnTo>
                    <a:pt x="22837" y="5358"/>
                  </a:lnTo>
                  <a:lnTo>
                    <a:pt x="3477" y="703"/>
                  </a:lnTo>
                  <a:lnTo>
                    <a:pt x="536"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65" name="Google Shape;3365;p39"/>
            <p:cNvGrpSpPr/>
            <p:nvPr/>
          </p:nvGrpSpPr>
          <p:grpSpPr>
            <a:xfrm>
              <a:off x="6013250" y="4041400"/>
              <a:ext cx="1231725" cy="757550"/>
              <a:chOff x="6013250" y="4041400"/>
              <a:chExt cx="1231725" cy="757550"/>
            </a:xfrm>
          </p:grpSpPr>
          <p:sp>
            <p:nvSpPr>
              <p:cNvPr id="3366" name="Google Shape;3366;p39"/>
              <p:cNvSpPr/>
              <p:nvPr/>
            </p:nvSpPr>
            <p:spPr>
              <a:xfrm>
                <a:off x="6013250" y="4041400"/>
                <a:ext cx="1231725" cy="757550"/>
              </a:xfrm>
              <a:custGeom>
                <a:rect b="b" l="l" r="r" t="t"/>
                <a:pathLst>
                  <a:path extrusionOk="0" h="30302" w="49269">
                    <a:moveTo>
                      <a:pt x="3381" y="1"/>
                    </a:moveTo>
                    <a:lnTo>
                      <a:pt x="49268" y="11026"/>
                    </a:lnTo>
                    <a:cubicBezTo>
                      <a:pt x="49268" y="11026"/>
                      <a:pt x="46053" y="25039"/>
                      <a:pt x="31873" y="27671"/>
                    </a:cubicBezTo>
                    <a:cubicBezTo>
                      <a:pt x="17681" y="30302"/>
                      <a:pt x="0" y="18717"/>
                      <a:pt x="33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39"/>
              <p:cNvSpPr/>
              <p:nvPr/>
            </p:nvSpPr>
            <p:spPr>
              <a:xfrm>
                <a:off x="6109975" y="4058950"/>
                <a:ext cx="1054625" cy="641775"/>
              </a:xfrm>
              <a:custGeom>
                <a:rect b="b" l="l" r="r" t="t"/>
                <a:pathLst>
                  <a:path extrusionOk="0" h="25671" w="42185">
                    <a:moveTo>
                      <a:pt x="2453" y="1"/>
                    </a:moveTo>
                    <a:lnTo>
                      <a:pt x="21813" y="4656"/>
                    </a:lnTo>
                    <a:lnTo>
                      <a:pt x="42184" y="9550"/>
                    </a:lnTo>
                    <a:cubicBezTo>
                      <a:pt x="41446" y="11979"/>
                      <a:pt x="37958" y="21420"/>
                      <a:pt x="27254" y="23409"/>
                    </a:cubicBezTo>
                    <a:cubicBezTo>
                      <a:pt x="15110" y="25671"/>
                      <a:pt x="1" y="15884"/>
                      <a:pt x="2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39"/>
              <p:cNvSpPr/>
              <p:nvPr/>
            </p:nvSpPr>
            <p:spPr>
              <a:xfrm>
                <a:off x="6087350"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39"/>
              <p:cNvSpPr/>
              <p:nvPr/>
            </p:nvSpPr>
            <p:spPr>
              <a:xfrm>
                <a:off x="6086913" y="4058950"/>
                <a:ext cx="1084400" cy="679875"/>
              </a:xfrm>
              <a:custGeom>
                <a:rect b="b" l="l" r="r" t="t"/>
                <a:pathLst>
                  <a:path extrusionOk="0" h="27195" w="43376">
                    <a:moveTo>
                      <a:pt x="43375" y="16967"/>
                    </a:moveTo>
                    <a:lnTo>
                      <a:pt x="40446" y="15134"/>
                    </a:lnTo>
                    <a:cubicBezTo>
                      <a:pt x="41577" y="13407"/>
                      <a:pt x="42470" y="11526"/>
                      <a:pt x="43089" y="9550"/>
                    </a:cubicBezTo>
                    <a:lnTo>
                      <a:pt x="41565" y="9181"/>
                    </a:lnTo>
                    <a:cubicBezTo>
                      <a:pt x="41780" y="10324"/>
                      <a:pt x="41839" y="10859"/>
                      <a:pt x="41339" y="11955"/>
                    </a:cubicBezTo>
                    <a:cubicBezTo>
                      <a:pt x="40696" y="13348"/>
                      <a:pt x="39029" y="14336"/>
                      <a:pt x="38363" y="16074"/>
                    </a:cubicBezTo>
                    <a:cubicBezTo>
                      <a:pt x="37708" y="17813"/>
                      <a:pt x="36315" y="17956"/>
                      <a:pt x="34862" y="18646"/>
                    </a:cubicBezTo>
                    <a:cubicBezTo>
                      <a:pt x="33410" y="19337"/>
                      <a:pt x="33183" y="21325"/>
                      <a:pt x="31588" y="21420"/>
                    </a:cubicBezTo>
                    <a:cubicBezTo>
                      <a:pt x="30004" y="21516"/>
                      <a:pt x="28921" y="21301"/>
                      <a:pt x="27838" y="22218"/>
                    </a:cubicBezTo>
                    <a:cubicBezTo>
                      <a:pt x="26742" y="23147"/>
                      <a:pt x="25182" y="23170"/>
                      <a:pt x="23468" y="22373"/>
                    </a:cubicBezTo>
                    <a:cubicBezTo>
                      <a:pt x="22765" y="22039"/>
                      <a:pt x="22158" y="22206"/>
                      <a:pt x="21539" y="22408"/>
                    </a:cubicBezTo>
                    <a:cubicBezTo>
                      <a:pt x="21075" y="22194"/>
                      <a:pt x="20527" y="22325"/>
                      <a:pt x="20194" y="22718"/>
                    </a:cubicBezTo>
                    <a:cubicBezTo>
                      <a:pt x="19682" y="22742"/>
                      <a:pt x="19110" y="22611"/>
                      <a:pt x="18432" y="22123"/>
                    </a:cubicBezTo>
                    <a:cubicBezTo>
                      <a:pt x="16205" y="20563"/>
                      <a:pt x="16098" y="20456"/>
                      <a:pt x="13800" y="19730"/>
                    </a:cubicBezTo>
                    <a:cubicBezTo>
                      <a:pt x="11514" y="18991"/>
                      <a:pt x="12455" y="18098"/>
                      <a:pt x="11121" y="16908"/>
                    </a:cubicBezTo>
                    <a:cubicBezTo>
                      <a:pt x="9800" y="15717"/>
                      <a:pt x="8823" y="16741"/>
                      <a:pt x="7883" y="14372"/>
                    </a:cubicBezTo>
                    <a:cubicBezTo>
                      <a:pt x="7264" y="12812"/>
                      <a:pt x="6644" y="12538"/>
                      <a:pt x="6204" y="12193"/>
                    </a:cubicBezTo>
                    <a:cubicBezTo>
                      <a:pt x="6406" y="11621"/>
                      <a:pt x="6132" y="11002"/>
                      <a:pt x="5573" y="10764"/>
                    </a:cubicBezTo>
                    <a:cubicBezTo>
                      <a:pt x="5537" y="10074"/>
                      <a:pt x="5740" y="9752"/>
                      <a:pt x="4692" y="8300"/>
                    </a:cubicBezTo>
                    <a:cubicBezTo>
                      <a:pt x="3966" y="7276"/>
                      <a:pt x="3787" y="6883"/>
                      <a:pt x="3846" y="6407"/>
                    </a:cubicBezTo>
                    <a:cubicBezTo>
                      <a:pt x="4156" y="6168"/>
                      <a:pt x="4311" y="5776"/>
                      <a:pt x="4263" y="5383"/>
                    </a:cubicBezTo>
                    <a:cubicBezTo>
                      <a:pt x="4251" y="5275"/>
                      <a:pt x="4227" y="5180"/>
                      <a:pt x="4192" y="5085"/>
                    </a:cubicBezTo>
                    <a:cubicBezTo>
                      <a:pt x="4216" y="4990"/>
                      <a:pt x="4239" y="4883"/>
                      <a:pt x="4263" y="4787"/>
                    </a:cubicBezTo>
                    <a:cubicBezTo>
                      <a:pt x="4668" y="2906"/>
                      <a:pt x="3013" y="3823"/>
                      <a:pt x="3858" y="2204"/>
                    </a:cubicBezTo>
                    <a:cubicBezTo>
                      <a:pt x="4287" y="1382"/>
                      <a:pt x="4418" y="751"/>
                      <a:pt x="4239" y="215"/>
                    </a:cubicBezTo>
                    <a:lnTo>
                      <a:pt x="3358" y="1"/>
                    </a:lnTo>
                    <a:cubicBezTo>
                      <a:pt x="3120" y="1454"/>
                      <a:pt x="3049" y="2930"/>
                      <a:pt x="3120" y="4394"/>
                    </a:cubicBezTo>
                    <a:cubicBezTo>
                      <a:pt x="3073" y="4394"/>
                      <a:pt x="3037" y="4394"/>
                      <a:pt x="3001" y="4406"/>
                    </a:cubicBezTo>
                    <a:cubicBezTo>
                      <a:pt x="3001" y="4406"/>
                      <a:pt x="918" y="4668"/>
                      <a:pt x="1" y="4716"/>
                    </a:cubicBezTo>
                    <a:cubicBezTo>
                      <a:pt x="25" y="5490"/>
                      <a:pt x="96" y="6240"/>
                      <a:pt x="191" y="6978"/>
                    </a:cubicBezTo>
                    <a:cubicBezTo>
                      <a:pt x="1215" y="6907"/>
                      <a:pt x="3275" y="6645"/>
                      <a:pt x="3287" y="6645"/>
                    </a:cubicBezTo>
                    <a:lnTo>
                      <a:pt x="3358" y="6633"/>
                    </a:lnTo>
                    <a:cubicBezTo>
                      <a:pt x="3585" y="8073"/>
                      <a:pt x="3989" y="9490"/>
                      <a:pt x="4549" y="10848"/>
                    </a:cubicBezTo>
                    <a:lnTo>
                      <a:pt x="1644" y="12407"/>
                    </a:lnTo>
                    <a:cubicBezTo>
                      <a:pt x="1930" y="13098"/>
                      <a:pt x="2263" y="13788"/>
                      <a:pt x="2620" y="14455"/>
                    </a:cubicBezTo>
                    <a:lnTo>
                      <a:pt x="5549" y="12884"/>
                    </a:lnTo>
                    <a:cubicBezTo>
                      <a:pt x="6359" y="14324"/>
                      <a:pt x="7347" y="15646"/>
                      <a:pt x="8490" y="16848"/>
                    </a:cubicBezTo>
                    <a:lnTo>
                      <a:pt x="5835" y="18777"/>
                    </a:lnTo>
                    <a:cubicBezTo>
                      <a:pt x="5799" y="18801"/>
                      <a:pt x="5763" y="18837"/>
                      <a:pt x="5728" y="18872"/>
                    </a:cubicBezTo>
                    <a:cubicBezTo>
                      <a:pt x="6240" y="19432"/>
                      <a:pt x="6775" y="19980"/>
                      <a:pt x="7335" y="20492"/>
                    </a:cubicBezTo>
                    <a:lnTo>
                      <a:pt x="10050" y="18515"/>
                    </a:lnTo>
                    <a:cubicBezTo>
                      <a:pt x="10097" y="18479"/>
                      <a:pt x="10133" y="18456"/>
                      <a:pt x="10169" y="18420"/>
                    </a:cubicBezTo>
                    <a:cubicBezTo>
                      <a:pt x="11431" y="19480"/>
                      <a:pt x="12812" y="20396"/>
                      <a:pt x="14276" y="21158"/>
                    </a:cubicBezTo>
                    <a:cubicBezTo>
                      <a:pt x="14253" y="21182"/>
                      <a:pt x="14229" y="21218"/>
                      <a:pt x="14205" y="21254"/>
                    </a:cubicBezTo>
                    <a:cubicBezTo>
                      <a:pt x="14205" y="21254"/>
                      <a:pt x="12919" y="23266"/>
                      <a:pt x="12514" y="24171"/>
                    </a:cubicBezTo>
                    <a:cubicBezTo>
                      <a:pt x="13181" y="24540"/>
                      <a:pt x="13860" y="24861"/>
                      <a:pt x="14550" y="25171"/>
                    </a:cubicBezTo>
                    <a:cubicBezTo>
                      <a:pt x="14562" y="25123"/>
                      <a:pt x="14586" y="25087"/>
                      <a:pt x="14586" y="25040"/>
                    </a:cubicBezTo>
                    <a:cubicBezTo>
                      <a:pt x="14669" y="24742"/>
                      <a:pt x="16110" y="22468"/>
                      <a:pt x="16122" y="22468"/>
                    </a:cubicBezTo>
                    <a:cubicBezTo>
                      <a:pt x="16193" y="22349"/>
                      <a:pt x="16241" y="22218"/>
                      <a:pt x="16265" y="22075"/>
                    </a:cubicBezTo>
                    <a:cubicBezTo>
                      <a:pt x="17467" y="22563"/>
                      <a:pt x="18694" y="22944"/>
                      <a:pt x="19944" y="23218"/>
                    </a:cubicBezTo>
                    <a:cubicBezTo>
                      <a:pt x="19932" y="23290"/>
                      <a:pt x="19932" y="23349"/>
                      <a:pt x="19920" y="23409"/>
                    </a:cubicBezTo>
                    <a:lnTo>
                      <a:pt x="19789" y="26826"/>
                    </a:lnTo>
                    <a:cubicBezTo>
                      <a:pt x="20539" y="26980"/>
                      <a:pt x="21301" y="27100"/>
                      <a:pt x="22051" y="27195"/>
                    </a:cubicBezTo>
                    <a:lnTo>
                      <a:pt x="22194" y="23599"/>
                    </a:lnTo>
                    <a:cubicBezTo>
                      <a:pt x="23885" y="23790"/>
                      <a:pt x="25599" y="23778"/>
                      <a:pt x="27290" y="23551"/>
                    </a:cubicBezTo>
                    <a:cubicBezTo>
                      <a:pt x="27290" y="23599"/>
                      <a:pt x="27290" y="23659"/>
                      <a:pt x="27302" y="23718"/>
                    </a:cubicBezTo>
                    <a:lnTo>
                      <a:pt x="27897" y="26909"/>
                    </a:lnTo>
                    <a:cubicBezTo>
                      <a:pt x="27909" y="26980"/>
                      <a:pt x="27933" y="27052"/>
                      <a:pt x="27957" y="27123"/>
                    </a:cubicBezTo>
                    <a:cubicBezTo>
                      <a:pt x="28266" y="27076"/>
                      <a:pt x="28588" y="27028"/>
                      <a:pt x="28897" y="26980"/>
                    </a:cubicBezTo>
                    <a:cubicBezTo>
                      <a:pt x="29326" y="26897"/>
                      <a:pt x="29743" y="26802"/>
                      <a:pt x="30147" y="26707"/>
                    </a:cubicBezTo>
                    <a:cubicBezTo>
                      <a:pt x="30147" y="26647"/>
                      <a:pt x="30135" y="26576"/>
                      <a:pt x="30124" y="26516"/>
                    </a:cubicBezTo>
                    <a:lnTo>
                      <a:pt x="29528" y="23313"/>
                    </a:lnTo>
                    <a:cubicBezTo>
                      <a:pt x="29516" y="23242"/>
                      <a:pt x="29504" y="23182"/>
                      <a:pt x="29481" y="23123"/>
                    </a:cubicBezTo>
                    <a:cubicBezTo>
                      <a:pt x="30969" y="22742"/>
                      <a:pt x="32398" y="22182"/>
                      <a:pt x="33743" y="21444"/>
                    </a:cubicBezTo>
                    <a:lnTo>
                      <a:pt x="35755" y="24468"/>
                    </a:lnTo>
                    <a:cubicBezTo>
                      <a:pt x="36410" y="24087"/>
                      <a:pt x="37041" y="23671"/>
                      <a:pt x="37648" y="23230"/>
                    </a:cubicBezTo>
                    <a:lnTo>
                      <a:pt x="35660" y="20218"/>
                    </a:lnTo>
                    <a:cubicBezTo>
                      <a:pt x="36934" y="19289"/>
                      <a:pt x="38077" y="18194"/>
                      <a:pt x="39077" y="16979"/>
                    </a:cubicBezTo>
                    <a:lnTo>
                      <a:pt x="42054" y="18837"/>
                    </a:lnTo>
                    <a:cubicBezTo>
                      <a:pt x="42566" y="18206"/>
                      <a:pt x="42994" y="17575"/>
                      <a:pt x="43375" y="16967"/>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39"/>
              <p:cNvSpPr/>
              <p:nvPr/>
            </p:nvSpPr>
            <p:spPr>
              <a:xfrm>
                <a:off x="6272800" y="4192900"/>
                <a:ext cx="42575" cy="24450"/>
              </a:xfrm>
              <a:custGeom>
                <a:rect b="b" l="l" r="r" t="t"/>
                <a:pathLst>
                  <a:path extrusionOk="0" h="978" w="1703">
                    <a:moveTo>
                      <a:pt x="1679" y="167"/>
                    </a:moveTo>
                    <a:cubicBezTo>
                      <a:pt x="1631" y="84"/>
                      <a:pt x="1143" y="1"/>
                      <a:pt x="1000" y="1"/>
                    </a:cubicBezTo>
                    <a:cubicBezTo>
                      <a:pt x="774" y="1"/>
                      <a:pt x="560" y="48"/>
                      <a:pt x="358" y="132"/>
                    </a:cubicBezTo>
                    <a:cubicBezTo>
                      <a:pt x="227" y="179"/>
                      <a:pt x="119" y="275"/>
                      <a:pt x="60" y="394"/>
                    </a:cubicBezTo>
                    <a:cubicBezTo>
                      <a:pt x="0" y="513"/>
                      <a:pt x="12" y="644"/>
                      <a:pt x="84" y="739"/>
                    </a:cubicBezTo>
                    <a:cubicBezTo>
                      <a:pt x="143" y="882"/>
                      <a:pt x="286" y="965"/>
                      <a:pt x="441" y="977"/>
                    </a:cubicBezTo>
                    <a:cubicBezTo>
                      <a:pt x="548" y="965"/>
                      <a:pt x="655" y="953"/>
                      <a:pt x="762" y="941"/>
                    </a:cubicBezTo>
                    <a:cubicBezTo>
                      <a:pt x="1322" y="763"/>
                      <a:pt x="1703" y="203"/>
                      <a:pt x="1679" y="16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39"/>
              <p:cNvSpPr/>
              <p:nvPr/>
            </p:nvSpPr>
            <p:spPr>
              <a:xfrm>
                <a:off x="6994900" y="4371500"/>
                <a:ext cx="33975" cy="36050"/>
              </a:xfrm>
              <a:custGeom>
                <a:rect b="b" l="l" r="r" t="t"/>
                <a:pathLst>
                  <a:path extrusionOk="0" h="1442" w="1359">
                    <a:moveTo>
                      <a:pt x="37" y="60"/>
                    </a:moveTo>
                    <a:cubicBezTo>
                      <a:pt x="120" y="1"/>
                      <a:pt x="596" y="167"/>
                      <a:pt x="727" y="251"/>
                    </a:cubicBezTo>
                    <a:cubicBezTo>
                      <a:pt x="918" y="358"/>
                      <a:pt x="1084" y="501"/>
                      <a:pt x="1215" y="667"/>
                    </a:cubicBezTo>
                    <a:cubicBezTo>
                      <a:pt x="1311" y="774"/>
                      <a:pt x="1358" y="905"/>
                      <a:pt x="1346" y="1048"/>
                    </a:cubicBezTo>
                    <a:cubicBezTo>
                      <a:pt x="1346" y="1167"/>
                      <a:pt x="1275" y="1286"/>
                      <a:pt x="1156" y="1346"/>
                    </a:cubicBezTo>
                    <a:cubicBezTo>
                      <a:pt x="1037" y="1429"/>
                      <a:pt x="870" y="1441"/>
                      <a:pt x="727" y="1382"/>
                    </a:cubicBezTo>
                    <a:cubicBezTo>
                      <a:pt x="644" y="1322"/>
                      <a:pt x="549" y="1251"/>
                      <a:pt x="465" y="1179"/>
                    </a:cubicBezTo>
                    <a:cubicBezTo>
                      <a:pt x="60" y="751"/>
                      <a:pt x="1" y="84"/>
                      <a:pt x="37" y="6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39"/>
              <p:cNvSpPr/>
              <p:nvPr/>
            </p:nvSpPr>
            <p:spPr>
              <a:xfrm>
                <a:off x="6404950" y="4407825"/>
                <a:ext cx="32775" cy="36625"/>
              </a:xfrm>
              <a:custGeom>
                <a:rect b="b" l="l" r="r" t="t"/>
                <a:pathLst>
                  <a:path extrusionOk="0" h="1465" w="1311">
                    <a:moveTo>
                      <a:pt x="1275" y="48"/>
                    </a:moveTo>
                    <a:cubicBezTo>
                      <a:pt x="1191" y="0"/>
                      <a:pt x="727" y="202"/>
                      <a:pt x="608" y="274"/>
                    </a:cubicBezTo>
                    <a:cubicBezTo>
                      <a:pt x="417" y="393"/>
                      <a:pt x="263" y="536"/>
                      <a:pt x="132" y="714"/>
                    </a:cubicBezTo>
                    <a:cubicBezTo>
                      <a:pt x="48" y="822"/>
                      <a:pt x="1" y="964"/>
                      <a:pt x="13" y="1095"/>
                    </a:cubicBezTo>
                    <a:cubicBezTo>
                      <a:pt x="36" y="1215"/>
                      <a:pt x="108" y="1322"/>
                      <a:pt x="215" y="1381"/>
                    </a:cubicBezTo>
                    <a:cubicBezTo>
                      <a:pt x="346" y="1465"/>
                      <a:pt x="513" y="1465"/>
                      <a:pt x="656" y="1393"/>
                    </a:cubicBezTo>
                    <a:cubicBezTo>
                      <a:pt x="739" y="1322"/>
                      <a:pt x="822" y="1250"/>
                      <a:pt x="906" y="1179"/>
                    </a:cubicBezTo>
                    <a:cubicBezTo>
                      <a:pt x="1287" y="750"/>
                      <a:pt x="1310" y="72"/>
                      <a:pt x="1275" y="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39"/>
              <p:cNvSpPr/>
              <p:nvPr/>
            </p:nvSpPr>
            <p:spPr>
              <a:xfrm>
                <a:off x="6742500" y="4484300"/>
                <a:ext cx="24425" cy="43200"/>
              </a:xfrm>
              <a:custGeom>
                <a:rect b="b" l="l" r="r" t="t"/>
                <a:pathLst>
                  <a:path extrusionOk="0" h="1728" w="977">
                    <a:moveTo>
                      <a:pt x="405" y="13"/>
                    </a:moveTo>
                    <a:cubicBezTo>
                      <a:pt x="500" y="13"/>
                      <a:pt x="774" y="430"/>
                      <a:pt x="834" y="572"/>
                    </a:cubicBezTo>
                    <a:cubicBezTo>
                      <a:pt x="917" y="775"/>
                      <a:pt x="965" y="989"/>
                      <a:pt x="965" y="1215"/>
                    </a:cubicBezTo>
                    <a:cubicBezTo>
                      <a:pt x="977" y="1346"/>
                      <a:pt x="929" y="1489"/>
                      <a:pt x="846" y="1585"/>
                    </a:cubicBezTo>
                    <a:cubicBezTo>
                      <a:pt x="762" y="1680"/>
                      <a:pt x="631" y="1727"/>
                      <a:pt x="512" y="1704"/>
                    </a:cubicBezTo>
                    <a:cubicBezTo>
                      <a:pt x="358" y="1692"/>
                      <a:pt x="227" y="1608"/>
                      <a:pt x="155" y="1477"/>
                    </a:cubicBezTo>
                    <a:cubicBezTo>
                      <a:pt x="119" y="1370"/>
                      <a:pt x="96" y="1263"/>
                      <a:pt x="60" y="1156"/>
                    </a:cubicBezTo>
                    <a:cubicBezTo>
                      <a:pt x="0" y="572"/>
                      <a:pt x="369" y="1"/>
                      <a:pt x="405"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39"/>
              <p:cNvSpPr/>
              <p:nvPr/>
            </p:nvSpPr>
            <p:spPr>
              <a:xfrm>
                <a:off x="6627300" y="4261075"/>
                <a:ext cx="25925" cy="42275"/>
              </a:xfrm>
              <a:custGeom>
                <a:rect b="b" l="l" r="r" t="t"/>
                <a:pathLst>
                  <a:path extrusionOk="0" h="1691" w="1037">
                    <a:moveTo>
                      <a:pt x="679" y="0"/>
                    </a:moveTo>
                    <a:cubicBezTo>
                      <a:pt x="584" y="0"/>
                      <a:pt x="275" y="393"/>
                      <a:pt x="203" y="524"/>
                    </a:cubicBezTo>
                    <a:cubicBezTo>
                      <a:pt x="108" y="715"/>
                      <a:pt x="36" y="929"/>
                      <a:pt x="13" y="1143"/>
                    </a:cubicBezTo>
                    <a:cubicBezTo>
                      <a:pt x="1" y="1286"/>
                      <a:pt x="24" y="1417"/>
                      <a:pt x="108" y="1536"/>
                    </a:cubicBezTo>
                    <a:cubicBezTo>
                      <a:pt x="179" y="1631"/>
                      <a:pt x="298" y="1691"/>
                      <a:pt x="429" y="1679"/>
                    </a:cubicBezTo>
                    <a:cubicBezTo>
                      <a:pt x="572" y="1691"/>
                      <a:pt x="715" y="1608"/>
                      <a:pt x="810" y="1477"/>
                    </a:cubicBezTo>
                    <a:cubicBezTo>
                      <a:pt x="846" y="1381"/>
                      <a:pt x="882" y="1274"/>
                      <a:pt x="917" y="1167"/>
                    </a:cubicBezTo>
                    <a:cubicBezTo>
                      <a:pt x="1037" y="596"/>
                      <a:pt x="715" y="0"/>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42" name="Shape 13142"/>
        <p:cNvGrpSpPr/>
        <p:nvPr/>
      </p:nvGrpSpPr>
      <p:grpSpPr>
        <a:xfrm>
          <a:off x="0" y="0"/>
          <a:ext cx="0" cy="0"/>
          <a:chOff x="0" y="0"/>
          <a:chExt cx="0" cy="0"/>
        </a:xfrm>
      </p:grpSpPr>
      <p:grpSp>
        <p:nvGrpSpPr>
          <p:cNvPr id="13143" name="Google Shape;13143;p84"/>
          <p:cNvGrpSpPr/>
          <p:nvPr/>
        </p:nvGrpSpPr>
        <p:grpSpPr>
          <a:xfrm>
            <a:off x="7075663" y="2261129"/>
            <a:ext cx="362163" cy="347098"/>
            <a:chOff x="7075663" y="2444129"/>
            <a:chExt cx="362163" cy="347098"/>
          </a:xfrm>
        </p:grpSpPr>
        <p:sp>
          <p:nvSpPr>
            <p:cNvPr id="13144" name="Google Shape;13144;p84"/>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4"/>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4"/>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4"/>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4"/>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4"/>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4"/>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4"/>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84"/>
          <p:cNvGrpSpPr/>
          <p:nvPr/>
        </p:nvGrpSpPr>
        <p:grpSpPr>
          <a:xfrm>
            <a:off x="6638175" y="2253584"/>
            <a:ext cx="372197" cy="362163"/>
            <a:chOff x="6638175" y="2436584"/>
            <a:chExt cx="372197" cy="362163"/>
          </a:xfrm>
        </p:grpSpPr>
        <p:sp>
          <p:nvSpPr>
            <p:cNvPr id="13153" name="Google Shape;13153;p84"/>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4"/>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4"/>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4"/>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4"/>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4"/>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4"/>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4"/>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4"/>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4"/>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4"/>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4"/>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4"/>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84"/>
          <p:cNvGrpSpPr/>
          <p:nvPr/>
        </p:nvGrpSpPr>
        <p:grpSpPr>
          <a:xfrm>
            <a:off x="6192906" y="2256440"/>
            <a:ext cx="371699" cy="356084"/>
            <a:chOff x="6192906" y="2439440"/>
            <a:chExt cx="371699" cy="356084"/>
          </a:xfrm>
        </p:grpSpPr>
        <p:sp>
          <p:nvSpPr>
            <p:cNvPr id="13167" name="Google Shape;13167;p84"/>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4"/>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4"/>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4"/>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4"/>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4"/>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4"/>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4"/>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4"/>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4"/>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4"/>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4"/>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4"/>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0" name="Google Shape;13180;p84"/>
          <p:cNvGrpSpPr/>
          <p:nvPr/>
        </p:nvGrpSpPr>
        <p:grpSpPr>
          <a:xfrm>
            <a:off x="5762467" y="2253584"/>
            <a:ext cx="362163" cy="362163"/>
            <a:chOff x="5762467" y="2436584"/>
            <a:chExt cx="362163" cy="362163"/>
          </a:xfrm>
        </p:grpSpPr>
        <p:sp>
          <p:nvSpPr>
            <p:cNvPr id="13181" name="Google Shape;13181;p84"/>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4"/>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4"/>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4"/>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4"/>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4"/>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4"/>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4"/>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4"/>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4"/>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4"/>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4"/>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4"/>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4"/>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4"/>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4"/>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4"/>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4"/>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4"/>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4"/>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4"/>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84"/>
          <p:cNvGrpSpPr/>
          <p:nvPr/>
        </p:nvGrpSpPr>
        <p:grpSpPr>
          <a:xfrm>
            <a:off x="5323721" y="2254029"/>
            <a:ext cx="362922" cy="361219"/>
            <a:chOff x="5323721" y="2437029"/>
            <a:chExt cx="362922" cy="361219"/>
          </a:xfrm>
        </p:grpSpPr>
        <p:sp>
          <p:nvSpPr>
            <p:cNvPr id="13207" name="Google Shape;13207;p84"/>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4"/>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4"/>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4"/>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4"/>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4"/>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4"/>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4"/>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4"/>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4"/>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4"/>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4"/>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4"/>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4"/>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4"/>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4"/>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4"/>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84"/>
          <p:cNvGrpSpPr/>
          <p:nvPr/>
        </p:nvGrpSpPr>
        <p:grpSpPr>
          <a:xfrm>
            <a:off x="4875937" y="2285731"/>
            <a:ext cx="407122" cy="315448"/>
            <a:chOff x="4875937" y="2468731"/>
            <a:chExt cx="407122" cy="315448"/>
          </a:xfrm>
        </p:grpSpPr>
        <p:sp>
          <p:nvSpPr>
            <p:cNvPr id="13225" name="Google Shape;13225;p84"/>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4"/>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4"/>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4"/>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4"/>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4"/>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4"/>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4"/>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4"/>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4"/>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4"/>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4"/>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4"/>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4"/>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4"/>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4"/>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4"/>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4"/>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4"/>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84"/>
          <p:cNvGrpSpPr/>
          <p:nvPr/>
        </p:nvGrpSpPr>
        <p:grpSpPr>
          <a:xfrm>
            <a:off x="4893282" y="3621774"/>
            <a:ext cx="242114" cy="362163"/>
            <a:chOff x="4893282" y="3804774"/>
            <a:chExt cx="242114" cy="362163"/>
          </a:xfrm>
        </p:grpSpPr>
        <p:sp>
          <p:nvSpPr>
            <p:cNvPr id="13245" name="Google Shape;13245;p8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84"/>
          <p:cNvGrpSpPr/>
          <p:nvPr/>
        </p:nvGrpSpPr>
        <p:grpSpPr>
          <a:xfrm>
            <a:off x="6248162" y="3621774"/>
            <a:ext cx="231058" cy="362425"/>
            <a:chOff x="6248162" y="3804774"/>
            <a:chExt cx="231058" cy="362425"/>
          </a:xfrm>
        </p:grpSpPr>
        <p:sp>
          <p:nvSpPr>
            <p:cNvPr id="13272" name="Google Shape;13272;p8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84"/>
          <p:cNvGrpSpPr/>
          <p:nvPr/>
        </p:nvGrpSpPr>
        <p:grpSpPr>
          <a:xfrm>
            <a:off x="5346568" y="3621774"/>
            <a:ext cx="233337" cy="362163"/>
            <a:chOff x="5346568" y="3804774"/>
            <a:chExt cx="233337" cy="362163"/>
          </a:xfrm>
        </p:grpSpPr>
        <p:sp>
          <p:nvSpPr>
            <p:cNvPr id="13277" name="Google Shape;13277;p84"/>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4"/>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4"/>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4"/>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4"/>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4"/>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4"/>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4"/>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4"/>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4"/>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4"/>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4"/>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4"/>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4"/>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4"/>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4"/>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4"/>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4"/>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4"/>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84"/>
          <p:cNvGrpSpPr/>
          <p:nvPr/>
        </p:nvGrpSpPr>
        <p:grpSpPr>
          <a:xfrm>
            <a:off x="6704985" y="3622141"/>
            <a:ext cx="209967" cy="361639"/>
            <a:chOff x="6704985" y="3805141"/>
            <a:chExt cx="209967" cy="361639"/>
          </a:xfrm>
        </p:grpSpPr>
        <p:sp>
          <p:nvSpPr>
            <p:cNvPr id="13297" name="Google Shape;13297;p84"/>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4"/>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4"/>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4"/>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4"/>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4"/>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4"/>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4"/>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4"/>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4"/>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4"/>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4"/>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84"/>
          <p:cNvGrpSpPr/>
          <p:nvPr/>
        </p:nvGrpSpPr>
        <p:grpSpPr>
          <a:xfrm>
            <a:off x="7513884" y="2265269"/>
            <a:ext cx="363184" cy="338792"/>
            <a:chOff x="7513884" y="2448269"/>
            <a:chExt cx="363184" cy="338792"/>
          </a:xfrm>
        </p:grpSpPr>
        <p:sp>
          <p:nvSpPr>
            <p:cNvPr id="13310" name="Google Shape;13310;p84"/>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4"/>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4"/>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4"/>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4"/>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4"/>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84"/>
          <p:cNvGrpSpPr/>
          <p:nvPr/>
        </p:nvGrpSpPr>
        <p:grpSpPr>
          <a:xfrm>
            <a:off x="5777767" y="3621826"/>
            <a:ext cx="258699" cy="362136"/>
            <a:chOff x="5777767" y="3804826"/>
            <a:chExt cx="258699" cy="362136"/>
          </a:xfrm>
        </p:grpSpPr>
        <p:sp>
          <p:nvSpPr>
            <p:cNvPr id="13317" name="Google Shape;13317;p84"/>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4"/>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4"/>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84"/>
          <p:cNvGrpSpPr/>
          <p:nvPr/>
        </p:nvGrpSpPr>
        <p:grpSpPr>
          <a:xfrm>
            <a:off x="7953101" y="2253584"/>
            <a:ext cx="361691" cy="362163"/>
            <a:chOff x="7953101" y="2436584"/>
            <a:chExt cx="361691" cy="362163"/>
          </a:xfrm>
        </p:grpSpPr>
        <p:sp>
          <p:nvSpPr>
            <p:cNvPr id="13321" name="Google Shape;13321;p8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84"/>
          <p:cNvGrpSpPr/>
          <p:nvPr/>
        </p:nvGrpSpPr>
        <p:grpSpPr>
          <a:xfrm>
            <a:off x="4859353" y="3172130"/>
            <a:ext cx="373481" cy="362267"/>
            <a:chOff x="4859353" y="3355130"/>
            <a:chExt cx="373481" cy="362267"/>
          </a:xfrm>
        </p:grpSpPr>
        <p:sp>
          <p:nvSpPr>
            <p:cNvPr id="13331" name="Google Shape;13331;p84"/>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4"/>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4"/>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4"/>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4"/>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4"/>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4"/>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4"/>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4"/>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4"/>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4"/>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4"/>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4"/>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4"/>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84"/>
          <p:cNvGrpSpPr/>
          <p:nvPr/>
        </p:nvGrpSpPr>
        <p:grpSpPr>
          <a:xfrm>
            <a:off x="6637678" y="1317982"/>
            <a:ext cx="378721" cy="362005"/>
            <a:chOff x="6637678" y="1500982"/>
            <a:chExt cx="378721" cy="362005"/>
          </a:xfrm>
        </p:grpSpPr>
        <p:sp>
          <p:nvSpPr>
            <p:cNvPr id="13346" name="Google Shape;13346;p84"/>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4"/>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4"/>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4"/>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4"/>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4"/>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4"/>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4"/>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4"/>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4"/>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4"/>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4"/>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4"/>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4"/>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4"/>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4"/>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84"/>
          <p:cNvGrpSpPr/>
          <p:nvPr/>
        </p:nvGrpSpPr>
        <p:grpSpPr>
          <a:xfrm>
            <a:off x="5827993" y="3172496"/>
            <a:ext cx="223041" cy="362163"/>
            <a:chOff x="5827993" y="3355496"/>
            <a:chExt cx="223041" cy="362163"/>
          </a:xfrm>
        </p:grpSpPr>
        <p:sp>
          <p:nvSpPr>
            <p:cNvPr id="13363" name="Google Shape;13363;p8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84"/>
          <p:cNvGrpSpPr/>
          <p:nvPr/>
        </p:nvGrpSpPr>
        <p:grpSpPr>
          <a:xfrm>
            <a:off x="7528713" y="1317641"/>
            <a:ext cx="370520" cy="361586"/>
            <a:chOff x="7528713" y="1500641"/>
            <a:chExt cx="370520" cy="361586"/>
          </a:xfrm>
        </p:grpSpPr>
        <p:sp>
          <p:nvSpPr>
            <p:cNvPr id="13379" name="Google Shape;13379;p84"/>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4"/>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4"/>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4"/>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4"/>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84"/>
          <p:cNvGrpSpPr/>
          <p:nvPr/>
        </p:nvGrpSpPr>
        <p:grpSpPr>
          <a:xfrm>
            <a:off x="5317198" y="3172496"/>
            <a:ext cx="367429" cy="362163"/>
            <a:chOff x="5317198" y="3355496"/>
            <a:chExt cx="367429" cy="362163"/>
          </a:xfrm>
        </p:grpSpPr>
        <p:sp>
          <p:nvSpPr>
            <p:cNvPr id="13387" name="Google Shape;13387;p84"/>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4"/>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4"/>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4"/>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4"/>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4"/>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4"/>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4"/>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4"/>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4"/>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4"/>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4"/>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4"/>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4"/>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4"/>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4"/>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84"/>
          <p:cNvGrpSpPr/>
          <p:nvPr/>
        </p:nvGrpSpPr>
        <p:grpSpPr>
          <a:xfrm>
            <a:off x="5302971" y="1317563"/>
            <a:ext cx="383175" cy="362241"/>
            <a:chOff x="5302971" y="1500563"/>
            <a:chExt cx="383175" cy="362241"/>
          </a:xfrm>
        </p:grpSpPr>
        <p:sp>
          <p:nvSpPr>
            <p:cNvPr id="13404" name="Google Shape;13404;p84"/>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4"/>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6" name="Google Shape;13406;p84"/>
          <p:cNvGrpSpPr/>
          <p:nvPr/>
        </p:nvGrpSpPr>
        <p:grpSpPr>
          <a:xfrm>
            <a:off x="6202705" y="1342453"/>
            <a:ext cx="364180" cy="312461"/>
            <a:chOff x="6202705" y="1525453"/>
            <a:chExt cx="364180" cy="312461"/>
          </a:xfrm>
        </p:grpSpPr>
        <p:sp>
          <p:nvSpPr>
            <p:cNvPr id="13407" name="Google Shape;13407;p8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84"/>
          <p:cNvGrpSpPr/>
          <p:nvPr/>
        </p:nvGrpSpPr>
        <p:grpSpPr>
          <a:xfrm>
            <a:off x="7087217" y="1320602"/>
            <a:ext cx="362398" cy="356163"/>
            <a:chOff x="7087217" y="1503602"/>
            <a:chExt cx="362398" cy="356163"/>
          </a:xfrm>
        </p:grpSpPr>
        <p:sp>
          <p:nvSpPr>
            <p:cNvPr id="13415" name="Google Shape;13415;p84"/>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4"/>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4"/>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4"/>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4"/>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4"/>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4"/>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4"/>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4"/>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4"/>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4"/>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4"/>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4"/>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4"/>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4"/>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4"/>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4"/>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4"/>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4"/>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4"/>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4"/>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84"/>
          <p:cNvGrpSpPr/>
          <p:nvPr/>
        </p:nvGrpSpPr>
        <p:grpSpPr>
          <a:xfrm>
            <a:off x="7968952" y="1317877"/>
            <a:ext cx="378747" cy="361455"/>
            <a:chOff x="7968952" y="1500877"/>
            <a:chExt cx="378747" cy="361455"/>
          </a:xfrm>
        </p:grpSpPr>
        <p:sp>
          <p:nvSpPr>
            <p:cNvPr id="13437" name="Google Shape;13437;p84"/>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4"/>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4"/>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4"/>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4"/>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4"/>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4"/>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4"/>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4"/>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4"/>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4"/>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4"/>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4"/>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4"/>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4"/>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84"/>
          <p:cNvGrpSpPr/>
          <p:nvPr/>
        </p:nvGrpSpPr>
        <p:grpSpPr>
          <a:xfrm>
            <a:off x="5761445" y="1358723"/>
            <a:ext cx="362163" cy="279737"/>
            <a:chOff x="5761445" y="1541723"/>
            <a:chExt cx="362163" cy="279737"/>
          </a:xfrm>
        </p:grpSpPr>
        <p:sp>
          <p:nvSpPr>
            <p:cNvPr id="13453" name="Google Shape;13453;p84"/>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4"/>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4"/>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4"/>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4"/>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4"/>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84"/>
          <p:cNvGrpSpPr/>
          <p:nvPr/>
        </p:nvGrpSpPr>
        <p:grpSpPr>
          <a:xfrm>
            <a:off x="6204958" y="3172575"/>
            <a:ext cx="358390" cy="362320"/>
            <a:chOff x="6204958" y="3355575"/>
            <a:chExt cx="358390" cy="362320"/>
          </a:xfrm>
        </p:grpSpPr>
        <p:sp>
          <p:nvSpPr>
            <p:cNvPr id="13460" name="Google Shape;13460;p84"/>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4"/>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4"/>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4"/>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4"/>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4"/>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4"/>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4"/>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4"/>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4"/>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4"/>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4"/>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4"/>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4"/>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4"/>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4"/>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6" name="Google Shape;13476;p84"/>
          <p:cNvGrpSpPr/>
          <p:nvPr/>
        </p:nvGrpSpPr>
        <p:grpSpPr>
          <a:xfrm>
            <a:off x="4939970" y="1316855"/>
            <a:ext cx="242979" cy="362660"/>
            <a:chOff x="4939970" y="1499855"/>
            <a:chExt cx="242979" cy="362660"/>
          </a:xfrm>
        </p:grpSpPr>
        <p:sp>
          <p:nvSpPr>
            <p:cNvPr id="13477" name="Google Shape;13477;p84"/>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4"/>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4"/>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4"/>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4"/>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4"/>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3" name="Google Shape;13483;p84"/>
          <p:cNvGrpSpPr/>
          <p:nvPr/>
        </p:nvGrpSpPr>
        <p:grpSpPr>
          <a:xfrm>
            <a:off x="8023448" y="3172496"/>
            <a:ext cx="284322" cy="362163"/>
            <a:chOff x="8023448" y="3355496"/>
            <a:chExt cx="284322" cy="362163"/>
          </a:xfrm>
        </p:grpSpPr>
        <p:sp>
          <p:nvSpPr>
            <p:cNvPr id="13484" name="Google Shape;13484;p84"/>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4"/>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4"/>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4"/>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4"/>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4"/>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4"/>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4"/>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4"/>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84"/>
          <p:cNvGrpSpPr/>
          <p:nvPr/>
        </p:nvGrpSpPr>
        <p:grpSpPr>
          <a:xfrm>
            <a:off x="6644201" y="3172496"/>
            <a:ext cx="366695" cy="361979"/>
            <a:chOff x="6644201" y="3355496"/>
            <a:chExt cx="366695" cy="361979"/>
          </a:xfrm>
        </p:grpSpPr>
        <p:sp>
          <p:nvSpPr>
            <p:cNvPr id="13494" name="Google Shape;13494;p8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84"/>
          <p:cNvGrpSpPr/>
          <p:nvPr/>
        </p:nvGrpSpPr>
        <p:grpSpPr>
          <a:xfrm>
            <a:off x="7955145" y="1836192"/>
            <a:ext cx="365176" cy="271013"/>
            <a:chOff x="7955145" y="2019192"/>
            <a:chExt cx="365176" cy="271013"/>
          </a:xfrm>
        </p:grpSpPr>
        <p:sp>
          <p:nvSpPr>
            <p:cNvPr id="13517" name="Google Shape;13517;p8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4"/>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4"/>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3" name="Google Shape;13523;p84"/>
          <p:cNvGrpSpPr/>
          <p:nvPr/>
        </p:nvGrpSpPr>
        <p:grpSpPr>
          <a:xfrm>
            <a:off x="7518155" y="1826471"/>
            <a:ext cx="361927" cy="290270"/>
            <a:chOff x="7518155" y="2009471"/>
            <a:chExt cx="361927" cy="290270"/>
          </a:xfrm>
        </p:grpSpPr>
        <p:sp>
          <p:nvSpPr>
            <p:cNvPr id="13524" name="Google Shape;13524;p84"/>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4"/>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4"/>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4"/>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4"/>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4"/>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4"/>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4"/>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4"/>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4"/>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4"/>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4"/>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4"/>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7" name="Google Shape;13537;p84"/>
          <p:cNvGrpSpPr/>
          <p:nvPr/>
        </p:nvGrpSpPr>
        <p:grpSpPr>
          <a:xfrm>
            <a:off x="7079672" y="1808053"/>
            <a:ext cx="362163" cy="327264"/>
            <a:chOff x="7079672" y="1991053"/>
            <a:chExt cx="362163" cy="327264"/>
          </a:xfrm>
        </p:grpSpPr>
        <p:sp>
          <p:nvSpPr>
            <p:cNvPr id="13538" name="Google Shape;13538;p84"/>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4"/>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4"/>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4"/>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4"/>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4"/>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4"/>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4"/>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4"/>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4"/>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4"/>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4"/>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4"/>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4"/>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4"/>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4"/>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84"/>
          <p:cNvGrpSpPr/>
          <p:nvPr/>
        </p:nvGrpSpPr>
        <p:grpSpPr>
          <a:xfrm>
            <a:off x="6641188" y="1852514"/>
            <a:ext cx="361901" cy="238132"/>
            <a:chOff x="6641188" y="2035514"/>
            <a:chExt cx="361901" cy="238132"/>
          </a:xfrm>
        </p:grpSpPr>
        <p:sp>
          <p:nvSpPr>
            <p:cNvPr id="13555" name="Google Shape;13555;p84"/>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4"/>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4"/>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4"/>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4"/>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4"/>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4"/>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4"/>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4"/>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4"/>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4"/>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4"/>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4"/>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4"/>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4"/>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4"/>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4"/>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4"/>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4"/>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84"/>
          <p:cNvGrpSpPr/>
          <p:nvPr/>
        </p:nvGrpSpPr>
        <p:grpSpPr>
          <a:xfrm>
            <a:off x="6202443" y="1803677"/>
            <a:ext cx="362425" cy="335884"/>
            <a:chOff x="6202443" y="1986677"/>
            <a:chExt cx="362425" cy="335884"/>
          </a:xfrm>
        </p:grpSpPr>
        <p:sp>
          <p:nvSpPr>
            <p:cNvPr id="13575" name="Google Shape;13575;p84"/>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4"/>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4"/>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4"/>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4"/>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4"/>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4"/>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4"/>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4"/>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4"/>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4"/>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4"/>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4"/>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4"/>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4"/>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4"/>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4"/>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4"/>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4"/>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4"/>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5" name="Google Shape;13595;p84"/>
          <p:cNvGrpSpPr/>
          <p:nvPr/>
        </p:nvGrpSpPr>
        <p:grpSpPr>
          <a:xfrm>
            <a:off x="5764222" y="1833598"/>
            <a:ext cx="374293" cy="276069"/>
            <a:chOff x="5764222" y="2016598"/>
            <a:chExt cx="374293" cy="276069"/>
          </a:xfrm>
        </p:grpSpPr>
        <p:sp>
          <p:nvSpPr>
            <p:cNvPr id="13596" name="Google Shape;13596;p84"/>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4"/>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4"/>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4"/>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4"/>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4"/>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4"/>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4"/>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4"/>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4"/>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4"/>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84"/>
          <p:cNvGrpSpPr/>
          <p:nvPr/>
        </p:nvGrpSpPr>
        <p:grpSpPr>
          <a:xfrm>
            <a:off x="5325477" y="1833441"/>
            <a:ext cx="361927" cy="276515"/>
            <a:chOff x="5325477" y="2016441"/>
            <a:chExt cx="361927" cy="276515"/>
          </a:xfrm>
        </p:grpSpPr>
        <p:sp>
          <p:nvSpPr>
            <p:cNvPr id="13608" name="Google Shape;13608;p84"/>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4"/>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4"/>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4"/>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4"/>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4"/>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4"/>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4"/>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4"/>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4"/>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4"/>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4"/>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4"/>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4"/>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4"/>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4"/>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4"/>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4"/>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4"/>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4"/>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4"/>
          <p:cNvGrpSpPr/>
          <p:nvPr/>
        </p:nvGrpSpPr>
        <p:grpSpPr>
          <a:xfrm>
            <a:off x="4870671" y="1834200"/>
            <a:ext cx="364180" cy="274812"/>
            <a:chOff x="4870671" y="2017200"/>
            <a:chExt cx="364180" cy="274812"/>
          </a:xfrm>
        </p:grpSpPr>
        <p:sp>
          <p:nvSpPr>
            <p:cNvPr id="13629" name="Google Shape;13629;p84"/>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4"/>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4"/>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4"/>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4"/>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4"/>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4"/>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4"/>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4"/>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4"/>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4"/>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4"/>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4"/>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84"/>
          <p:cNvGrpSpPr/>
          <p:nvPr/>
        </p:nvGrpSpPr>
        <p:grpSpPr>
          <a:xfrm>
            <a:off x="7144726" y="3172496"/>
            <a:ext cx="260690" cy="362032"/>
            <a:chOff x="7144726" y="3355496"/>
            <a:chExt cx="260690" cy="362032"/>
          </a:xfrm>
        </p:grpSpPr>
        <p:sp>
          <p:nvSpPr>
            <p:cNvPr id="13643" name="Google Shape;13643;p8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84"/>
          <p:cNvGrpSpPr/>
          <p:nvPr/>
        </p:nvGrpSpPr>
        <p:grpSpPr>
          <a:xfrm>
            <a:off x="6705719" y="4095051"/>
            <a:ext cx="261712" cy="361770"/>
            <a:chOff x="6705719" y="4278051"/>
            <a:chExt cx="261712" cy="361770"/>
          </a:xfrm>
        </p:grpSpPr>
        <p:sp>
          <p:nvSpPr>
            <p:cNvPr id="13650" name="Google Shape;13650;p84"/>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4"/>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4"/>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4"/>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4"/>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4"/>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4"/>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4"/>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4"/>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4"/>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4"/>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4"/>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4"/>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4"/>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4"/>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84"/>
          <p:cNvGrpSpPr/>
          <p:nvPr/>
        </p:nvGrpSpPr>
        <p:grpSpPr>
          <a:xfrm>
            <a:off x="5750650" y="2708652"/>
            <a:ext cx="320216" cy="361403"/>
            <a:chOff x="5750650" y="2891652"/>
            <a:chExt cx="320216" cy="361403"/>
          </a:xfrm>
        </p:grpSpPr>
        <p:sp>
          <p:nvSpPr>
            <p:cNvPr id="13666" name="Google Shape;13666;p84"/>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4"/>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4"/>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4"/>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4"/>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4"/>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4"/>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4"/>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4"/>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4"/>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4"/>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4"/>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4"/>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4"/>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4"/>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84"/>
          <p:cNvGrpSpPr/>
          <p:nvPr/>
        </p:nvGrpSpPr>
        <p:grpSpPr>
          <a:xfrm>
            <a:off x="6658009" y="2708390"/>
            <a:ext cx="315972" cy="361927"/>
            <a:chOff x="6658009" y="2891390"/>
            <a:chExt cx="315972" cy="361927"/>
          </a:xfrm>
        </p:grpSpPr>
        <p:sp>
          <p:nvSpPr>
            <p:cNvPr id="13682" name="Google Shape;13682;p84"/>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4"/>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4"/>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4"/>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4"/>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4"/>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4"/>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9" name="Google Shape;13689;p84"/>
          <p:cNvGrpSpPr/>
          <p:nvPr/>
        </p:nvGrpSpPr>
        <p:grpSpPr>
          <a:xfrm>
            <a:off x="6203465" y="2708206"/>
            <a:ext cx="320478" cy="362110"/>
            <a:chOff x="6203465" y="2891206"/>
            <a:chExt cx="320478" cy="362110"/>
          </a:xfrm>
        </p:grpSpPr>
        <p:sp>
          <p:nvSpPr>
            <p:cNvPr id="13690" name="Google Shape;13690;p84"/>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4"/>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4"/>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4"/>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84"/>
          <p:cNvGrpSpPr/>
          <p:nvPr/>
        </p:nvGrpSpPr>
        <p:grpSpPr>
          <a:xfrm>
            <a:off x="7567280" y="2708259"/>
            <a:ext cx="307116" cy="362294"/>
            <a:chOff x="7567280" y="2891259"/>
            <a:chExt cx="307116" cy="362294"/>
          </a:xfrm>
        </p:grpSpPr>
        <p:sp>
          <p:nvSpPr>
            <p:cNvPr id="13696" name="Google Shape;13696;p84"/>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4"/>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4"/>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4"/>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4"/>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4"/>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4"/>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4"/>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4"/>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4"/>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4"/>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4"/>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84"/>
          <p:cNvGrpSpPr/>
          <p:nvPr/>
        </p:nvGrpSpPr>
        <p:grpSpPr>
          <a:xfrm>
            <a:off x="7112579" y="2708521"/>
            <a:ext cx="338556" cy="361534"/>
            <a:chOff x="7112579" y="2891521"/>
            <a:chExt cx="338556" cy="361534"/>
          </a:xfrm>
        </p:grpSpPr>
        <p:sp>
          <p:nvSpPr>
            <p:cNvPr id="13709" name="Google Shape;13709;p84"/>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4"/>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1" name="Google Shape;13711;p84"/>
          <p:cNvGrpSpPr/>
          <p:nvPr/>
        </p:nvGrpSpPr>
        <p:grpSpPr>
          <a:xfrm>
            <a:off x="7155259" y="3622036"/>
            <a:ext cx="207478" cy="361272"/>
            <a:chOff x="7155259" y="3805036"/>
            <a:chExt cx="207478" cy="361272"/>
          </a:xfrm>
        </p:grpSpPr>
        <p:sp>
          <p:nvSpPr>
            <p:cNvPr id="13712" name="Google Shape;13712;p84"/>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4"/>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4"/>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4"/>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4"/>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4"/>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4"/>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4"/>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4"/>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4"/>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4"/>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4"/>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84"/>
          <p:cNvGrpSpPr/>
          <p:nvPr/>
        </p:nvGrpSpPr>
        <p:grpSpPr>
          <a:xfrm>
            <a:off x="4915368" y="2708390"/>
            <a:ext cx="182850" cy="361927"/>
            <a:chOff x="4915368" y="2891390"/>
            <a:chExt cx="182850" cy="361927"/>
          </a:xfrm>
        </p:grpSpPr>
        <p:sp>
          <p:nvSpPr>
            <p:cNvPr id="13725" name="Google Shape;13725;p8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84"/>
          <p:cNvGrpSpPr/>
          <p:nvPr/>
        </p:nvGrpSpPr>
        <p:grpSpPr>
          <a:xfrm>
            <a:off x="8028714" y="2708652"/>
            <a:ext cx="289589" cy="361403"/>
            <a:chOff x="8028714" y="2891652"/>
            <a:chExt cx="289589" cy="361403"/>
          </a:xfrm>
        </p:grpSpPr>
        <p:sp>
          <p:nvSpPr>
            <p:cNvPr id="13737" name="Google Shape;13737;p8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84"/>
          <p:cNvGrpSpPr/>
          <p:nvPr/>
        </p:nvGrpSpPr>
        <p:grpSpPr>
          <a:xfrm>
            <a:off x="7551822" y="3621774"/>
            <a:ext cx="293335" cy="361927"/>
            <a:chOff x="7551822" y="3804774"/>
            <a:chExt cx="293335" cy="361927"/>
          </a:xfrm>
        </p:grpSpPr>
        <p:sp>
          <p:nvSpPr>
            <p:cNvPr id="13758" name="Google Shape;13758;p84"/>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4"/>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4"/>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4"/>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4"/>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4"/>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4"/>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4"/>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4"/>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4"/>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4"/>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84"/>
          <p:cNvGrpSpPr/>
          <p:nvPr/>
        </p:nvGrpSpPr>
        <p:grpSpPr>
          <a:xfrm>
            <a:off x="6263725" y="4094658"/>
            <a:ext cx="210491" cy="362163"/>
            <a:chOff x="6263725" y="4277658"/>
            <a:chExt cx="210491" cy="362163"/>
          </a:xfrm>
        </p:grpSpPr>
        <p:sp>
          <p:nvSpPr>
            <p:cNvPr id="13770" name="Google Shape;13770;p84"/>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4"/>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4"/>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4"/>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4"/>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4"/>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4"/>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4"/>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4"/>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4"/>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4"/>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4"/>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4"/>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4"/>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4"/>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5" name="Google Shape;13785;p84"/>
          <p:cNvGrpSpPr/>
          <p:nvPr/>
        </p:nvGrpSpPr>
        <p:grpSpPr>
          <a:xfrm>
            <a:off x="7987790" y="3621695"/>
            <a:ext cx="336303" cy="362005"/>
            <a:chOff x="7987790" y="3804695"/>
            <a:chExt cx="336303" cy="362005"/>
          </a:xfrm>
        </p:grpSpPr>
        <p:sp>
          <p:nvSpPr>
            <p:cNvPr id="13786" name="Google Shape;13786;p84"/>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4"/>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4"/>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4"/>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4"/>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4"/>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4"/>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4"/>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4"/>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4"/>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84"/>
          <p:cNvGrpSpPr/>
          <p:nvPr/>
        </p:nvGrpSpPr>
        <p:grpSpPr>
          <a:xfrm>
            <a:off x="5273444" y="2708285"/>
            <a:ext cx="371123" cy="362267"/>
            <a:chOff x="5273444" y="2891285"/>
            <a:chExt cx="371123" cy="362267"/>
          </a:xfrm>
        </p:grpSpPr>
        <p:sp>
          <p:nvSpPr>
            <p:cNvPr id="13797" name="Google Shape;13797;p84"/>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4"/>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4"/>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4"/>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4"/>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4"/>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4"/>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4"/>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4"/>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4"/>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4"/>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4"/>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4"/>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4"/>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84"/>
          <p:cNvGrpSpPr/>
          <p:nvPr/>
        </p:nvGrpSpPr>
        <p:grpSpPr>
          <a:xfrm>
            <a:off x="7630397" y="3175399"/>
            <a:ext cx="214759" cy="357030"/>
            <a:chOff x="2235125" y="238075"/>
            <a:chExt cx="3144350" cy="5227375"/>
          </a:xfrm>
        </p:grpSpPr>
        <p:sp>
          <p:nvSpPr>
            <p:cNvPr id="13812" name="Google Shape;13812;p84"/>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4"/>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4"/>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4"/>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4"/>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4"/>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4"/>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4"/>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4"/>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84"/>
          <p:cNvGrpSpPr/>
          <p:nvPr/>
        </p:nvGrpSpPr>
        <p:grpSpPr>
          <a:xfrm>
            <a:off x="2810729" y="4084107"/>
            <a:ext cx="342496" cy="351944"/>
            <a:chOff x="2810729" y="4267107"/>
            <a:chExt cx="342496" cy="351944"/>
          </a:xfrm>
        </p:grpSpPr>
        <p:sp>
          <p:nvSpPr>
            <p:cNvPr id="13822" name="Google Shape;13822;p84"/>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4"/>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4"/>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4"/>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4"/>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4"/>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4"/>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4"/>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4"/>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4"/>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4"/>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4"/>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4"/>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4"/>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4"/>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4"/>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4"/>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4"/>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4"/>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4"/>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4"/>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4"/>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4"/>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4"/>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4"/>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4"/>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4"/>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4"/>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4"/>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4"/>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84"/>
          <p:cNvGrpSpPr/>
          <p:nvPr/>
        </p:nvGrpSpPr>
        <p:grpSpPr>
          <a:xfrm>
            <a:off x="1779168" y="3622625"/>
            <a:ext cx="282381" cy="343454"/>
            <a:chOff x="1779168" y="3805625"/>
            <a:chExt cx="282381" cy="343454"/>
          </a:xfrm>
        </p:grpSpPr>
        <p:sp>
          <p:nvSpPr>
            <p:cNvPr id="13853" name="Google Shape;13853;p84"/>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4"/>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4"/>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4"/>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4"/>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4"/>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4"/>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4"/>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4"/>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4"/>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4"/>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4"/>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4"/>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4"/>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4"/>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4"/>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4"/>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4"/>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4"/>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4"/>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4"/>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4"/>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4"/>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4"/>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4"/>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4"/>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4"/>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4"/>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84"/>
          <p:cNvGrpSpPr/>
          <p:nvPr/>
        </p:nvGrpSpPr>
        <p:grpSpPr>
          <a:xfrm>
            <a:off x="2593522" y="2224029"/>
            <a:ext cx="391606" cy="364535"/>
            <a:chOff x="2593522" y="2407029"/>
            <a:chExt cx="391606" cy="364535"/>
          </a:xfrm>
        </p:grpSpPr>
        <p:sp>
          <p:nvSpPr>
            <p:cNvPr id="13882" name="Google Shape;13882;p84"/>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4"/>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4"/>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4"/>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4"/>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4"/>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4"/>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4"/>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4"/>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4"/>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4"/>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4"/>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4"/>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4"/>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4"/>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4"/>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4"/>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4"/>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4"/>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4"/>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4"/>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4"/>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4"/>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4"/>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4"/>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4"/>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4"/>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4"/>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4"/>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4"/>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4"/>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4"/>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4"/>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4"/>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4"/>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4"/>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4"/>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4"/>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4"/>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84"/>
          <p:cNvGrpSpPr/>
          <p:nvPr/>
        </p:nvGrpSpPr>
        <p:grpSpPr>
          <a:xfrm>
            <a:off x="3955047" y="2249242"/>
            <a:ext cx="322912" cy="334396"/>
            <a:chOff x="3955047" y="2432242"/>
            <a:chExt cx="322912" cy="334396"/>
          </a:xfrm>
        </p:grpSpPr>
        <p:sp>
          <p:nvSpPr>
            <p:cNvPr id="13922" name="Google Shape;13922;p84"/>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4"/>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4"/>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5" name="Google Shape;13925;p84"/>
          <p:cNvGrpSpPr/>
          <p:nvPr/>
        </p:nvGrpSpPr>
        <p:grpSpPr>
          <a:xfrm>
            <a:off x="1802465" y="1779854"/>
            <a:ext cx="265373" cy="351944"/>
            <a:chOff x="1802465" y="1962854"/>
            <a:chExt cx="265373" cy="351944"/>
          </a:xfrm>
        </p:grpSpPr>
        <p:sp>
          <p:nvSpPr>
            <p:cNvPr id="13926" name="Google Shape;13926;p84"/>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4"/>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4"/>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4"/>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4"/>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4"/>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4"/>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84"/>
          <p:cNvGrpSpPr/>
          <p:nvPr/>
        </p:nvGrpSpPr>
        <p:grpSpPr>
          <a:xfrm>
            <a:off x="3512070" y="1773222"/>
            <a:ext cx="373983" cy="363622"/>
            <a:chOff x="3512070" y="1956222"/>
            <a:chExt cx="373983" cy="363622"/>
          </a:xfrm>
        </p:grpSpPr>
        <p:sp>
          <p:nvSpPr>
            <p:cNvPr id="13934" name="Google Shape;13934;p84"/>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4"/>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4"/>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4"/>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4"/>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4"/>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4"/>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4"/>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4"/>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4"/>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4"/>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4"/>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4"/>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4"/>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4"/>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4"/>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4"/>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84"/>
          <p:cNvGrpSpPr/>
          <p:nvPr/>
        </p:nvGrpSpPr>
        <p:grpSpPr>
          <a:xfrm>
            <a:off x="842683" y="2211751"/>
            <a:ext cx="345640" cy="356660"/>
            <a:chOff x="842683" y="2394751"/>
            <a:chExt cx="345640" cy="356660"/>
          </a:xfrm>
        </p:grpSpPr>
        <p:sp>
          <p:nvSpPr>
            <p:cNvPr id="13952" name="Google Shape;13952;p84"/>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4"/>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4"/>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4"/>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4"/>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4"/>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4"/>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4"/>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4"/>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4"/>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4"/>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4"/>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4"/>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4"/>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4"/>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4"/>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8" name="Google Shape;13968;p84"/>
          <p:cNvGrpSpPr/>
          <p:nvPr/>
        </p:nvGrpSpPr>
        <p:grpSpPr>
          <a:xfrm>
            <a:off x="1290615" y="2216467"/>
            <a:ext cx="336836" cy="342511"/>
            <a:chOff x="1290615" y="2399467"/>
            <a:chExt cx="336836" cy="342511"/>
          </a:xfrm>
        </p:grpSpPr>
        <p:sp>
          <p:nvSpPr>
            <p:cNvPr id="13969" name="Google Shape;13969;p84"/>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4"/>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4"/>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4"/>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4"/>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4"/>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4"/>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4"/>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4"/>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4"/>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4"/>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4"/>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4"/>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4"/>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4"/>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4"/>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4"/>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4"/>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4"/>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8" name="Google Shape;13988;p84"/>
          <p:cNvGrpSpPr/>
          <p:nvPr/>
        </p:nvGrpSpPr>
        <p:grpSpPr>
          <a:xfrm>
            <a:off x="1748310" y="2225601"/>
            <a:ext cx="308508" cy="333378"/>
            <a:chOff x="1748310" y="2408601"/>
            <a:chExt cx="308508" cy="333378"/>
          </a:xfrm>
        </p:grpSpPr>
        <p:sp>
          <p:nvSpPr>
            <p:cNvPr id="13989" name="Google Shape;13989;p84"/>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4"/>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4"/>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4"/>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4"/>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4"/>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4"/>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4"/>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7" name="Google Shape;13997;p84"/>
          <p:cNvGrpSpPr/>
          <p:nvPr/>
        </p:nvGrpSpPr>
        <p:grpSpPr>
          <a:xfrm>
            <a:off x="3044614" y="2235033"/>
            <a:ext cx="376184" cy="315141"/>
            <a:chOff x="3044614" y="2418033"/>
            <a:chExt cx="376184" cy="315141"/>
          </a:xfrm>
        </p:grpSpPr>
        <p:sp>
          <p:nvSpPr>
            <p:cNvPr id="13998" name="Google Shape;13998;p84"/>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4"/>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4"/>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4"/>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4"/>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4"/>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4"/>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4"/>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4"/>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84"/>
          <p:cNvGrpSpPr/>
          <p:nvPr/>
        </p:nvGrpSpPr>
        <p:grpSpPr>
          <a:xfrm>
            <a:off x="3943638" y="3632072"/>
            <a:ext cx="357933" cy="342676"/>
            <a:chOff x="3943638" y="3815072"/>
            <a:chExt cx="357933" cy="342676"/>
          </a:xfrm>
        </p:grpSpPr>
        <p:sp>
          <p:nvSpPr>
            <p:cNvPr id="14008" name="Google Shape;14008;p8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84"/>
          <p:cNvGrpSpPr/>
          <p:nvPr/>
        </p:nvGrpSpPr>
        <p:grpSpPr>
          <a:xfrm>
            <a:off x="3508282" y="3627341"/>
            <a:ext cx="351644" cy="351959"/>
            <a:chOff x="3508282" y="3810341"/>
            <a:chExt cx="351644" cy="351959"/>
          </a:xfrm>
        </p:grpSpPr>
        <p:sp>
          <p:nvSpPr>
            <p:cNvPr id="14018" name="Google Shape;14018;p84"/>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4"/>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4"/>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4"/>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4"/>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4"/>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4"/>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4"/>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4"/>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4"/>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4"/>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4"/>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4"/>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84"/>
          <p:cNvGrpSpPr/>
          <p:nvPr/>
        </p:nvGrpSpPr>
        <p:grpSpPr>
          <a:xfrm>
            <a:off x="2224585" y="1779854"/>
            <a:ext cx="303163" cy="351809"/>
            <a:chOff x="2224585" y="1962854"/>
            <a:chExt cx="303163" cy="351809"/>
          </a:xfrm>
        </p:grpSpPr>
        <p:sp>
          <p:nvSpPr>
            <p:cNvPr id="14032" name="Google Shape;14032;p84"/>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4"/>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4"/>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4"/>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4"/>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4"/>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4"/>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4"/>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84"/>
          <p:cNvGrpSpPr/>
          <p:nvPr/>
        </p:nvGrpSpPr>
        <p:grpSpPr>
          <a:xfrm>
            <a:off x="2622794" y="1807868"/>
            <a:ext cx="389090" cy="296231"/>
            <a:chOff x="2622794" y="1990868"/>
            <a:chExt cx="389090" cy="296231"/>
          </a:xfrm>
        </p:grpSpPr>
        <p:sp>
          <p:nvSpPr>
            <p:cNvPr id="14041" name="Google Shape;14041;p84"/>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4"/>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4"/>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4"/>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4"/>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4"/>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4"/>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4"/>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4"/>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0" name="Google Shape;14050;p84"/>
          <p:cNvGrpSpPr/>
          <p:nvPr/>
        </p:nvGrpSpPr>
        <p:grpSpPr>
          <a:xfrm>
            <a:off x="3977326" y="1769149"/>
            <a:ext cx="327074" cy="375241"/>
            <a:chOff x="3977326" y="1952149"/>
            <a:chExt cx="327074" cy="375241"/>
          </a:xfrm>
        </p:grpSpPr>
        <p:sp>
          <p:nvSpPr>
            <p:cNvPr id="14051" name="Google Shape;14051;p84"/>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4"/>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4"/>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4"/>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4"/>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4"/>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4"/>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4"/>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4"/>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4"/>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4"/>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4"/>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4"/>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4"/>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4"/>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4"/>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4"/>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84"/>
          <p:cNvGrpSpPr/>
          <p:nvPr/>
        </p:nvGrpSpPr>
        <p:grpSpPr>
          <a:xfrm>
            <a:off x="1341612" y="3157055"/>
            <a:ext cx="259399" cy="370524"/>
            <a:chOff x="1341612" y="3340055"/>
            <a:chExt cx="259399" cy="370524"/>
          </a:xfrm>
        </p:grpSpPr>
        <p:sp>
          <p:nvSpPr>
            <p:cNvPr id="14069" name="Google Shape;14069;p84"/>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4"/>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4"/>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4"/>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4"/>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4"/>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4"/>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4"/>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4"/>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4"/>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4"/>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4"/>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4"/>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4"/>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4"/>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4"/>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4"/>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4"/>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84"/>
          <p:cNvGrpSpPr/>
          <p:nvPr/>
        </p:nvGrpSpPr>
        <p:grpSpPr>
          <a:xfrm>
            <a:off x="2179892" y="3661972"/>
            <a:ext cx="351629" cy="282381"/>
            <a:chOff x="2179892" y="3844972"/>
            <a:chExt cx="351629" cy="282381"/>
          </a:xfrm>
        </p:grpSpPr>
        <p:sp>
          <p:nvSpPr>
            <p:cNvPr id="14088" name="Google Shape;14088;p84"/>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4"/>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4"/>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4"/>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4"/>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4"/>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4"/>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4"/>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4"/>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4"/>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4"/>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4"/>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4"/>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4"/>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4"/>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4"/>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4"/>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4"/>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4"/>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4"/>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84"/>
          <p:cNvGrpSpPr/>
          <p:nvPr/>
        </p:nvGrpSpPr>
        <p:grpSpPr>
          <a:xfrm>
            <a:off x="3131170" y="3633884"/>
            <a:ext cx="220051" cy="338169"/>
            <a:chOff x="3131170" y="3816884"/>
            <a:chExt cx="220051" cy="338169"/>
          </a:xfrm>
        </p:grpSpPr>
        <p:sp>
          <p:nvSpPr>
            <p:cNvPr id="14109" name="Google Shape;14109;p84"/>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4"/>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4"/>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4"/>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4"/>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4"/>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4"/>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4"/>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4"/>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84"/>
          <p:cNvGrpSpPr/>
          <p:nvPr/>
        </p:nvGrpSpPr>
        <p:grpSpPr>
          <a:xfrm>
            <a:off x="903502" y="3176564"/>
            <a:ext cx="247990" cy="333393"/>
            <a:chOff x="903502" y="3359564"/>
            <a:chExt cx="247990" cy="333393"/>
          </a:xfrm>
        </p:grpSpPr>
        <p:sp>
          <p:nvSpPr>
            <p:cNvPr id="14119" name="Google Shape;14119;p84"/>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4"/>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4"/>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4"/>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4"/>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4"/>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4"/>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4"/>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4"/>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4"/>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4"/>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4"/>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4"/>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4"/>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4"/>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4"/>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4"/>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4"/>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4"/>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4"/>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4"/>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4"/>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84"/>
          <p:cNvGrpSpPr/>
          <p:nvPr/>
        </p:nvGrpSpPr>
        <p:grpSpPr>
          <a:xfrm>
            <a:off x="2616191" y="2707461"/>
            <a:ext cx="365793" cy="361152"/>
            <a:chOff x="2616191" y="2890461"/>
            <a:chExt cx="365793" cy="361152"/>
          </a:xfrm>
        </p:grpSpPr>
        <p:sp>
          <p:nvSpPr>
            <p:cNvPr id="14142" name="Google Shape;14142;p84"/>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4"/>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4"/>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4"/>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4"/>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4"/>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4"/>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4"/>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4"/>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3" name="Google Shape;14153;p84"/>
          <p:cNvGrpSpPr/>
          <p:nvPr/>
        </p:nvGrpSpPr>
        <p:grpSpPr>
          <a:xfrm>
            <a:off x="3049959" y="1762861"/>
            <a:ext cx="402940" cy="388536"/>
            <a:chOff x="3049959" y="1945861"/>
            <a:chExt cx="402940" cy="388536"/>
          </a:xfrm>
        </p:grpSpPr>
        <p:sp>
          <p:nvSpPr>
            <p:cNvPr id="14154" name="Google Shape;14154;p84"/>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4"/>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4"/>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4"/>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4"/>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4"/>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84"/>
          <p:cNvGrpSpPr/>
          <p:nvPr/>
        </p:nvGrpSpPr>
        <p:grpSpPr>
          <a:xfrm>
            <a:off x="2483025" y="4085679"/>
            <a:ext cx="202428" cy="349114"/>
            <a:chOff x="2483025" y="4268679"/>
            <a:chExt cx="202428" cy="349114"/>
          </a:xfrm>
        </p:grpSpPr>
        <p:sp>
          <p:nvSpPr>
            <p:cNvPr id="14161" name="Google Shape;14161;p84"/>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4"/>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4"/>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4"/>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4"/>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4"/>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84"/>
          <p:cNvGrpSpPr/>
          <p:nvPr/>
        </p:nvGrpSpPr>
        <p:grpSpPr>
          <a:xfrm>
            <a:off x="862507" y="2702984"/>
            <a:ext cx="329590" cy="365000"/>
            <a:chOff x="862507" y="2885984"/>
            <a:chExt cx="329590" cy="365000"/>
          </a:xfrm>
        </p:grpSpPr>
        <p:sp>
          <p:nvSpPr>
            <p:cNvPr id="14168" name="Google Shape;14168;p84"/>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4"/>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4"/>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4"/>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4"/>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4"/>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4"/>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84"/>
          <p:cNvGrpSpPr/>
          <p:nvPr/>
        </p:nvGrpSpPr>
        <p:grpSpPr>
          <a:xfrm>
            <a:off x="3082075" y="2688805"/>
            <a:ext cx="318884" cy="379807"/>
            <a:chOff x="3082075" y="2871805"/>
            <a:chExt cx="318884" cy="379807"/>
          </a:xfrm>
        </p:grpSpPr>
        <p:sp>
          <p:nvSpPr>
            <p:cNvPr id="14176" name="Google Shape;14176;p84"/>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4"/>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4"/>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4"/>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4"/>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4"/>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4"/>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4"/>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4"/>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4"/>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4"/>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4"/>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4"/>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4"/>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4"/>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4"/>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4"/>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4"/>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4"/>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4"/>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6" name="Google Shape;14196;p84"/>
          <p:cNvGrpSpPr/>
          <p:nvPr/>
        </p:nvGrpSpPr>
        <p:grpSpPr>
          <a:xfrm>
            <a:off x="2594780" y="1333494"/>
            <a:ext cx="410187" cy="324244"/>
            <a:chOff x="2594780" y="1516494"/>
            <a:chExt cx="410187" cy="324244"/>
          </a:xfrm>
        </p:grpSpPr>
        <p:sp>
          <p:nvSpPr>
            <p:cNvPr id="14197" name="Google Shape;14197;p84"/>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4"/>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4"/>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4"/>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4"/>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4"/>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4"/>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4"/>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5" name="Google Shape;14205;p84"/>
          <p:cNvGrpSpPr/>
          <p:nvPr/>
        </p:nvGrpSpPr>
        <p:grpSpPr>
          <a:xfrm>
            <a:off x="1742965" y="1319959"/>
            <a:ext cx="333692" cy="333363"/>
            <a:chOff x="1742965" y="1502959"/>
            <a:chExt cx="333692" cy="333363"/>
          </a:xfrm>
        </p:grpSpPr>
        <p:sp>
          <p:nvSpPr>
            <p:cNvPr id="14206" name="Google Shape;14206;p84"/>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4"/>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4"/>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4"/>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84"/>
          <p:cNvGrpSpPr/>
          <p:nvPr/>
        </p:nvGrpSpPr>
        <p:grpSpPr>
          <a:xfrm>
            <a:off x="3051531" y="1333809"/>
            <a:ext cx="390034" cy="296545"/>
            <a:chOff x="3051531" y="1516809"/>
            <a:chExt cx="390034" cy="296545"/>
          </a:xfrm>
        </p:grpSpPr>
        <p:sp>
          <p:nvSpPr>
            <p:cNvPr id="14211" name="Google Shape;14211;p84"/>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4"/>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4"/>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4"/>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4"/>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4"/>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4"/>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4"/>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4"/>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4"/>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4"/>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4"/>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4"/>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4"/>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4"/>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84"/>
          <p:cNvGrpSpPr/>
          <p:nvPr/>
        </p:nvGrpSpPr>
        <p:grpSpPr>
          <a:xfrm>
            <a:off x="3514900" y="1306020"/>
            <a:ext cx="354145" cy="351869"/>
            <a:chOff x="3514900" y="1489020"/>
            <a:chExt cx="354145" cy="351869"/>
          </a:xfrm>
        </p:grpSpPr>
        <p:sp>
          <p:nvSpPr>
            <p:cNvPr id="14227" name="Google Shape;14227;p84"/>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4"/>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4"/>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4"/>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4"/>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4"/>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4"/>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4"/>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4"/>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4"/>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4"/>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4"/>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4"/>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4"/>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4"/>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4"/>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4"/>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4"/>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4"/>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4"/>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4"/>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4"/>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84"/>
          <p:cNvGrpSpPr/>
          <p:nvPr/>
        </p:nvGrpSpPr>
        <p:grpSpPr>
          <a:xfrm>
            <a:off x="3066324" y="3167446"/>
            <a:ext cx="346598" cy="333183"/>
            <a:chOff x="3066324" y="3350446"/>
            <a:chExt cx="346598" cy="333183"/>
          </a:xfrm>
        </p:grpSpPr>
        <p:sp>
          <p:nvSpPr>
            <p:cNvPr id="14250" name="Google Shape;14250;p84"/>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4"/>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4"/>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4"/>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4"/>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4"/>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4"/>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4"/>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4"/>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4"/>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84"/>
          <p:cNvGrpSpPr/>
          <p:nvPr/>
        </p:nvGrpSpPr>
        <p:grpSpPr>
          <a:xfrm>
            <a:off x="1282755" y="1769089"/>
            <a:ext cx="363278" cy="363338"/>
            <a:chOff x="1282755" y="1952089"/>
            <a:chExt cx="363278" cy="363338"/>
          </a:xfrm>
        </p:grpSpPr>
        <p:sp>
          <p:nvSpPr>
            <p:cNvPr id="14261" name="Google Shape;14261;p84"/>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4"/>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4"/>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4"/>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4"/>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4"/>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4"/>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84"/>
          <p:cNvGrpSpPr/>
          <p:nvPr/>
        </p:nvGrpSpPr>
        <p:grpSpPr>
          <a:xfrm>
            <a:off x="3510094" y="2726281"/>
            <a:ext cx="355133" cy="343574"/>
            <a:chOff x="3510094" y="2909281"/>
            <a:chExt cx="355133" cy="343574"/>
          </a:xfrm>
        </p:grpSpPr>
        <p:sp>
          <p:nvSpPr>
            <p:cNvPr id="14269" name="Google Shape;14269;p84"/>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4"/>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4"/>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4"/>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4"/>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4"/>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4"/>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4"/>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4"/>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4"/>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4"/>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4"/>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4"/>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2" name="Google Shape;14282;p84"/>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3" name="Google Shape;14283;p84"/>
          <p:cNvGrpSpPr/>
          <p:nvPr/>
        </p:nvGrpSpPr>
        <p:grpSpPr>
          <a:xfrm>
            <a:off x="2163842" y="1323972"/>
            <a:ext cx="382787" cy="331566"/>
            <a:chOff x="2163842" y="1506972"/>
            <a:chExt cx="382787" cy="331566"/>
          </a:xfrm>
        </p:grpSpPr>
        <p:sp>
          <p:nvSpPr>
            <p:cNvPr id="14284" name="Google Shape;14284;p84"/>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4"/>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4"/>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4"/>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4"/>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4"/>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4"/>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4"/>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2" name="Google Shape;14292;p84"/>
          <p:cNvGrpSpPr/>
          <p:nvPr/>
        </p:nvGrpSpPr>
        <p:grpSpPr>
          <a:xfrm>
            <a:off x="1738877" y="3166652"/>
            <a:ext cx="357918" cy="350536"/>
            <a:chOff x="1738877" y="3349652"/>
            <a:chExt cx="357918" cy="350536"/>
          </a:xfrm>
        </p:grpSpPr>
        <p:sp>
          <p:nvSpPr>
            <p:cNvPr id="14293" name="Google Shape;14293;p84"/>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4"/>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4"/>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4"/>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4"/>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4"/>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4"/>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4"/>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4"/>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4"/>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4"/>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4"/>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4"/>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4"/>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4"/>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4"/>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4"/>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4"/>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84"/>
          <p:cNvGrpSpPr/>
          <p:nvPr/>
        </p:nvGrpSpPr>
        <p:grpSpPr>
          <a:xfrm>
            <a:off x="1971819" y="4093854"/>
            <a:ext cx="383281" cy="333947"/>
            <a:chOff x="1971819" y="4276854"/>
            <a:chExt cx="383281" cy="333947"/>
          </a:xfrm>
        </p:grpSpPr>
        <p:sp>
          <p:nvSpPr>
            <p:cNvPr id="14312" name="Google Shape;14312;p84"/>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4"/>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4"/>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4"/>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4"/>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4"/>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84"/>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4"/>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4"/>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4"/>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2" name="Google Shape;14322;p84"/>
          <p:cNvGrpSpPr/>
          <p:nvPr/>
        </p:nvGrpSpPr>
        <p:grpSpPr>
          <a:xfrm>
            <a:off x="1825119" y="2702819"/>
            <a:ext cx="175987" cy="361391"/>
            <a:chOff x="1825119" y="2885819"/>
            <a:chExt cx="175987" cy="361391"/>
          </a:xfrm>
        </p:grpSpPr>
        <p:sp>
          <p:nvSpPr>
            <p:cNvPr id="14323" name="Google Shape;14323;p84"/>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4"/>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4"/>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4"/>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4"/>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4"/>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4"/>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4"/>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4"/>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4"/>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84"/>
          <p:cNvGrpSpPr/>
          <p:nvPr/>
        </p:nvGrpSpPr>
        <p:grpSpPr>
          <a:xfrm>
            <a:off x="3504824" y="3222844"/>
            <a:ext cx="369896" cy="226339"/>
            <a:chOff x="3504824" y="3405844"/>
            <a:chExt cx="369896" cy="226339"/>
          </a:xfrm>
        </p:grpSpPr>
        <p:sp>
          <p:nvSpPr>
            <p:cNvPr id="14334" name="Google Shape;14334;p84"/>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4"/>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4"/>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4"/>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4"/>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4"/>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4"/>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4"/>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4"/>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4"/>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4"/>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4"/>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4"/>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4"/>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4"/>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4"/>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0" name="Google Shape;14350;p84"/>
          <p:cNvGrpSpPr/>
          <p:nvPr/>
        </p:nvGrpSpPr>
        <p:grpSpPr>
          <a:xfrm>
            <a:off x="1295661" y="3636594"/>
            <a:ext cx="345640" cy="342900"/>
            <a:chOff x="1295661" y="3819594"/>
            <a:chExt cx="345640" cy="342900"/>
          </a:xfrm>
        </p:grpSpPr>
        <p:sp>
          <p:nvSpPr>
            <p:cNvPr id="14351" name="Google Shape;14351;p84"/>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4"/>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4"/>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4"/>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4"/>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4"/>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4"/>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4"/>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4"/>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4"/>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4"/>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4"/>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4"/>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4"/>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4"/>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4"/>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4"/>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8" name="Google Shape;14368;p84"/>
          <p:cNvGrpSpPr/>
          <p:nvPr/>
        </p:nvGrpSpPr>
        <p:grpSpPr>
          <a:xfrm>
            <a:off x="3486572" y="2250470"/>
            <a:ext cx="379328" cy="281738"/>
            <a:chOff x="3486572" y="2433470"/>
            <a:chExt cx="379328" cy="281738"/>
          </a:xfrm>
        </p:grpSpPr>
        <p:sp>
          <p:nvSpPr>
            <p:cNvPr id="14369" name="Google Shape;14369;p84"/>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4"/>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4"/>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4"/>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4"/>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4"/>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4"/>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6" name="Google Shape;14376;p84"/>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7" name="Google Shape;14377;p84"/>
          <p:cNvGrpSpPr/>
          <p:nvPr/>
        </p:nvGrpSpPr>
        <p:grpSpPr>
          <a:xfrm>
            <a:off x="3997149" y="3146634"/>
            <a:ext cx="270733" cy="355762"/>
            <a:chOff x="3997149" y="3329634"/>
            <a:chExt cx="270733" cy="355762"/>
          </a:xfrm>
        </p:grpSpPr>
        <p:sp>
          <p:nvSpPr>
            <p:cNvPr id="14378" name="Google Shape;14378;p84"/>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4"/>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4"/>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4"/>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4"/>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4"/>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4"/>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4"/>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4"/>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4"/>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4"/>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4"/>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4"/>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4"/>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4"/>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4"/>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4"/>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4"/>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4"/>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4"/>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4"/>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84"/>
          <p:cNvGrpSpPr/>
          <p:nvPr/>
        </p:nvGrpSpPr>
        <p:grpSpPr>
          <a:xfrm>
            <a:off x="3954343" y="2716354"/>
            <a:ext cx="345655" cy="343529"/>
            <a:chOff x="3954343" y="2899354"/>
            <a:chExt cx="345655" cy="343529"/>
          </a:xfrm>
        </p:grpSpPr>
        <p:sp>
          <p:nvSpPr>
            <p:cNvPr id="14400" name="Google Shape;14400;p84"/>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4"/>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4"/>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4"/>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4"/>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4"/>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4"/>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4"/>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4"/>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4"/>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4"/>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4"/>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84"/>
          <p:cNvGrpSpPr/>
          <p:nvPr/>
        </p:nvGrpSpPr>
        <p:grpSpPr>
          <a:xfrm>
            <a:off x="2166043" y="3168344"/>
            <a:ext cx="369566" cy="349803"/>
            <a:chOff x="2166043" y="3351344"/>
            <a:chExt cx="369566" cy="349803"/>
          </a:xfrm>
        </p:grpSpPr>
        <p:sp>
          <p:nvSpPr>
            <p:cNvPr id="14413" name="Google Shape;14413;p84"/>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4"/>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4"/>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4"/>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4"/>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4"/>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4"/>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4"/>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4"/>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84"/>
          <p:cNvGrpSpPr/>
          <p:nvPr/>
        </p:nvGrpSpPr>
        <p:grpSpPr>
          <a:xfrm>
            <a:off x="2619649" y="3169332"/>
            <a:ext cx="365793" cy="329275"/>
            <a:chOff x="2619649" y="3352332"/>
            <a:chExt cx="365793" cy="329275"/>
          </a:xfrm>
        </p:grpSpPr>
        <p:sp>
          <p:nvSpPr>
            <p:cNvPr id="14423" name="Google Shape;14423;p84"/>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4"/>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4"/>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4"/>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4"/>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4"/>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4"/>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4"/>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4"/>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4"/>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3" name="Google Shape;14433;p84"/>
          <p:cNvGrpSpPr/>
          <p:nvPr/>
        </p:nvGrpSpPr>
        <p:grpSpPr>
          <a:xfrm>
            <a:off x="1296135" y="1332240"/>
            <a:ext cx="340624" cy="351944"/>
            <a:chOff x="1293760" y="1498228"/>
            <a:chExt cx="340624" cy="351944"/>
          </a:xfrm>
        </p:grpSpPr>
        <p:sp>
          <p:nvSpPr>
            <p:cNvPr id="14434" name="Google Shape;14434;p84"/>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4"/>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4"/>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4"/>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4"/>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4"/>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4"/>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4"/>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4"/>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4"/>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4"/>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4"/>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4"/>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4"/>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8" name="Google Shape;14448;p84"/>
          <p:cNvGrpSpPr/>
          <p:nvPr/>
        </p:nvGrpSpPr>
        <p:grpSpPr>
          <a:xfrm>
            <a:off x="849601" y="1769074"/>
            <a:ext cx="406713" cy="383745"/>
            <a:chOff x="849601" y="1952074"/>
            <a:chExt cx="406713" cy="383745"/>
          </a:xfrm>
        </p:grpSpPr>
        <p:sp>
          <p:nvSpPr>
            <p:cNvPr id="14449" name="Google Shape;14449;p84"/>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4"/>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4"/>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4"/>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4"/>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4"/>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4"/>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84"/>
          <p:cNvGrpSpPr/>
          <p:nvPr/>
        </p:nvGrpSpPr>
        <p:grpSpPr>
          <a:xfrm>
            <a:off x="2253871" y="2710365"/>
            <a:ext cx="203985" cy="355417"/>
            <a:chOff x="2253871" y="2893365"/>
            <a:chExt cx="203985" cy="355417"/>
          </a:xfrm>
        </p:grpSpPr>
        <p:sp>
          <p:nvSpPr>
            <p:cNvPr id="14457" name="Google Shape;14457;p84"/>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4"/>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4"/>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4"/>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4"/>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4"/>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4"/>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4"/>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4"/>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4"/>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4"/>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8" name="Google Shape;14468;p84"/>
          <p:cNvGrpSpPr/>
          <p:nvPr/>
        </p:nvGrpSpPr>
        <p:grpSpPr>
          <a:xfrm>
            <a:off x="2191541" y="2225601"/>
            <a:ext cx="308823" cy="342571"/>
            <a:chOff x="2191541" y="2408601"/>
            <a:chExt cx="308823" cy="342571"/>
          </a:xfrm>
        </p:grpSpPr>
        <p:sp>
          <p:nvSpPr>
            <p:cNvPr id="14469" name="Google Shape;14469;p84"/>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4"/>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4"/>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4"/>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4"/>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4"/>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4"/>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4"/>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4"/>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4"/>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4"/>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4"/>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4"/>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84"/>
          <p:cNvGrpSpPr/>
          <p:nvPr/>
        </p:nvGrpSpPr>
        <p:grpSpPr>
          <a:xfrm>
            <a:off x="847400" y="1320588"/>
            <a:ext cx="342496" cy="341553"/>
            <a:chOff x="847400" y="1503588"/>
            <a:chExt cx="342496" cy="341553"/>
          </a:xfrm>
        </p:grpSpPr>
        <p:sp>
          <p:nvSpPr>
            <p:cNvPr id="14483" name="Google Shape;14483;p84"/>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4"/>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4"/>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4"/>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4"/>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4"/>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4"/>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4"/>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4"/>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4"/>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4"/>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4"/>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4"/>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4"/>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4"/>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4"/>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4"/>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4"/>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4"/>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4"/>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84"/>
          <p:cNvGrpSpPr/>
          <p:nvPr/>
        </p:nvGrpSpPr>
        <p:grpSpPr>
          <a:xfrm>
            <a:off x="1329963" y="2716669"/>
            <a:ext cx="280495" cy="361077"/>
            <a:chOff x="1329963" y="2899669"/>
            <a:chExt cx="280495" cy="361077"/>
          </a:xfrm>
        </p:grpSpPr>
        <p:sp>
          <p:nvSpPr>
            <p:cNvPr id="14504" name="Google Shape;14504;p84"/>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4"/>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4"/>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4"/>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4"/>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1" name="Google Shape;14511;p84"/>
          <p:cNvGrpSpPr/>
          <p:nvPr/>
        </p:nvGrpSpPr>
        <p:grpSpPr>
          <a:xfrm>
            <a:off x="937429" y="3617908"/>
            <a:ext cx="195496" cy="343439"/>
            <a:chOff x="937429" y="3800908"/>
            <a:chExt cx="195496" cy="343439"/>
          </a:xfrm>
        </p:grpSpPr>
        <p:sp>
          <p:nvSpPr>
            <p:cNvPr id="14512" name="Google Shape;14512;p84"/>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4"/>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4"/>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4"/>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4"/>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4"/>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4"/>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4"/>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4"/>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4"/>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4"/>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4"/>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4"/>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84"/>
          <p:cNvGrpSpPr/>
          <p:nvPr/>
        </p:nvGrpSpPr>
        <p:grpSpPr>
          <a:xfrm>
            <a:off x="2687659" y="3627655"/>
            <a:ext cx="365164" cy="342511"/>
            <a:chOff x="2611459" y="3810655"/>
            <a:chExt cx="365164" cy="342511"/>
          </a:xfrm>
        </p:grpSpPr>
        <p:sp>
          <p:nvSpPr>
            <p:cNvPr id="14526" name="Google Shape;14526;p84"/>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4"/>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4"/>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4"/>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4"/>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4"/>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4"/>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4"/>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4"/>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4"/>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4"/>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84"/>
          <p:cNvGrpSpPr/>
          <p:nvPr/>
        </p:nvGrpSpPr>
        <p:grpSpPr>
          <a:xfrm>
            <a:off x="3952456" y="1341280"/>
            <a:ext cx="370195" cy="300154"/>
            <a:chOff x="3952456" y="1524280"/>
            <a:chExt cx="370195" cy="300154"/>
          </a:xfrm>
        </p:grpSpPr>
        <p:sp>
          <p:nvSpPr>
            <p:cNvPr id="14538" name="Google Shape;14538;p8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4" name="Google Shape;14544;p84"/>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4545" name="Google Shape;14545;p84"/>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49" name="Shape 14549"/>
        <p:cNvGrpSpPr/>
        <p:nvPr/>
      </p:nvGrpSpPr>
      <p:grpSpPr>
        <a:xfrm>
          <a:off x="0" y="0"/>
          <a:ext cx="0" cy="0"/>
          <a:chOff x="0" y="0"/>
          <a:chExt cx="0" cy="0"/>
        </a:xfrm>
      </p:grpSpPr>
      <p:grpSp>
        <p:nvGrpSpPr>
          <p:cNvPr id="14550" name="Google Shape;14550;p85"/>
          <p:cNvGrpSpPr/>
          <p:nvPr/>
        </p:nvGrpSpPr>
        <p:grpSpPr>
          <a:xfrm>
            <a:off x="908482" y="1350185"/>
            <a:ext cx="257112" cy="362808"/>
            <a:chOff x="908482" y="1502585"/>
            <a:chExt cx="257112" cy="362808"/>
          </a:xfrm>
        </p:grpSpPr>
        <p:sp>
          <p:nvSpPr>
            <p:cNvPr id="14551" name="Google Shape;14551;p85"/>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5"/>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5"/>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5"/>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5"/>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5"/>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5"/>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5"/>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5"/>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5"/>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5"/>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5"/>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5"/>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5"/>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5"/>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5"/>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5"/>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5"/>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5"/>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5"/>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1" name="Google Shape;14571;p85"/>
          <p:cNvGrpSpPr/>
          <p:nvPr/>
        </p:nvGrpSpPr>
        <p:grpSpPr>
          <a:xfrm>
            <a:off x="1303537" y="1350316"/>
            <a:ext cx="362939" cy="362677"/>
            <a:chOff x="1303537" y="1502716"/>
            <a:chExt cx="362939" cy="362677"/>
          </a:xfrm>
        </p:grpSpPr>
        <p:sp>
          <p:nvSpPr>
            <p:cNvPr id="14572" name="Google Shape;14572;p85"/>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5"/>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5"/>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5"/>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5"/>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5"/>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5"/>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5"/>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5"/>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5"/>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5"/>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3" name="Google Shape;14583;p85"/>
          <p:cNvGrpSpPr/>
          <p:nvPr/>
        </p:nvGrpSpPr>
        <p:grpSpPr>
          <a:xfrm>
            <a:off x="1751901" y="1350316"/>
            <a:ext cx="362677" cy="362677"/>
            <a:chOff x="1751901" y="1502716"/>
            <a:chExt cx="362677" cy="362677"/>
          </a:xfrm>
        </p:grpSpPr>
        <p:sp>
          <p:nvSpPr>
            <p:cNvPr id="14584" name="Google Shape;14584;p85"/>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5"/>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5"/>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5"/>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5"/>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5"/>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5"/>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5"/>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5"/>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5"/>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5"/>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5"/>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5"/>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5"/>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5"/>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5"/>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5"/>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5"/>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5"/>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85"/>
          <p:cNvGrpSpPr/>
          <p:nvPr/>
        </p:nvGrpSpPr>
        <p:grpSpPr>
          <a:xfrm>
            <a:off x="3095178" y="1350316"/>
            <a:ext cx="334290" cy="362677"/>
            <a:chOff x="3095178" y="1502716"/>
            <a:chExt cx="334290" cy="362677"/>
          </a:xfrm>
        </p:grpSpPr>
        <p:sp>
          <p:nvSpPr>
            <p:cNvPr id="14604" name="Google Shape;14604;p85"/>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5"/>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5"/>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5"/>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5"/>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5"/>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5"/>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5"/>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5"/>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5"/>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5"/>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5"/>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5"/>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5"/>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5"/>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5"/>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5"/>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1" name="Google Shape;14621;p85"/>
          <p:cNvGrpSpPr/>
          <p:nvPr/>
        </p:nvGrpSpPr>
        <p:grpSpPr>
          <a:xfrm>
            <a:off x="3542281" y="1353205"/>
            <a:ext cx="366196" cy="357005"/>
            <a:chOff x="3542281" y="1505605"/>
            <a:chExt cx="366196" cy="357005"/>
          </a:xfrm>
        </p:grpSpPr>
        <p:sp>
          <p:nvSpPr>
            <p:cNvPr id="14622" name="Google Shape;14622;p85"/>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5"/>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5"/>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5"/>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5"/>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5"/>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5"/>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5"/>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5"/>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5"/>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5"/>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5"/>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5"/>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5"/>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5"/>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5"/>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5"/>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5"/>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5"/>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5"/>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5"/>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5"/>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5"/>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5"/>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5"/>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85"/>
          <p:cNvGrpSpPr/>
          <p:nvPr/>
        </p:nvGrpSpPr>
        <p:grpSpPr>
          <a:xfrm>
            <a:off x="1748382" y="3232397"/>
            <a:ext cx="364673" cy="340067"/>
            <a:chOff x="1748382" y="3384797"/>
            <a:chExt cx="364673" cy="340067"/>
          </a:xfrm>
        </p:grpSpPr>
        <p:sp>
          <p:nvSpPr>
            <p:cNvPr id="14648" name="Google Shape;14648;p85"/>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5"/>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5"/>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5"/>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5"/>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5"/>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5"/>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5"/>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5"/>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5"/>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5"/>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5"/>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5"/>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5"/>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5"/>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85"/>
          <p:cNvGrpSpPr/>
          <p:nvPr/>
        </p:nvGrpSpPr>
        <p:grpSpPr>
          <a:xfrm>
            <a:off x="6221064" y="3658649"/>
            <a:ext cx="364673" cy="339804"/>
            <a:chOff x="6221064" y="3811049"/>
            <a:chExt cx="364673" cy="339804"/>
          </a:xfrm>
        </p:grpSpPr>
        <p:sp>
          <p:nvSpPr>
            <p:cNvPr id="14664" name="Google Shape;14664;p85"/>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5"/>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5"/>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5"/>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5"/>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5"/>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5"/>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5"/>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5"/>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5"/>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5"/>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5"/>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5"/>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5"/>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5"/>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9" name="Google Shape;14679;p85"/>
          <p:cNvGrpSpPr/>
          <p:nvPr/>
        </p:nvGrpSpPr>
        <p:grpSpPr>
          <a:xfrm>
            <a:off x="2182643" y="3233920"/>
            <a:ext cx="382030" cy="320451"/>
            <a:chOff x="2182643" y="3386320"/>
            <a:chExt cx="382030" cy="320451"/>
          </a:xfrm>
        </p:grpSpPr>
        <p:sp>
          <p:nvSpPr>
            <p:cNvPr id="14680" name="Google Shape;14680;p85"/>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5"/>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5"/>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5"/>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5"/>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5"/>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5"/>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5"/>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5"/>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5"/>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5"/>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5"/>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5"/>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5"/>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5"/>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85"/>
          <p:cNvGrpSpPr/>
          <p:nvPr/>
        </p:nvGrpSpPr>
        <p:grpSpPr>
          <a:xfrm>
            <a:off x="3084386" y="3236940"/>
            <a:ext cx="353880" cy="330745"/>
            <a:chOff x="3084386" y="3389340"/>
            <a:chExt cx="353880" cy="330745"/>
          </a:xfrm>
        </p:grpSpPr>
        <p:sp>
          <p:nvSpPr>
            <p:cNvPr id="14696" name="Google Shape;14696;p85"/>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5"/>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5"/>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5"/>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5"/>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5"/>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5"/>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5"/>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5"/>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5"/>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5"/>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5"/>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85"/>
          <p:cNvGrpSpPr/>
          <p:nvPr/>
        </p:nvGrpSpPr>
        <p:grpSpPr>
          <a:xfrm>
            <a:off x="863499" y="1818506"/>
            <a:ext cx="347078" cy="364016"/>
            <a:chOff x="863499" y="1970906"/>
            <a:chExt cx="347078" cy="364016"/>
          </a:xfrm>
        </p:grpSpPr>
        <p:sp>
          <p:nvSpPr>
            <p:cNvPr id="14709" name="Google Shape;14709;p85"/>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5"/>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5"/>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5"/>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5"/>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5"/>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5"/>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5"/>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5"/>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5"/>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5"/>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5"/>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5"/>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5"/>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85"/>
          <p:cNvGrpSpPr/>
          <p:nvPr/>
        </p:nvGrpSpPr>
        <p:grpSpPr>
          <a:xfrm>
            <a:off x="1749879" y="1818506"/>
            <a:ext cx="364436" cy="364174"/>
            <a:chOff x="1749879" y="1970906"/>
            <a:chExt cx="364436" cy="364174"/>
          </a:xfrm>
        </p:grpSpPr>
        <p:sp>
          <p:nvSpPr>
            <p:cNvPr id="14724" name="Google Shape;14724;p85"/>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5"/>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5"/>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5"/>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5"/>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5"/>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5"/>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5"/>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5"/>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5"/>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5"/>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5"/>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5"/>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5"/>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85"/>
          <p:cNvGrpSpPr/>
          <p:nvPr/>
        </p:nvGrpSpPr>
        <p:grpSpPr>
          <a:xfrm>
            <a:off x="2186425" y="1823758"/>
            <a:ext cx="396106" cy="353985"/>
            <a:chOff x="2186425" y="1976158"/>
            <a:chExt cx="396106" cy="353985"/>
          </a:xfrm>
        </p:grpSpPr>
        <p:sp>
          <p:nvSpPr>
            <p:cNvPr id="14739" name="Google Shape;14739;p85"/>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5"/>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5"/>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5"/>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5"/>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5"/>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5"/>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85"/>
          <p:cNvGrpSpPr/>
          <p:nvPr/>
        </p:nvGrpSpPr>
        <p:grpSpPr>
          <a:xfrm>
            <a:off x="2659157" y="1865012"/>
            <a:ext cx="319190" cy="271240"/>
            <a:chOff x="2659157" y="2017412"/>
            <a:chExt cx="319190" cy="271240"/>
          </a:xfrm>
        </p:grpSpPr>
        <p:sp>
          <p:nvSpPr>
            <p:cNvPr id="14747" name="Google Shape;14747;p85"/>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5"/>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5"/>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5"/>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5"/>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5"/>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5"/>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5"/>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5"/>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5"/>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5"/>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5"/>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5"/>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5"/>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5"/>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5"/>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5"/>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5"/>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5"/>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5"/>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5"/>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5"/>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5"/>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5"/>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5"/>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5"/>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85"/>
          <p:cNvGrpSpPr/>
          <p:nvPr/>
        </p:nvGrpSpPr>
        <p:grpSpPr>
          <a:xfrm>
            <a:off x="3111775" y="1841116"/>
            <a:ext cx="318928" cy="319217"/>
            <a:chOff x="3111775" y="1993516"/>
            <a:chExt cx="318928" cy="319217"/>
          </a:xfrm>
        </p:grpSpPr>
        <p:sp>
          <p:nvSpPr>
            <p:cNvPr id="14774" name="Google Shape;14774;p85"/>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5"/>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5"/>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5"/>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5"/>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5"/>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5"/>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5"/>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5"/>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5"/>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5"/>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5"/>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5"/>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5"/>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5"/>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5"/>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5"/>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5"/>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5"/>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5"/>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5"/>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5"/>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5"/>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5"/>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5"/>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5"/>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5"/>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5"/>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5"/>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5"/>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85"/>
          <p:cNvGrpSpPr/>
          <p:nvPr/>
        </p:nvGrpSpPr>
        <p:grpSpPr>
          <a:xfrm>
            <a:off x="4023785" y="1818007"/>
            <a:ext cx="288807" cy="355377"/>
            <a:chOff x="4023785" y="1970407"/>
            <a:chExt cx="288807" cy="355377"/>
          </a:xfrm>
        </p:grpSpPr>
        <p:sp>
          <p:nvSpPr>
            <p:cNvPr id="14805" name="Google Shape;14805;p85"/>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5"/>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5"/>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5"/>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5"/>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5"/>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5"/>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5"/>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5"/>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5"/>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5"/>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5"/>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5"/>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5"/>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5"/>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5"/>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5"/>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5"/>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5"/>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5"/>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5" name="Google Shape;14825;p85"/>
          <p:cNvGrpSpPr/>
          <p:nvPr/>
        </p:nvGrpSpPr>
        <p:grpSpPr>
          <a:xfrm>
            <a:off x="3544540" y="3228563"/>
            <a:ext cx="320188" cy="319269"/>
            <a:chOff x="3544540" y="3380963"/>
            <a:chExt cx="320188" cy="319269"/>
          </a:xfrm>
        </p:grpSpPr>
        <p:sp>
          <p:nvSpPr>
            <p:cNvPr id="14826" name="Google Shape;14826;p85"/>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5"/>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5"/>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5"/>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5"/>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5"/>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5"/>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5"/>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5"/>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5"/>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5"/>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5"/>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5"/>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5"/>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5"/>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5"/>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85"/>
          <p:cNvGrpSpPr/>
          <p:nvPr/>
        </p:nvGrpSpPr>
        <p:grpSpPr>
          <a:xfrm>
            <a:off x="3944637" y="3202434"/>
            <a:ext cx="415696" cy="371605"/>
            <a:chOff x="3944637" y="3354834"/>
            <a:chExt cx="415696" cy="371605"/>
          </a:xfrm>
        </p:grpSpPr>
        <p:sp>
          <p:nvSpPr>
            <p:cNvPr id="14843" name="Google Shape;14843;p85"/>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5"/>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5"/>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5"/>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5"/>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5"/>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5"/>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5"/>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5"/>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5"/>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5"/>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5"/>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5"/>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5"/>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5"/>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5"/>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5"/>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85"/>
          <p:cNvGrpSpPr/>
          <p:nvPr/>
        </p:nvGrpSpPr>
        <p:grpSpPr>
          <a:xfrm>
            <a:off x="1314619" y="3669127"/>
            <a:ext cx="346317" cy="332136"/>
            <a:chOff x="1314619" y="3821527"/>
            <a:chExt cx="346317" cy="332136"/>
          </a:xfrm>
        </p:grpSpPr>
        <p:sp>
          <p:nvSpPr>
            <p:cNvPr id="14861" name="Google Shape;14861;p85"/>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5"/>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5"/>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5"/>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5"/>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5"/>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5"/>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5"/>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85"/>
          <p:cNvGrpSpPr/>
          <p:nvPr/>
        </p:nvGrpSpPr>
        <p:grpSpPr>
          <a:xfrm>
            <a:off x="1751139" y="3638534"/>
            <a:ext cx="386258" cy="380507"/>
            <a:chOff x="1751139" y="3790934"/>
            <a:chExt cx="386258" cy="380507"/>
          </a:xfrm>
        </p:grpSpPr>
        <p:sp>
          <p:nvSpPr>
            <p:cNvPr id="14870" name="Google Shape;14870;p85"/>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5"/>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5"/>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5"/>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5"/>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5"/>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5"/>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5"/>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5"/>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5"/>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5"/>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5"/>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5"/>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5"/>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5"/>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5"/>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85"/>
          <p:cNvGrpSpPr/>
          <p:nvPr/>
        </p:nvGrpSpPr>
        <p:grpSpPr>
          <a:xfrm>
            <a:off x="2189681" y="3669206"/>
            <a:ext cx="395607" cy="318928"/>
            <a:chOff x="2189681" y="3821606"/>
            <a:chExt cx="395607" cy="318928"/>
          </a:xfrm>
        </p:grpSpPr>
        <p:sp>
          <p:nvSpPr>
            <p:cNvPr id="14889" name="Google Shape;14889;p85"/>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5"/>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5"/>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5"/>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5"/>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5"/>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5"/>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5"/>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5"/>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5"/>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5"/>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5"/>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5"/>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5"/>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5"/>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5"/>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5"/>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5"/>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5"/>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5"/>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5"/>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5"/>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5"/>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5"/>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5"/>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5"/>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5"/>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5"/>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5"/>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5"/>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9" name="Google Shape;14919;p85"/>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0" name="Google Shape;14920;p85"/>
          <p:cNvGrpSpPr/>
          <p:nvPr/>
        </p:nvGrpSpPr>
        <p:grpSpPr>
          <a:xfrm>
            <a:off x="1277409" y="1808947"/>
            <a:ext cx="420475" cy="383055"/>
            <a:chOff x="1277409" y="1961347"/>
            <a:chExt cx="420475" cy="383055"/>
          </a:xfrm>
        </p:grpSpPr>
        <p:sp>
          <p:nvSpPr>
            <p:cNvPr id="14921" name="Google Shape;14921;p85"/>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5"/>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5"/>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5"/>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5"/>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5"/>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5"/>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5"/>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5"/>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5"/>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5"/>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5"/>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5"/>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5"/>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5"/>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5"/>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5"/>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5"/>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5"/>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5"/>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5"/>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5"/>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5"/>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5"/>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5"/>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5"/>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5"/>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85"/>
          <p:cNvGrpSpPr/>
          <p:nvPr/>
        </p:nvGrpSpPr>
        <p:grpSpPr>
          <a:xfrm>
            <a:off x="2215075" y="2280419"/>
            <a:ext cx="380008" cy="351648"/>
            <a:chOff x="2215075" y="2432819"/>
            <a:chExt cx="380008" cy="351648"/>
          </a:xfrm>
        </p:grpSpPr>
        <p:sp>
          <p:nvSpPr>
            <p:cNvPr id="14949" name="Google Shape;14949;p85"/>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5"/>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5"/>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5"/>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5"/>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5"/>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5"/>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5"/>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5"/>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5"/>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5"/>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5"/>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5"/>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5"/>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5"/>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5"/>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5"/>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5"/>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5"/>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5"/>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5"/>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5"/>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5"/>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5"/>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5"/>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5"/>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5"/>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5"/>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5"/>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5"/>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5"/>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85"/>
          <p:cNvGrpSpPr/>
          <p:nvPr/>
        </p:nvGrpSpPr>
        <p:grpSpPr>
          <a:xfrm>
            <a:off x="2661416" y="2269942"/>
            <a:ext cx="344059" cy="340671"/>
            <a:chOff x="2661416" y="2422342"/>
            <a:chExt cx="344059" cy="340671"/>
          </a:xfrm>
        </p:grpSpPr>
        <p:sp>
          <p:nvSpPr>
            <p:cNvPr id="14981" name="Google Shape;14981;p85"/>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5"/>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5"/>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5"/>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5"/>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5"/>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5"/>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5"/>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5"/>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5"/>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5"/>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5"/>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5"/>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4" name="Google Shape;14994;p85"/>
          <p:cNvGrpSpPr/>
          <p:nvPr/>
        </p:nvGrpSpPr>
        <p:grpSpPr>
          <a:xfrm>
            <a:off x="4066510" y="2269942"/>
            <a:ext cx="206876" cy="348470"/>
            <a:chOff x="4066510" y="2422342"/>
            <a:chExt cx="206876" cy="348470"/>
          </a:xfrm>
        </p:grpSpPr>
        <p:sp>
          <p:nvSpPr>
            <p:cNvPr id="14995" name="Google Shape;14995;p85"/>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5"/>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5"/>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5"/>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5"/>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5"/>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5"/>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5"/>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5"/>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5"/>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5"/>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5"/>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7" name="Google Shape;15007;p85"/>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8" name="Google Shape;15008;p85"/>
          <p:cNvGrpSpPr/>
          <p:nvPr/>
        </p:nvGrpSpPr>
        <p:grpSpPr>
          <a:xfrm>
            <a:off x="2617693" y="3664925"/>
            <a:ext cx="420475" cy="326491"/>
            <a:chOff x="2617693" y="3817325"/>
            <a:chExt cx="420475" cy="326491"/>
          </a:xfrm>
        </p:grpSpPr>
        <p:sp>
          <p:nvSpPr>
            <p:cNvPr id="15009" name="Google Shape;15009;p85"/>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5"/>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5"/>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5"/>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5"/>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5"/>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5"/>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5"/>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5"/>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5"/>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5"/>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5"/>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5"/>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5"/>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5"/>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5"/>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5"/>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85"/>
          <p:cNvGrpSpPr/>
          <p:nvPr/>
        </p:nvGrpSpPr>
        <p:grpSpPr>
          <a:xfrm>
            <a:off x="3545301" y="2271123"/>
            <a:ext cx="358134" cy="356637"/>
            <a:chOff x="3545301" y="2423523"/>
            <a:chExt cx="358134" cy="356637"/>
          </a:xfrm>
        </p:grpSpPr>
        <p:sp>
          <p:nvSpPr>
            <p:cNvPr id="15027" name="Google Shape;15027;p85"/>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5"/>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5"/>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5"/>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5"/>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5"/>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5"/>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5"/>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5"/>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85"/>
          <p:cNvGrpSpPr/>
          <p:nvPr/>
        </p:nvGrpSpPr>
        <p:grpSpPr>
          <a:xfrm>
            <a:off x="5766424" y="4122795"/>
            <a:ext cx="358160" cy="356926"/>
            <a:chOff x="5766424" y="4275195"/>
            <a:chExt cx="358160" cy="356926"/>
          </a:xfrm>
        </p:grpSpPr>
        <p:sp>
          <p:nvSpPr>
            <p:cNvPr id="15037" name="Google Shape;15037;p85"/>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5"/>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5"/>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5"/>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5"/>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5"/>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5"/>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5"/>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5"/>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6" name="Google Shape;15046;p85"/>
          <p:cNvGrpSpPr/>
          <p:nvPr/>
        </p:nvGrpSpPr>
        <p:grpSpPr>
          <a:xfrm>
            <a:off x="3531462" y="3672199"/>
            <a:ext cx="377251" cy="324232"/>
            <a:chOff x="3531462" y="3824599"/>
            <a:chExt cx="377251" cy="324232"/>
          </a:xfrm>
        </p:grpSpPr>
        <p:sp>
          <p:nvSpPr>
            <p:cNvPr id="15047" name="Google Shape;15047;p85"/>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5"/>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5"/>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5"/>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5"/>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5"/>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5"/>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5"/>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5"/>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5"/>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5"/>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8" name="Google Shape;15058;p85"/>
          <p:cNvGrpSpPr/>
          <p:nvPr/>
        </p:nvGrpSpPr>
        <p:grpSpPr>
          <a:xfrm>
            <a:off x="4030586" y="3652846"/>
            <a:ext cx="286523" cy="340566"/>
            <a:chOff x="4030586" y="3805246"/>
            <a:chExt cx="286523" cy="340566"/>
          </a:xfrm>
        </p:grpSpPr>
        <p:sp>
          <p:nvSpPr>
            <p:cNvPr id="15059" name="Google Shape;15059;p85"/>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5"/>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5"/>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5"/>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5"/>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5"/>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5"/>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5"/>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5"/>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5"/>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5"/>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5"/>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5"/>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85"/>
          <p:cNvGrpSpPr/>
          <p:nvPr/>
        </p:nvGrpSpPr>
        <p:grpSpPr>
          <a:xfrm>
            <a:off x="2180884" y="2736319"/>
            <a:ext cx="376752" cy="374468"/>
            <a:chOff x="2180884" y="2888719"/>
            <a:chExt cx="376752" cy="374468"/>
          </a:xfrm>
        </p:grpSpPr>
        <p:sp>
          <p:nvSpPr>
            <p:cNvPr id="15073" name="Google Shape;15073;p85"/>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5"/>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5"/>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5"/>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5"/>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5"/>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5"/>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5"/>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5"/>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5"/>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5"/>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5"/>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5"/>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5"/>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85"/>
          <p:cNvGrpSpPr/>
          <p:nvPr/>
        </p:nvGrpSpPr>
        <p:grpSpPr>
          <a:xfrm>
            <a:off x="3954432" y="2790599"/>
            <a:ext cx="378249" cy="265909"/>
            <a:chOff x="3954432" y="2942999"/>
            <a:chExt cx="378249" cy="265909"/>
          </a:xfrm>
        </p:grpSpPr>
        <p:sp>
          <p:nvSpPr>
            <p:cNvPr id="15088" name="Google Shape;15088;p85"/>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5"/>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5"/>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5"/>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5"/>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5"/>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5"/>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5"/>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5"/>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85"/>
          <p:cNvGrpSpPr/>
          <p:nvPr/>
        </p:nvGrpSpPr>
        <p:grpSpPr>
          <a:xfrm>
            <a:off x="1752137" y="4114208"/>
            <a:ext cx="378512" cy="374756"/>
            <a:chOff x="1752137" y="4266608"/>
            <a:chExt cx="378512" cy="374756"/>
          </a:xfrm>
        </p:grpSpPr>
        <p:sp>
          <p:nvSpPr>
            <p:cNvPr id="15098" name="Google Shape;15098;p85"/>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5"/>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5"/>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5"/>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5"/>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5"/>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5"/>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5"/>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5"/>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5"/>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5"/>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5"/>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5"/>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5"/>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5"/>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5"/>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5"/>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5"/>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5"/>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9" name="Google Shape;15119;p85"/>
          <p:cNvGrpSpPr/>
          <p:nvPr/>
        </p:nvGrpSpPr>
        <p:grpSpPr>
          <a:xfrm>
            <a:off x="3117788" y="3660146"/>
            <a:ext cx="341065" cy="341065"/>
            <a:chOff x="3117788" y="3812546"/>
            <a:chExt cx="341065" cy="341065"/>
          </a:xfrm>
        </p:grpSpPr>
        <p:sp>
          <p:nvSpPr>
            <p:cNvPr id="15120" name="Google Shape;15120;p85"/>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5"/>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5"/>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5"/>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5"/>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5"/>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6" name="Google Shape;15126;p85"/>
          <p:cNvGrpSpPr/>
          <p:nvPr/>
        </p:nvGrpSpPr>
        <p:grpSpPr>
          <a:xfrm>
            <a:off x="3994400" y="4147532"/>
            <a:ext cx="338281" cy="322657"/>
            <a:chOff x="3994400" y="4299932"/>
            <a:chExt cx="338281" cy="322657"/>
          </a:xfrm>
        </p:grpSpPr>
        <p:sp>
          <p:nvSpPr>
            <p:cNvPr id="15127" name="Google Shape;15127;p85"/>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5"/>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5"/>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5"/>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5"/>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5"/>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5"/>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5"/>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5" name="Google Shape;15135;p85"/>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5"/>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7" name="Google Shape;15137;p85"/>
          <p:cNvGrpSpPr/>
          <p:nvPr/>
        </p:nvGrpSpPr>
        <p:grpSpPr>
          <a:xfrm>
            <a:off x="3573426" y="1813228"/>
            <a:ext cx="302358" cy="374993"/>
            <a:chOff x="3573426" y="1965628"/>
            <a:chExt cx="302358" cy="374993"/>
          </a:xfrm>
        </p:grpSpPr>
        <p:sp>
          <p:nvSpPr>
            <p:cNvPr id="15138" name="Google Shape;15138;p85"/>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5"/>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5"/>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5"/>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5"/>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5"/>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5"/>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5"/>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5"/>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5"/>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5"/>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5"/>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5"/>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5"/>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5"/>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5"/>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5"/>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5"/>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5"/>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5"/>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5"/>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5"/>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5"/>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5"/>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5"/>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5"/>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5"/>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5"/>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5"/>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5"/>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5"/>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5"/>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5"/>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5"/>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5"/>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5"/>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5"/>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5"/>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5"/>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5"/>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5"/>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5"/>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5"/>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5"/>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5"/>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5"/>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5"/>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85"/>
          <p:cNvGrpSpPr/>
          <p:nvPr/>
        </p:nvGrpSpPr>
        <p:grpSpPr>
          <a:xfrm>
            <a:off x="3513632" y="2756172"/>
            <a:ext cx="355876" cy="331007"/>
            <a:chOff x="3513632" y="2908572"/>
            <a:chExt cx="355876" cy="331007"/>
          </a:xfrm>
        </p:grpSpPr>
        <p:sp>
          <p:nvSpPr>
            <p:cNvPr id="15186" name="Google Shape;15186;p85"/>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5"/>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5"/>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5"/>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5"/>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5"/>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5"/>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5"/>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5"/>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5"/>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5"/>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5"/>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5"/>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5"/>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5"/>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5"/>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2" name="Google Shape;15202;p85"/>
          <p:cNvGrpSpPr/>
          <p:nvPr/>
        </p:nvGrpSpPr>
        <p:grpSpPr>
          <a:xfrm>
            <a:off x="2694083" y="2736030"/>
            <a:ext cx="235762" cy="374756"/>
            <a:chOff x="2694083" y="2888430"/>
            <a:chExt cx="235762" cy="374756"/>
          </a:xfrm>
        </p:grpSpPr>
        <p:sp>
          <p:nvSpPr>
            <p:cNvPr id="15203" name="Google Shape;15203;p85"/>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5"/>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5"/>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5"/>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5"/>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5"/>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5"/>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5"/>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5"/>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85"/>
          <p:cNvGrpSpPr/>
          <p:nvPr/>
        </p:nvGrpSpPr>
        <p:grpSpPr>
          <a:xfrm>
            <a:off x="871534" y="4148188"/>
            <a:ext cx="357661" cy="311155"/>
            <a:chOff x="871534" y="4300588"/>
            <a:chExt cx="357661" cy="311155"/>
          </a:xfrm>
        </p:grpSpPr>
        <p:sp>
          <p:nvSpPr>
            <p:cNvPr id="15213" name="Google Shape;15213;p85"/>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5"/>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5"/>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5"/>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5"/>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5"/>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5"/>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5"/>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5"/>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5"/>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5"/>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5"/>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5"/>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5"/>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5"/>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5"/>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5"/>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5"/>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5"/>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5"/>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5"/>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85"/>
          <p:cNvGrpSpPr/>
          <p:nvPr/>
        </p:nvGrpSpPr>
        <p:grpSpPr>
          <a:xfrm>
            <a:off x="916019" y="3669206"/>
            <a:ext cx="250100" cy="336785"/>
            <a:chOff x="916019" y="3821606"/>
            <a:chExt cx="250100" cy="336785"/>
          </a:xfrm>
        </p:grpSpPr>
        <p:sp>
          <p:nvSpPr>
            <p:cNvPr id="15235" name="Google Shape;15235;p85"/>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5"/>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5"/>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5"/>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5"/>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5"/>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5"/>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5"/>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5"/>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5"/>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5"/>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5"/>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5"/>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85"/>
          <p:cNvGrpSpPr/>
          <p:nvPr/>
        </p:nvGrpSpPr>
        <p:grpSpPr>
          <a:xfrm>
            <a:off x="849686" y="2757170"/>
            <a:ext cx="374730" cy="332504"/>
            <a:chOff x="849686" y="2909570"/>
            <a:chExt cx="374730" cy="332504"/>
          </a:xfrm>
        </p:grpSpPr>
        <p:sp>
          <p:nvSpPr>
            <p:cNvPr id="15249" name="Google Shape;15249;p85"/>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5"/>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5"/>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5"/>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5"/>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5"/>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5"/>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5"/>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5"/>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5"/>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5"/>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85"/>
          <p:cNvGrpSpPr/>
          <p:nvPr/>
        </p:nvGrpSpPr>
        <p:grpSpPr>
          <a:xfrm>
            <a:off x="1735567" y="2267841"/>
            <a:ext cx="417718" cy="372866"/>
            <a:chOff x="1735567" y="2420241"/>
            <a:chExt cx="417718" cy="372866"/>
          </a:xfrm>
        </p:grpSpPr>
        <p:sp>
          <p:nvSpPr>
            <p:cNvPr id="15261" name="Google Shape;15261;p85"/>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5"/>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5"/>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5"/>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5"/>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5"/>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5"/>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5"/>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5"/>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5"/>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5"/>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5"/>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3" name="Google Shape;15273;p85"/>
          <p:cNvGrpSpPr/>
          <p:nvPr/>
        </p:nvGrpSpPr>
        <p:grpSpPr>
          <a:xfrm>
            <a:off x="3599318" y="4147190"/>
            <a:ext cx="251098" cy="309028"/>
            <a:chOff x="3599318" y="4299590"/>
            <a:chExt cx="251098" cy="309028"/>
          </a:xfrm>
        </p:grpSpPr>
        <p:sp>
          <p:nvSpPr>
            <p:cNvPr id="15274" name="Google Shape;15274;p85"/>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5"/>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5"/>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5"/>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5"/>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5"/>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0" name="Google Shape;15280;p85"/>
          <p:cNvGrpSpPr/>
          <p:nvPr/>
        </p:nvGrpSpPr>
        <p:grpSpPr>
          <a:xfrm>
            <a:off x="3105998" y="2280840"/>
            <a:ext cx="345818" cy="345056"/>
            <a:chOff x="3105998" y="2433240"/>
            <a:chExt cx="345818" cy="345056"/>
          </a:xfrm>
        </p:grpSpPr>
        <p:sp>
          <p:nvSpPr>
            <p:cNvPr id="15281" name="Google Shape;15281;p85"/>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5"/>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5"/>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5"/>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5"/>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5"/>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5"/>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5"/>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5"/>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5"/>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5"/>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2" name="Google Shape;15292;p85"/>
          <p:cNvGrpSpPr/>
          <p:nvPr/>
        </p:nvGrpSpPr>
        <p:grpSpPr>
          <a:xfrm>
            <a:off x="1737326" y="2748373"/>
            <a:ext cx="374730" cy="350361"/>
            <a:chOff x="1737326" y="2900773"/>
            <a:chExt cx="374730" cy="350361"/>
          </a:xfrm>
        </p:grpSpPr>
        <p:sp>
          <p:nvSpPr>
            <p:cNvPr id="15293" name="Google Shape;15293;p85"/>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5"/>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5"/>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5"/>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5"/>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5"/>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5"/>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5"/>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5"/>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5"/>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5"/>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5"/>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5"/>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5"/>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5"/>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5"/>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5"/>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0" name="Google Shape;15310;p85"/>
          <p:cNvGrpSpPr/>
          <p:nvPr/>
        </p:nvGrpSpPr>
        <p:grpSpPr>
          <a:xfrm>
            <a:off x="4000676" y="1426996"/>
            <a:ext cx="327226" cy="211603"/>
            <a:chOff x="4000676" y="1579396"/>
            <a:chExt cx="327226" cy="211603"/>
          </a:xfrm>
        </p:grpSpPr>
        <p:sp>
          <p:nvSpPr>
            <p:cNvPr id="15311" name="Google Shape;15311;p85"/>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5"/>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5"/>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5"/>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5"/>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5"/>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5"/>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5"/>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5"/>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5"/>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5"/>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5"/>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5"/>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5"/>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5"/>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5"/>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85"/>
          <p:cNvGrpSpPr/>
          <p:nvPr/>
        </p:nvGrpSpPr>
        <p:grpSpPr>
          <a:xfrm>
            <a:off x="2635523" y="1363184"/>
            <a:ext cx="371054" cy="336469"/>
            <a:chOff x="2635523" y="1515584"/>
            <a:chExt cx="371054" cy="336469"/>
          </a:xfrm>
        </p:grpSpPr>
        <p:sp>
          <p:nvSpPr>
            <p:cNvPr id="15328" name="Google Shape;15328;p85"/>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5"/>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5"/>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5"/>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5"/>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5"/>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5"/>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5" name="Google Shape;15335;p85"/>
          <p:cNvGrpSpPr/>
          <p:nvPr/>
        </p:nvGrpSpPr>
        <p:grpSpPr>
          <a:xfrm>
            <a:off x="2231907" y="1368331"/>
            <a:ext cx="311627" cy="326569"/>
            <a:chOff x="2231907" y="1520731"/>
            <a:chExt cx="311627" cy="326569"/>
          </a:xfrm>
        </p:grpSpPr>
        <p:sp>
          <p:nvSpPr>
            <p:cNvPr id="15336" name="Google Shape;15336;p85"/>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5"/>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5"/>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5"/>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5"/>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5"/>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5"/>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5"/>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5"/>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5"/>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85"/>
          <p:cNvGrpSpPr/>
          <p:nvPr/>
        </p:nvGrpSpPr>
        <p:grpSpPr>
          <a:xfrm>
            <a:off x="1340249" y="4149133"/>
            <a:ext cx="311890" cy="304695"/>
            <a:chOff x="1340249" y="4301533"/>
            <a:chExt cx="311890" cy="304695"/>
          </a:xfrm>
        </p:grpSpPr>
        <p:sp>
          <p:nvSpPr>
            <p:cNvPr id="15347" name="Google Shape;15347;p85"/>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5"/>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5"/>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5"/>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5"/>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5"/>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5"/>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5"/>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5"/>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5"/>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5"/>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5"/>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5"/>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5"/>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85"/>
          <p:cNvGrpSpPr/>
          <p:nvPr/>
        </p:nvGrpSpPr>
        <p:grpSpPr>
          <a:xfrm>
            <a:off x="1330690" y="3224624"/>
            <a:ext cx="306874" cy="332268"/>
            <a:chOff x="1330690" y="3377024"/>
            <a:chExt cx="306874" cy="332268"/>
          </a:xfrm>
        </p:grpSpPr>
        <p:sp>
          <p:nvSpPr>
            <p:cNvPr id="15362" name="Google Shape;15362;p85"/>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5"/>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5"/>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5"/>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5"/>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5"/>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5"/>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5"/>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5"/>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5"/>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5"/>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85"/>
          <p:cNvGrpSpPr/>
          <p:nvPr/>
        </p:nvGrpSpPr>
        <p:grpSpPr>
          <a:xfrm>
            <a:off x="2650597" y="3229377"/>
            <a:ext cx="341511" cy="324994"/>
            <a:chOff x="2650597" y="3381777"/>
            <a:chExt cx="341511" cy="324994"/>
          </a:xfrm>
        </p:grpSpPr>
        <p:sp>
          <p:nvSpPr>
            <p:cNvPr id="15382" name="Google Shape;15382;p85"/>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5"/>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5"/>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5"/>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5"/>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5"/>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5"/>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5"/>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5"/>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5"/>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5"/>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5"/>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5"/>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5"/>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5"/>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5"/>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5"/>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5"/>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5"/>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5"/>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5"/>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5"/>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5"/>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5"/>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5"/>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5"/>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5"/>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5"/>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5"/>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5"/>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5"/>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5"/>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5"/>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5"/>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5"/>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7" name="Google Shape;15417;p85"/>
          <p:cNvGrpSpPr/>
          <p:nvPr/>
        </p:nvGrpSpPr>
        <p:grpSpPr>
          <a:xfrm>
            <a:off x="1295502" y="2284962"/>
            <a:ext cx="402645" cy="323917"/>
            <a:chOff x="1295502" y="2437362"/>
            <a:chExt cx="402645" cy="323917"/>
          </a:xfrm>
        </p:grpSpPr>
        <p:sp>
          <p:nvSpPr>
            <p:cNvPr id="15418" name="Google Shape;15418;p85"/>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5"/>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5"/>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5"/>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5"/>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5"/>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5"/>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5"/>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5"/>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5"/>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5"/>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5"/>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5"/>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5"/>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5"/>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5"/>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4" name="Google Shape;15434;p85"/>
          <p:cNvGrpSpPr/>
          <p:nvPr/>
        </p:nvGrpSpPr>
        <p:grpSpPr>
          <a:xfrm>
            <a:off x="882590" y="2285960"/>
            <a:ext cx="337310" cy="337047"/>
            <a:chOff x="882590" y="2438360"/>
            <a:chExt cx="337310" cy="337047"/>
          </a:xfrm>
        </p:grpSpPr>
        <p:sp>
          <p:nvSpPr>
            <p:cNvPr id="15435" name="Google Shape;15435;p85"/>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5"/>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5"/>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5"/>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5"/>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5"/>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5"/>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5"/>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5"/>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5"/>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5"/>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5"/>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5"/>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5"/>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5"/>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5"/>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5"/>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5"/>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5"/>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5"/>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5"/>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5"/>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5"/>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5"/>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85"/>
          <p:cNvGrpSpPr/>
          <p:nvPr/>
        </p:nvGrpSpPr>
        <p:grpSpPr>
          <a:xfrm>
            <a:off x="4885060" y="1366388"/>
            <a:ext cx="385786" cy="342588"/>
            <a:chOff x="4885060" y="1518788"/>
            <a:chExt cx="385786" cy="342588"/>
          </a:xfrm>
        </p:grpSpPr>
        <p:sp>
          <p:nvSpPr>
            <p:cNvPr id="15460" name="Google Shape;15460;p85"/>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5"/>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5"/>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5"/>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5"/>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5"/>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5"/>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5"/>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5"/>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5"/>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5"/>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5"/>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5"/>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5"/>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5"/>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5"/>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5"/>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5"/>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5"/>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85"/>
          <p:cNvGrpSpPr/>
          <p:nvPr/>
        </p:nvGrpSpPr>
        <p:grpSpPr>
          <a:xfrm>
            <a:off x="5394478" y="1362133"/>
            <a:ext cx="249076" cy="351096"/>
            <a:chOff x="5394478" y="1514533"/>
            <a:chExt cx="249076" cy="351096"/>
          </a:xfrm>
        </p:grpSpPr>
        <p:sp>
          <p:nvSpPr>
            <p:cNvPr id="15480" name="Google Shape;15480;p85"/>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5"/>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5"/>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5"/>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5"/>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5"/>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5"/>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5"/>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5"/>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5"/>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5"/>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5"/>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5"/>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5"/>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5"/>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5"/>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5"/>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5"/>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5"/>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5"/>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85"/>
          <p:cNvGrpSpPr/>
          <p:nvPr/>
        </p:nvGrpSpPr>
        <p:grpSpPr>
          <a:xfrm>
            <a:off x="5782259" y="1359612"/>
            <a:ext cx="356138" cy="356138"/>
            <a:chOff x="5782259" y="1512012"/>
            <a:chExt cx="356138" cy="356138"/>
          </a:xfrm>
        </p:grpSpPr>
        <p:sp>
          <p:nvSpPr>
            <p:cNvPr id="15501" name="Google Shape;15501;p85"/>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5"/>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5"/>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5"/>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5"/>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5"/>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5"/>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5"/>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5"/>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5"/>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5"/>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2" name="Google Shape;15512;p85"/>
          <p:cNvGrpSpPr/>
          <p:nvPr/>
        </p:nvGrpSpPr>
        <p:grpSpPr>
          <a:xfrm>
            <a:off x="6229598" y="1365652"/>
            <a:ext cx="343560" cy="343822"/>
            <a:chOff x="6229598" y="1518052"/>
            <a:chExt cx="343560" cy="343822"/>
          </a:xfrm>
        </p:grpSpPr>
        <p:sp>
          <p:nvSpPr>
            <p:cNvPr id="15513" name="Google Shape;15513;p85"/>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5"/>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5"/>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5"/>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5"/>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5"/>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5"/>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5"/>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5"/>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5"/>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5"/>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5"/>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5"/>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5"/>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5"/>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5"/>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5"/>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5"/>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5"/>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2" name="Google Shape;15532;p85"/>
          <p:cNvGrpSpPr/>
          <p:nvPr/>
        </p:nvGrpSpPr>
        <p:grpSpPr>
          <a:xfrm>
            <a:off x="870773" y="3205585"/>
            <a:ext cx="342824" cy="351228"/>
            <a:chOff x="870773" y="3357985"/>
            <a:chExt cx="342824" cy="351228"/>
          </a:xfrm>
        </p:grpSpPr>
        <p:sp>
          <p:nvSpPr>
            <p:cNvPr id="15533" name="Google Shape;15533;p85"/>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5"/>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5"/>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5"/>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5"/>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5"/>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5"/>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5"/>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85"/>
          <p:cNvGrpSpPr/>
          <p:nvPr/>
        </p:nvGrpSpPr>
        <p:grpSpPr>
          <a:xfrm>
            <a:off x="2743084" y="4147190"/>
            <a:ext cx="159372" cy="308896"/>
            <a:chOff x="2743084" y="4299590"/>
            <a:chExt cx="159372" cy="308896"/>
          </a:xfrm>
        </p:grpSpPr>
        <p:sp>
          <p:nvSpPr>
            <p:cNvPr id="15542" name="Google Shape;15542;p85"/>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5"/>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5"/>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5"/>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5"/>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5"/>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5"/>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5"/>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5"/>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5"/>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5"/>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5"/>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5"/>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5"/>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5"/>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85"/>
          <p:cNvGrpSpPr/>
          <p:nvPr/>
        </p:nvGrpSpPr>
        <p:grpSpPr>
          <a:xfrm>
            <a:off x="1293506" y="2787316"/>
            <a:ext cx="374730" cy="272211"/>
            <a:chOff x="1293506" y="2939716"/>
            <a:chExt cx="374730" cy="272211"/>
          </a:xfrm>
        </p:grpSpPr>
        <p:sp>
          <p:nvSpPr>
            <p:cNvPr id="15558" name="Google Shape;15558;p85"/>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5"/>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5"/>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5"/>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5"/>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5"/>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5"/>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5"/>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5"/>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5"/>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5"/>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5"/>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5"/>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5"/>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5"/>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5"/>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5"/>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5"/>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5"/>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5"/>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5"/>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5"/>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5"/>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5"/>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5"/>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5"/>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5"/>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5"/>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5"/>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5"/>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85"/>
          <p:cNvGrpSpPr/>
          <p:nvPr/>
        </p:nvGrpSpPr>
        <p:grpSpPr>
          <a:xfrm>
            <a:off x="6669900" y="1353074"/>
            <a:ext cx="345083" cy="369216"/>
            <a:chOff x="6669900" y="1505474"/>
            <a:chExt cx="345083" cy="369216"/>
          </a:xfrm>
        </p:grpSpPr>
        <p:sp>
          <p:nvSpPr>
            <p:cNvPr id="15589" name="Google Shape;15589;p85"/>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5"/>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5"/>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5"/>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5"/>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5"/>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5"/>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5"/>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5"/>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5"/>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5"/>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5"/>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5"/>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5"/>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5"/>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5"/>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5"/>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5"/>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5"/>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5"/>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5"/>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5"/>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1" name="Google Shape;15611;p85"/>
          <p:cNvGrpSpPr/>
          <p:nvPr/>
        </p:nvGrpSpPr>
        <p:grpSpPr>
          <a:xfrm>
            <a:off x="7117003" y="1365600"/>
            <a:ext cx="333003" cy="344085"/>
            <a:chOff x="7117003" y="1518000"/>
            <a:chExt cx="333003" cy="344085"/>
          </a:xfrm>
        </p:grpSpPr>
        <p:sp>
          <p:nvSpPr>
            <p:cNvPr id="15612" name="Google Shape;15612;p85"/>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5"/>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5"/>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5"/>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5"/>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5"/>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5"/>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5"/>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5"/>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5"/>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5"/>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5"/>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5"/>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5"/>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5"/>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5"/>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5"/>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5"/>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5"/>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5"/>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5"/>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5"/>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5"/>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5"/>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5"/>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5"/>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5"/>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5"/>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5"/>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5"/>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5"/>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5"/>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5"/>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5"/>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5"/>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5"/>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5"/>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5"/>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0" name="Google Shape;15650;p85"/>
          <p:cNvGrpSpPr/>
          <p:nvPr/>
        </p:nvGrpSpPr>
        <p:grpSpPr>
          <a:xfrm>
            <a:off x="2200238" y="4136765"/>
            <a:ext cx="374756" cy="329300"/>
            <a:chOff x="2200238" y="4289165"/>
            <a:chExt cx="374756" cy="329300"/>
          </a:xfrm>
        </p:grpSpPr>
        <p:sp>
          <p:nvSpPr>
            <p:cNvPr id="15651" name="Google Shape;15651;p85"/>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5"/>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5"/>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5"/>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5"/>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5"/>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5"/>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5"/>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5"/>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5"/>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5"/>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5"/>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5"/>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5"/>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5"/>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5"/>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5"/>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5"/>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5"/>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5"/>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5"/>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5"/>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3" name="Google Shape;15673;p85"/>
          <p:cNvGrpSpPr/>
          <p:nvPr/>
        </p:nvGrpSpPr>
        <p:grpSpPr>
          <a:xfrm>
            <a:off x="7556043" y="1347559"/>
            <a:ext cx="337283" cy="380192"/>
            <a:chOff x="7556043" y="1499959"/>
            <a:chExt cx="337283" cy="380192"/>
          </a:xfrm>
        </p:grpSpPr>
        <p:sp>
          <p:nvSpPr>
            <p:cNvPr id="15674" name="Google Shape;15674;p85"/>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5"/>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5"/>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5"/>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5"/>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5"/>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5"/>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5"/>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5"/>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5"/>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5"/>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5"/>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5"/>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5"/>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8" name="Google Shape;15688;p85"/>
          <p:cNvGrpSpPr/>
          <p:nvPr/>
        </p:nvGrpSpPr>
        <p:grpSpPr>
          <a:xfrm>
            <a:off x="4864446" y="3187807"/>
            <a:ext cx="395607" cy="387414"/>
            <a:chOff x="4864446" y="3340207"/>
            <a:chExt cx="395607" cy="387414"/>
          </a:xfrm>
        </p:grpSpPr>
        <p:sp>
          <p:nvSpPr>
            <p:cNvPr id="15689" name="Google Shape;15689;p85"/>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5"/>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5"/>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5"/>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5"/>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5"/>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5"/>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5"/>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5"/>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5"/>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5"/>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5"/>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5"/>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5"/>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5"/>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5"/>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5"/>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5"/>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5"/>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5"/>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5"/>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5"/>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5"/>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5"/>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5"/>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4" name="Google Shape;15714;p85"/>
          <p:cNvGrpSpPr/>
          <p:nvPr/>
        </p:nvGrpSpPr>
        <p:grpSpPr>
          <a:xfrm>
            <a:off x="3130367" y="4172085"/>
            <a:ext cx="297342" cy="258871"/>
            <a:chOff x="3130367" y="4324485"/>
            <a:chExt cx="297342" cy="258871"/>
          </a:xfrm>
        </p:grpSpPr>
        <p:sp>
          <p:nvSpPr>
            <p:cNvPr id="15715" name="Google Shape;15715;p85"/>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5"/>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5"/>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5"/>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5"/>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5"/>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5"/>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5"/>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5"/>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5"/>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5"/>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5"/>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5"/>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5"/>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5"/>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5"/>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5"/>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5"/>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5"/>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5"/>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5"/>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5"/>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5"/>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8" name="Google Shape;15738;p85"/>
          <p:cNvGrpSpPr/>
          <p:nvPr/>
        </p:nvGrpSpPr>
        <p:grpSpPr>
          <a:xfrm>
            <a:off x="5302988" y="3237439"/>
            <a:ext cx="394609" cy="286523"/>
            <a:chOff x="5302988" y="3389839"/>
            <a:chExt cx="394609" cy="286523"/>
          </a:xfrm>
        </p:grpSpPr>
        <p:sp>
          <p:nvSpPr>
            <p:cNvPr id="15739" name="Google Shape;15739;p85"/>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5"/>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5"/>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5"/>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5"/>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5"/>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5"/>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5"/>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5"/>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5"/>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5"/>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5"/>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5"/>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5"/>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5"/>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5"/>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5"/>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5"/>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5"/>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5"/>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5"/>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5"/>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5"/>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5"/>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5"/>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5"/>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5"/>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5"/>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5"/>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5"/>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5"/>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5"/>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5"/>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2" name="Google Shape;15772;p85"/>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3" name="Google Shape;15773;p85"/>
          <p:cNvGrpSpPr/>
          <p:nvPr/>
        </p:nvGrpSpPr>
        <p:grpSpPr>
          <a:xfrm>
            <a:off x="3060752" y="2751209"/>
            <a:ext cx="390565" cy="359578"/>
            <a:chOff x="3060752" y="2903609"/>
            <a:chExt cx="390565" cy="359578"/>
          </a:xfrm>
        </p:grpSpPr>
        <p:sp>
          <p:nvSpPr>
            <p:cNvPr id="15774" name="Google Shape;15774;p8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5"/>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5"/>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5"/>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5"/>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5"/>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5"/>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5"/>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5"/>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5"/>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5"/>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5"/>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5"/>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5"/>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5"/>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5"/>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5"/>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5"/>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5"/>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5"/>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5"/>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5"/>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5"/>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5"/>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5"/>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5"/>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5"/>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5"/>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5"/>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85"/>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5"/>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8" name="Google Shape;15808;p85"/>
          <p:cNvGrpSpPr/>
          <p:nvPr/>
        </p:nvGrpSpPr>
        <p:grpSpPr>
          <a:xfrm>
            <a:off x="5741031" y="3233657"/>
            <a:ext cx="394609" cy="294585"/>
            <a:chOff x="5741031" y="3386057"/>
            <a:chExt cx="394609" cy="294585"/>
          </a:xfrm>
        </p:grpSpPr>
        <p:sp>
          <p:nvSpPr>
            <p:cNvPr id="15809" name="Google Shape;15809;p85"/>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5"/>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5"/>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5"/>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5"/>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5"/>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5"/>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5"/>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5"/>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5"/>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5"/>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5"/>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5"/>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5"/>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5"/>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5"/>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5"/>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5"/>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5"/>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5"/>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5"/>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5"/>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5"/>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5"/>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5"/>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5"/>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5"/>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5"/>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5"/>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5"/>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39" name="Google Shape;15839;p85"/>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0" name="Google Shape;15840;p85"/>
          <p:cNvGrpSpPr/>
          <p:nvPr/>
        </p:nvGrpSpPr>
        <p:grpSpPr>
          <a:xfrm>
            <a:off x="6179074" y="3216326"/>
            <a:ext cx="394609" cy="328749"/>
            <a:chOff x="6179074" y="3368726"/>
            <a:chExt cx="394609" cy="328749"/>
          </a:xfrm>
        </p:grpSpPr>
        <p:sp>
          <p:nvSpPr>
            <p:cNvPr id="15841" name="Google Shape;15841;p85"/>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5"/>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5"/>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5"/>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5"/>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5"/>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5"/>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5"/>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5"/>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5"/>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5"/>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5"/>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5"/>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5"/>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5"/>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5"/>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5"/>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5"/>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5"/>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5"/>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5"/>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5"/>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5"/>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5"/>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5"/>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5"/>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5"/>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5"/>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5"/>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5"/>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5"/>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5"/>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5"/>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5"/>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5"/>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5"/>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5"/>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5"/>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5"/>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5"/>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5"/>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5"/>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5"/>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5"/>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5"/>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5"/>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5"/>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5"/>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5"/>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5"/>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5"/>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5"/>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5"/>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5"/>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5"/>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5"/>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5"/>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5"/>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5"/>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5"/>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5"/>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5"/>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5"/>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5"/>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5"/>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5"/>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5"/>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5"/>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5"/>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5"/>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5"/>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5"/>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5"/>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5"/>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5"/>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5"/>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5"/>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5"/>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5"/>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5"/>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5"/>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5"/>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5"/>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4" name="Google Shape;15924;p85"/>
          <p:cNvGrpSpPr/>
          <p:nvPr/>
        </p:nvGrpSpPr>
        <p:grpSpPr>
          <a:xfrm>
            <a:off x="7054924" y="3215328"/>
            <a:ext cx="394583" cy="331007"/>
            <a:chOff x="7054924" y="3367728"/>
            <a:chExt cx="394583" cy="331007"/>
          </a:xfrm>
        </p:grpSpPr>
        <p:sp>
          <p:nvSpPr>
            <p:cNvPr id="15925" name="Google Shape;15925;p85"/>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5"/>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5"/>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5"/>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5"/>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5"/>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5"/>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5"/>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5"/>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5"/>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5"/>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5"/>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5"/>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5"/>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5"/>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0" name="Google Shape;15940;p85"/>
          <p:cNvGrpSpPr/>
          <p:nvPr/>
        </p:nvGrpSpPr>
        <p:grpSpPr>
          <a:xfrm>
            <a:off x="7492967" y="3209025"/>
            <a:ext cx="394583" cy="343586"/>
            <a:chOff x="7492967" y="3361425"/>
            <a:chExt cx="394583" cy="343586"/>
          </a:xfrm>
        </p:grpSpPr>
        <p:sp>
          <p:nvSpPr>
            <p:cNvPr id="15941" name="Google Shape;15941;p85"/>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5"/>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5"/>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5"/>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5"/>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5"/>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5"/>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5"/>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5"/>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5"/>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5"/>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5"/>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5"/>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5"/>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5"/>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5"/>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5"/>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5"/>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5"/>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5"/>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5"/>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5"/>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5"/>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4" name="Google Shape;15964;p85"/>
          <p:cNvGrpSpPr/>
          <p:nvPr/>
        </p:nvGrpSpPr>
        <p:grpSpPr>
          <a:xfrm>
            <a:off x="7935527" y="3200754"/>
            <a:ext cx="385287" cy="360156"/>
            <a:chOff x="7935527" y="3353154"/>
            <a:chExt cx="385287" cy="360156"/>
          </a:xfrm>
        </p:grpSpPr>
        <p:sp>
          <p:nvSpPr>
            <p:cNvPr id="15965" name="Google Shape;15965;p85"/>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5"/>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5"/>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5"/>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5"/>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5"/>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5"/>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5"/>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5"/>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5"/>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5"/>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5"/>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7" name="Google Shape;15977;p85"/>
          <p:cNvGrpSpPr/>
          <p:nvPr/>
        </p:nvGrpSpPr>
        <p:grpSpPr>
          <a:xfrm>
            <a:off x="5319821" y="1833842"/>
            <a:ext cx="348103" cy="348103"/>
            <a:chOff x="5319821" y="1986242"/>
            <a:chExt cx="348103" cy="348103"/>
          </a:xfrm>
        </p:grpSpPr>
        <p:sp>
          <p:nvSpPr>
            <p:cNvPr id="15978" name="Google Shape;15978;p8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5"/>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5"/>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5"/>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5"/>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5"/>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85"/>
          <p:cNvGrpSpPr/>
          <p:nvPr/>
        </p:nvGrpSpPr>
        <p:grpSpPr>
          <a:xfrm>
            <a:off x="5765926" y="1824283"/>
            <a:ext cx="348339" cy="348103"/>
            <a:chOff x="5765926" y="1976683"/>
            <a:chExt cx="348339" cy="348103"/>
          </a:xfrm>
        </p:grpSpPr>
        <p:sp>
          <p:nvSpPr>
            <p:cNvPr id="16016" name="Google Shape;16016;p85"/>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5"/>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5"/>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5"/>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5"/>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5"/>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5"/>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5"/>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5"/>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5"/>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5"/>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5"/>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5"/>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5"/>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0" name="Google Shape;16030;p85"/>
          <p:cNvGrpSpPr/>
          <p:nvPr/>
        </p:nvGrpSpPr>
        <p:grpSpPr>
          <a:xfrm>
            <a:off x="6191390" y="1829089"/>
            <a:ext cx="389068" cy="347787"/>
            <a:chOff x="6191390" y="1981489"/>
            <a:chExt cx="389068" cy="347787"/>
          </a:xfrm>
        </p:grpSpPr>
        <p:sp>
          <p:nvSpPr>
            <p:cNvPr id="16031" name="Google Shape;16031;p85"/>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5"/>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5"/>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5"/>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5"/>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5"/>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5"/>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85"/>
          <p:cNvGrpSpPr/>
          <p:nvPr/>
        </p:nvGrpSpPr>
        <p:grpSpPr>
          <a:xfrm>
            <a:off x="6657846" y="1855191"/>
            <a:ext cx="348103" cy="295714"/>
            <a:chOff x="6657846" y="2007591"/>
            <a:chExt cx="348103" cy="295714"/>
          </a:xfrm>
        </p:grpSpPr>
        <p:sp>
          <p:nvSpPr>
            <p:cNvPr id="16039" name="Google Shape;16039;p85"/>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5"/>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5"/>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5"/>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5"/>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5"/>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5"/>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5"/>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5"/>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5"/>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5"/>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5"/>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5"/>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5"/>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5"/>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5"/>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5"/>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5"/>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5"/>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5"/>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5"/>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5"/>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5"/>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5"/>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5"/>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5"/>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85"/>
          <p:cNvGrpSpPr/>
          <p:nvPr/>
        </p:nvGrpSpPr>
        <p:grpSpPr>
          <a:xfrm>
            <a:off x="7104188" y="1819504"/>
            <a:ext cx="347341" cy="348103"/>
            <a:chOff x="7104188" y="1971904"/>
            <a:chExt cx="347341" cy="348103"/>
          </a:xfrm>
        </p:grpSpPr>
        <p:sp>
          <p:nvSpPr>
            <p:cNvPr id="16066" name="Google Shape;16066;p85"/>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5"/>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5"/>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5"/>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5"/>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5"/>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5"/>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5"/>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5"/>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5"/>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5"/>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5"/>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5"/>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5"/>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5"/>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5"/>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5"/>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5"/>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5"/>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5"/>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5"/>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5"/>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5"/>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5"/>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5"/>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5"/>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5"/>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5"/>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5"/>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5"/>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85"/>
          <p:cNvGrpSpPr/>
          <p:nvPr/>
        </p:nvGrpSpPr>
        <p:grpSpPr>
          <a:xfrm>
            <a:off x="7551264" y="1819504"/>
            <a:ext cx="344321" cy="348155"/>
            <a:chOff x="7551264" y="1971904"/>
            <a:chExt cx="344321" cy="348155"/>
          </a:xfrm>
        </p:grpSpPr>
        <p:sp>
          <p:nvSpPr>
            <p:cNvPr id="16097" name="Google Shape;16097;p85"/>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5"/>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5"/>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5"/>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5"/>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5"/>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5"/>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5"/>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5"/>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5"/>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5"/>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5"/>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5"/>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5"/>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5"/>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5"/>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5"/>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5"/>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5"/>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6" name="Google Shape;16116;p85"/>
          <p:cNvGrpSpPr/>
          <p:nvPr/>
        </p:nvGrpSpPr>
        <p:grpSpPr>
          <a:xfrm>
            <a:off x="7992826" y="1365390"/>
            <a:ext cx="317431" cy="344584"/>
            <a:chOff x="7992826" y="1517790"/>
            <a:chExt cx="317431" cy="344584"/>
          </a:xfrm>
        </p:grpSpPr>
        <p:sp>
          <p:nvSpPr>
            <p:cNvPr id="16117" name="Google Shape;16117;p85"/>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5"/>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5"/>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5"/>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5"/>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5"/>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5"/>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5"/>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5"/>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5"/>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5"/>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5"/>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85"/>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5"/>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5"/>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5"/>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5"/>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85"/>
          <p:cNvGrpSpPr/>
          <p:nvPr/>
        </p:nvGrpSpPr>
        <p:grpSpPr>
          <a:xfrm>
            <a:off x="7992065" y="1819504"/>
            <a:ext cx="351621" cy="348103"/>
            <a:chOff x="7992065" y="1971904"/>
            <a:chExt cx="351621" cy="348103"/>
          </a:xfrm>
        </p:grpSpPr>
        <p:sp>
          <p:nvSpPr>
            <p:cNvPr id="16135" name="Google Shape;16135;p85"/>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5"/>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5"/>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5"/>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5"/>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5"/>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5"/>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5"/>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5"/>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5"/>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5"/>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5"/>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5"/>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5"/>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5"/>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0" name="Google Shape;16150;p85"/>
          <p:cNvGrpSpPr/>
          <p:nvPr/>
        </p:nvGrpSpPr>
        <p:grpSpPr>
          <a:xfrm>
            <a:off x="4911189" y="3641055"/>
            <a:ext cx="296580" cy="364935"/>
            <a:chOff x="4911189" y="3793455"/>
            <a:chExt cx="296580" cy="364935"/>
          </a:xfrm>
        </p:grpSpPr>
        <p:sp>
          <p:nvSpPr>
            <p:cNvPr id="16151" name="Google Shape;16151;p85"/>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5"/>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5"/>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5"/>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5"/>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5"/>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5"/>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5"/>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5"/>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5"/>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5"/>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5"/>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5"/>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5"/>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5"/>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5"/>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5"/>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5"/>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5"/>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5"/>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1" name="Google Shape;16171;p85"/>
          <p:cNvGrpSpPr/>
          <p:nvPr/>
        </p:nvGrpSpPr>
        <p:grpSpPr>
          <a:xfrm>
            <a:off x="5341433" y="3640871"/>
            <a:ext cx="330272" cy="329117"/>
            <a:chOff x="5341433" y="3793271"/>
            <a:chExt cx="330272" cy="329117"/>
          </a:xfrm>
        </p:grpSpPr>
        <p:sp>
          <p:nvSpPr>
            <p:cNvPr id="16172" name="Google Shape;16172;p85"/>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5"/>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5"/>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5"/>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5"/>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5"/>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5"/>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5"/>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5"/>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5"/>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5"/>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5"/>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5"/>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5"/>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5"/>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5"/>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8" name="Google Shape;16188;p85"/>
          <p:cNvGrpSpPr/>
          <p:nvPr/>
        </p:nvGrpSpPr>
        <p:grpSpPr>
          <a:xfrm>
            <a:off x="5744051" y="3613850"/>
            <a:ext cx="428511" cy="383186"/>
            <a:chOff x="5744051" y="3766250"/>
            <a:chExt cx="428511" cy="383186"/>
          </a:xfrm>
        </p:grpSpPr>
        <p:sp>
          <p:nvSpPr>
            <p:cNvPr id="16189" name="Google Shape;16189;p85"/>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5"/>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5"/>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5"/>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5"/>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5"/>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5"/>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5"/>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5"/>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5"/>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5"/>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5"/>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5"/>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5"/>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5"/>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5"/>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5"/>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6" name="Google Shape;16206;p85"/>
          <p:cNvGrpSpPr/>
          <p:nvPr/>
        </p:nvGrpSpPr>
        <p:grpSpPr>
          <a:xfrm>
            <a:off x="6678697" y="3640924"/>
            <a:ext cx="342824" cy="328985"/>
            <a:chOff x="6678697" y="3793324"/>
            <a:chExt cx="342824" cy="328985"/>
          </a:xfrm>
        </p:grpSpPr>
        <p:sp>
          <p:nvSpPr>
            <p:cNvPr id="16207" name="Google Shape;16207;p85"/>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5"/>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5"/>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5"/>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5"/>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5"/>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5"/>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5"/>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5" name="Google Shape;16215;p85"/>
          <p:cNvGrpSpPr/>
          <p:nvPr/>
        </p:nvGrpSpPr>
        <p:grpSpPr>
          <a:xfrm>
            <a:off x="7101903" y="3609622"/>
            <a:ext cx="398627" cy="392088"/>
            <a:chOff x="7101903" y="3762022"/>
            <a:chExt cx="398627" cy="392088"/>
          </a:xfrm>
        </p:grpSpPr>
        <p:sp>
          <p:nvSpPr>
            <p:cNvPr id="16216" name="Google Shape;16216;p85"/>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5"/>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5"/>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5"/>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5"/>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5"/>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5"/>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5"/>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5"/>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5"/>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5"/>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5"/>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5"/>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5"/>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5"/>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5"/>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4" name="Google Shape;16234;p85"/>
          <p:cNvGrpSpPr/>
          <p:nvPr/>
        </p:nvGrpSpPr>
        <p:grpSpPr>
          <a:xfrm>
            <a:off x="7541469" y="3641055"/>
            <a:ext cx="407897" cy="328985"/>
            <a:chOff x="7541469" y="3793455"/>
            <a:chExt cx="407897" cy="328985"/>
          </a:xfrm>
        </p:grpSpPr>
        <p:sp>
          <p:nvSpPr>
            <p:cNvPr id="16235" name="Google Shape;16235;p85"/>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5"/>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5"/>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5"/>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5"/>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5"/>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5"/>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5"/>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5"/>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5"/>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5"/>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5"/>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5"/>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5"/>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5"/>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5"/>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5"/>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5"/>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5"/>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5"/>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5"/>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5"/>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5"/>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5"/>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5"/>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5"/>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5"/>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5"/>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5"/>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5"/>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5" name="Google Shape;16265;p85"/>
          <p:cNvGrpSpPr/>
          <p:nvPr/>
        </p:nvGrpSpPr>
        <p:grpSpPr>
          <a:xfrm>
            <a:off x="5310288" y="2803912"/>
            <a:ext cx="432292" cy="264412"/>
            <a:chOff x="5310288" y="2956312"/>
            <a:chExt cx="432292" cy="264412"/>
          </a:xfrm>
        </p:grpSpPr>
        <p:sp>
          <p:nvSpPr>
            <p:cNvPr id="16266" name="Google Shape;16266;p85"/>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5"/>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5"/>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5"/>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5"/>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5"/>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5"/>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5"/>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5"/>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5"/>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5"/>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5"/>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5"/>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5"/>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5"/>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5"/>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5"/>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5"/>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5"/>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5"/>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5"/>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5"/>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5"/>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5"/>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5"/>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5"/>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5"/>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3" name="Google Shape;16293;p85"/>
          <p:cNvGrpSpPr/>
          <p:nvPr/>
        </p:nvGrpSpPr>
        <p:grpSpPr>
          <a:xfrm>
            <a:off x="4879047" y="2279920"/>
            <a:ext cx="398075" cy="340303"/>
            <a:chOff x="4879047" y="2432320"/>
            <a:chExt cx="398075" cy="340303"/>
          </a:xfrm>
        </p:grpSpPr>
        <p:sp>
          <p:nvSpPr>
            <p:cNvPr id="16294" name="Google Shape;16294;p85"/>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5"/>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5"/>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5"/>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5"/>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5"/>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5"/>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5"/>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5"/>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5"/>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5"/>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5"/>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5"/>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5"/>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5"/>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5"/>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5"/>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5"/>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5"/>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5"/>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5"/>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5"/>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5"/>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5"/>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5"/>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5"/>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0" name="Google Shape;16320;p85"/>
          <p:cNvGrpSpPr/>
          <p:nvPr/>
        </p:nvGrpSpPr>
        <p:grpSpPr>
          <a:xfrm>
            <a:off x="5388701" y="2241423"/>
            <a:ext cx="280982" cy="395896"/>
            <a:chOff x="5388701" y="2393823"/>
            <a:chExt cx="280982" cy="395896"/>
          </a:xfrm>
        </p:grpSpPr>
        <p:sp>
          <p:nvSpPr>
            <p:cNvPr id="16321" name="Google Shape;16321;p85"/>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5"/>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5"/>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5"/>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5"/>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5"/>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5"/>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5"/>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5"/>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5"/>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5"/>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5"/>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5"/>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5"/>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5"/>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5"/>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5"/>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5"/>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5"/>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5"/>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5"/>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5"/>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5"/>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5"/>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5"/>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5"/>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5"/>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5"/>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5"/>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5"/>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1" name="Google Shape;16351;p85"/>
          <p:cNvGrpSpPr/>
          <p:nvPr/>
        </p:nvGrpSpPr>
        <p:grpSpPr>
          <a:xfrm>
            <a:off x="5743289" y="2286722"/>
            <a:ext cx="444871" cy="316407"/>
            <a:chOff x="5743289" y="2439122"/>
            <a:chExt cx="444871" cy="316407"/>
          </a:xfrm>
        </p:grpSpPr>
        <p:sp>
          <p:nvSpPr>
            <p:cNvPr id="16352" name="Google Shape;16352;p85"/>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5"/>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5"/>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5"/>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5"/>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5"/>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5"/>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5"/>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5"/>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5"/>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5"/>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5"/>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5"/>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5"/>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5"/>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5"/>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5"/>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85"/>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5"/>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5"/>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5"/>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5"/>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5"/>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5"/>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5"/>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5"/>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5"/>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5"/>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5"/>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1" name="Google Shape;16381;p85"/>
          <p:cNvGrpSpPr/>
          <p:nvPr/>
        </p:nvGrpSpPr>
        <p:grpSpPr>
          <a:xfrm>
            <a:off x="6230360" y="2280183"/>
            <a:ext cx="351359" cy="363412"/>
            <a:chOff x="6230360" y="2432583"/>
            <a:chExt cx="351359" cy="363412"/>
          </a:xfrm>
        </p:grpSpPr>
        <p:sp>
          <p:nvSpPr>
            <p:cNvPr id="16382" name="Google Shape;16382;p85"/>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5"/>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5"/>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5"/>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5"/>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5"/>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5"/>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5"/>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5"/>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5"/>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5"/>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5"/>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5"/>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5"/>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5"/>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5"/>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5"/>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5"/>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5"/>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5"/>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5"/>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85"/>
          <p:cNvGrpSpPr/>
          <p:nvPr/>
        </p:nvGrpSpPr>
        <p:grpSpPr>
          <a:xfrm>
            <a:off x="6633976" y="2307152"/>
            <a:ext cx="387781" cy="286680"/>
            <a:chOff x="6633976" y="2459552"/>
            <a:chExt cx="387781" cy="286680"/>
          </a:xfrm>
        </p:grpSpPr>
        <p:sp>
          <p:nvSpPr>
            <p:cNvPr id="16404" name="Google Shape;16404;p85"/>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5"/>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5"/>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5"/>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5"/>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5"/>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5"/>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1" name="Google Shape;16411;p85"/>
          <p:cNvGrpSpPr/>
          <p:nvPr/>
        </p:nvGrpSpPr>
        <p:grpSpPr>
          <a:xfrm>
            <a:off x="7091110" y="2276165"/>
            <a:ext cx="376989" cy="348864"/>
            <a:chOff x="7091110" y="2428565"/>
            <a:chExt cx="376989" cy="348864"/>
          </a:xfrm>
        </p:grpSpPr>
        <p:sp>
          <p:nvSpPr>
            <p:cNvPr id="16412" name="Google Shape;16412;p85"/>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5"/>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5"/>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5"/>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5"/>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5"/>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5"/>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5"/>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5"/>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5"/>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5"/>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5"/>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5"/>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5"/>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5"/>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5"/>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5"/>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5"/>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5"/>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5"/>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5"/>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85"/>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5"/>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5"/>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5"/>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5"/>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5"/>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5"/>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5"/>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5"/>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5"/>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3" name="Google Shape;16443;p85"/>
          <p:cNvGrpSpPr/>
          <p:nvPr/>
        </p:nvGrpSpPr>
        <p:grpSpPr>
          <a:xfrm>
            <a:off x="7536427" y="2262825"/>
            <a:ext cx="369715" cy="375492"/>
            <a:chOff x="7536427" y="2415225"/>
            <a:chExt cx="369715" cy="375492"/>
          </a:xfrm>
        </p:grpSpPr>
        <p:sp>
          <p:nvSpPr>
            <p:cNvPr id="16444" name="Google Shape;16444;p85"/>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5"/>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5"/>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5"/>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5"/>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5"/>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5"/>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5"/>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5"/>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5"/>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5"/>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5"/>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5"/>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5"/>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5"/>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5"/>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5"/>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5"/>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5"/>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5"/>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5"/>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5"/>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5"/>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5"/>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5"/>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5"/>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5"/>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5"/>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5"/>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5"/>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5"/>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5"/>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5"/>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5"/>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5"/>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5"/>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5"/>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5"/>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2" name="Google Shape;16482;p85"/>
          <p:cNvGrpSpPr/>
          <p:nvPr/>
        </p:nvGrpSpPr>
        <p:grpSpPr>
          <a:xfrm>
            <a:off x="7980773" y="2276402"/>
            <a:ext cx="353381" cy="358160"/>
            <a:chOff x="7980773" y="2428802"/>
            <a:chExt cx="353381" cy="358160"/>
          </a:xfrm>
        </p:grpSpPr>
        <p:sp>
          <p:nvSpPr>
            <p:cNvPr id="16483" name="Google Shape;16483;p85"/>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5"/>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5"/>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5"/>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5"/>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5"/>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5"/>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5"/>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5"/>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5"/>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5"/>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5"/>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5"/>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5"/>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5"/>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5"/>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5"/>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5"/>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5"/>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5"/>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5"/>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5"/>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5"/>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5"/>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5"/>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5"/>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5"/>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5"/>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5"/>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5"/>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3" name="Google Shape;16513;p85"/>
          <p:cNvGrpSpPr/>
          <p:nvPr/>
        </p:nvGrpSpPr>
        <p:grpSpPr>
          <a:xfrm>
            <a:off x="4886058" y="4138840"/>
            <a:ext cx="346343" cy="343953"/>
            <a:chOff x="4886058" y="4291240"/>
            <a:chExt cx="346343" cy="343953"/>
          </a:xfrm>
        </p:grpSpPr>
        <p:sp>
          <p:nvSpPr>
            <p:cNvPr id="16514" name="Google Shape;16514;p85"/>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5"/>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5"/>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5"/>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5"/>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5"/>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5"/>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5"/>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5"/>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5"/>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5"/>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5"/>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5"/>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85"/>
          <p:cNvGrpSpPr/>
          <p:nvPr/>
        </p:nvGrpSpPr>
        <p:grpSpPr>
          <a:xfrm>
            <a:off x="5344216" y="4138656"/>
            <a:ext cx="304616" cy="343560"/>
            <a:chOff x="5344216" y="4291056"/>
            <a:chExt cx="304616" cy="343560"/>
          </a:xfrm>
        </p:grpSpPr>
        <p:sp>
          <p:nvSpPr>
            <p:cNvPr id="16528" name="Google Shape;16528;p85"/>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5"/>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5"/>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5"/>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5"/>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5"/>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5"/>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5"/>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5"/>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5"/>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5"/>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9" name="Google Shape;16539;p85"/>
          <p:cNvGrpSpPr/>
          <p:nvPr/>
        </p:nvGrpSpPr>
        <p:grpSpPr>
          <a:xfrm>
            <a:off x="6279999" y="4112022"/>
            <a:ext cx="204093" cy="343743"/>
            <a:chOff x="6271562" y="4290872"/>
            <a:chExt cx="204093" cy="343743"/>
          </a:xfrm>
        </p:grpSpPr>
        <p:sp>
          <p:nvSpPr>
            <p:cNvPr id="16540" name="Google Shape;16540;p85"/>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5"/>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5"/>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5"/>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5"/>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5"/>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5"/>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5"/>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5"/>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5"/>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5"/>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5"/>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85"/>
          <p:cNvGrpSpPr/>
          <p:nvPr/>
        </p:nvGrpSpPr>
        <p:grpSpPr>
          <a:xfrm>
            <a:off x="6639491" y="4176838"/>
            <a:ext cx="344085" cy="267195"/>
            <a:chOff x="6639491" y="4329238"/>
            <a:chExt cx="344085" cy="267195"/>
          </a:xfrm>
        </p:grpSpPr>
        <p:sp>
          <p:nvSpPr>
            <p:cNvPr id="16553" name="Google Shape;16553;p85"/>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5"/>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5"/>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5"/>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85"/>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5"/>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5"/>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5"/>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5"/>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5"/>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5"/>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5"/>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5"/>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5"/>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5"/>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5"/>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5"/>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5"/>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1" name="Google Shape;16571;p85"/>
          <p:cNvGrpSpPr/>
          <p:nvPr/>
        </p:nvGrpSpPr>
        <p:grpSpPr>
          <a:xfrm>
            <a:off x="7133336" y="4138656"/>
            <a:ext cx="232979" cy="343560"/>
            <a:chOff x="7133336" y="4291056"/>
            <a:chExt cx="232979" cy="343560"/>
          </a:xfrm>
        </p:grpSpPr>
        <p:sp>
          <p:nvSpPr>
            <p:cNvPr id="16572" name="Google Shape;16572;p85"/>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5"/>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5"/>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5"/>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5"/>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5"/>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5"/>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5"/>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5"/>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5"/>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5"/>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5"/>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5"/>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5"/>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85"/>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85"/>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5"/>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9" name="Google Shape;16589;p85"/>
          <p:cNvGrpSpPr/>
          <p:nvPr/>
        </p:nvGrpSpPr>
        <p:grpSpPr>
          <a:xfrm>
            <a:off x="7571379" y="4138656"/>
            <a:ext cx="232979" cy="343560"/>
            <a:chOff x="7571379" y="4291056"/>
            <a:chExt cx="232979" cy="343560"/>
          </a:xfrm>
        </p:grpSpPr>
        <p:sp>
          <p:nvSpPr>
            <p:cNvPr id="16590" name="Google Shape;16590;p85"/>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5"/>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5"/>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5"/>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5"/>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5"/>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5"/>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5"/>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5"/>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5"/>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5"/>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5"/>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5"/>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5"/>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5"/>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5"/>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85"/>
          <p:cNvGrpSpPr/>
          <p:nvPr/>
        </p:nvGrpSpPr>
        <p:grpSpPr>
          <a:xfrm>
            <a:off x="6666381" y="3195475"/>
            <a:ext cx="295819" cy="370712"/>
            <a:chOff x="6666381" y="3347875"/>
            <a:chExt cx="295819" cy="370712"/>
          </a:xfrm>
        </p:grpSpPr>
        <p:sp>
          <p:nvSpPr>
            <p:cNvPr id="16607" name="Google Shape;16607;p85"/>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5"/>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5"/>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5"/>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5"/>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5"/>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5"/>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5"/>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5"/>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5"/>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5"/>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5"/>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5"/>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5"/>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5"/>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5"/>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5"/>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5"/>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5"/>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5"/>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5"/>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5"/>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5"/>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5"/>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5"/>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5"/>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5"/>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5"/>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5"/>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5"/>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5"/>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5"/>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5"/>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5"/>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5"/>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5"/>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5"/>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5"/>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5"/>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5"/>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85"/>
          <p:cNvGrpSpPr/>
          <p:nvPr/>
        </p:nvGrpSpPr>
        <p:grpSpPr>
          <a:xfrm>
            <a:off x="4877760" y="2735059"/>
            <a:ext cx="389567" cy="390329"/>
            <a:chOff x="4877760" y="2887459"/>
            <a:chExt cx="389567" cy="390329"/>
          </a:xfrm>
        </p:grpSpPr>
        <p:sp>
          <p:nvSpPr>
            <p:cNvPr id="16648" name="Google Shape;16648;p85"/>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5"/>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5"/>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5"/>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5"/>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5"/>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5"/>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5"/>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5"/>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5"/>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5"/>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5"/>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5"/>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5"/>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5"/>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5"/>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5"/>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5"/>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5"/>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5"/>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5"/>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5"/>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5"/>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5"/>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5"/>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5"/>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5"/>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5"/>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5"/>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5"/>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5"/>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5"/>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5"/>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5"/>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5"/>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5"/>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5"/>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5"/>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5"/>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5"/>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5"/>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5"/>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5"/>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5"/>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92" name="Google Shape;16692;p85"/>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5"/>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5"/>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5"/>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5"/>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97" name="Google Shape;16697;p85"/>
          <p:cNvGrpSpPr/>
          <p:nvPr/>
        </p:nvGrpSpPr>
        <p:grpSpPr>
          <a:xfrm>
            <a:off x="5779239" y="2735295"/>
            <a:ext cx="314411" cy="389830"/>
            <a:chOff x="5779239" y="2887695"/>
            <a:chExt cx="314411" cy="389830"/>
          </a:xfrm>
        </p:grpSpPr>
        <p:sp>
          <p:nvSpPr>
            <p:cNvPr id="16698" name="Google Shape;16698;p85"/>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5"/>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5"/>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5"/>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5"/>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5"/>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5"/>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5"/>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5"/>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5"/>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5"/>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5"/>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5"/>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5"/>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5"/>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5"/>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5"/>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5"/>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5"/>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5"/>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5"/>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5"/>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5"/>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5"/>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5"/>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5"/>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5"/>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5"/>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5"/>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5"/>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5"/>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5"/>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5"/>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5"/>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5"/>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5"/>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5"/>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5"/>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5"/>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5"/>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5"/>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5"/>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5"/>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5"/>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2" name="Google Shape;16742;p85"/>
          <p:cNvGrpSpPr/>
          <p:nvPr/>
        </p:nvGrpSpPr>
        <p:grpSpPr>
          <a:xfrm>
            <a:off x="6190130" y="2788577"/>
            <a:ext cx="389830" cy="283004"/>
            <a:chOff x="6190130" y="2940977"/>
            <a:chExt cx="389830" cy="283004"/>
          </a:xfrm>
        </p:grpSpPr>
        <p:sp>
          <p:nvSpPr>
            <p:cNvPr id="16743" name="Google Shape;16743;p85"/>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85"/>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5"/>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5"/>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5"/>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5"/>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5"/>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5"/>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5"/>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5"/>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5"/>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5"/>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5"/>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5"/>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5"/>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5"/>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5"/>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5"/>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5"/>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5"/>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5"/>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5"/>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5"/>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5"/>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5"/>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5"/>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5"/>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5"/>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5"/>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5"/>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85"/>
          <p:cNvGrpSpPr/>
          <p:nvPr/>
        </p:nvGrpSpPr>
        <p:grpSpPr>
          <a:xfrm>
            <a:off x="6633976" y="2747874"/>
            <a:ext cx="389803" cy="364673"/>
            <a:chOff x="6633976" y="2900274"/>
            <a:chExt cx="389803" cy="364673"/>
          </a:xfrm>
        </p:grpSpPr>
        <p:sp>
          <p:nvSpPr>
            <p:cNvPr id="16774" name="Google Shape;16774;p85"/>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5"/>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5"/>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5"/>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5"/>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5"/>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5"/>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5"/>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5"/>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5"/>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5"/>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5"/>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5"/>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5"/>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5"/>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5"/>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5"/>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1" name="Google Shape;16791;p85"/>
          <p:cNvGrpSpPr/>
          <p:nvPr/>
        </p:nvGrpSpPr>
        <p:grpSpPr>
          <a:xfrm>
            <a:off x="7517835" y="2733037"/>
            <a:ext cx="364935" cy="382529"/>
            <a:chOff x="7517835" y="2885437"/>
            <a:chExt cx="364935" cy="382529"/>
          </a:xfrm>
        </p:grpSpPr>
        <p:sp>
          <p:nvSpPr>
            <p:cNvPr id="16792" name="Google Shape;16792;p85"/>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5"/>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5"/>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5"/>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85"/>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5"/>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5"/>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5"/>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5"/>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5"/>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5"/>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5"/>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5"/>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5"/>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5"/>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5"/>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5"/>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5"/>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5"/>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5"/>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5"/>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5"/>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5"/>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5"/>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5"/>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5"/>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5"/>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5"/>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5"/>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5"/>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5"/>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5"/>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5"/>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5"/>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5"/>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5"/>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5"/>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9" name="Google Shape;16829;p85"/>
          <p:cNvGrpSpPr/>
          <p:nvPr/>
        </p:nvGrpSpPr>
        <p:grpSpPr>
          <a:xfrm>
            <a:off x="7087591" y="2734744"/>
            <a:ext cx="358160" cy="385602"/>
            <a:chOff x="7087591" y="2887144"/>
            <a:chExt cx="358160" cy="385602"/>
          </a:xfrm>
        </p:grpSpPr>
        <p:sp>
          <p:nvSpPr>
            <p:cNvPr id="16830" name="Google Shape;16830;p85"/>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5"/>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5"/>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5"/>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5"/>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5"/>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5"/>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5"/>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5"/>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5"/>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5"/>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5"/>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5"/>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5"/>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5"/>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5"/>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5"/>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5"/>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5"/>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85"/>
          <p:cNvGrpSpPr/>
          <p:nvPr/>
        </p:nvGrpSpPr>
        <p:grpSpPr>
          <a:xfrm>
            <a:off x="7951362" y="2733037"/>
            <a:ext cx="382529" cy="382529"/>
            <a:chOff x="7951362" y="2885437"/>
            <a:chExt cx="382529" cy="382529"/>
          </a:xfrm>
        </p:grpSpPr>
        <p:sp>
          <p:nvSpPr>
            <p:cNvPr id="16850" name="Google Shape;16850;p85"/>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5"/>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5"/>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5"/>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5"/>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5"/>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5"/>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5"/>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5"/>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5"/>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5"/>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5"/>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5"/>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5"/>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5"/>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5"/>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5"/>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5"/>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5"/>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5"/>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5"/>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5"/>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5"/>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5"/>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5"/>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5"/>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5"/>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5"/>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5"/>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5"/>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5"/>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5"/>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5"/>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5"/>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5"/>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5"/>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5"/>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5"/>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5"/>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5"/>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5"/>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5"/>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5"/>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5"/>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5"/>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5"/>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5"/>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5"/>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5"/>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9" name="Google Shape;16899;p85"/>
          <p:cNvGrpSpPr/>
          <p:nvPr/>
        </p:nvGrpSpPr>
        <p:grpSpPr>
          <a:xfrm>
            <a:off x="8054406" y="3662089"/>
            <a:ext cx="276964" cy="336601"/>
            <a:chOff x="8054406" y="3814489"/>
            <a:chExt cx="276964" cy="336601"/>
          </a:xfrm>
        </p:grpSpPr>
        <p:sp>
          <p:nvSpPr>
            <p:cNvPr id="16900" name="Google Shape;16900;p85"/>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5"/>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5"/>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5"/>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5"/>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5"/>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5"/>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5"/>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5"/>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9" name="Google Shape;16909;p85"/>
          <p:cNvGrpSpPr/>
          <p:nvPr/>
        </p:nvGrpSpPr>
        <p:grpSpPr>
          <a:xfrm>
            <a:off x="7936787" y="4142674"/>
            <a:ext cx="378249" cy="335524"/>
            <a:chOff x="7936787" y="4295074"/>
            <a:chExt cx="378249" cy="335524"/>
          </a:xfrm>
        </p:grpSpPr>
        <p:sp>
          <p:nvSpPr>
            <p:cNvPr id="16910" name="Google Shape;16910;p85"/>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5"/>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5"/>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5"/>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5"/>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5"/>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5"/>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5"/>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5"/>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5"/>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5"/>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5"/>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5"/>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5"/>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5"/>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5"/>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85"/>
          <p:cNvGrpSpPr/>
          <p:nvPr/>
        </p:nvGrpSpPr>
        <p:grpSpPr>
          <a:xfrm>
            <a:off x="4886058" y="1813490"/>
            <a:ext cx="388569" cy="388307"/>
            <a:chOff x="4886058" y="1965890"/>
            <a:chExt cx="388569" cy="388307"/>
          </a:xfrm>
        </p:grpSpPr>
        <p:sp>
          <p:nvSpPr>
            <p:cNvPr id="16927" name="Google Shape;16927;p85"/>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5"/>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5"/>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5"/>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5"/>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5"/>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5"/>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5"/>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5"/>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5"/>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5"/>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38" name="Google Shape;16938;p85"/>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6939" name="Google Shape;16939;p85"/>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43" name="Shape 16943"/>
        <p:cNvGrpSpPr/>
        <p:nvPr/>
      </p:nvGrpSpPr>
      <p:grpSpPr>
        <a:xfrm>
          <a:off x="0" y="0"/>
          <a:ext cx="0" cy="0"/>
          <a:chOff x="0" y="0"/>
          <a:chExt cx="0" cy="0"/>
        </a:xfrm>
      </p:grpSpPr>
      <p:grpSp>
        <p:nvGrpSpPr>
          <p:cNvPr id="16944" name="Google Shape;16944;p86"/>
          <p:cNvGrpSpPr/>
          <p:nvPr/>
        </p:nvGrpSpPr>
        <p:grpSpPr>
          <a:xfrm>
            <a:off x="1765162" y="3194389"/>
            <a:ext cx="292801" cy="359258"/>
            <a:chOff x="1765162" y="3346789"/>
            <a:chExt cx="292801" cy="359258"/>
          </a:xfrm>
        </p:grpSpPr>
        <p:sp>
          <p:nvSpPr>
            <p:cNvPr id="16945" name="Google Shape;16945;p86"/>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6"/>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6"/>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6"/>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6"/>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6"/>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6"/>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6"/>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6"/>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6"/>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6"/>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6"/>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6"/>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6"/>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6"/>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0" name="Google Shape;16960;p86"/>
          <p:cNvGrpSpPr/>
          <p:nvPr/>
        </p:nvGrpSpPr>
        <p:grpSpPr>
          <a:xfrm>
            <a:off x="3077632" y="2292604"/>
            <a:ext cx="358996" cy="296309"/>
            <a:chOff x="3077632" y="2445004"/>
            <a:chExt cx="358996" cy="296309"/>
          </a:xfrm>
        </p:grpSpPr>
        <p:sp>
          <p:nvSpPr>
            <p:cNvPr id="16961" name="Google Shape;16961;p86"/>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6"/>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6"/>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6"/>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6"/>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6"/>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6"/>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6"/>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6"/>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6"/>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6"/>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6"/>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6"/>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6"/>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6"/>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6"/>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6"/>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6"/>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6"/>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6"/>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6"/>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6"/>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6"/>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6"/>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6"/>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6"/>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86"/>
          <p:cNvGrpSpPr/>
          <p:nvPr/>
        </p:nvGrpSpPr>
        <p:grpSpPr>
          <a:xfrm>
            <a:off x="2635237" y="2279380"/>
            <a:ext cx="359232" cy="323018"/>
            <a:chOff x="2635237" y="2431780"/>
            <a:chExt cx="359232" cy="323018"/>
          </a:xfrm>
        </p:grpSpPr>
        <p:sp>
          <p:nvSpPr>
            <p:cNvPr id="16988" name="Google Shape;16988;p86"/>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6"/>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6"/>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6"/>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6"/>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6"/>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6"/>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6"/>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6"/>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6"/>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6"/>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6"/>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6"/>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6"/>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6"/>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86"/>
          <p:cNvGrpSpPr/>
          <p:nvPr/>
        </p:nvGrpSpPr>
        <p:grpSpPr>
          <a:xfrm>
            <a:off x="4011651" y="3615732"/>
            <a:ext cx="373189" cy="358944"/>
            <a:chOff x="4011651" y="3768132"/>
            <a:chExt cx="373189" cy="358944"/>
          </a:xfrm>
        </p:grpSpPr>
        <p:sp>
          <p:nvSpPr>
            <p:cNvPr id="17004" name="Google Shape;17004;p86"/>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6"/>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6"/>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6"/>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6"/>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6"/>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6"/>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6"/>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6"/>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6"/>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4" name="Google Shape;17014;p86"/>
          <p:cNvGrpSpPr/>
          <p:nvPr/>
        </p:nvGrpSpPr>
        <p:grpSpPr>
          <a:xfrm>
            <a:off x="2189568" y="1809203"/>
            <a:ext cx="364993" cy="359049"/>
            <a:chOff x="2189568" y="1961603"/>
            <a:chExt cx="364993" cy="359049"/>
          </a:xfrm>
        </p:grpSpPr>
        <p:sp>
          <p:nvSpPr>
            <p:cNvPr id="17015" name="Google Shape;17015;p86"/>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6"/>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6"/>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6"/>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6"/>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6"/>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6"/>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6"/>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6"/>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6"/>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6"/>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6"/>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6"/>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6"/>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6"/>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6"/>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1" name="Google Shape;17031;p86"/>
          <p:cNvGrpSpPr/>
          <p:nvPr/>
        </p:nvGrpSpPr>
        <p:grpSpPr>
          <a:xfrm>
            <a:off x="2193077" y="2267571"/>
            <a:ext cx="378426" cy="346323"/>
            <a:chOff x="2193077" y="2419971"/>
            <a:chExt cx="378426" cy="346323"/>
          </a:xfrm>
        </p:grpSpPr>
        <p:sp>
          <p:nvSpPr>
            <p:cNvPr id="17032" name="Google Shape;17032;p86"/>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6"/>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6"/>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6"/>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6"/>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6"/>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6"/>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6"/>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6"/>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6"/>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6"/>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6"/>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6"/>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6"/>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6"/>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6"/>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6"/>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6"/>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6"/>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6"/>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6"/>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3" name="Google Shape;17053;p86"/>
          <p:cNvGrpSpPr/>
          <p:nvPr/>
        </p:nvGrpSpPr>
        <p:grpSpPr>
          <a:xfrm>
            <a:off x="861622" y="2729370"/>
            <a:ext cx="276802" cy="367140"/>
            <a:chOff x="861622" y="2881770"/>
            <a:chExt cx="276802" cy="367140"/>
          </a:xfrm>
        </p:grpSpPr>
        <p:sp>
          <p:nvSpPr>
            <p:cNvPr id="17054" name="Google Shape;17054;p86"/>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6"/>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6"/>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6"/>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6"/>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6"/>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6"/>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6"/>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6"/>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6"/>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6"/>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6"/>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6"/>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6"/>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6"/>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6"/>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6"/>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6"/>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6"/>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6"/>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6"/>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6"/>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6" name="Google Shape;17076;p86"/>
          <p:cNvGrpSpPr/>
          <p:nvPr/>
        </p:nvGrpSpPr>
        <p:grpSpPr>
          <a:xfrm>
            <a:off x="3968184" y="2729291"/>
            <a:ext cx="369444" cy="367140"/>
            <a:chOff x="3968184" y="2881691"/>
            <a:chExt cx="369444" cy="367140"/>
          </a:xfrm>
        </p:grpSpPr>
        <p:sp>
          <p:nvSpPr>
            <p:cNvPr id="17077" name="Google Shape;17077;p86"/>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6"/>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6"/>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6"/>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6"/>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6"/>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6"/>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6"/>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6"/>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6"/>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6"/>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6"/>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6"/>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6"/>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6"/>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6"/>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6"/>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6"/>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6"/>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6"/>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6"/>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6"/>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6"/>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6"/>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1" name="Google Shape;17101;p86"/>
          <p:cNvGrpSpPr/>
          <p:nvPr/>
        </p:nvGrpSpPr>
        <p:grpSpPr>
          <a:xfrm>
            <a:off x="3513796" y="2729684"/>
            <a:ext cx="371487" cy="366826"/>
            <a:chOff x="3513796" y="2882084"/>
            <a:chExt cx="371487" cy="366826"/>
          </a:xfrm>
        </p:grpSpPr>
        <p:sp>
          <p:nvSpPr>
            <p:cNvPr id="17102" name="Google Shape;17102;p86"/>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6"/>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6"/>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6"/>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6"/>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6"/>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6"/>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6"/>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6"/>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6"/>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6"/>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6"/>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6"/>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6"/>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6"/>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6"/>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6"/>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6"/>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6"/>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6"/>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6"/>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6"/>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6"/>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6"/>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6"/>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6"/>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6"/>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6"/>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6"/>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6"/>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6"/>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6"/>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6"/>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6"/>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6"/>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6"/>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6"/>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6"/>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6"/>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6"/>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6"/>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6"/>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6"/>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6"/>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6"/>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6"/>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6"/>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6"/>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6"/>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86"/>
          <p:cNvGrpSpPr/>
          <p:nvPr/>
        </p:nvGrpSpPr>
        <p:grpSpPr>
          <a:xfrm>
            <a:off x="873615" y="1347875"/>
            <a:ext cx="335011" cy="359232"/>
            <a:chOff x="873615" y="1500275"/>
            <a:chExt cx="335011" cy="359232"/>
          </a:xfrm>
        </p:grpSpPr>
        <p:sp>
          <p:nvSpPr>
            <p:cNvPr id="17152" name="Google Shape;17152;p86"/>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6"/>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6"/>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6"/>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6"/>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6"/>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6"/>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6"/>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6"/>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6"/>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6"/>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3" name="Google Shape;17163;p86"/>
          <p:cNvGrpSpPr/>
          <p:nvPr/>
        </p:nvGrpSpPr>
        <p:grpSpPr>
          <a:xfrm>
            <a:off x="2202058" y="3194337"/>
            <a:ext cx="337158" cy="359311"/>
            <a:chOff x="2202058" y="3346737"/>
            <a:chExt cx="337158" cy="359311"/>
          </a:xfrm>
        </p:grpSpPr>
        <p:sp>
          <p:nvSpPr>
            <p:cNvPr id="17164" name="Google Shape;17164;p86"/>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6"/>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6"/>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6"/>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6"/>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6"/>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6"/>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6"/>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6"/>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3" name="Google Shape;17173;p86"/>
          <p:cNvGrpSpPr/>
          <p:nvPr/>
        </p:nvGrpSpPr>
        <p:grpSpPr>
          <a:xfrm>
            <a:off x="2223059" y="3665772"/>
            <a:ext cx="359232" cy="306050"/>
            <a:chOff x="2223059" y="3818172"/>
            <a:chExt cx="359232" cy="306050"/>
          </a:xfrm>
        </p:grpSpPr>
        <p:sp>
          <p:nvSpPr>
            <p:cNvPr id="17174" name="Google Shape;17174;p86"/>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6"/>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6"/>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6"/>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6"/>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6"/>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6"/>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6"/>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6"/>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3" name="Google Shape;17183;p86"/>
          <p:cNvGrpSpPr/>
          <p:nvPr/>
        </p:nvGrpSpPr>
        <p:grpSpPr>
          <a:xfrm>
            <a:off x="1725989" y="1839420"/>
            <a:ext cx="378426" cy="298509"/>
            <a:chOff x="1725989" y="1991820"/>
            <a:chExt cx="378426" cy="298509"/>
          </a:xfrm>
        </p:grpSpPr>
        <p:sp>
          <p:nvSpPr>
            <p:cNvPr id="17184" name="Google Shape;17184;p86"/>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6"/>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6"/>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6"/>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6"/>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6"/>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6"/>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6"/>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6"/>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6"/>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6"/>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6"/>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6" name="Google Shape;17196;p86"/>
          <p:cNvGrpSpPr/>
          <p:nvPr/>
        </p:nvGrpSpPr>
        <p:grpSpPr>
          <a:xfrm>
            <a:off x="1768409" y="3639351"/>
            <a:ext cx="367978" cy="359075"/>
            <a:chOff x="1768409" y="3791751"/>
            <a:chExt cx="367978" cy="359075"/>
          </a:xfrm>
        </p:grpSpPr>
        <p:sp>
          <p:nvSpPr>
            <p:cNvPr id="17197" name="Google Shape;17197;p86"/>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6"/>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6"/>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6"/>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6"/>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6"/>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6"/>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6"/>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6"/>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6"/>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6"/>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6"/>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6"/>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0" name="Google Shape;17210;p86"/>
          <p:cNvGrpSpPr/>
          <p:nvPr/>
        </p:nvGrpSpPr>
        <p:grpSpPr>
          <a:xfrm>
            <a:off x="2668963" y="3638906"/>
            <a:ext cx="358735" cy="359311"/>
            <a:chOff x="2668963" y="3791306"/>
            <a:chExt cx="358735" cy="359311"/>
          </a:xfrm>
        </p:grpSpPr>
        <p:sp>
          <p:nvSpPr>
            <p:cNvPr id="17211" name="Google Shape;17211;p86"/>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6"/>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6"/>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6"/>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6"/>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6"/>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6"/>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6"/>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6"/>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6"/>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6"/>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6"/>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6"/>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6"/>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6"/>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6"/>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86"/>
          <p:cNvGrpSpPr/>
          <p:nvPr/>
        </p:nvGrpSpPr>
        <p:grpSpPr>
          <a:xfrm>
            <a:off x="849682" y="1842798"/>
            <a:ext cx="363893" cy="291727"/>
            <a:chOff x="849682" y="1995198"/>
            <a:chExt cx="363893" cy="291727"/>
          </a:xfrm>
        </p:grpSpPr>
        <p:sp>
          <p:nvSpPr>
            <p:cNvPr id="17228" name="Google Shape;17228;p86"/>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6"/>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6"/>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6"/>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6"/>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6"/>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6"/>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6"/>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6"/>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6"/>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6"/>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6"/>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6"/>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6"/>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6"/>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6"/>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6"/>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6"/>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6" name="Google Shape;17246;p86"/>
          <p:cNvGrpSpPr/>
          <p:nvPr/>
        </p:nvGrpSpPr>
        <p:grpSpPr>
          <a:xfrm>
            <a:off x="3065430" y="1837666"/>
            <a:ext cx="378190" cy="302044"/>
            <a:chOff x="3065430" y="1990066"/>
            <a:chExt cx="378190" cy="302044"/>
          </a:xfrm>
        </p:grpSpPr>
        <p:sp>
          <p:nvSpPr>
            <p:cNvPr id="17247" name="Google Shape;17247;p86"/>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6"/>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6"/>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6"/>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6"/>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6"/>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6"/>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6"/>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6"/>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6"/>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6"/>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8" name="Google Shape;17258;p86"/>
          <p:cNvGrpSpPr/>
          <p:nvPr/>
        </p:nvGrpSpPr>
        <p:grpSpPr>
          <a:xfrm>
            <a:off x="3568234" y="3639010"/>
            <a:ext cx="347501" cy="359284"/>
            <a:chOff x="3568234" y="3791410"/>
            <a:chExt cx="347501" cy="359284"/>
          </a:xfrm>
        </p:grpSpPr>
        <p:sp>
          <p:nvSpPr>
            <p:cNvPr id="17259" name="Google Shape;17259;p86"/>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6"/>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6"/>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6"/>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6"/>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6"/>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6"/>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6"/>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6"/>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6"/>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6"/>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0" name="Google Shape;17270;p86"/>
          <p:cNvGrpSpPr/>
          <p:nvPr/>
        </p:nvGrpSpPr>
        <p:grpSpPr>
          <a:xfrm>
            <a:off x="1759925" y="1348687"/>
            <a:ext cx="347004" cy="358420"/>
            <a:chOff x="1759925" y="1501087"/>
            <a:chExt cx="347004" cy="358420"/>
          </a:xfrm>
        </p:grpSpPr>
        <p:sp>
          <p:nvSpPr>
            <p:cNvPr id="17271" name="Google Shape;17271;p86"/>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6"/>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6"/>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6"/>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6"/>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6"/>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6"/>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6"/>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6"/>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6"/>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6"/>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6"/>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6"/>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6"/>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6"/>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6"/>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6"/>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6"/>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6"/>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6"/>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6"/>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6"/>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6"/>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6"/>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6"/>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6"/>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6"/>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8" name="Google Shape;17298;p86"/>
          <p:cNvGrpSpPr/>
          <p:nvPr/>
        </p:nvGrpSpPr>
        <p:grpSpPr>
          <a:xfrm>
            <a:off x="3519295" y="2261260"/>
            <a:ext cx="360227" cy="359311"/>
            <a:chOff x="3519295" y="2413660"/>
            <a:chExt cx="360227" cy="359311"/>
          </a:xfrm>
        </p:grpSpPr>
        <p:sp>
          <p:nvSpPr>
            <p:cNvPr id="17299" name="Google Shape;17299;p86"/>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6"/>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6"/>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6"/>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6"/>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6"/>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6"/>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6"/>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6"/>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6"/>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6"/>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6"/>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6"/>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6"/>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6"/>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6"/>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6"/>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6"/>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6"/>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6"/>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6"/>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6"/>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6"/>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6"/>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6"/>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6"/>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6"/>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6"/>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6"/>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6"/>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6"/>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6"/>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6"/>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6"/>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6"/>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4" name="Google Shape;17334;p86"/>
          <p:cNvGrpSpPr/>
          <p:nvPr/>
        </p:nvGrpSpPr>
        <p:grpSpPr>
          <a:xfrm>
            <a:off x="1330255" y="3693318"/>
            <a:ext cx="358996" cy="250774"/>
            <a:chOff x="1330255" y="3845718"/>
            <a:chExt cx="358996" cy="250774"/>
          </a:xfrm>
        </p:grpSpPr>
        <p:sp>
          <p:nvSpPr>
            <p:cNvPr id="17335" name="Google Shape;17335;p86"/>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6"/>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6"/>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6"/>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6"/>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6"/>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6"/>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6"/>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6"/>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6"/>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5" name="Google Shape;17345;p86"/>
          <p:cNvGrpSpPr/>
          <p:nvPr/>
        </p:nvGrpSpPr>
        <p:grpSpPr>
          <a:xfrm>
            <a:off x="3115103" y="3638984"/>
            <a:ext cx="373424" cy="359311"/>
            <a:chOff x="3115103" y="3791384"/>
            <a:chExt cx="373424" cy="359311"/>
          </a:xfrm>
        </p:grpSpPr>
        <p:sp>
          <p:nvSpPr>
            <p:cNvPr id="17346" name="Google Shape;17346;p86"/>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6"/>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6"/>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6"/>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6"/>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6"/>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6"/>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6"/>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6"/>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6"/>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6"/>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6"/>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6"/>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6"/>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0" name="Google Shape;17360;p86"/>
          <p:cNvGrpSpPr/>
          <p:nvPr/>
        </p:nvGrpSpPr>
        <p:grpSpPr>
          <a:xfrm>
            <a:off x="883853" y="3640241"/>
            <a:ext cx="378190" cy="357059"/>
            <a:chOff x="883853" y="3792641"/>
            <a:chExt cx="378190" cy="357059"/>
          </a:xfrm>
        </p:grpSpPr>
        <p:sp>
          <p:nvSpPr>
            <p:cNvPr id="17361" name="Google Shape;17361;p86"/>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6"/>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6"/>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6"/>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6"/>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6"/>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6"/>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6"/>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6"/>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6"/>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6"/>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6"/>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6"/>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6"/>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6"/>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6"/>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6"/>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6"/>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6"/>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6"/>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6"/>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6"/>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6"/>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6"/>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6"/>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6"/>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86"/>
          <p:cNvGrpSpPr/>
          <p:nvPr/>
        </p:nvGrpSpPr>
        <p:grpSpPr>
          <a:xfrm>
            <a:off x="3934196" y="2332405"/>
            <a:ext cx="401207" cy="214036"/>
            <a:chOff x="3934196" y="2484805"/>
            <a:chExt cx="401207" cy="214036"/>
          </a:xfrm>
        </p:grpSpPr>
        <p:sp>
          <p:nvSpPr>
            <p:cNvPr id="17388" name="Google Shape;17388;p86"/>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6"/>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6"/>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6"/>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6"/>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86"/>
          <p:cNvGrpSpPr/>
          <p:nvPr/>
        </p:nvGrpSpPr>
        <p:grpSpPr>
          <a:xfrm>
            <a:off x="3999894" y="1347797"/>
            <a:ext cx="342474" cy="359232"/>
            <a:chOff x="3999894" y="1500197"/>
            <a:chExt cx="342474" cy="359232"/>
          </a:xfrm>
        </p:grpSpPr>
        <p:sp>
          <p:nvSpPr>
            <p:cNvPr id="17394" name="Google Shape;17394;p86"/>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6"/>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6"/>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6"/>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6"/>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6"/>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6"/>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6"/>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6"/>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6"/>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4" name="Google Shape;17404;p86"/>
          <p:cNvGrpSpPr/>
          <p:nvPr/>
        </p:nvGrpSpPr>
        <p:grpSpPr>
          <a:xfrm>
            <a:off x="2233795" y="2729762"/>
            <a:ext cx="232601" cy="366747"/>
            <a:chOff x="2233795" y="2882162"/>
            <a:chExt cx="232601" cy="366747"/>
          </a:xfrm>
        </p:grpSpPr>
        <p:sp>
          <p:nvSpPr>
            <p:cNvPr id="17405" name="Google Shape;17405;p86"/>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6"/>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6"/>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6"/>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6"/>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6"/>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6"/>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6"/>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6"/>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6"/>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6"/>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6"/>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6"/>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6"/>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6"/>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6"/>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6"/>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6"/>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3" name="Google Shape;17423;p86"/>
          <p:cNvGrpSpPr/>
          <p:nvPr/>
        </p:nvGrpSpPr>
        <p:grpSpPr>
          <a:xfrm>
            <a:off x="3523772" y="3252022"/>
            <a:ext cx="362008" cy="244175"/>
            <a:chOff x="3523772" y="3404422"/>
            <a:chExt cx="362008" cy="244175"/>
          </a:xfrm>
        </p:grpSpPr>
        <p:sp>
          <p:nvSpPr>
            <p:cNvPr id="17424" name="Google Shape;17424;p86"/>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6"/>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6"/>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6"/>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6"/>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6"/>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6"/>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6"/>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6"/>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6"/>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6"/>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6"/>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6"/>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6"/>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6"/>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9" name="Google Shape;17439;p86"/>
          <p:cNvGrpSpPr/>
          <p:nvPr/>
        </p:nvGrpSpPr>
        <p:grpSpPr>
          <a:xfrm>
            <a:off x="3531026" y="1824914"/>
            <a:ext cx="359232" cy="327836"/>
            <a:chOff x="3531026" y="1977314"/>
            <a:chExt cx="359232" cy="327836"/>
          </a:xfrm>
        </p:grpSpPr>
        <p:sp>
          <p:nvSpPr>
            <p:cNvPr id="17440" name="Google Shape;17440;p86"/>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6"/>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6"/>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6"/>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6"/>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86"/>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6"/>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6"/>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6"/>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6"/>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0" name="Google Shape;17450;p86"/>
          <p:cNvGrpSpPr/>
          <p:nvPr/>
        </p:nvGrpSpPr>
        <p:grpSpPr>
          <a:xfrm>
            <a:off x="3123351" y="1347875"/>
            <a:ext cx="296781" cy="359232"/>
            <a:chOff x="3123351" y="1500275"/>
            <a:chExt cx="296781" cy="359232"/>
          </a:xfrm>
        </p:grpSpPr>
        <p:sp>
          <p:nvSpPr>
            <p:cNvPr id="17451" name="Google Shape;17451;p86"/>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6"/>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6"/>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6"/>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6"/>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6"/>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6"/>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6"/>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6"/>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6"/>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6"/>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2" name="Google Shape;17462;p86"/>
          <p:cNvGrpSpPr/>
          <p:nvPr/>
        </p:nvGrpSpPr>
        <p:grpSpPr>
          <a:xfrm>
            <a:off x="2659458" y="1347875"/>
            <a:ext cx="332261" cy="359232"/>
            <a:chOff x="2659458" y="1500275"/>
            <a:chExt cx="332261" cy="359232"/>
          </a:xfrm>
        </p:grpSpPr>
        <p:sp>
          <p:nvSpPr>
            <p:cNvPr id="17463" name="Google Shape;17463;p86"/>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6"/>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6"/>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6"/>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6"/>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6"/>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6"/>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6"/>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6"/>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6"/>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6"/>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6"/>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6"/>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6"/>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6"/>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6"/>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6"/>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6"/>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6"/>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6"/>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86"/>
          <p:cNvGrpSpPr/>
          <p:nvPr/>
        </p:nvGrpSpPr>
        <p:grpSpPr>
          <a:xfrm>
            <a:off x="1750184" y="2261130"/>
            <a:ext cx="359730" cy="359441"/>
            <a:chOff x="1750184" y="2413530"/>
            <a:chExt cx="359730" cy="359441"/>
          </a:xfrm>
        </p:grpSpPr>
        <p:sp>
          <p:nvSpPr>
            <p:cNvPr id="17484" name="Google Shape;17484;p86"/>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6"/>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6"/>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6"/>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6"/>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6"/>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6"/>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6"/>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6"/>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6"/>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6"/>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5" name="Google Shape;17495;p86"/>
          <p:cNvGrpSpPr/>
          <p:nvPr/>
        </p:nvGrpSpPr>
        <p:grpSpPr>
          <a:xfrm>
            <a:off x="2230050" y="1347823"/>
            <a:ext cx="316524" cy="359284"/>
            <a:chOff x="2230050" y="1500223"/>
            <a:chExt cx="316524" cy="359284"/>
          </a:xfrm>
        </p:grpSpPr>
        <p:sp>
          <p:nvSpPr>
            <p:cNvPr id="17496" name="Google Shape;17496;p86"/>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6"/>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6"/>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6"/>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6"/>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6"/>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6"/>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6"/>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6"/>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6"/>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6"/>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6"/>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6"/>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6"/>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86"/>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6"/>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6"/>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6"/>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6"/>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6"/>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6" name="Google Shape;17516;p86"/>
          <p:cNvGrpSpPr/>
          <p:nvPr/>
        </p:nvGrpSpPr>
        <p:grpSpPr>
          <a:xfrm>
            <a:off x="2690042" y="4110367"/>
            <a:ext cx="359389" cy="359232"/>
            <a:chOff x="2690042" y="4262767"/>
            <a:chExt cx="359389" cy="359232"/>
          </a:xfrm>
        </p:grpSpPr>
        <p:sp>
          <p:nvSpPr>
            <p:cNvPr id="17517" name="Google Shape;17517;p86"/>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6"/>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6"/>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6"/>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6"/>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6"/>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6"/>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4" name="Google Shape;17524;p86"/>
          <p:cNvGrpSpPr/>
          <p:nvPr/>
        </p:nvGrpSpPr>
        <p:grpSpPr>
          <a:xfrm>
            <a:off x="2689440" y="2729762"/>
            <a:ext cx="222337" cy="366721"/>
            <a:chOff x="2689440" y="2882162"/>
            <a:chExt cx="222337" cy="366721"/>
          </a:xfrm>
        </p:grpSpPr>
        <p:sp>
          <p:nvSpPr>
            <p:cNvPr id="17525" name="Google Shape;17525;p86"/>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6"/>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6"/>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6"/>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6"/>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6"/>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6"/>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6"/>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6"/>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34" name="Google Shape;17534;p86"/>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5" name="Google Shape;17535;p86"/>
          <p:cNvGrpSpPr/>
          <p:nvPr/>
        </p:nvGrpSpPr>
        <p:grpSpPr>
          <a:xfrm>
            <a:off x="2637986" y="1827742"/>
            <a:ext cx="359232" cy="322023"/>
            <a:chOff x="2637986" y="1980142"/>
            <a:chExt cx="359232" cy="322023"/>
          </a:xfrm>
        </p:grpSpPr>
        <p:sp>
          <p:nvSpPr>
            <p:cNvPr id="17536" name="Google Shape;17536;p86"/>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6"/>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6"/>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6"/>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6"/>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6"/>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6"/>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86"/>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86"/>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6"/>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6"/>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6"/>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6"/>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9" name="Google Shape;17549;p86"/>
          <p:cNvGrpSpPr/>
          <p:nvPr/>
        </p:nvGrpSpPr>
        <p:grpSpPr>
          <a:xfrm>
            <a:off x="1306531" y="3194572"/>
            <a:ext cx="323018" cy="359075"/>
            <a:chOff x="1306531" y="3346972"/>
            <a:chExt cx="323018" cy="359075"/>
          </a:xfrm>
        </p:grpSpPr>
        <p:sp>
          <p:nvSpPr>
            <p:cNvPr id="17550" name="Google Shape;17550;p86"/>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6"/>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6"/>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6"/>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6"/>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6"/>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6"/>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6"/>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6"/>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9" name="Google Shape;17559;p86"/>
          <p:cNvGrpSpPr/>
          <p:nvPr/>
        </p:nvGrpSpPr>
        <p:grpSpPr>
          <a:xfrm>
            <a:off x="1308024" y="2261575"/>
            <a:ext cx="360253" cy="357111"/>
            <a:chOff x="1308024" y="2413975"/>
            <a:chExt cx="360253" cy="357111"/>
          </a:xfrm>
        </p:grpSpPr>
        <p:sp>
          <p:nvSpPr>
            <p:cNvPr id="17560" name="Google Shape;17560;p86"/>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6"/>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6"/>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6"/>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86"/>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6"/>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6"/>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6"/>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6"/>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6"/>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6"/>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6"/>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6"/>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6"/>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6"/>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6"/>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6"/>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6"/>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6"/>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6"/>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6"/>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6"/>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6"/>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6"/>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6"/>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6"/>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6"/>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6"/>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6"/>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6"/>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0" name="Google Shape;17590;p86"/>
          <p:cNvGrpSpPr/>
          <p:nvPr/>
        </p:nvGrpSpPr>
        <p:grpSpPr>
          <a:xfrm>
            <a:off x="1298519" y="1817922"/>
            <a:ext cx="378452" cy="341321"/>
            <a:chOff x="1298519" y="1970322"/>
            <a:chExt cx="378452" cy="341321"/>
          </a:xfrm>
        </p:grpSpPr>
        <p:sp>
          <p:nvSpPr>
            <p:cNvPr id="17591" name="Google Shape;17591;p86"/>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6"/>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6"/>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6"/>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6"/>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6"/>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6"/>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6"/>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6"/>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6"/>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6"/>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6"/>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6"/>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86"/>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86"/>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6"/>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6"/>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6"/>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6"/>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6"/>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1" name="Google Shape;17611;p86"/>
          <p:cNvGrpSpPr/>
          <p:nvPr/>
        </p:nvGrpSpPr>
        <p:grpSpPr>
          <a:xfrm>
            <a:off x="3114815" y="3194468"/>
            <a:ext cx="283217" cy="359180"/>
            <a:chOff x="3114815" y="3346868"/>
            <a:chExt cx="283217" cy="359180"/>
          </a:xfrm>
        </p:grpSpPr>
        <p:sp>
          <p:nvSpPr>
            <p:cNvPr id="17612" name="Google Shape;17612;p86"/>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6"/>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6"/>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6"/>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6"/>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6"/>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6"/>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6"/>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6"/>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6"/>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6"/>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6"/>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6"/>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5" name="Google Shape;17625;p86"/>
          <p:cNvGrpSpPr/>
          <p:nvPr/>
        </p:nvGrpSpPr>
        <p:grpSpPr>
          <a:xfrm>
            <a:off x="3973186" y="3200831"/>
            <a:ext cx="378661" cy="346558"/>
            <a:chOff x="3973186" y="3353231"/>
            <a:chExt cx="378661" cy="346558"/>
          </a:xfrm>
        </p:grpSpPr>
        <p:sp>
          <p:nvSpPr>
            <p:cNvPr id="17626" name="Google Shape;17626;p86"/>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6"/>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6"/>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6"/>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6"/>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6"/>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6"/>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6"/>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6"/>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6"/>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6"/>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6"/>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6"/>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6"/>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6"/>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6"/>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6"/>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6"/>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86"/>
          <p:cNvGrpSpPr/>
          <p:nvPr/>
        </p:nvGrpSpPr>
        <p:grpSpPr>
          <a:xfrm>
            <a:off x="2152857" y="4110602"/>
            <a:ext cx="373241" cy="359127"/>
            <a:chOff x="2152857" y="4263002"/>
            <a:chExt cx="373241" cy="359127"/>
          </a:xfrm>
        </p:grpSpPr>
        <p:sp>
          <p:nvSpPr>
            <p:cNvPr id="17645" name="Google Shape;17645;p86"/>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6"/>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6"/>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6"/>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6"/>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6"/>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6"/>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6"/>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86"/>
          <p:cNvGrpSpPr/>
          <p:nvPr/>
        </p:nvGrpSpPr>
        <p:grpSpPr>
          <a:xfrm>
            <a:off x="859632" y="3194572"/>
            <a:ext cx="303537" cy="359127"/>
            <a:chOff x="859632" y="3346972"/>
            <a:chExt cx="303537" cy="359127"/>
          </a:xfrm>
        </p:grpSpPr>
        <p:sp>
          <p:nvSpPr>
            <p:cNvPr id="17654" name="Google Shape;17654;p8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9" name="Google Shape;17659;p86"/>
          <p:cNvGrpSpPr/>
          <p:nvPr/>
        </p:nvGrpSpPr>
        <p:grpSpPr>
          <a:xfrm>
            <a:off x="1767911" y="2729841"/>
            <a:ext cx="265306" cy="366799"/>
            <a:chOff x="1767911" y="2882241"/>
            <a:chExt cx="265306" cy="366799"/>
          </a:xfrm>
        </p:grpSpPr>
        <p:sp>
          <p:nvSpPr>
            <p:cNvPr id="17660" name="Google Shape;17660;p86"/>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6"/>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6"/>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6"/>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6"/>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6"/>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6"/>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6"/>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6"/>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6"/>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6"/>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6"/>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6"/>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5" name="Google Shape;17675;p86"/>
          <p:cNvGrpSpPr/>
          <p:nvPr/>
        </p:nvGrpSpPr>
        <p:grpSpPr>
          <a:xfrm>
            <a:off x="1332009" y="1347535"/>
            <a:ext cx="331895" cy="359311"/>
            <a:chOff x="1332009" y="1499935"/>
            <a:chExt cx="331895" cy="359311"/>
          </a:xfrm>
        </p:grpSpPr>
        <p:sp>
          <p:nvSpPr>
            <p:cNvPr id="17676" name="Google Shape;17676;p86"/>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6"/>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6"/>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6"/>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6"/>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6"/>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6"/>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6"/>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6"/>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6"/>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6"/>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6"/>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6"/>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6"/>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6"/>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6"/>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6"/>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3" name="Google Shape;17693;p86"/>
          <p:cNvGrpSpPr/>
          <p:nvPr/>
        </p:nvGrpSpPr>
        <p:grpSpPr>
          <a:xfrm>
            <a:off x="2663464" y="3194415"/>
            <a:ext cx="289528" cy="359232"/>
            <a:chOff x="2663464" y="3346815"/>
            <a:chExt cx="289528" cy="359232"/>
          </a:xfrm>
        </p:grpSpPr>
        <p:sp>
          <p:nvSpPr>
            <p:cNvPr id="17694" name="Google Shape;17694;p86"/>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6"/>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6"/>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6"/>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6"/>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6"/>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6"/>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6"/>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6"/>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6"/>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6"/>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5" name="Google Shape;17705;p86"/>
          <p:cNvGrpSpPr/>
          <p:nvPr/>
        </p:nvGrpSpPr>
        <p:grpSpPr>
          <a:xfrm>
            <a:off x="1315775" y="2729527"/>
            <a:ext cx="269051" cy="366983"/>
            <a:chOff x="1315775" y="2881927"/>
            <a:chExt cx="269051" cy="366983"/>
          </a:xfrm>
        </p:grpSpPr>
        <p:sp>
          <p:nvSpPr>
            <p:cNvPr id="17706" name="Google Shape;17706;p86"/>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6"/>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6"/>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6"/>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6"/>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6"/>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6"/>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6"/>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6"/>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6"/>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6"/>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6"/>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6"/>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6"/>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6"/>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86"/>
          <p:cNvGrpSpPr/>
          <p:nvPr/>
        </p:nvGrpSpPr>
        <p:grpSpPr>
          <a:xfrm>
            <a:off x="3977427" y="1827742"/>
            <a:ext cx="359232" cy="322023"/>
            <a:chOff x="3977427" y="1980142"/>
            <a:chExt cx="359232" cy="322023"/>
          </a:xfrm>
        </p:grpSpPr>
        <p:sp>
          <p:nvSpPr>
            <p:cNvPr id="17722" name="Google Shape;17722;p86"/>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6"/>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6"/>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6"/>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6"/>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6"/>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6"/>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6"/>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6"/>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6"/>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2" name="Google Shape;17732;p86"/>
          <p:cNvGrpSpPr/>
          <p:nvPr/>
        </p:nvGrpSpPr>
        <p:grpSpPr>
          <a:xfrm>
            <a:off x="865628" y="2261208"/>
            <a:ext cx="361720" cy="359180"/>
            <a:chOff x="865628" y="2413608"/>
            <a:chExt cx="361720" cy="359180"/>
          </a:xfrm>
        </p:grpSpPr>
        <p:sp>
          <p:nvSpPr>
            <p:cNvPr id="17733" name="Google Shape;17733;p86"/>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6"/>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6"/>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6"/>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6"/>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6"/>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6"/>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6"/>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6"/>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6"/>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6"/>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6"/>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6"/>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6" name="Google Shape;17746;p86"/>
          <p:cNvGrpSpPr/>
          <p:nvPr/>
        </p:nvGrpSpPr>
        <p:grpSpPr>
          <a:xfrm>
            <a:off x="3117093" y="2729527"/>
            <a:ext cx="268815" cy="366983"/>
            <a:chOff x="3117093" y="2881927"/>
            <a:chExt cx="268815" cy="366983"/>
          </a:xfrm>
        </p:grpSpPr>
        <p:sp>
          <p:nvSpPr>
            <p:cNvPr id="17747" name="Google Shape;17747;p86"/>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6"/>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6"/>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6"/>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6"/>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6"/>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6"/>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6"/>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6"/>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6"/>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6"/>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6"/>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6"/>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6"/>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6"/>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2" name="Google Shape;17762;p86"/>
          <p:cNvGrpSpPr/>
          <p:nvPr/>
        </p:nvGrpSpPr>
        <p:grpSpPr>
          <a:xfrm>
            <a:off x="3534508" y="1355600"/>
            <a:ext cx="368502" cy="343521"/>
            <a:chOff x="3534508" y="1508000"/>
            <a:chExt cx="368502" cy="343521"/>
          </a:xfrm>
        </p:grpSpPr>
        <p:sp>
          <p:nvSpPr>
            <p:cNvPr id="17763" name="Google Shape;17763;p86"/>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6"/>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6"/>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6"/>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6"/>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6"/>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6"/>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6"/>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6"/>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6"/>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6"/>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6"/>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6"/>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6"/>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6"/>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8" name="Google Shape;17778;p86"/>
          <p:cNvGrpSpPr/>
          <p:nvPr/>
        </p:nvGrpSpPr>
        <p:grpSpPr>
          <a:xfrm>
            <a:off x="7147436" y="1350599"/>
            <a:ext cx="279054" cy="354754"/>
            <a:chOff x="7147436" y="1502999"/>
            <a:chExt cx="279054" cy="354754"/>
          </a:xfrm>
        </p:grpSpPr>
        <p:sp>
          <p:nvSpPr>
            <p:cNvPr id="17779" name="Google Shape;17779;p8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5" name="Google Shape;17795;p86"/>
          <p:cNvGrpSpPr/>
          <p:nvPr/>
        </p:nvGrpSpPr>
        <p:grpSpPr>
          <a:xfrm>
            <a:off x="7603081" y="1820672"/>
            <a:ext cx="276802" cy="354807"/>
            <a:chOff x="7603081" y="1973072"/>
            <a:chExt cx="276802" cy="354807"/>
          </a:xfrm>
        </p:grpSpPr>
        <p:sp>
          <p:nvSpPr>
            <p:cNvPr id="17796" name="Google Shape;17796;p8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6"/>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6"/>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6"/>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6"/>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6"/>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6"/>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6"/>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6"/>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0" name="Google Shape;17810;p86"/>
          <p:cNvGrpSpPr/>
          <p:nvPr/>
        </p:nvGrpSpPr>
        <p:grpSpPr>
          <a:xfrm>
            <a:off x="6696792" y="1350599"/>
            <a:ext cx="276802" cy="354754"/>
            <a:chOff x="6696792" y="1502999"/>
            <a:chExt cx="276802" cy="354754"/>
          </a:xfrm>
        </p:grpSpPr>
        <p:sp>
          <p:nvSpPr>
            <p:cNvPr id="17811" name="Google Shape;17811;p86"/>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6"/>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6"/>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6"/>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6"/>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6"/>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6"/>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6"/>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6"/>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6"/>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6"/>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6"/>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6"/>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6"/>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6"/>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6" name="Google Shape;17826;p86"/>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7" name="Google Shape;17827;p86"/>
          <p:cNvGrpSpPr/>
          <p:nvPr/>
        </p:nvGrpSpPr>
        <p:grpSpPr>
          <a:xfrm>
            <a:off x="6223393" y="1350599"/>
            <a:ext cx="320295" cy="354754"/>
            <a:chOff x="6223393" y="1502999"/>
            <a:chExt cx="320295" cy="354754"/>
          </a:xfrm>
        </p:grpSpPr>
        <p:sp>
          <p:nvSpPr>
            <p:cNvPr id="17828" name="Google Shape;17828;p86"/>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6"/>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6"/>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6"/>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6"/>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6"/>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6"/>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6"/>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6"/>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6"/>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6"/>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6"/>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6"/>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6"/>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6"/>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6"/>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6"/>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6"/>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6"/>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6"/>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6"/>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6"/>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6"/>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1" name="Google Shape;17851;p86"/>
          <p:cNvGrpSpPr/>
          <p:nvPr/>
        </p:nvGrpSpPr>
        <p:grpSpPr>
          <a:xfrm>
            <a:off x="5310611" y="1350572"/>
            <a:ext cx="339515" cy="354781"/>
            <a:chOff x="5310611" y="1502972"/>
            <a:chExt cx="339515" cy="354781"/>
          </a:xfrm>
        </p:grpSpPr>
        <p:sp>
          <p:nvSpPr>
            <p:cNvPr id="17852" name="Google Shape;17852;p8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6"/>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6"/>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6"/>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6"/>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6"/>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6"/>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6"/>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6"/>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8" name="Google Shape;17868;p86"/>
          <p:cNvGrpSpPr/>
          <p:nvPr/>
        </p:nvGrpSpPr>
        <p:grpSpPr>
          <a:xfrm>
            <a:off x="6253637" y="3637701"/>
            <a:ext cx="274550" cy="354833"/>
            <a:chOff x="6253637" y="3790101"/>
            <a:chExt cx="274550" cy="354833"/>
          </a:xfrm>
        </p:grpSpPr>
        <p:sp>
          <p:nvSpPr>
            <p:cNvPr id="17869" name="Google Shape;17869;p86"/>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6"/>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6"/>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6"/>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6"/>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6"/>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6"/>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6"/>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6"/>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86"/>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6"/>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6"/>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6"/>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6"/>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6"/>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6"/>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6"/>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6" name="Google Shape;17886;p86"/>
          <p:cNvGrpSpPr/>
          <p:nvPr/>
        </p:nvGrpSpPr>
        <p:grpSpPr>
          <a:xfrm>
            <a:off x="5802731" y="3637780"/>
            <a:ext cx="274576" cy="354754"/>
            <a:chOff x="5802731" y="3790180"/>
            <a:chExt cx="274576" cy="354754"/>
          </a:xfrm>
        </p:grpSpPr>
        <p:sp>
          <p:nvSpPr>
            <p:cNvPr id="17887" name="Google Shape;17887;p86"/>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6"/>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6"/>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6"/>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6"/>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6"/>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6"/>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6"/>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6"/>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6"/>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6"/>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6"/>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6"/>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6"/>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6"/>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6"/>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6"/>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6"/>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6"/>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6"/>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6"/>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8" name="Google Shape;17908;p86"/>
          <p:cNvGrpSpPr/>
          <p:nvPr/>
        </p:nvGrpSpPr>
        <p:grpSpPr>
          <a:xfrm>
            <a:off x="5352088" y="3637806"/>
            <a:ext cx="274550" cy="354728"/>
            <a:chOff x="5352088" y="3790206"/>
            <a:chExt cx="274550" cy="354728"/>
          </a:xfrm>
        </p:grpSpPr>
        <p:sp>
          <p:nvSpPr>
            <p:cNvPr id="17909" name="Google Shape;17909;p86"/>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6"/>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6"/>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6"/>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6"/>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6"/>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6"/>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6"/>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6"/>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6"/>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6"/>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6"/>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6"/>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6"/>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6"/>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6"/>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6"/>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6"/>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6"/>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6"/>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6"/>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6"/>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6"/>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6"/>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3" name="Google Shape;17933;p86"/>
          <p:cNvGrpSpPr/>
          <p:nvPr/>
        </p:nvGrpSpPr>
        <p:grpSpPr>
          <a:xfrm>
            <a:off x="4901706" y="3637675"/>
            <a:ext cx="274550" cy="354859"/>
            <a:chOff x="4901706" y="3790075"/>
            <a:chExt cx="274550" cy="354859"/>
          </a:xfrm>
        </p:grpSpPr>
        <p:sp>
          <p:nvSpPr>
            <p:cNvPr id="17934" name="Google Shape;17934;p86"/>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6"/>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6"/>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6"/>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6"/>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6"/>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6"/>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6"/>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6"/>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6"/>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6"/>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6"/>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6"/>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6"/>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6"/>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6"/>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6"/>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1" name="Google Shape;17951;p86"/>
          <p:cNvGrpSpPr/>
          <p:nvPr/>
        </p:nvGrpSpPr>
        <p:grpSpPr>
          <a:xfrm>
            <a:off x="8052704" y="1350808"/>
            <a:ext cx="275073" cy="354545"/>
            <a:chOff x="8052704" y="1503208"/>
            <a:chExt cx="275073" cy="354545"/>
          </a:xfrm>
        </p:grpSpPr>
        <p:sp>
          <p:nvSpPr>
            <p:cNvPr id="17952" name="Google Shape;17952;p86"/>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6"/>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6"/>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6"/>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6"/>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6"/>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6"/>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6"/>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6"/>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6"/>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6"/>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6"/>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6"/>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6"/>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6"/>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6"/>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6"/>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9" name="Google Shape;17969;p86"/>
          <p:cNvGrpSpPr/>
          <p:nvPr/>
        </p:nvGrpSpPr>
        <p:grpSpPr>
          <a:xfrm>
            <a:off x="5794745" y="1350599"/>
            <a:ext cx="274550" cy="354754"/>
            <a:chOff x="5794745" y="1502999"/>
            <a:chExt cx="274550" cy="354754"/>
          </a:xfrm>
        </p:grpSpPr>
        <p:sp>
          <p:nvSpPr>
            <p:cNvPr id="17970" name="Google Shape;17970;p86"/>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6"/>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6"/>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6"/>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6"/>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6"/>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6"/>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6"/>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6"/>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6"/>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6"/>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6"/>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6"/>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6"/>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6"/>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6"/>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6"/>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6"/>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6"/>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6"/>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6"/>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6"/>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6"/>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86"/>
          <p:cNvGrpSpPr/>
          <p:nvPr/>
        </p:nvGrpSpPr>
        <p:grpSpPr>
          <a:xfrm>
            <a:off x="4896940" y="1350599"/>
            <a:ext cx="263316" cy="354754"/>
            <a:chOff x="4896940" y="1502999"/>
            <a:chExt cx="263316" cy="354754"/>
          </a:xfrm>
        </p:grpSpPr>
        <p:sp>
          <p:nvSpPr>
            <p:cNvPr id="17994" name="Google Shape;17994;p8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6"/>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6"/>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6"/>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6"/>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6"/>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8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86"/>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6"/>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6"/>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5" name="Google Shape;18015;p86"/>
          <p:cNvGrpSpPr/>
          <p:nvPr/>
        </p:nvGrpSpPr>
        <p:grpSpPr>
          <a:xfrm>
            <a:off x="6255392" y="4115682"/>
            <a:ext cx="274550" cy="354728"/>
            <a:chOff x="6255392" y="4268082"/>
            <a:chExt cx="274550" cy="354728"/>
          </a:xfrm>
        </p:grpSpPr>
        <p:sp>
          <p:nvSpPr>
            <p:cNvPr id="18016" name="Google Shape;18016;p86"/>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6"/>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6"/>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6"/>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6"/>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6"/>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6"/>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6"/>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6"/>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6"/>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6"/>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6"/>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6"/>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6"/>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6"/>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6"/>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6"/>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6"/>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6"/>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6"/>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6" name="Google Shape;18036;p86"/>
          <p:cNvGrpSpPr/>
          <p:nvPr/>
        </p:nvGrpSpPr>
        <p:grpSpPr>
          <a:xfrm>
            <a:off x="7604076" y="3637675"/>
            <a:ext cx="275807" cy="354859"/>
            <a:chOff x="7604076" y="3790075"/>
            <a:chExt cx="275807" cy="354859"/>
          </a:xfrm>
        </p:grpSpPr>
        <p:sp>
          <p:nvSpPr>
            <p:cNvPr id="18037" name="Google Shape;18037;p86"/>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6"/>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6"/>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6"/>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6"/>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6"/>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6"/>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6"/>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6"/>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6"/>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6"/>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6"/>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6"/>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6"/>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6"/>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6"/>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6"/>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6"/>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6"/>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6"/>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6"/>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6"/>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9" name="Google Shape;18059;p86"/>
          <p:cNvGrpSpPr/>
          <p:nvPr/>
        </p:nvGrpSpPr>
        <p:grpSpPr>
          <a:xfrm>
            <a:off x="7154427" y="3637806"/>
            <a:ext cx="274550" cy="354493"/>
            <a:chOff x="7154427" y="3790206"/>
            <a:chExt cx="274550" cy="354493"/>
          </a:xfrm>
        </p:grpSpPr>
        <p:sp>
          <p:nvSpPr>
            <p:cNvPr id="18060" name="Google Shape;18060;p86"/>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6"/>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6"/>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6"/>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6"/>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6"/>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6"/>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6"/>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6"/>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6"/>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6"/>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6"/>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6"/>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6"/>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6"/>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6"/>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6"/>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6"/>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6"/>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6"/>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0" name="Google Shape;18080;p86"/>
          <p:cNvGrpSpPr/>
          <p:nvPr/>
        </p:nvGrpSpPr>
        <p:grpSpPr>
          <a:xfrm>
            <a:off x="8054458" y="1820750"/>
            <a:ext cx="274576" cy="354728"/>
            <a:chOff x="8054458" y="1973150"/>
            <a:chExt cx="274576" cy="354728"/>
          </a:xfrm>
        </p:grpSpPr>
        <p:sp>
          <p:nvSpPr>
            <p:cNvPr id="18081" name="Google Shape;18081;p86"/>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6"/>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6"/>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6"/>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6"/>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6"/>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6"/>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6"/>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6"/>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6"/>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6"/>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6"/>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6"/>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6"/>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6"/>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6"/>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6"/>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6"/>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6"/>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6"/>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6"/>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6"/>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3" name="Google Shape;18103;p86"/>
          <p:cNvGrpSpPr/>
          <p:nvPr/>
        </p:nvGrpSpPr>
        <p:grpSpPr>
          <a:xfrm>
            <a:off x="7153930" y="1820750"/>
            <a:ext cx="274812" cy="354728"/>
            <a:chOff x="7153930" y="1973150"/>
            <a:chExt cx="274812" cy="354728"/>
          </a:xfrm>
        </p:grpSpPr>
        <p:sp>
          <p:nvSpPr>
            <p:cNvPr id="18104" name="Google Shape;18104;p86"/>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6"/>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6"/>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6"/>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6"/>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6"/>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6"/>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6"/>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6"/>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6"/>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6"/>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6"/>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6"/>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6"/>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6"/>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6"/>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6"/>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6"/>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6"/>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3" name="Google Shape;18123;p86"/>
          <p:cNvGrpSpPr/>
          <p:nvPr/>
        </p:nvGrpSpPr>
        <p:grpSpPr>
          <a:xfrm>
            <a:off x="6703522" y="1820698"/>
            <a:ext cx="274812" cy="354781"/>
            <a:chOff x="6703522" y="1973098"/>
            <a:chExt cx="274812" cy="354781"/>
          </a:xfrm>
        </p:grpSpPr>
        <p:sp>
          <p:nvSpPr>
            <p:cNvPr id="18124" name="Google Shape;18124;p86"/>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6"/>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6"/>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6"/>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6"/>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6"/>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6"/>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6"/>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6"/>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6"/>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6"/>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6"/>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6"/>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6"/>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6"/>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6"/>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6"/>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6"/>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6"/>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6"/>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6"/>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6"/>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6"/>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6"/>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6"/>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9" name="Google Shape;18149;p86"/>
          <p:cNvGrpSpPr/>
          <p:nvPr/>
        </p:nvGrpSpPr>
        <p:grpSpPr>
          <a:xfrm>
            <a:off x="6253375" y="1820750"/>
            <a:ext cx="274812" cy="354728"/>
            <a:chOff x="6253375" y="1973150"/>
            <a:chExt cx="274812" cy="354728"/>
          </a:xfrm>
        </p:grpSpPr>
        <p:sp>
          <p:nvSpPr>
            <p:cNvPr id="18150" name="Google Shape;18150;p8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6"/>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6"/>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6"/>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6"/>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6"/>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6"/>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6"/>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6"/>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6"/>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6"/>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6"/>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6"/>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6"/>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6"/>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6"/>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6"/>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6"/>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6"/>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6"/>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6"/>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6"/>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6"/>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86"/>
          <p:cNvGrpSpPr/>
          <p:nvPr/>
        </p:nvGrpSpPr>
        <p:grpSpPr>
          <a:xfrm>
            <a:off x="5802496" y="1820750"/>
            <a:ext cx="275309" cy="354728"/>
            <a:chOff x="5802496" y="1973150"/>
            <a:chExt cx="275309" cy="354728"/>
          </a:xfrm>
        </p:grpSpPr>
        <p:sp>
          <p:nvSpPr>
            <p:cNvPr id="18189" name="Google Shape;18189;p86"/>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6"/>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6"/>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6"/>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6"/>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6"/>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6"/>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6"/>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6"/>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6"/>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6"/>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6"/>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6"/>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6"/>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6"/>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6"/>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6"/>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6"/>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6"/>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6"/>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6"/>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6"/>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6"/>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6"/>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6"/>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6"/>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86"/>
          <p:cNvGrpSpPr/>
          <p:nvPr/>
        </p:nvGrpSpPr>
        <p:grpSpPr>
          <a:xfrm>
            <a:off x="5353083" y="1820750"/>
            <a:ext cx="274576" cy="354728"/>
            <a:chOff x="5353083" y="1973150"/>
            <a:chExt cx="274576" cy="354728"/>
          </a:xfrm>
        </p:grpSpPr>
        <p:sp>
          <p:nvSpPr>
            <p:cNvPr id="18216" name="Google Shape;18216;p86"/>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6"/>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6"/>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6"/>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6"/>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6"/>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6"/>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6"/>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6"/>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6"/>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6"/>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6"/>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6"/>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6"/>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6"/>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6"/>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6"/>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6"/>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6"/>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6"/>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6"/>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7" name="Google Shape;18237;p86"/>
          <p:cNvGrpSpPr/>
          <p:nvPr/>
        </p:nvGrpSpPr>
        <p:grpSpPr>
          <a:xfrm>
            <a:off x="4902701" y="1820750"/>
            <a:ext cx="274812" cy="354728"/>
            <a:chOff x="4902701" y="1973150"/>
            <a:chExt cx="274812" cy="354728"/>
          </a:xfrm>
        </p:grpSpPr>
        <p:sp>
          <p:nvSpPr>
            <p:cNvPr id="18238" name="Google Shape;18238;p86"/>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6"/>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6"/>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6"/>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6"/>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6"/>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6"/>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6"/>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6"/>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6"/>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6"/>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6"/>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6"/>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6"/>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6"/>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6"/>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6"/>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6"/>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6"/>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6"/>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6"/>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6"/>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6"/>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6"/>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6"/>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86"/>
          <p:cNvGrpSpPr/>
          <p:nvPr/>
        </p:nvGrpSpPr>
        <p:grpSpPr>
          <a:xfrm>
            <a:off x="4902701" y="2727589"/>
            <a:ext cx="272560" cy="354676"/>
            <a:chOff x="4902701" y="2879989"/>
            <a:chExt cx="272560" cy="354676"/>
          </a:xfrm>
        </p:grpSpPr>
        <p:sp>
          <p:nvSpPr>
            <p:cNvPr id="18264" name="Google Shape;18264;p86"/>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6"/>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6"/>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6"/>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6"/>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6"/>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6"/>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6"/>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6"/>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6"/>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6"/>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6"/>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6"/>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6"/>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6"/>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6"/>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6"/>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6"/>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6"/>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6"/>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6"/>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6"/>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6"/>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6"/>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8" name="Google Shape;18288;p86"/>
          <p:cNvGrpSpPr/>
          <p:nvPr/>
        </p:nvGrpSpPr>
        <p:grpSpPr>
          <a:xfrm>
            <a:off x="5803988" y="4115682"/>
            <a:ext cx="274550" cy="354728"/>
            <a:chOff x="5803988" y="4268082"/>
            <a:chExt cx="274550" cy="354728"/>
          </a:xfrm>
        </p:grpSpPr>
        <p:sp>
          <p:nvSpPr>
            <p:cNvPr id="18289" name="Google Shape;18289;p86"/>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6"/>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6"/>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6"/>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6"/>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6"/>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6"/>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6"/>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6"/>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6"/>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6"/>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6"/>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6"/>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6"/>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6"/>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86"/>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6"/>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6"/>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6"/>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6"/>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6"/>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6"/>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1" name="Google Shape;18311;p86"/>
          <p:cNvGrpSpPr/>
          <p:nvPr/>
        </p:nvGrpSpPr>
        <p:grpSpPr>
          <a:xfrm>
            <a:off x="5352349" y="4115682"/>
            <a:ext cx="274550" cy="354728"/>
            <a:chOff x="5352349" y="4268082"/>
            <a:chExt cx="274550" cy="354728"/>
          </a:xfrm>
        </p:grpSpPr>
        <p:sp>
          <p:nvSpPr>
            <p:cNvPr id="18312" name="Google Shape;18312;p86"/>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6"/>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6"/>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6"/>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6"/>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6"/>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6"/>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6"/>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86"/>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6"/>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6"/>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6"/>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6"/>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6"/>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6"/>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6"/>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6"/>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6"/>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6"/>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6"/>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6"/>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6"/>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4" name="Google Shape;18334;p86"/>
          <p:cNvGrpSpPr/>
          <p:nvPr/>
        </p:nvGrpSpPr>
        <p:grpSpPr>
          <a:xfrm>
            <a:off x="7606826" y="2266890"/>
            <a:ext cx="274550" cy="354728"/>
            <a:chOff x="7606826" y="2419290"/>
            <a:chExt cx="274550" cy="354728"/>
          </a:xfrm>
        </p:grpSpPr>
        <p:sp>
          <p:nvSpPr>
            <p:cNvPr id="18335" name="Google Shape;18335;p8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8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0" name="Google Shape;18350;p86"/>
          <p:cNvGrpSpPr/>
          <p:nvPr/>
        </p:nvGrpSpPr>
        <p:grpSpPr>
          <a:xfrm>
            <a:off x="7156182" y="2266890"/>
            <a:ext cx="274550" cy="354728"/>
            <a:chOff x="7156182" y="2419290"/>
            <a:chExt cx="274550" cy="354728"/>
          </a:xfrm>
        </p:grpSpPr>
        <p:sp>
          <p:nvSpPr>
            <p:cNvPr id="18351" name="Google Shape;18351;p86"/>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6"/>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6"/>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6"/>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6"/>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6"/>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6"/>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6"/>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6"/>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6"/>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6"/>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6"/>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6"/>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6"/>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6"/>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6" name="Google Shape;18366;p86"/>
          <p:cNvGrpSpPr/>
          <p:nvPr/>
        </p:nvGrpSpPr>
        <p:grpSpPr>
          <a:xfrm>
            <a:off x="6705276" y="2266890"/>
            <a:ext cx="274812" cy="354728"/>
            <a:chOff x="6705276" y="2419290"/>
            <a:chExt cx="274812" cy="354728"/>
          </a:xfrm>
        </p:grpSpPr>
        <p:sp>
          <p:nvSpPr>
            <p:cNvPr id="18367" name="Google Shape;18367;p8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6"/>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6"/>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6"/>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6"/>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6"/>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6"/>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6"/>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6"/>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6"/>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6"/>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6"/>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6"/>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6"/>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6"/>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5" name="Google Shape;18395;p86"/>
          <p:cNvGrpSpPr/>
          <p:nvPr/>
        </p:nvGrpSpPr>
        <p:grpSpPr>
          <a:xfrm>
            <a:off x="4902936" y="2266890"/>
            <a:ext cx="274576" cy="354728"/>
            <a:chOff x="4902936" y="2419290"/>
            <a:chExt cx="274576" cy="354728"/>
          </a:xfrm>
        </p:grpSpPr>
        <p:sp>
          <p:nvSpPr>
            <p:cNvPr id="18396" name="Google Shape;18396;p86"/>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6"/>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6"/>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6"/>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86"/>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6"/>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6"/>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6"/>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6"/>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6"/>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6"/>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6"/>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6"/>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6"/>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6"/>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86"/>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86"/>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6"/>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86"/>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6"/>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6" name="Google Shape;18416;p86"/>
          <p:cNvGrpSpPr/>
          <p:nvPr/>
        </p:nvGrpSpPr>
        <p:grpSpPr>
          <a:xfrm>
            <a:off x="7608056" y="3193394"/>
            <a:ext cx="270334" cy="354754"/>
            <a:chOff x="7608056" y="3345794"/>
            <a:chExt cx="270334" cy="354754"/>
          </a:xfrm>
        </p:grpSpPr>
        <p:sp>
          <p:nvSpPr>
            <p:cNvPr id="18417" name="Google Shape;18417;p86"/>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6"/>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6"/>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6"/>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6"/>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6"/>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6"/>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6"/>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6"/>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6"/>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6"/>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6"/>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6"/>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6"/>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86"/>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86"/>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86"/>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6"/>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6"/>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6" name="Google Shape;18436;p86"/>
          <p:cNvGrpSpPr/>
          <p:nvPr/>
        </p:nvGrpSpPr>
        <p:grpSpPr>
          <a:xfrm>
            <a:off x="6712765" y="4115682"/>
            <a:ext cx="263316" cy="354728"/>
            <a:chOff x="6712765" y="4268082"/>
            <a:chExt cx="263316" cy="354728"/>
          </a:xfrm>
        </p:grpSpPr>
        <p:sp>
          <p:nvSpPr>
            <p:cNvPr id="18437" name="Google Shape;18437;p86"/>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6"/>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6"/>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6"/>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86"/>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6"/>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6"/>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6"/>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6"/>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6"/>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6"/>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86"/>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6"/>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86"/>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86"/>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6"/>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3" name="Google Shape;18453;p86"/>
          <p:cNvGrpSpPr/>
          <p:nvPr/>
        </p:nvGrpSpPr>
        <p:grpSpPr>
          <a:xfrm>
            <a:off x="5359341" y="2266759"/>
            <a:ext cx="262819" cy="354859"/>
            <a:chOff x="5359341" y="2419159"/>
            <a:chExt cx="262819" cy="354859"/>
          </a:xfrm>
        </p:grpSpPr>
        <p:sp>
          <p:nvSpPr>
            <p:cNvPr id="18454" name="Google Shape;18454;p86"/>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6"/>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6"/>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6"/>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6"/>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6"/>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6"/>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6"/>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6"/>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6"/>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6"/>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6"/>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6"/>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6"/>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6"/>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6"/>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6"/>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86"/>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6"/>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6"/>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6"/>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86"/>
          <p:cNvGrpSpPr/>
          <p:nvPr/>
        </p:nvGrpSpPr>
        <p:grpSpPr>
          <a:xfrm>
            <a:off x="6709282" y="3637806"/>
            <a:ext cx="263316" cy="354493"/>
            <a:chOff x="6709282" y="3790206"/>
            <a:chExt cx="263316" cy="354493"/>
          </a:xfrm>
        </p:grpSpPr>
        <p:sp>
          <p:nvSpPr>
            <p:cNvPr id="18476" name="Google Shape;18476;p86"/>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86"/>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6"/>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6"/>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6"/>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6"/>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6"/>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6"/>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6"/>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6"/>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6"/>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6"/>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6"/>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6"/>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6"/>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6"/>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2" name="Google Shape;18492;p86"/>
          <p:cNvGrpSpPr/>
          <p:nvPr/>
        </p:nvGrpSpPr>
        <p:grpSpPr>
          <a:xfrm>
            <a:off x="6260629" y="2266890"/>
            <a:ext cx="263055" cy="354493"/>
            <a:chOff x="6260629" y="2419290"/>
            <a:chExt cx="263055" cy="354493"/>
          </a:xfrm>
        </p:grpSpPr>
        <p:sp>
          <p:nvSpPr>
            <p:cNvPr id="18493" name="Google Shape;18493;p86"/>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86"/>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86"/>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6"/>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6"/>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6"/>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6"/>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6"/>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6"/>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6"/>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6"/>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6"/>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6"/>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6"/>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6"/>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8" name="Google Shape;18508;p86"/>
          <p:cNvGrpSpPr/>
          <p:nvPr/>
        </p:nvGrpSpPr>
        <p:grpSpPr>
          <a:xfrm>
            <a:off x="6260864" y="2727511"/>
            <a:ext cx="263343" cy="354754"/>
            <a:chOff x="6260864" y="2879911"/>
            <a:chExt cx="263343" cy="354754"/>
          </a:xfrm>
        </p:grpSpPr>
        <p:sp>
          <p:nvSpPr>
            <p:cNvPr id="18509" name="Google Shape;18509;p86"/>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6"/>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6"/>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86"/>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86"/>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6"/>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6"/>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6"/>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6"/>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6"/>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86"/>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86"/>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6"/>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6"/>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6"/>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6"/>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6"/>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6"/>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7" name="Google Shape;18527;p86"/>
          <p:cNvGrpSpPr/>
          <p:nvPr/>
        </p:nvGrpSpPr>
        <p:grpSpPr>
          <a:xfrm>
            <a:off x="8062968" y="2266890"/>
            <a:ext cx="263316" cy="354728"/>
            <a:chOff x="8062968" y="2419290"/>
            <a:chExt cx="263316" cy="354728"/>
          </a:xfrm>
        </p:grpSpPr>
        <p:sp>
          <p:nvSpPr>
            <p:cNvPr id="18528" name="Google Shape;18528;p8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8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8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5" name="Google Shape;18545;p86"/>
          <p:cNvGrpSpPr/>
          <p:nvPr/>
        </p:nvGrpSpPr>
        <p:grpSpPr>
          <a:xfrm>
            <a:off x="5809723" y="2266890"/>
            <a:ext cx="263316" cy="354728"/>
            <a:chOff x="5809723" y="2419290"/>
            <a:chExt cx="263316" cy="354728"/>
          </a:xfrm>
        </p:grpSpPr>
        <p:sp>
          <p:nvSpPr>
            <p:cNvPr id="18546" name="Google Shape;18546;p86"/>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6"/>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6"/>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6"/>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6"/>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6"/>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86"/>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6"/>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6"/>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86"/>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86"/>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6"/>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6"/>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6"/>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86"/>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6"/>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6"/>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3" name="Google Shape;18563;p86"/>
          <p:cNvGrpSpPr/>
          <p:nvPr/>
        </p:nvGrpSpPr>
        <p:grpSpPr>
          <a:xfrm>
            <a:off x="7606826" y="1350599"/>
            <a:ext cx="263552" cy="354754"/>
            <a:chOff x="7606826" y="1502999"/>
            <a:chExt cx="263552" cy="354754"/>
          </a:xfrm>
        </p:grpSpPr>
        <p:sp>
          <p:nvSpPr>
            <p:cNvPr id="18564" name="Google Shape;18564;p86"/>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6"/>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6"/>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6"/>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6"/>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6"/>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6"/>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86"/>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6"/>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6"/>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86"/>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86"/>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6"/>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6"/>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6"/>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6"/>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6"/>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6"/>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2" name="Google Shape;18582;p86"/>
          <p:cNvGrpSpPr/>
          <p:nvPr/>
        </p:nvGrpSpPr>
        <p:grpSpPr>
          <a:xfrm>
            <a:off x="8060455" y="3637675"/>
            <a:ext cx="264076" cy="354623"/>
            <a:chOff x="8060455" y="3790075"/>
            <a:chExt cx="264076" cy="354623"/>
          </a:xfrm>
        </p:grpSpPr>
        <p:sp>
          <p:nvSpPr>
            <p:cNvPr id="18583" name="Google Shape;18583;p86"/>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86"/>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6"/>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6"/>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6"/>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6"/>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86"/>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6"/>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6"/>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6"/>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6"/>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6"/>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6"/>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6"/>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6"/>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6"/>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6"/>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86"/>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86"/>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6"/>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6"/>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6"/>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6"/>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6" name="Google Shape;18606;p86"/>
          <p:cNvGrpSpPr/>
          <p:nvPr/>
        </p:nvGrpSpPr>
        <p:grpSpPr>
          <a:xfrm>
            <a:off x="7614550" y="2727511"/>
            <a:ext cx="263316" cy="354754"/>
            <a:chOff x="7614550" y="2879911"/>
            <a:chExt cx="263316" cy="354754"/>
          </a:xfrm>
        </p:grpSpPr>
        <p:sp>
          <p:nvSpPr>
            <p:cNvPr id="18607" name="Google Shape;18607;p86"/>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6"/>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6"/>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6"/>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6"/>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86"/>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86"/>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6"/>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6"/>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6"/>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6"/>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6"/>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86"/>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6"/>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6"/>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6"/>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6"/>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6"/>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6"/>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6" name="Google Shape;18626;p86"/>
          <p:cNvGrpSpPr/>
          <p:nvPr/>
        </p:nvGrpSpPr>
        <p:grpSpPr>
          <a:xfrm>
            <a:off x="4900684" y="4115787"/>
            <a:ext cx="274576" cy="354623"/>
            <a:chOff x="4900684" y="4268187"/>
            <a:chExt cx="274576" cy="354623"/>
          </a:xfrm>
        </p:grpSpPr>
        <p:sp>
          <p:nvSpPr>
            <p:cNvPr id="18627" name="Google Shape;18627;p86"/>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6"/>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6"/>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6"/>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86"/>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86"/>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6"/>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6"/>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6"/>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6"/>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6"/>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6"/>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6"/>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6"/>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6"/>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2" name="Google Shape;18642;p86"/>
          <p:cNvGrpSpPr/>
          <p:nvPr/>
        </p:nvGrpSpPr>
        <p:grpSpPr>
          <a:xfrm>
            <a:off x="7161654" y="3193394"/>
            <a:ext cx="263343" cy="354754"/>
            <a:chOff x="7161654" y="3345794"/>
            <a:chExt cx="263343" cy="354754"/>
          </a:xfrm>
        </p:grpSpPr>
        <p:sp>
          <p:nvSpPr>
            <p:cNvPr id="18643" name="Google Shape;18643;p86"/>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6"/>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6"/>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6"/>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6"/>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86"/>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86"/>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6"/>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6"/>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6"/>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86"/>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86"/>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6"/>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6"/>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86"/>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6"/>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6"/>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6"/>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6"/>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2" name="Google Shape;18662;p86"/>
          <p:cNvGrpSpPr/>
          <p:nvPr/>
        </p:nvGrpSpPr>
        <p:grpSpPr>
          <a:xfrm>
            <a:off x="6711770" y="3193394"/>
            <a:ext cx="263081" cy="354754"/>
            <a:chOff x="6711770" y="3345794"/>
            <a:chExt cx="263081" cy="354754"/>
          </a:xfrm>
        </p:grpSpPr>
        <p:sp>
          <p:nvSpPr>
            <p:cNvPr id="18663" name="Google Shape;18663;p86"/>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6"/>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6"/>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6"/>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86"/>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86"/>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6"/>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6"/>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86"/>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86"/>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6"/>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86"/>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86"/>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86"/>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6"/>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6"/>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6"/>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0" name="Google Shape;18680;p86"/>
          <p:cNvGrpSpPr/>
          <p:nvPr/>
        </p:nvGrpSpPr>
        <p:grpSpPr>
          <a:xfrm>
            <a:off x="7163409" y="2727851"/>
            <a:ext cx="263316" cy="354414"/>
            <a:chOff x="7163409" y="2880251"/>
            <a:chExt cx="263316" cy="354414"/>
          </a:xfrm>
        </p:grpSpPr>
        <p:sp>
          <p:nvSpPr>
            <p:cNvPr id="18681" name="Google Shape;18681;p86"/>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6"/>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6"/>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6"/>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86"/>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86"/>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6"/>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6"/>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6"/>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6"/>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6"/>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6"/>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3" name="Google Shape;18693;p86"/>
          <p:cNvGrpSpPr/>
          <p:nvPr/>
        </p:nvGrpSpPr>
        <p:grpSpPr>
          <a:xfrm>
            <a:off x="6712032" y="2727772"/>
            <a:ext cx="263316" cy="354493"/>
            <a:chOff x="6712032" y="2880172"/>
            <a:chExt cx="263316" cy="354493"/>
          </a:xfrm>
        </p:grpSpPr>
        <p:sp>
          <p:nvSpPr>
            <p:cNvPr id="18694" name="Google Shape;18694;p8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8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8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86"/>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86"/>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86"/>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8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8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8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8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8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8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86"/>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86"/>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86"/>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6"/>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6"/>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6"/>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8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5" name="Google Shape;18715;p86"/>
          <p:cNvGrpSpPr/>
          <p:nvPr/>
        </p:nvGrpSpPr>
        <p:grpSpPr>
          <a:xfrm>
            <a:off x="6261624" y="3193394"/>
            <a:ext cx="263316" cy="354754"/>
            <a:chOff x="6261624" y="3345794"/>
            <a:chExt cx="263316" cy="354754"/>
          </a:xfrm>
        </p:grpSpPr>
        <p:sp>
          <p:nvSpPr>
            <p:cNvPr id="18716" name="Google Shape;18716;p86"/>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6"/>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6"/>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6"/>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6"/>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86"/>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86"/>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6"/>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86"/>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86"/>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6"/>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6"/>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6"/>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6"/>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86"/>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86"/>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6"/>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86"/>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86"/>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86"/>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86"/>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86"/>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6"/>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6"/>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6"/>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6"/>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6"/>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6"/>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4" name="Google Shape;18744;p86"/>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45" name="Google Shape;18745;p86"/>
          <p:cNvGrpSpPr/>
          <p:nvPr/>
        </p:nvGrpSpPr>
        <p:grpSpPr>
          <a:xfrm>
            <a:off x="5811739" y="3193394"/>
            <a:ext cx="263316" cy="354754"/>
            <a:chOff x="5811739" y="3345794"/>
            <a:chExt cx="263316" cy="354754"/>
          </a:xfrm>
        </p:grpSpPr>
        <p:sp>
          <p:nvSpPr>
            <p:cNvPr id="18746" name="Google Shape;18746;p86"/>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6"/>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6"/>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6"/>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6"/>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86"/>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86"/>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6"/>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86"/>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86"/>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6"/>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86"/>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86"/>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86"/>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86"/>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86"/>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6"/>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86"/>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86"/>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86"/>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86"/>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7" name="Google Shape;18767;p86"/>
          <p:cNvGrpSpPr/>
          <p:nvPr/>
        </p:nvGrpSpPr>
        <p:grpSpPr>
          <a:xfrm>
            <a:off x="5363818" y="3193394"/>
            <a:ext cx="259074" cy="354493"/>
            <a:chOff x="5363818" y="3345794"/>
            <a:chExt cx="259074" cy="354493"/>
          </a:xfrm>
        </p:grpSpPr>
        <p:sp>
          <p:nvSpPr>
            <p:cNvPr id="18768" name="Google Shape;18768;p86"/>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6"/>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86"/>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6"/>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6"/>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86"/>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86"/>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6"/>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86"/>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86"/>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86"/>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86"/>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6"/>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6"/>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6"/>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6"/>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6"/>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6"/>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86"/>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86"/>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86"/>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6"/>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86"/>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6"/>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6"/>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3" name="Google Shape;18793;p86"/>
          <p:cNvGrpSpPr/>
          <p:nvPr/>
        </p:nvGrpSpPr>
        <p:grpSpPr>
          <a:xfrm>
            <a:off x="4912939" y="3193263"/>
            <a:ext cx="261326" cy="354885"/>
            <a:chOff x="4912939" y="3345663"/>
            <a:chExt cx="261326" cy="354885"/>
          </a:xfrm>
        </p:grpSpPr>
        <p:sp>
          <p:nvSpPr>
            <p:cNvPr id="18794" name="Google Shape;18794;p86"/>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86"/>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6"/>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86"/>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6"/>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86"/>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86"/>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86"/>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86"/>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86"/>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6"/>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6"/>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86"/>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6"/>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6"/>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86"/>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86"/>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86"/>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86"/>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86"/>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86"/>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5" name="Google Shape;18815;p86"/>
          <p:cNvGrpSpPr/>
          <p:nvPr/>
        </p:nvGrpSpPr>
        <p:grpSpPr>
          <a:xfrm>
            <a:off x="5809723" y="2727511"/>
            <a:ext cx="263081" cy="355016"/>
            <a:chOff x="5809723" y="2879911"/>
            <a:chExt cx="263081" cy="355016"/>
          </a:xfrm>
        </p:grpSpPr>
        <p:sp>
          <p:nvSpPr>
            <p:cNvPr id="18816" name="Google Shape;18816;p86"/>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86"/>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6"/>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86"/>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86"/>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6"/>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86"/>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86"/>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6"/>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86"/>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86"/>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6"/>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86"/>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86"/>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86"/>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86"/>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86"/>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6"/>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6"/>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86"/>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86"/>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6"/>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8" name="Google Shape;18838;p86"/>
          <p:cNvGrpSpPr/>
          <p:nvPr/>
        </p:nvGrpSpPr>
        <p:grpSpPr>
          <a:xfrm>
            <a:off x="7616069" y="4115656"/>
            <a:ext cx="263316" cy="354754"/>
            <a:chOff x="7616069" y="4268056"/>
            <a:chExt cx="263316" cy="354754"/>
          </a:xfrm>
        </p:grpSpPr>
        <p:sp>
          <p:nvSpPr>
            <p:cNvPr id="18839" name="Google Shape;18839;p86"/>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6"/>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6"/>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6"/>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6"/>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86"/>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86"/>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86"/>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86"/>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6"/>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6"/>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6"/>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6"/>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6"/>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6"/>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6"/>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86"/>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6"/>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86"/>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86"/>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6"/>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0" name="Google Shape;18860;p86"/>
          <p:cNvGrpSpPr/>
          <p:nvPr/>
        </p:nvGrpSpPr>
        <p:grpSpPr>
          <a:xfrm>
            <a:off x="7164404" y="4115918"/>
            <a:ext cx="263316" cy="354493"/>
            <a:chOff x="7164404" y="4268318"/>
            <a:chExt cx="263316" cy="354493"/>
          </a:xfrm>
        </p:grpSpPr>
        <p:sp>
          <p:nvSpPr>
            <p:cNvPr id="18861" name="Google Shape;18861;p86"/>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86"/>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86"/>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86"/>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86"/>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6"/>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6"/>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6"/>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6"/>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6"/>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6"/>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6"/>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6"/>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6"/>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6"/>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86"/>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7" name="Google Shape;18877;p86"/>
          <p:cNvGrpSpPr/>
          <p:nvPr/>
        </p:nvGrpSpPr>
        <p:grpSpPr>
          <a:xfrm>
            <a:off x="5358346" y="2727511"/>
            <a:ext cx="263316" cy="354754"/>
            <a:chOff x="5358346" y="2879911"/>
            <a:chExt cx="263316" cy="354754"/>
          </a:xfrm>
        </p:grpSpPr>
        <p:sp>
          <p:nvSpPr>
            <p:cNvPr id="18878" name="Google Shape;18878;p86"/>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6"/>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6"/>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6"/>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6"/>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86"/>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86"/>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6"/>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86"/>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86"/>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86"/>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6"/>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86"/>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6"/>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6"/>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6"/>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86"/>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86"/>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6"/>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86"/>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86"/>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9" name="Google Shape;18899;p86"/>
          <p:cNvGrpSpPr/>
          <p:nvPr/>
        </p:nvGrpSpPr>
        <p:grpSpPr>
          <a:xfrm>
            <a:off x="8061450" y="3193342"/>
            <a:ext cx="263316" cy="354807"/>
            <a:chOff x="8061450" y="3345742"/>
            <a:chExt cx="263316" cy="354807"/>
          </a:xfrm>
        </p:grpSpPr>
        <p:sp>
          <p:nvSpPr>
            <p:cNvPr id="18900" name="Google Shape;18900;p86"/>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6"/>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6"/>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86"/>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86"/>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86"/>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86"/>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86"/>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6"/>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6"/>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86"/>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86"/>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6"/>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6"/>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6"/>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6"/>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6" name="Google Shape;18916;p86"/>
          <p:cNvGrpSpPr/>
          <p:nvPr/>
        </p:nvGrpSpPr>
        <p:grpSpPr>
          <a:xfrm>
            <a:off x="8065953" y="2727511"/>
            <a:ext cx="263081" cy="354754"/>
            <a:chOff x="8065953" y="2879911"/>
            <a:chExt cx="263081" cy="354754"/>
          </a:xfrm>
        </p:grpSpPr>
        <p:sp>
          <p:nvSpPr>
            <p:cNvPr id="18917" name="Google Shape;18917;p86"/>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6"/>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6"/>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6"/>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86"/>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86"/>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86"/>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86"/>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6"/>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6"/>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6"/>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6"/>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6"/>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6"/>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6"/>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6"/>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3" name="Google Shape;18933;p86"/>
          <p:cNvGrpSpPr/>
          <p:nvPr/>
        </p:nvGrpSpPr>
        <p:grpSpPr>
          <a:xfrm>
            <a:off x="8064199" y="4115918"/>
            <a:ext cx="270308" cy="354493"/>
            <a:chOff x="8064199" y="4268318"/>
            <a:chExt cx="270308" cy="354493"/>
          </a:xfrm>
        </p:grpSpPr>
        <p:sp>
          <p:nvSpPr>
            <p:cNvPr id="18934" name="Google Shape;18934;p86"/>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6"/>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86"/>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6"/>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6"/>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86"/>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86"/>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6"/>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6"/>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86"/>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86"/>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86"/>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86"/>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86"/>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86"/>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86"/>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52" name="Google Shape;18952;p86"/>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8953" name="Google Shape;18953;p86"/>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57" name="Shape 18957"/>
        <p:cNvGrpSpPr/>
        <p:nvPr/>
      </p:nvGrpSpPr>
      <p:grpSpPr>
        <a:xfrm>
          <a:off x="0" y="0"/>
          <a:ext cx="0" cy="0"/>
          <a:chOff x="0" y="0"/>
          <a:chExt cx="0" cy="0"/>
        </a:xfrm>
      </p:grpSpPr>
      <p:grpSp>
        <p:nvGrpSpPr>
          <p:cNvPr id="18958" name="Google Shape;18958;p87"/>
          <p:cNvGrpSpPr/>
          <p:nvPr/>
        </p:nvGrpSpPr>
        <p:grpSpPr>
          <a:xfrm>
            <a:off x="3511608" y="3163570"/>
            <a:ext cx="381482" cy="366926"/>
            <a:chOff x="3511608" y="3348218"/>
            <a:chExt cx="381482" cy="366926"/>
          </a:xfrm>
        </p:grpSpPr>
        <p:sp>
          <p:nvSpPr>
            <p:cNvPr id="18959" name="Google Shape;18959;p87"/>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87"/>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87"/>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87"/>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87"/>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87"/>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87"/>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87"/>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87"/>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87"/>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87"/>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87"/>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87"/>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87"/>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3" name="Google Shape;18973;p87"/>
          <p:cNvGrpSpPr/>
          <p:nvPr/>
        </p:nvGrpSpPr>
        <p:grpSpPr>
          <a:xfrm>
            <a:off x="1849816" y="3622692"/>
            <a:ext cx="163616" cy="366665"/>
            <a:chOff x="1849816" y="3807339"/>
            <a:chExt cx="163616" cy="366665"/>
          </a:xfrm>
        </p:grpSpPr>
        <p:sp>
          <p:nvSpPr>
            <p:cNvPr id="18974" name="Google Shape;18974;p87"/>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87"/>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87"/>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87"/>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87"/>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87"/>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87"/>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87"/>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87"/>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87"/>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87"/>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87"/>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87"/>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87"/>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8" name="Google Shape;18988;p87"/>
          <p:cNvGrpSpPr/>
          <p:nvPr/>
        </p:nvGrpSpPr>
        <p:grpSpPr>
          <a:xfrm>
            <a:off x="2274757" y="3622666"/>
            <a:ext cx="202292" cy="366430"/>
            <a:chOff x="2274757" y="3807313"/>
            <a:chExt cx="202292" cy="366430"/>
          </a:xfrm>
        </p:grpSpPr>
        <p:sp>
          <p:nvSpPr>
            <p:cNvPr id="18989" name="Google Shape;18989;p87"/>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87"/>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87"/>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87"/>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87"/>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87"/>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87"/>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87"/>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87"/>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87"/>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9" name="Google Shape;18999;p87"/>
          <p:cNvGrpSpPr/>
          <p:nvPr/>
        </p:nvGrpSpPr>
        <p:grpSpPr>
          <a:xfrm>
            <a:off x="3972716" y="3163570"/>
            <a:ext cx="366404" cy="366665"/>
            <a:chOff x="3972716" y="3348218"/>
            <a:chExt cx="366404" cy="366665"/>
          </a:xfrm>
        </p:grpSpPr>
        <p:sp>
          <p:nvSpPr>
            <p:cNvPr id="19000" name="Google Shape;19000;p87"/>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87"/>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87"/>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87"/>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87"/>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87"/>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87"/>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87"/>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87"/>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87"/>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87"/>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87"/>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2" name="Google Shape;19012;p87"/>
          <p:cNvGrpSpPr/>
          <p:nvPr/>
        </p:nvGrpSpPr>
        <p:grpSpPr>
          <a:xfrm>
            <a:off x="866528" y="3163701"/>
            <a:ext cx="317405" cy="366534"/>
            <a:chOff x="866528" y="3348348"/>
            <a:chExt cx="317405" cy="366534"/>
          </a:xfrm>
        </p:grpSpPr>
        <p:sp>
          <p:nvSpPr>
            <p:cNvPr id="19013" name="Google Shape;19013;p87"/>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87"/>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87"/>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87"/>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87"/>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87"/>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87"/>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87"/>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1" name="Google Shape;19021;p87"/>
          <p:cNvGrpSpPr/>
          <p:nvPr/>
        </p:nvGrpSpPr>
        <p:grpSpPr>
          <a:xfrm>
            <a:off x="1316818" y="3163648"/>
            <a:ext cx="310872" cy="366848"/>
            <a:chOff x="1316818" y="3348296"/>
            <a:chExt cx="310872" cy="366848"/>
          </a:xfrm>
        </p:grpSpPr>
        <p:sp>
          <p:nvSpPr>
            <p:cNvPr id="19022" name="Google Shape;19022;p87"/>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87"/>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87"/>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87"/>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87"/>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87"/>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87"/>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87"/>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87"/>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87"/>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87"/>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87"/>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87"/>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87"/>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87"/>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87"/>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87"/>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87"/>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87"/>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87"/>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87"/>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87"/>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87"/>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87"/>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6" name="Google Shape;19046;p87"/>
          <p:cNvGrpSpPr/>
          <p:nvPr/>
        </p:nvGrpSpPr>
        <p:grpSpPr>
          <a:xfrm>
            <a:off x="3105248" y="3163596"/>
            <a:ext cx="305620" cy="366430"/>
            <a:chOff x="3105248" y="3348244"/>
            <a:chExt cx="305620" cy="366430"/>
          </a:xfrm>
        </p:grpSpPr>
        <p:sp>
          <p:nvSpPr>
            <p:cNvPr id="19047" name="Google Shape;19047;p87"/>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87"/>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87"/>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87"/>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87"/>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87"/>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87"/>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4" name="Google Shape;19054;p87"/>
          <p:cNvGrpSpPr/>
          <p:nvPr/>
        </p:nvGrpSpPr>
        <p:grpSpPr>
          <a:xfrm>
            <a:off x="2661988" y="3163570"/>
            <a:ext cx="304078" cy="366665"/>
            <a:chOff x="2661988" y="3348218"/>
            <a:chExt cx="304078" cy="366665"/>
          </a:xfrm>
        </p:grpSpPr>
        <p:sp>
          <p:nvSpPr>
            <p:cNvPr id="19055" name="Google Shape;19055;p87"/>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87"/>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87"/>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87"/>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87"/>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87"/>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87"/>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87"/>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87"/>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87"/>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87"/>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87"/>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87"/>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87"/>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87"/>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87"/>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87"/>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87"/>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87"/>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4" name="Google Shape;19074;p87"/>
          <p:cNvGrpSpPr/>
          <p:nvPr/>
        </p:nvGrpSpPr>
        <p:grpSpPr>
          <a:xfrm>
            <a:off x="2212927" y="3164249"/>
            <a:ext cx="307606" cy="366482"/>
            <a:chOff x="2212927" y="3348897"/>
            <a:chExt cx="307606" cy="366482"/>
          </a:xfrm>
        </p:grpSpPr>
        <p:sp>
          <p:nvSpPr>
            <p:cNvPr id="19075" name="Google Shape;19075;p87"/>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87"/>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87"/>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87"/>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87"/>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87"/>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87"/>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87"/>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87"/>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87"/>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5" name="Google Shape;19085;p87"/>
          <p:cNvGrpSpPr/>
          <p:nvPr/>
        </p:nvGrpSpPr>
        <p:grpSpPr>
          <a:xfrm>
            <a:off x="1764389" y="3163570"/>
            <a:ext cx="310114" cy="366665"/>
            <a:chOff x="1764389" y="3348218"/>
            <a:chExt cx="310114" cy="366665"/>
          </a:xfrm>
        </p:grpSpPr>
        <p:sp>
          <p:nvSpPr>
            <p:cNvPr id="19086" name="Google Shape;19086;p87"/>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87"/>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87"/>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87"/>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87"/>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87"/>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87"/>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87"/>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87"/>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87"/>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87"/>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87"/>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87"/>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87"/>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87"/>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87"/>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87"/>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87"/>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87"/>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87"/>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6" name="Google Shape;19106;p87"/>
          <p:cNvGrpSpPr/>
          <p:nvPr/>
        </p:nvGrpSpPr>
        <p:grpSpPr>
          <a:xfrm>
            <a:off x="2777572" y="3622640"/>
            <a:ext cx="81716" cy="366717"/>
            <a:chOff x="2777572" y="3807287"/>
            <a:chExt cx="81716" cy="366717"/>
          </a:xfrm>
        </p:grpSpPr>
        <p:sp>
          <p:nvSpPr>
            <p:cNvPr id="19107" name="Google Shape;19107;p87"/>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87"/>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87"/>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87"/>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87"/>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87"/>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87"/>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87"/>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87"/>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87"/>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87"/>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8" name="Google Shape;19118;p87"/>
          <p:cNvGrpSpPr/>
          <p:nvPr/>
        </p:nvGrpSpPr>
        <p:grpSpPr>
          <a:xfrm>
            <a:off x="3934014" y="4145133"/>
            <a:ext cx="366665" cy="256334"/>
            <a:chOff x="3934014" y="4329780"/>
            <a:chExt cx="366665" cy="256334"/>
          </a:xfrm>
        </p:grpSpPr>
        <p:sp>
          <p:nvSpPr>
            <p:cNvPr id="19119" name="Google Shape;19119;p87"/>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87"/>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87"/>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87"/>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87"/>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87"/>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87"/>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87"/>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87"/>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87"/>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87"/>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87"/>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87"/>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2" name="Google Shape;19132;p87"/>
          <p:cNvGrpSpPr/>
          <p:nvPr/>
        </p:nvGrpSpPr>
        <p:grpSpPr>
          <a:xfrm>
            <a:off x="947670" y="3622692"/>
            <a:ext cx="194295" cy="366404"/>
            <a:chOff x="947670" y="3807339"/>
            <a:chExt cx="194295" cy="366404"/>
          </a:xfrm>
        </p:grpSpPr>
        <p:sp>
          <p:nvSpPr>
            <p:cNvPr id="19133" name="Google Shape;19133;p87"/>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87"/>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87"/>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87"/>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87"/>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87"/>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87"/>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87"/>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87"/>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87"/>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3" name="Google Shape;19143;p87"/>
          <p:cNvGrpSpPr/>
          <p:nvPr/>
        </p:nvGrpSpPr>
        <p:grpSpPr>
          <a:xfrm>
            <a:off x="3420379" y="4101910"/>
            <a:ext cx="368939" cy="342283"/>
            <a:chOff x="3420379" y="4286557"/>
            <a:chExt cx="368939" cy="342283"/>
          </a:xfrm>
        </p:grpSpPr>
        <p:sp>
          <p:nvSpPr>
            <p:cNvPr id="19144" name="Google Shape;19144;p87"/>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87"/>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87"/>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87"/>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87"/>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87"/>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87"/>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87"/>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87"/>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87"/>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87"/>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87"/>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87"/>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87"/>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87"/>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87"/>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0" name="Google Shape;19160;p87"/>
          <p:cNvGrpSpPr/>
          <p:nvPr/>
        </p:nvGrpSpPr>
        <p:grpSpPr>
          <a:xfrm>
            <a:off x="3965190" y="3657605"/>
            <a:ext cx="369801" cy="296813"/>
            <a:chOff x="3965190" y="3842252"/>
            <a:chExt cx="369801" cy="296813"/>
          </a:xfrm>
        </p:grpSpPr>
        <p:sp>
          <p:nvSpPr>
            <p:cNvPr id="19161" name="Google Shape;19161;p87"/>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87"/>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87"/>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87"/>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87"/>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87"/>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87"/>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87"/>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87"/>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87"/>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87"/>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87"/>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87"/>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87"/>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87"/>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87"/>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87"/>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87"/>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87"/>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8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8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2" name="Google Shape;19182;p87"/>
          <p:cNvGrpSpPr/>
          <p:nvPr/>
        </p:nvGrpSpPr>
        <p:grpSpPr>
          <a:xfrm>
            <a:off x="3506590" y="3649164"/>
            <a:ext cx="396796" cy="313407"/>
            <a:chOff x="3506590" y="3833812"/>
            <a:chExt cx="396796" cy="313407"/>
          </a:xfrm>
        </p:grpSpPr>
        <p:sp>
          <p:nvSpPr>
            <p:cNvPr id="19183" name="Google Shape;19183;p87"/>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87"/>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87"/>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6" name="Google Shape;19186;p87"/>
          <p:cNvGrpSpPr/>
          <p:nvPr/>
        </p:nvGrpSpPr>
        <p:grpSpPr>
          <a:xfrm>
            <a:off x="2769288" y="1780716"/>
            <a:ext cx="104556" cy="366665"/>
            <a:chOff x="2769288" y="1965364"/>
            <a:chExt cx="104556" cy="366665"/>
          </a:xfrm>
        </p:grpSpPr>
        <p:sp>
          <p:nvSpPr>
            <p:cNvPr id="19187" name="Google Shape;19187;p87"/>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87"/>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87"/>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87"/>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87"/>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87"/>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87"/>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87"/>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87"/>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87"/>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87"/>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87"/>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9" name="Google Shape;19199;p87"/>
          <p:cNvGrpSpPr/>
          <p:nvPr/>
        </p:nvGrpSpPr>
        <p:grpSpPr>
          <a:xfrm>
            <a:off x="3966679" y="1826213"/>
            <a:ext cx="367162" cy="275698"/>
            <a:chOff x="3966679" y="2010861"/>
            <a:chExt cx="367162" cy="275698"/>
          </a:xfrm>
        </p:grpSpPr>
        <p:sp>
          <p:nvSpPr>
            <p:cNvPr id="19200" name="Google Shape;19200;p87"/>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87"/>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87"/>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87"/>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4" name="Google Shape;19204;p87"/>
          <p:cNvGrpSpPr/>
          <p:nvPr/>
        </p:nvGrpSpPr>
        <p:grpSpPr>
          <a:xfrm>
            <a:off x="1752577" y="1840847"/>
            <a:ext cx="366404" cy="246220"/>
            <a:chOff x="1752577" y="2025495"/>
            <a:chExt cx="366404" cy="246220"/>
          </a:xfrm>
        </p:grpSpPr>
        <p:sp>
          <p:nvSpPr>
            <p:cNvPr id="19205" name="Google Shape;19205;p87"/>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87"/>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87"/>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87"/>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87"/>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87"/>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87"/>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87"/>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87"/>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87"/>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87"/>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87"/>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87"/>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87"/>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87"/>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87"/>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1" name="Google Shape;19221;p87"/>
          <p:cNvGrpSpPr/>
          <p:nvPr/>
        </p:nvGrpSpPr>
        <p:grpSpPr>
          <a:xfrm>
            <a:off x="1309553" y="1884933"/>
            <a:ext cx="366404" cy="158363"/>
            <a:chOff x="1309553" y="2069580"/>
            <a:chExt cx="366404" cy="158363"/>
          </a:xfrm>
        </p:grpSpPr>
        <p:sp>
          <p:nvSpPr>
            <p:cNvPr id="19222" name="Google Shape;19222;p87"/>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87"/>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87"/>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87"/>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87"/>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8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8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87"/>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87"/>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87"/>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87"/>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87"/>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87"/>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87"/>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87"/>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87"/>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87"/>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87"/>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87"/>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87"/>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87"/>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87"/>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87"/>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87"/>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87"/>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87"/>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8" name="Google Shape;19248;p87"/>
          <p:cNvGrpSpPr/>
          <p:nvPr/>
        </p:nvGrpSpPr>
        <p:grpSpPr>
          <a:xfrm>
            <a:off x="866528" y="1904114"/>
            <a:ext cx="366639" cy="119635"/>
            <a:chOff x="866528" y="2088762"/>
            <a:chExt cx="366639" cy="119635"/>
          </a:xfrm>
        </p:grpSpPr>
        <p:sp>
          <p:nvSpPr>
            <p:cNvPr id="19249" name="Google Shape;19249;p87"/>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87"/>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87"/>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87"/>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87"/>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87"/>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87"/>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87"/>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87"/>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87"/>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87"/>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87"/>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87"/>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87"/>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3" name="Google Shape;19263;p87"/>
          <p:cNvGrpSpPr/>
          <p:nvPr/>
        </p:nvGrpSpPr>
        <p:grpSpPr>
          <a:xfrm>
            <a:off x="2329269" y="1780664"/>
            <a:ext cx="98807" cy="366273"/>
            <a:chOff x="2329269" y="1965312"/>
            <a:chExt cx="98807" cy="366273"/>
          </a:xfrm>
        </p:grpSpPr>
        <p:sp>
          <p:nvSpPr>
            <p:cNvPr id="19264" name="Google Shape;19264;p87"/>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87"/>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87"/>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7" name="Google Shape;19267;p87"/>
          <p:cNvGrpSpPr/>
          <p:nvPr/>
        </p:nvGrpSpPr>
        <p:grpSpPr>
          <a:xfrm>
            <a:off x="3208053" y="1780324"/>
            <a:ext cx="112344" cy="366926"/>
            <a:chOff x="3208053" y="1964972"/>
            <a:chExt cx="112344" cy="366926"/>
          </a:xfrm>
        </p:grpSpPr>
        <p:sp>
          <p:nvSpPr>
            <p:cNvPr id="19268" name="Google Shape;19268;p87"/>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87"/>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87"/>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87"/>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87"/>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87"/>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4" name="Google Shape;19274;p87"/>
          <p:cNvGrpSpPr/>
          <p:nvPr/>
        </p:nvGrpSpPr>
        <p:grpSpPr>
          <a:xfrm>
            <a:off x="3225379" y="3622692"/>
            <a:ext cx="72413" cy="366404"/>
            <a:chOff x="3225379" y="3807339"/>
            <a:chExt cx="72413" cy="366404"/>
          </a:xfrm>
        </p:grpSpPr>
        <p:sp>
          <p:nvSpPr>
            <p:cNvPr id="19275" name="Google Shape;19275;p87"/>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87"/>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87"/>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87"/>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87"/>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87"/>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87"/>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87"/>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3" name="Google Shape;19283;p87"/>
          <p:cNvGrpSpPr/>
          <p:nvPr/>
        </p:nvGrpSpPr>
        <p:grpSpPr>
          <a:xfrm>
            <a:off x="3523916" y="1826448"/>
            <a:ext cx="366665" cy="275201"/>
            <a:chOff x="3523916" y="2011096"/>
            <a:chExt cx="366665" cy="275201"/>
          </a:xfrm>
        </p:grpSpPr>
        <p:sp>
          <p:nvSpPr>
            <p:cNvPr id="19284" name="Google Shape;19284;p87"/>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87"/>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87"/>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87"/>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87"/>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87"/>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87"/>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87"/>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87"/>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87"/>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87"/>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87"/>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87"/>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87"/>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87"/>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87"/>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87"/>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87"/>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87"/>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87"/>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4" name="Google Shape;19304;p87"/>
          <p:cNvGrpSpPr/>
          <p:nvPr/>
        </p:nvGrpSpPr>
        <p:grpSpPr>
          <a:xfrm>
            <a:off x="1742777" y="1315349"/>
            <a:ext cx="393791" cy="366744"/>
            <a:chOff x="1742777" y="1499997"/>
            <a:chExt cx="393791" cy="366744"/>
          </a:xfrm>
        </p:grpSpPr>
        <p:sp>
          <p:nvSpPr>
            <p:cNvPr id="19305" name="Google Shape;19305;p87"/>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87"/>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87"/>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87"/>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87"/>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87"/>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87"/>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87"/>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87"/>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87"/>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87"/>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87"/>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87"/>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87"/>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9" name="Google Shape;19319;p87"/>
          <p:cNvGrpSpPr/>
          <p:nvPr/>
        </p:nvGrpSpPr>
        <p:grpSpPr>
          <a:xfrm>
            <a:off x="4014449" y="1315349"/>
            <a:ext cx="319914" cy="366639"/>
            <a:chOff x="4014449" y="1499997"/>
            <a:chExt cx="319914" cy="366639"/>
          </a:xfrm>
        </p:grpSpPr>
        <p:sp>
          <p:nvSpPr>
            <p:cNvPr id="19320" name="Google Shape;19320;p87"/>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87"/>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87"/>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87"/>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87"/>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5" name="Google Shape;19325;p87"/>
          <p:cNvGrpSpPr/>
          <p:nvPr/>
        </p:nvGrpSpPr>
        <p:grpSpPr>
          <a:xfrm>
            <a:off x="866267" y="1406813"/>
            <a:ext cx="367397" cy="183711"/>
            <a:chOff x="866267" y="1591460"/>
            <a:chExt cx="367397" cy="183711"/>
          </a:xfrm>
        </p:grpSpPr>
        <p:sp>
          <p:nvSpPr>
            <p:cNvPr id="19326" name="Google Shape;19326;p87"/>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87"/>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87"/>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87"/>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87"/>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87"/>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87"/>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87"/>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87"/>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87"/>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87"/>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87"/>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87"/>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87"/>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87"/>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87"/>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87"/>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87"/>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4" name="Google Shape;19344;p87"/>
          <p:cNvGrpSpPr/>
          <p:nvPr/>
        </p:nvGrpSpPr>
        <p:grpSpPr>
          <a:xfrm>
            <a:off x="3117843" y="1315244"/>
            <a:ext cx="327440" cy="366744"/>
            <a:chOff x="3117843" y="1499892"/>
            <a:chExt cx="327440" cy="366744"/>
          </a:xfrm>
        </p:grpSpPr>
        <p:sp>
          <p:nvSpPr>
            <p:cNvPr id="19345" name="Google Shape;19345;p87"/>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87"/>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87"/>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87"/>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87"/>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87"/>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87"/>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2" name="Google Shape;19352;p87"/>
          <p:cNvGrpSpPr/>
          <p:nvPr/>
        </p:nvGrpSpPr>
        <p:grpSpPr>
          <a:xfrm>
            <a:off x="2667005" y="1315349"/>
            <a:ext cx="336770" cy="366639"/>
            <a:chOff x="2667005" y="1499997"/>
            <a:chExt cx="336770" cy="366639"/>
          </a:xfrm>
        </p:grpSpPr>
        <p:sp>
          <p:nvSpPr>
            <p:cNvPr id="19353" name="Google Shape;19353;p87"/>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87"/>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87"/>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87"/>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87"/>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87"/>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87"/>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87"/>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87"/>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87"/>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87"/>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87"/>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87"/>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87"/>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87"/>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87"/>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87"/>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87"/>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87"/>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2" name="Google Shape;19372;p87"/>
          <p:cNvGrpSpPr/>
          <p:nvPr/>
        </p:nvGrpSpPr>
        <p:grpSpPr>
          <a:xfrm>
            <a:off x="3564866" y="1315349"/>
            <a:ext cx="326473" cy="366639"/>
            <a:chOff x="3564866" y="1499997"/>
            <a:chExt cx="326473" cy="366639"/>
          </a:xfrm>
        </p:grpSpPr>
        <p:sp>
          <p:nvSpPr>
            <p:cNvPr id="19373" name="Google Shape;19373;p87"/>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87"/>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87"/>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87"/>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87"/>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87"/>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87"/>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87"/>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87"/>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2" name="Google Shape;19382;p87"/>
          <p:cNvGrpSpPr/>
          <p:nvPr/>
        </p:nvGrpSpPr>
        <p:grpSpPr>
          <a:xfrm>
            <a:off x="1314074" y="1315349"/>
            <a:ext cx="364392" cy="366639"/>
            <a:chOff x="1314074" y="1499997"/>
            <a:chExt cx="364392" cy="366639"/>
          </a:xfrm>
        </p:grpSpPr>
        <p:sp>
          <p:nvSpPr>
            <p:cNvPr id="19383" name="Google Shape;19383;p87"/>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87"/>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87"/>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87"/>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87"/>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87"/>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87"/>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87"/>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87"/>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87"/>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87"/>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87"/>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5" name="Google Shape;19395;p87"/>
          <p:cNvGrpSpPr/>
          <p:nvPr/>
        </p:nvGrpSpPr>
        <p:grpSpPr>
          <a:xfrm>
            <a:off x="2220479" y="1315349"/>
            <a:ext cx="337005" cy="366639"/>
            <a:chOff x="2220479" y="1499997"/>
            <a:chExt cx="337005" cy="366639"/>
          </a:xfrm>
        </p:grpSpPr>
        <p:sp>
          <p:nvSpPr>
            <p:cNvPr id="19396" name="Google Shape;19396;p87"/>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87"/>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87"/>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87"/>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87"/>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87"/>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87"/>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87"/>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87"/>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87"/>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87"/>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7" name="Google Shape;19407;p87"/>
          <p:cNvGrpSpPr/>
          <p:nvPr/>
        </p:nvGrpSpPr>
        <p:grpSpPr>
          <a:xfrm>
            <a:off x="4105155" y="2241328"/>
            <a:ext cx="87230" cy="366430"/>
            <a:chOff x="4105155" y="2425976"/>
            <a:chExt cx="87230" cy="366430"/>
          </a:xfrm>
        </p:grpSpPr>
        <p:sp>
          <p:nvSpPr>
            <p:cNvPr id="19408" name="Google Shape;19408;p87"/>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87"/>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87"/>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87"/>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87"/>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87"/>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4" name="Google Shape;19414;p87"/>
          <p:cNvGrpSpPr/>
          <p:nvPr/>
        </p:nvGrpSpPr>
        <p:grpSpPr>
          <a:xfrm>
            <a:off x="1808109" y="2241354"/>
            <a:ext cx="267884" cy="366639"/>
            <a:chOff x="1808109" y="2426002"/>
            <a:chExt cx="267884" cy="366639"/>
          </a:xfrm>
        </p:grpSpPr>
        <p:sp>
          <p:nvSpPr>
            <p:cNvPr id="19415" name="Google Shape;19415;p87"/>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87"/>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87"/>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87"/>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87"/>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87"/>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87"/>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87"/>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87"/>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87"/>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87"/>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87"/>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87"/>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87"/>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87"/>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87"/>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87"/>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87"/>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87"/>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87"/>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87"/>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6" name="Google Shape;19436;p87"/>
          <p:cNvGrpSpPr/>
          <p:nvPr/>
        </p:nvGrpSpPr>
        <p:grpSpPr>
          <a:xfrm>
            <a:off x="3603568" y="2241354"/>
            <a:ext cx="207597" cy="366639"/>
            <a:chOff x="3603568" y="2426002"/>
            <a:chExt cx="207597" cy="366639"/>
          </a:xfrm>
        </p:grpSpPr>
        <p:sp>
          <p:nvSpPr>
            <p:cNvPr id="19437" name="Google Shape;19437;p87"/>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87"/>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87"/>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87"/>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87"/>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87"/>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3" name="Google Shape;19443;p87"/>
          <p:cNvGrpSpPr/>
          <p:nvPr/>
        </p:nvGrpSpPr>
        <p:grpSpPr>
          <a:xfrm>
            <a:off x="2246115" y="2241354"/>
            <a:ext cx="274417" cy="366404"/>
            <a:chOff x="2246115" y="2426002"/>
            <a:chExt cx="274417" cy="366404"/>
          </a:xfrm>
        </p:grpSpPr>
        <p:sp>
          <p:nvSpPr>
            <p:cNvPr id="19444" name="Google Shape;19444;p87"/>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87"/>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87"/>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87"/>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87"/>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87"/>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87"/>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87"/>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2" name="Google Shape;19452;p87"/>
          <p:cNvGrpSpPr/>
          <p:nvPr/>
        </p:nvGrpSpPr>
        <p:grpSpPr>
          <a:xfrm>
            <a:off x="2696666" y="2241354"/>
            <a:ext cx="256099" cy="366639"/>
            <a:chOff x="2696666" y="2426002"/>
            <a:chExt cx="256099" cy="366639"/>
          </a:xfrm>
        </p:grpSpPr>
        <p:sp>
          <p:nvSpPr>
            <p:cNvPr id="19453" name="Google Shape;19453;p87"/>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87"/>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87"/>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87"/>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87"/>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87"/>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9" name="Google Shape;19459;p87"/>
          <p:cNvGrpSpPr/>
          <p:nvPr/>
        </p:nvGrpSpPr>
        <p:grpSpPr>
          <a:xfrm>
            <a:off x="3149072" y="2241354"/>
            <a:ext cx="225863" cy="366430"/>
            <a:chOff x="3149072" y="2426002"/>
            <a:chExt cx="225863" cy="366430"/>
          </a:xfrm>
        </p:grpSpPr>
        <p:sp>
          <p:nvSpPr>
            <p:cNvPr id="19460" name="Google Shape;19460;p87"/>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87"/>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87"/>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87"/>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87"/>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87"/>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87"/>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87"/>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87"/>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87"/>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87"/>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1" name="Google Shape;19471;p87"/>
          <p:cNvGrpSpPr/>
          <p:nvPr/>
        </p:nvGrpSpPr>
        <p:grpSpPr>
          <a:xfrm>
            <a:off x="1361556" y="2241276"/>
            <a:ext cx="283224" cy="366482"/>
            <a:chOff x="1361556" y="2425923"/>
            <a:chExt cx="283224" cy="366482"/>
          </a:xfrm>
        </p:grpSpPr>
        <p:sp>
          <p:nvSpPr>
            <p:cNvPr id="19472" name="Google Shape;19472;p87"/>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87"/>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87"/>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87"/>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87"/>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87"/>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87"/>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87"/>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87"/>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87"/>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87"/>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87"/>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87"/>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87"/>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87"/>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87"/>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87"/>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87"/>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87"/>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87"/>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2" name="Google Shape;19492;p87"/>
          <p:cNvGrpSpPr/>
          <p:nvPr/>
        </p:nvGrpSpPr>
        <p:grpSpPr>
          <a:xfrm>
            <a:off x="3973735" y="2706408"/>
            <a:ext cx="361883" cy="366979"/>
            <a:chOff x="3973735" y="2891056"/>
            <a:chExt cx="361883" cy="366979"/>
          </a:xfrm>
        </p:grpSpPr>
        <p:sp>
          <p:nvSpPr>
            <p:cNvPr id="19493" name="Google Shape;19493;p87"/>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87"/>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87"/>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87"/>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87"/>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87"/>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87"/>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87"/>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87"/>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87"/>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87"/>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87"/>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8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87"/>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87"/>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87"/>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8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0" name="Google Shape;19510;p87"/>
          <p:cNvGrpSpPr/>
          <p:nvPr/>
        </p:nvGrpSpPr>
        <p:grpSpPr>
          <a:xfrm>
            <a:off x="3527941" y="2732096"/>
            <a:ext cx="366665" cy="315654"/>
            <a:chOff x="3527941" y="2916744"/>
            <a:chExt cx="366665" cy="315654"/>
          </a:xfrm>
        </p:grpSpPr>
        <p:sp>
          <p:nvSpPr>
            <p:cNvPr id="19511" name="Google Shape;19511;p87"/>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87"/>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87"/>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87"/>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87"/>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87"/>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87"/>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87"/>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87"/>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87"/>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87"/>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87"/>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87"/>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87"/>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87"/>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87"/>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87"/>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87"/>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87"/>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87"/>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87"/>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87"/>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87"/>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87"/>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87"/>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87"/>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87"/>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87"/>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87"/>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87"/>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1" name="Google Shape;19541;p87"/>
          <p:cNvGrpSpPr/>
          <p:nvPr/>
        </p:nvGrpSpPr>
        <p:grpSpPr>
          <a:xfrm>
            <a:off x="2640873" y="2706983"/>
            <a:ext cx="366404" cy="366404"/>
            <a:chOff x="2640873" y="2891631"/>
            <a:chExt cx="366404" cy="366404"/>
          </a:xfrm>
        </p:grpSpPr>
        <p:sp>
          <p:nvSpPr>
            <p:cNvPr id="19542" name="Google Shape;19542;p87"/>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87"/>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87"/>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87"/>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87"/>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87"/>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87"/>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87"/>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87"/>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87"/>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87"/>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87"/>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87"/>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87"/>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87"/>
          <p:cNvGrpSpPr/>
          <p:nvPr/>
        </p:nvGrpSpPr>
        <p:grpSpPr>
          <a:xfrm>
            <a:off x="2197091" y="2753473"/>
            <a:ext cx="366665" cy="273189"/>
            <a:chOff x="2197091" y="2938120"/>
            <a:chExt cx="366665" cy="273189"/>
          </a:xfrm>
        </p:grpSpPr>
        <p:sp>
          <p:nvSpPr>
            <p:cNvPr id="19557" name="Google Shape;19557;p87"/>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87"/>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87"/>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8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8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87"/>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87"/>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87"/>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87"/>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87"/>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87"/>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87"/>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87"/>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87"/>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87"/>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87"/>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87"/>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87"/>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87"/>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87"/>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87"/>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87"/>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87"/>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87"/>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87"/>
          <p:cNvGrpSpPr/>
          <p:nvPr/>
        </p:nvGrpSpPr>
        <p:grpSpPr>
          <a:xfrm>
            <a:off x="1753570" y="2707479"/>
            <a:ext cx="366665" cy="365202"/>
            <a:chOff x="1753570" y="2892127"/>
            <a:chExt cx="366665" cy="365202"/>
          </a:xfrm>
        </p:grpSpPr>
        <p:sp>
          <p:nvSpPr>
            <p:cNvPr id="19582" name="Google Shape;19582;p87"/>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87"/>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87"/>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87"/>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87"/>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87"/>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87"/>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87"/>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87"/>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87"/>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87"/>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87"/>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87"/>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87"/>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87"/>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87"/>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87"/>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87"/>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0" name="Google Shape;19600;p87"/>
          <p:cNvGrpSpPr/>
          <p:nvPr/>
        </p:nvGrpSpPr>
        <p:grpSpPr>
          <a:xfrm>
            <a:off x="1303751" y="3622692"/>
            <a:ext cx="367684" cy="366561"/>
            <a:chOff x="1303751" y="3807339"/>
            <a:chExt cx="367684" cy="366561"/>
          </a:xfrm>
        </p:grpSpPr>
        <p:sp>
          <p:nvSpPr>
            <p:cNvPr id="19601" name="Google Shape;19601;p87"/>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87"/>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87"/>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87"/>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87"/>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87"/>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87"/>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87"/>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87"/>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87"/>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87"/>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87"/>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87"/>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87"/>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87"/>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87"/>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87"/>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87"/>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87"/>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87"/>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87"/>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87"/>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87"/>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87"/>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87"/>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87"/>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87"/>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87"/>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87"/>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87"/>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87"/>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87"/>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87"/>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87"/>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87"/>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87"/>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87"/>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87"/>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87"/>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87"/>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87"/>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42" name="Google Shape;19642;p87"/>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43" name="Google Shape;19643;p87"/>
          <p:cNvGrpSpPr/>
          <p:nvPr/>
        </p:nvGrpSpPr>
        <p:grpSpPr>
          <a:xfrm>
            <a:off x="1310049" y="2706774"/>
            <a:ext cx="384749" cy="366613"/>
            <a:chOff x="1310049" y="2891421"/>
            <a:chExt cx="384749" cy="366613"/>
          </a:xfrm>
        </p:grpSpPr>
        <p:sp>
          <p:nvSpPr>
            <p:cNvPr id="19644" name="Google Shape;19644;p87"/>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87"/>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87"/>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87"/>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87"/>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87"/>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87"/>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87"/>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87"/>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87"/>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87"/>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87"/>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87"/>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87"/>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8" name="Google Shape;19658;p87"/>
          <p:cNvGrpSpPr/>
          <p:nvPr/>
        </p:nvGrpSpPr>
        <p:grpSpPr>
          <a:xfrm>
            <a:off x="849673" y="2706695"/>
            <a:ext cx="383468" cy="366665"/>
            <a:chOff x="849673" y="2891343"/>
            <a:chExt cx="383468" cy="366665"/>
          </a:xfrm>
        </p:grpSpPr>
        <p:sp>
          <p:nvSpPr>
            <p:cNvPr id="19659" name="Google Shape;19659;p8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8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8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8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8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8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8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8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8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8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8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8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1" name="Google Shape;19671;p87"/>
          <p:cNvGrpSpPr/>
          <p:nvPr/>
        </p:nvGrpSpPr>
        <p:grpSpPr>
          <a:xfrm>
            <a:off x="920257" y="2241354"/>
            <a:ext cx="278024" cy="366508"/>
            <a:chOff x="920257" y="2426002"/>
            <a:chExt cx="278024" cy="366508"/>
          </a:xfrm>
        </p:grpSpPr>
        <p:sp>
          <p:nvSpPr>
            <p:cNvPr id="19672" name="Google Shape;19672;p87"/>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87"/>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87"/>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87"/>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87"/>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87"/>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87"/>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87"/>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87"/>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87"/>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87"/>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87"/>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87"/>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5" name="Google Shape;19685;p87"/>
          <p:cNvGrpSpPr/>
          <p:nvPr/>
        </p:nvGrpSpPr>
        <p:grpSpPr>
          <a:xfrm>
            <a:off x="866528" y="4089836"/>
            <a:ext cx="349810" cy="366665"/>
            <a:chOff x="866528" y="4274484"/>
            <a:chExt cx="349810" cy="366665"/>
          </a:xfrm>
        </p:grpSpPr>
        <p:sp>
          <p:nvSpPr>
            <p:cNvPr id="19686" name="Google Shape;19686;p87"/>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87"/>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87"/>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87"/>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87"/>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87"/>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87"/>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87"/>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87"/>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87"/>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87"/>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7" name="Google Shape;19697;p87"/>
          <p:cNvGrpSpPr/>
          <p:nvPr/>
        </p:nvGrpSpPr>
        <p:grpSpPr>
          <a:xfrm>
            <a:off x="1388708" y="4089836"/>
            <a:ext cx="330210" cy="366665"/>
            <a:chOff x="1388708" y="4274484"/>
            <a:chExt cx="330210" cy="366665"/>
          </a:xfrm>
        </p:grpSpPr>
        <p:sp>
          <p:nvSpPr>
            <p:cNvPr id="19698" name="Google Shape;19698;p87"/>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87"/>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87"/>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87"/>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87"/>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87"/>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87"/>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87"/>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87"/>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87"/>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87"/>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87"/>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87"/>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87"/>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87"/>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87"/>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87"/>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87"/>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87"/>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87"/>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8" name="Google Shape;19718;p87"/>
          <p:cNvGrpSpPr/>
          <p:nvPr/>
        </p:nvGrpSpPr>
        <p:grpSpPr>
          <a:xfrm>
            <a:off x="1874694" y="4108678"/>
            <a:ext cx="375446" cy="328982"/>
            <a:chOff x="1874694" y="4293326"/>
            <a:chExt cx="375446" cy="328982"/>
          </a:xfrm>
        </p:grpSpPr>
        <p:sp>
          <p:nvSpPr>
            <p:cNvPr id="19719" name="Google Shape;19719;p87"/>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87"/>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87"/>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87"/>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87"/>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87"/>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87"/>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87"/>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87"/>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87"/>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87"/>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87"/>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87"/>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87"/>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87"/>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87"/>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87"/>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87"/>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87"/>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87"/>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87"/>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87"/>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1" name="Google Shape;19741;p87"/>
          <p:cNvGrpSpPr/>
          <p:nvPr/>
        </p:nvGrpSpPr>
        <p:grpSpPr>
          <a:xfrm>
            <a:off x="2396116" y="4108443"/>
            <a:ext cx="366665" cy="329714"/>
            <a:chOff x="2396116" y="4293090"/>
            <a:chExt cx="366665" cy="329714"/>
          </a:xfrm>
        </p:grpSpPr>
        <p:sp>
          <p:nvSpPr>
            <p:cNvPr id="19742" name="Google Shape;19742;p87"/>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87"/>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87"/>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87"/>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87"/>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87"/>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87"/>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87"/>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87"/>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87"/>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87"/>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87"/>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87"/>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5" name="Google Shape;19755;p87"/>
          <p:cNvGrpSpPr/>
          <p:nvPr/>
        </p:nvGrpSpPr>
        <p:grpSpPr>
          <a:xfrm>
            <a:off x="2908757" y="4105176"/>
            <a:ext cx="367162" cy="336116"/>
            <a:chOff x="2908757" y="4289824"/>
            <a:chExt cx="367162" cy="336116"/>
          </a:xfrm>
        </p:grpSpPr>
        <p:sp>
          <p:nvSpPr>
            <p:cNvPr id="19756" name="Google Shape;19756;p87"/>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87"/>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87"/>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87"/>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87"/>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87"/>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87"/>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87"/>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87"/>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87"/>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87"/>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87"/>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87"/>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87"/>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87"/>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87"/>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87"/>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87"/>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87"/>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87"/>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87"/>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87"/>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87"/>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87"/>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87"/>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87"/>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87"/>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3" name="Google Shape;19783;p87"/>
          <p:cNvGrpSpPr/>
          <p:nvPr/>
        </p:nvGrpSpPr>
        <p:grpSpPr>
          <a:xfrm>
            <a:off x="3082408" y="2734892"/>
            <a:ext cx="368651" cy="310350"/>
            <a:chOff x="3082408" y="2919540"/>
            <a:chExt cx="368651" cy="310350"/>
          </a:xfrm>
        </p:grpSpPr>
        <p:sp>
          <p:nvSpPr>
            <p:cNvPr id="19784" name="Google Shape;19784;p87"/>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87"/>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87"/>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87"/>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87"/>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87"/>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87"/>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87"/>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87"/>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87"/>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87"/>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87"/>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6" name="Google Shape;19796;p87"/>
          <p:cNvGrpSpPr/>
          <p:nvPr/>
        </p:nvGrpSpPr>
        <p:grpSpPr>
          <a:xfrm>
            <a:off x="7069130" y="2240152"/>
            <a:ext cx="366169" cy="360498"/>
            <a:chOff x="7069130" y="2424800"/>
            <a:chExt cx="366169" cy="360498"/>
          </a:xfrm>
        </p:grpSpPr>
        <p:sp>
          <p:nvSpPr>
            <p:cNvPr id="19797" name="Google Shape;19797;p87"/>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87"/>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87"/>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87"/>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87"/>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87"/>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87"/>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87"/>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87"/>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87"/>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87"/>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87"/>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87"/>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87"/>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87"/>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87"/>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87"/>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87"/>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87"/>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87"/>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7" name="Google Shape;19817;p87"/>
          <p:cNvGrpSpPr/>
          <p:nvPr/>
        </p:nvGrpSpPr>
        <p:grpSpPr>
          <a:xfrm>
            <a:off x="4885655" y="2240073"/>
            <a:ext cx="281473" cy="360629"/>
            <a:chOff x="4885655" y="2424721"/>
            <a:chExt cx="281473" cy="360629"/>
          </a:xfrm>
        </p:grpSpPr>
        <p:sp>
          <p:nvSpPr>
            <p:cNvPr id="19818" name="Google Shape;19818;p87"/>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87"/>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87"/>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87"/>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87"/>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87"/>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87"/>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87"/>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87"/>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87"/>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87"/>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9" name="Google Shape;19829;p87"/>
          <p:cNvGrpSpPr/>
          <p:nvPr/>
        </p:nvGrpSpPr>
        <p:grpSpPr>
          <a:xfrm>
            <a:off x="6625609" y="2262129"/>
            <a:ext cx="364130" cy="316726"/>
            <a:chOff x="6625609" y="2446777"/>
            <a:chExt cx="364130" cy="316726"/>
          </a:xfrm>
        </p:grpSpPr>
        <p:sp>
          <p:nvSpPr>
            <p:cNvPr id="19830" name="Google Shape;19830;p87"/>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87"/>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87"/>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87"/>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87"/>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87"/>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87"/>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87"/>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87"/>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87"/>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87"/>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87"/>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2" name="Google Shape;19842;p87"/>
          <p:cNvGrpSpPr/>
          <p:nvPr/>
        </p:nvGrpSpPr>
        <p:grpSpPr>
          <a:xfrm>
            <a:off x="5757644" y="1827703"/>
            <a:ext cx="360628" cy="298825"/>
            <a:chOff x="5757644" y="2012350"/>
            <a:chExt cx="360628" cy="298825"/>
          </a:xfrm>
        </p:grpSpPr>
        <p:sp>
          <p:nvSpPr>
            <p:cNvPr id="19843" name="Google Shape;19843;p87"/>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87"/>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87"/>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87"/>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87"/>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87"/>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87"/>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87"/>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87"/>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87"/>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87"/>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87"/>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87"/>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87"/>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87"/>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87"/>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87"/>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87"/>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87"/>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87"/>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87"/>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87"/>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5" name="Google Shape;19865;p87"/>
          <p:cNvGrpSpPr/>
          <p:nvPr/>
        </p:nvGrpSpPr>
        <p:grpSpPr>
          <a:xfrm>
            <a:off x="5317625" y="1798826"/>
            <a:ext cx="360628" cy="356839"/>
            <a:chOff x="5317625" y="1983474"/>
            <a:chExt cx="360628" cy="356839"/>
          </a:xfrm>
        </p:grpSpPr>
        <p:sp>
          <p:nvSpPr>
            <p:cNvPr id="19866" name="Google Shape;19866;p87"/>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87"/>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87"/>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87"/>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87"/>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87"/>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87"/>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87"/>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87"/>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87"/>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87"/>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87"/>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87"/>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87"/>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87"/>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87"/>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87"/>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87"/>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87"/>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5" name="Google Shape;19885;p87"/>
          <p:cNvGrpSpPr/>
          <p:nvPr/>
        </p:nvGrpSpPr>
        <p:grpSpPr>
          <a:xfrm>
            <a:off x="6181827" y="2279037"/>
            <a:ext cx="360629" cy="282989"/>
            <a:chOff x="6181827" y="2463685"/>
            <a:chExt cx="360629" cy="282989"/>
          </a:xfrm>
        </p:grpSpPr>
        <p:sp>
          <p:nvSpPr>
            <p:cNvPr id="19886" name="Google Shape;19886;p87"/>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87"/>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87"/>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87"/>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87"/>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87"/>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87"/>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87"/>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87"/>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87"/>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87"/>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7" name="Google Shape;19897;p87"/>
          <p:cNvGrpSpPr/>
          <p:nvPr/>
        </p:nvGrpSpPr>
        <p:grpSpPr>
          <a:xfrm>
            <a:off x="5346292" y="3156044"/>
            <a:ext cx="291247" cy="360629"/>
            <a:chOff x="5346292" y="3340691"/>
            <a:chExt cx="291247" cy="360628"/>
          </a:xfrm>
        </p:grpSpPr>
        <p:sp>
          <p:nvSpPr>
            <p:cNvPr id="19898" name="Google Shape;19898;p87"/>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87"/>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87"/>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87"/>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87"/>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87"/>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87"/>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87"/>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87"/>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87"/>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87"/>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87"/>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87"/>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87"/>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87"/>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87"/>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87"/>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87"/>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87"/>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87"/>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87"/>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87"/>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87"/>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87"/>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87"/>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3" name="Google Shape;19923;p87"/>
          <p:cNvGrpSpPr/>
          <p:nvPr/>
        </p:nvGrpSpPr>
        <p:grpSpPr>
          <a:xfrm>
            <a:off x="7969264" y="1797049"/>
            <a:ext cx="337763" cy="360393"/>
            <a:chOff x="7969264" y="1981697"/>
            <a:chExt cx="337763" cy="360393"/>
          </a:xfrm>
        </p:grpSpPr>
        <p:sp>
          <p:nvSpPr>
            <p:cNvPr id="19924" name="Google Shape;19924;p87"/>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87"/>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87"/>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87"/>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87"/>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87"/>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87"/>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87"/>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87"/>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87"/>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87"/>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87"/>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87"/>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87"/>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87"/>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87"/>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87"/>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87"/>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2" name="Google Shape;19942;p87"/>
          <p:cNvGrpSpPr/>
          <p:nvPr/>
        </p:nvGrpSpPr>
        <p:grpSpPr>
          <a:xfrm>
            <a:off x="5736032" y="2245352"/>
            <a:ext cx="360890" cy="350332"/>
            <a:chOff x="5736032" y="2430000"/>
            <a:chExt cx="360890" cy="350332"/>
          </a:xfrm>
        </p:grpSpPr>
        <p:sp>
          <p:nvSpPr>
            <p:cNvPr id="19943" name="Google Shape;19943;p87"/>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87"/>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87"/>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87"/>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87"/>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87"/>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87"/>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87"/>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87"/>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87"/>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87"/>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87"/>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87"/>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87"/>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87"/>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87"/>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87"/>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0" name="Google Shape;19960;p87"/>
          <p:cNvGrpSpPr/>
          <p:nvPr/>
        </p:nvGrpSpPr>
        <p:grpSpPr>
          <a:xfrm>
            <a:off x="4877867" y="1811344"/>
            <a:ext cx="360628" cy="331778"/>
            <a:chOff x="4877867" y="1995991"/>
            <a:chExt cx="360628" cy="331778"/>
          </a:xfrm>
        </p:grpSpPr>
        <p:sp>
          <p:nvSpPr>
            <p:cNvPr id="19961" name="Google Shape;19961;p87"/>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87"/>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87"/>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87"/>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87"/>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87"/>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87"/>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87"/>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87"/>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87"/>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87"/>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87"/>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87"/>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87"/>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5" name="Google Shape;19975;p87"/>
          <p:cNvGrpSpPr/>
          <p:nvPr/>
        </p:nvGrpSpPr>
        <p:grpSpPr>
          <a:xfrm>
            <a:off x="7050889" y="2728856"/>
            <a:ext cx="363529" cy="339513"/>
            <a:chOff x="7050889" y="2913503"/>
            <a:chExt cx="363529" cy="339513"/>
          </a:xfrm>
        </p:grpSpPr>
        <p:sp>
          <p:nvSpPr>
            <p:cNvPr id="19976" name="Google Shape;19976;p87"/>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87"/>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87"/>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87"/>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87"/>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87"/>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87"/>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87"/>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87"/>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5" name="Google Shape;19985;p87"/>
          <p:cNvGrpSpPr/>
          <p:nvPr/>
        </p:nvGrpSpPr>
        <p:grpSpPr>
          <a:xfrm>
            <a:off x="7510900" y="1796814"/>
            <a:ext cx="372937" cy="360629"/>
            <a:chOff x="7510900" y="1981462"/>
            <a:chExt cx="372937" cy="360629"/>
          </a:xfrm>
        </p:grpSpPr>
        <p:sp>
          <p:nvSpPr>
            <p:cNvPr id="19986" name="Google Shape;19986;p87"/>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87"/>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87"/>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87"/>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87"/>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87"/>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87"/>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87"/>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87"/>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87"/>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87"/>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87"/>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87"/>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87"/>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87"/>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87"/>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2" name="Google Shape;20002;p87"/>
          <p:cNvGrpSpPr/>
          <p:nvPr/>
        </p:nvGrpSpPr>
        <p:grpSpPr>
          <a:xfrm>
            <a:off x="6599476" y="2733612"/>
            <a:ext cx="360629" cy="329975"/>
            <a:chOff x="6599476" y="2918260"/>
            <a:chExt cx="360629" cy="329975"/>
          </a:xfrm>
        </p:grpSpPr>
        <p:sp>
          <p:nvSpPr>
            <p:cNvPr id="20003" name="Google Shape;20003;p87"/>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87"/>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87"/>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87"/>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87"/>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87"/>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87"/>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87"/>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87"/>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87"/>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87"/>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87"/>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87"/>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87"/>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87"/>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87"/>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87"/>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87"/>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87"/>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87"/>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87"/>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87"/>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87"/>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87"/>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87"/>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8" name="Google Shape;20028;p87"/>
          <p:cNvGrpSpPr/>
          <p:nvPr/>
        </p:nvGrpSpPr>
        <p:grpSpPr>
          <a:xfrm>
            <a:off x="5290499" y="2296886"/>
            <a:ext cx="360628" cy="247292"/>
            <a:chOff x="5290499" y="2481533"/>
            <a:chExt cx="360628" cy="247292"/>
          </a:xfrm>
        </p:grpSpPr>
        <p:sp>
          <p:nvSpPr>
            <p:cNvPr id="20029" name="Google Shape;20029;p87"/>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87"/>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87"/>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87"/>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87"/>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87"/>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87"/>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87"/>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87"/>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87"/>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87"/>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87"/>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87"/>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87"/>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87"/>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87"/>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87"/>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87"/>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87"/>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87"/>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87"/>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87"/>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87"/>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87"/>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87"/>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87"/>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87"/>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6" name="Google Shape;20056;p87"/>
          <p:cNvGrpSpPr/>
          <p:nvPr/>
        </p:nvGrpSpPr>
        <p:grpSpPr>
          <a:xfrm>
            <a:off x="6201923" y="1796866"/>
            <a:ext cx="351325" cy="360576"/>
            <a:chOff x="6201923" y="1981514"/>
            <a:chExt cx="351325" cy="360576"/>
          </a:xfrm>
        </p:grpSpPr>
        <p:sp>
          <p:nvSpPr>
            <p:cNvPr id="20057" name="Google Shape;20057;p87"/>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87"/>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87"/>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87"/>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87"/>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87"/>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87"/>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4" name="Google Shape;20064;p87"/>
          <p:cNvGrpSpPr/>
          <p:nvPr/>
        </p:nvGrpSpPr>
        <p:grpSpPr>
          <a:xfrm>
            <a:off x="4894461" y="3156044"/>
            <a:ext cx="312884" cy="360785"/>
            <a:chOff x="4894461" y="3340691"/>
            <a:chExt cx="312884" cy="360785"/>
          </a:xfrm>
        </p:grpSpPr>
        <p:sp>
          <p:nvSpPr>
            <p:cNvPr id="20065" name="Google Shape;20065;p87"/>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87"/>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87"/>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8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87"/>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8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87"/>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87"/>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87"/>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87"/>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87"/>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87"/>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87"/>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87"/>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87"/>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87"/>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1" name="Google Shape;20081;p87"/>
          <p:cNvGrpSpPr/>
          <p:nvPr/>
        </p:nvGrpSpPr>
        <p:grpSpPr>
          <a:xfrm>
            <a:off x="5339237" y="1316603"/>
            <a:ext cx="245541" cy="360628"/>
            <a:chOff x="5339237" y="1501251"/>
            <a:chExt cx="245541" cy="360628"/>
          </a:xfrm>
        </p:grpSpPr>
        <p:sp>
          <p:nvSpPr>
            <p:cNvPr id="20082" name="Google Shape;20082;p87"/>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87"/>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87"/>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87"/>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87"/>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8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87"/>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87"/>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87"/>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87"/>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87"/>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87"/>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87"/>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87"/>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87"/>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87"/>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87"/>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87"/>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87"/>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87"/>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87"/>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87"/>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87"/>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87"/>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87"/>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87"/>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87"/>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87"/>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8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87"/>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87"/>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87"/>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87"/>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87"/>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87"/>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87"/>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87"/>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87"/>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87"/>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87"/>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87"/>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87"/>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4" name="Google Shape;20124;p87"/>
          <p:cNvGrpSpPr/>
          <p:nvPr/>
        </p:nvGrpSpPr>
        <p:grpSpPr>
          <a:xfrm>
            <a:off x="7959464" y="2289568"/>
            <a:ext cx="370428" cy="261926"/>
            <a:chOff x="7959464" y="2474216"/>
            <a:chExt cx="370428" cy="261926"/>
          </a:xfrm>
        </p:grpSpPr>
        <p:sp>
          <p:nvSpPr>
            <p:cNvPr id="20125" name="Google Shape;20125;p87"/>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87"/>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87"/>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87"/>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87"/>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87"/>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87"/>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87"/>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87"/>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87"/>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87"/>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87"/>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7" name="Google Shape;20137;p87"/>
          <p:cNvGrpSpPr/>
          <p:nvPr/>
        </p:nvGrpSpPr>
        <p:grpSpPr>
          <a:xfrm>
            <a:off x="7518687" y="2273262"/>
            <a:ext cx="360629" cy="294461"/>
            <a:chOff x="7518687" y="2457909"/>
            <a:chExt cx="360629" cy="294461"/>
          </a:xfrm>
        </p:grpSpPr>
        <p:sp>
          <p:nvSpPr>
            <p:cNvPr id="20138" name="Google Shape;20138;p87"/>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87"/>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87"/>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87"/>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87"/>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87"/>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87"/>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87"/>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87"/>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87"/>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87"/>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87"/>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87"/>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87"/>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87"/>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87"/>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87"/>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87"/>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87"/>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7" name="Google Shape;20157;p87"/>
          <p:cNvGrpSpPr/>
          <p:nvPr/>
        </p:nvGrpSpPr>
        <p:grpSpPr>
          <a:xfrm>
            <a:off x="7086220" y="1796919"/>
            <a:ext cx="343799" cy="360524"/>
            <a:chOff x="7086220" y="1981566"/>
            <a:chExt cx="343799" cy="360524"/>
          </a:xfrm>
        </p:grpSpPr>
        <p:sp>
          <p:nvSpPr>
            <p:cNvPr id="20158" name="Google Shape;20158;p87"/>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87"/>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87"/>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87"/>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87"/>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87"/>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87"/>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87"/>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87"/>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87"/>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87"/>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87"/>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87"/>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87"/>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87"/>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87"/>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4" name="Google Shape;20174;p87"/>
          <p:cNvGrpSpPr/>
          <p:nvPr/>
        </p:nvGrpSpPr>
        <p:grpSpPr>
          <a:xfrm>
            <a:off x="6141112" y="2742915"/>
            <a:ext cx="368416" cy="311369"/>
            <a:chOff x="6141112" y="2927563"/>
            <a:chExt cx="368416" cy="311369"/>
          </a:xfrm>
        </p:grpSpPr>
        <p:sp>
          <p:nvSpPr>
            <p:cNvPr id="20175" name="Google Shape;20175;p87"/>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87"/>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87"/>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87"/>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87"/>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87"/>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87"/>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2" name="Google Shape;20182;p87"/>
          <p:cNvGrpSpPr/>
          <p:nvPr/>
        </p:nvGrpSpPr>
        <p:grpSpPr>
          <a:xfrm>
            <a:off x="7520699" y="2718298"/>
            <a:ext cx="335489" cy="360629"/>
            <a:chOff x="7520699" y="2902946"/>
            <a:chExt cx="335489" cy="360629"/>
          </a:xfrm>
        </p:grpSpPr>
        <p:sp>
          <p:nvSpPr>
            <p:cNvPr id="20183" name="Google Shape;20183;p87"/>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87"/>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87"/>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87"/>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87"/>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87"/>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87"/>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87"/>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87"/>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87"/>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87"/>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87"/>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87"/>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87"/>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87"/>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8" name="Google Shape;20198;p87"/>
          <p:cNvGrpSpPr/>
          <p:nvPr/>
        </p:nvGrpSpPr>
        <p:grpSpPr>
          <a:xfrm>
            <a:off x="7988340" y="2718298"/>
            <a:ext cx="308886" cy="360628"/>
            <a:chOff x="7988340" y="2902946"/>
            <a:chExt cx="308886" cy="360628"/>
          </a:xfrm>
        </p:grpSpPr>
        <p:sp>
          <p:nvSpPr>
            <p:cNvPr id="20199" name="Google Shape;20199;p87"/>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87"/>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87"/>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87"/>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87"/>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87"/>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87"/>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87"/>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87"/>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87"/>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87"/>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87"/>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87"/>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87"/>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87"/>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87"/>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87"/>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87"/>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87"/>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87"/>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87"/>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87"/>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87"/>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2" name="Google Shape;20222;p87"/>
          <p:cNvGrpSpPr/>
          <p:nvPr/>
        </p:nvGrpSpPr>
        <p:grpSpPr>
          <a:xfrm>
            <a:off x="5690039" y="2718351"/>
            <a:ext cx="362902" cy="360498"/>
            <a:chOff x="5690039" y="2902998"/>
            <a:chExt cx="362902" cy="360498"/>
          </a:xfrm>
        </p:grpSpPr>
        <p:sp>
          <p:nvSpPr>
            <p:cNvPr id="20223" name="Google Shape;20223;p87"/>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87"/>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87"/>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87"/>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87"/>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87"/>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87"/>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0" name="Google Shape;20230;p87"/>
          <p:cNvGrpSpPr/>
          <p:nvPr/>
        </p:nvGrpSpPr>
        <p:grpSpPr>
          <a:xfrm>
            <a:off x="4871935" y="1316342"/>
            <a:ext cx="258503" cy="360890"/>
            <a:chOff x="4871935" y="1500990"/>
            <a:chExt cx="258503" cy="360890"/>
          </a:xfrm>
        </p:grpSpPr>
        <p:sp>
          <p:nvSpPr>
            <p:cNvPr id="20231" name="Google Shape;20231;p87"/>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87"/>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87"/>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8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8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8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8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87"/>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87"/>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87"/>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87"/>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87"/>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87"/>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87"/>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45" name="Google Shape;20245;p87"/>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46" name="Google Shape;20246;p87"/>
          <p:cNvGrpSpPr/>
          <p:nvPr/>
        </p:nvGrpSpPr>
        <p:grpSpPr>
          <a:xfrm>
            <a:off x="6265764" y="1316603"/>
            <a:ext cx="234983" cy="360628"/>
            <a:chOff x="6265764" y="1501251"/>
            <a:chExt cx="234983" cy="360628"/>
          </a:xfrm>
        </p:grpSpPr>
        <p:sp>
          <p:nvSpPr>
            <p:cNvPr id="20247" name="Google Shape;20247;p87"/>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87"/>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87"/>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8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8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87"/>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87"/>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87"/>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87"/>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87"/>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87"/>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87"/>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9" name="Google Shape;20259;p87"/>
          <p:cNvGrpSpPr/>
          <p:nvPr/>
        </p:nvGrpSpPr>
        <p:grpSpPr>
          <a:xfrm>
            <a:off x="6193639" y="3217351"/>
            <a:ext cx="360628" cy="238250"/>
            <a:chOff x="6193639" y="3401998"/>
            <a:chExt cx="360628" cy="238250"/>
          </a:xfrm>
        </p:grpSpPr>
        <p:sp>
          <p:nvSpPr>
            <p:cNvPr id="20260" name="Google Shape;20260;p87"/>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87"/>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87"/>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87"/>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87"/>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87"/>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87"/>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87"/>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87"/>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87"/>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87"/>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1" name="Google Shape;20271;p87"/>
          <p:cNvGrpSpPr/>
          <p:nvPr/>
        </p:nvGrpSpPr>
        <p:grpSpPr>
          <a:xfrm>
            <a:off x="5801625" y="1316603"/>
            <a:ext cx="246037" cy="360629"/>
            <a:chOff x="5801625" y="1501251"/>
            <a:chExt cx="246037" cy="360629"/>
          </a:xfrm>
        </p:grpSpPr>
        <p:sp>
          <p:nvSpPr>
            <p:cNvPr id="20272" name="Google Shape;20272;p87"/>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87"/>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87"/>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87"/>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87"/>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87"/>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87"/>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87"/>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87"/>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87"/>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87"/>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87"/>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87"/>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87"/>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87"/>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87"/>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87"/>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87"/>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87"/>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1" name="Google Shape;20291;p87"/>
          <p:cNvGrpSpPr/>
          <p:nvPr/>
        </p:nvGrpSpPr>
        <p:grpSpPr>
          <a:xfrm>
            <a:off x="6641680" y="1796814"/>
            <a:ext cx="352083" cy="360864"/>
            <a:chOff x="6641680" y="1981462"/>
            <a:chExt cx="352083" cy="360864"/>
          </a:xfrm>
        </p:grpSpPr>
        <p:sp>
          <p:nvSpPr>
            <p:cNvPr id="20292" name="Google Shape;20292;p87"/>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87"/>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87"/>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87"/>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87"/>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87"/>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87"/>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87"/>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87"/>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87"/>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87"/>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87"/>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87"/>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87"/>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87"/>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87"/>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87"/>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87"/>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87"/>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87"/>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87"/>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87"/>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87"/>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87"/>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87"/>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87"/>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87"/>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87"/>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0" name="Google Shape;20320;p87"/>
          <p:cNvGrpSpPr/>
          <p:nvPr/>
        </p:nvGrpSpPr>
        <p:grpSpPr>
          <a:xfrm>
            <a:off x="7205332" y="1316603"/>
            <a:ext cx="198032" cy="360629"/>
            <a:chOff x="7205332" y="1501251"/>
            <a:chExt cx="198032" cy="360629"/>
          </a:xfrm>
        </p:grpSpPr>
        <p:sp>
          <p:nvSpPr>
            <p:cNvPr id="20321" name="Google Shape;20321;p87"/>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87"/>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87"/>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87"/>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87"/>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87"/>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87"/>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87"/>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87"/>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87"/>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87"/>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87"/>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87"/>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87"/>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87"/>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87"/>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87"/>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87"/>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87"/>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87"/>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1" name="Google Shape;20341;p87"/>
          <p:cNvGrpSpPr/>
          <p:nvPr/>
        </p:nvGrpSpPr>
        <p:grpSpPr>
          <a:xfrm>
            <a:off x="7688313" y="1316603"/>
            <a:ext cx="153058" cy="360628"/>
            <a:chOff x="7688313" y="1501251"/>
            <a:chExt cx="153058" cy="360628"/>
          </a:xfrm>
        </p:grpSpPr>
        <p:sp>
          <p:nvSpPr>
            <p:cNvPr id="20342" name="Google Shape;20342;p87"/>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87"/>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87"/>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87"/>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87"/>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87"/>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87"/>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87"/>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87"/>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87"/>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87"/>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87"/>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87"/>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87"/>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87"/>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87"/>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8" name="Google Shape;20358;p87"/>
          <p:cNvGrpSpPr/>
          <p:nvPr/>
        </p:nvGrpSpPr>
        <p:grpSpPr>
          <a:xfrm>
            <a:off x="8150179" y="1316603"/>
            <a:ext cx="150811" cy="360628"/>
            <a:chOff x="8150179" y="1501251"/>
            <a:chExt cx="150811" cy="360628"/>
          </a:xfrm>
        </p:grpSpPr>
        <p:sp>
          <p:nvSpPr>
            <p:cNvPr id="20359" name="Google Shape;20359;p87"/>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87"/>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87"/>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87"/>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87"/>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87"/>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87"/>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87"/>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87"/>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68" name="Google Shape;20368;p87"/>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69" name="Google Shape;20369;p87"/>
          <p:cNvGrpSpPr/>
          <p:nvPr/>
        </p:nvGrpSpPr>
        <p:grpSpPr>
          <a:xfrm>
            <a:off x="4877867" y="2718298"/>
            <a:ext cx="170149" cy="360629"/>
            <a:chOff x="4877867" y="2902946"/>
            <a:chExt cx="170149" cy="360629"/>
          </a:xfrm>
        </p:grpSpPr>
        <p:sp>
          <p:nvSpPr>
            <p:cNvPr id="20370" name="Google Shape;20370;p87"/>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87"/>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87"/>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87"/>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87"/>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87"/>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87"/>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87"/>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87"/>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87"/>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87"/>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87"/>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87"/>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3" name="Google Shape;20383;p87"/>
          <p:cNvGrpSpPr/>
          <p:nvPr/>
        </p:nvGrpSpPr>
        <p:grpSpPr>
          <a:xfrm>
            <a:off x="6741689" y="1316028"/>
            <a:ext cx="207962" cy="361203"/>
            <a:chOff x="6741689" y="1500676"/>
            <a:chExt cx="207962" cy="361203"/>
          </a:xfrm>
        </p:grpSpPr>
        <p:sp>
          <p:nvSpPr>
            <p:cNvPr id="20384" name="Google Shape;20384;p87"/>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87"/>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87"/>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87"/>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87"/>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87"/>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87"/>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87"/>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87"/>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87"/>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87"/>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87"/>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87"/>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87"/>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87"/>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87"/>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87"/>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87"/>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87"/>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3" name="Google Shape;20403;p87"/>
          <p:cNvGrpSpPr/>
          <p:nvPr/>
        </p:nvGrpSpPr>
        <p:grpSpPr>
          <a:xfrm>
            <a:off x="5752627" y="3245757"/>
            <a:ext cx="360628" cy="181464"/>
            <a:chOff x="5752627" y="3430404"/>
            <a:chExt cx="360628" cy="181464"/>
          </a:xfrm>
        </p:grpSpPr>
        <p:sp>
          <p:nvSpPr>
            <p:cNvPr id="20404" name="Google Shape;20404;p87"/>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87"/>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87"/>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87"/>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87"/>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87"/>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87"/>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87"/>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87"/>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87"/>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87"/>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87"/>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87"/>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87"/>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87"/>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87"/>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87"/>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87"/>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87"/>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87"/>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87"/>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87"/>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87"/>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87"/>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87"/>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87"/>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87"/>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87"/>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2" name="Google Shape;20432;p87"/>
          <p:cNvGrpSpPr/>
          <p:nvPr/>
        </p:nvGrpSpPr>
        <p:grpSpPr>
          <a:xfrm>
            <a:off x="5235700" y="2718351"/>
            <a:ext cx="361909" cy="360759"/>
            <a:chOff x="5235700" y="2902998"/>
            <a:chExt cx="361909" cy="360759"/>
          </a:xfrm>
        </p:grpSpPr>
        <p:sp>
          <p:nvSpPr>
            <p:cNvPr id="20433" name="Google Shape;20433;p87"/>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87"/>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87"/>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87"/>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87"/>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87"/>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87"/>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0" name="Google Shape;20440;p87"/>
          <p:cNvGrpSpPr/>
          <p:nvPr/>
        </p:nvGrpSpPr>
        <p:grpSpPr>
          <a:xfrm>
            <a:off x="6634912" y="3210321"/>
            <a:ext cx="360367" cy="252309"/>
            <a:chOff x="6634912" y="3394969"/>
            <a:chExt cx="360367" cy="252309"/>
          </a:xfrm>
        </p:grpSpPr>
        <p:sp>
          <p:nvSpPr>
            <p:cNvPr id="20441" name="Google Shape;20441;p87"/>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87"/>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87"/>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87"/>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87"/>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87"/>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87"/>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87"/>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87"/>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87"/>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87"/>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87"/>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87"/>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4" name="Google Shape;20454;p87"/>
          <p:cNvGrpSpPr/>
          <p:nvPr/>
        </p:nvGrpSpPr>
        <p:grpSpPr>
          <a:xfrm>
            <a:off x="7059330" y="3156148"/>
            <a:ext cx="377170" cy="360655"/>
            <a:chOff x="7059330" y="3340796"/>
            <a:chExt cx="377170" cy="360655"/>
          </a:xfrm>
        </p:grpSpPr>
        <p:sp>
          <p:nvSpPr>
            <p:cNvPr id="20455" name="Google Shape;20455;p87"/>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87"/>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87"/>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87"/>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87"/>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87"/>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87"/>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87"/>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87"/>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87"/>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87"/>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87"/>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7" name="Google Shape;20467;p87"/>
          <p:cNvGrpSpPr/>
          <p:nvPr/>
        </p:nvGrpSpPr>
        <p:grpSpPr>
          <a:xfrm>
            <a:off x="7957948" y="3190983"/>
            <a:ext cx="360629" cy="291012"/>
            <a:chOff x="7957948" y="3375631"/>
            <a:chExt cx="360629" cy="291012"/>
          </a:xfrm>
        </p:grpSpPr>
        <p:sp>
          <p:nvSpPr>
            <p:cNvPr id="20468" name="Google Shape;20468;p87"/>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87"/>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87"/>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87"/>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87"/>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87"/>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87"/>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87"/>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87"/>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87"/>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87"/>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87"/>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87"/>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87"/>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87"/>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87"/>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87"/>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87"/>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6" name="Google Shape;20486;p87"/>
          <p:cNvGrpSpPr/>
          <p:nvPr/>
        </p:nvGrpSpPr>
        <p:grpSpPr>
          <a:xfrm>
            <a:off x="6198656" y="3683241"/>
            <a:ext cx="347562" cy="227954"/>
            <a:chOff x="6198656" y="3867888"/>
            <a:chExt cx="347562" cy="227954"/>
          </a:xfrm>
        </p:grpSpPr>
        <p:sp>
          <p:nvSpPr>
            <p:cNvPr id="20487" name="Google Shape;20487;p87"/>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87"/>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87"/>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87"/>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87"/>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87"/>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87"/>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87"/>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87"/>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87"/>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87"/>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8" name="Google Shape;20498;p87"/>
          <p:cNvGrpSpPr/>
          <p:nvPr/>
        </p:nvGrpSpPr>
        <p:grpSpPr>
          <a:xfrm>
            <a:off x="5706895" y="3634504"/>
            <a:ext cx="349392" cy="325454"/>
            <a:chOff x="5706895" y="3819151"/>
            <a:chExt cx="349392" cy="325454"/>
          </a:xfrm>
        </p:grpSpPr>
        <p:sp>
          <p:nvSpPr>
            <p:cNvPr id="20499" name="Google Shape;20499;p87"/>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87"/>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87"/>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87"/>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87"/>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87"/>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87"/>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87"/>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87"/>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87"/>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87"/>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87"/>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87"/>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87"/>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87"/>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4" name="Google Shape;20514;p87"/>
          <p:cNvGrpSpPr/>
          <p:nvPr/>
        </p:nvGrpSpPr>
        <p:grpSpPr>
          <a:xfrm>
            <a:off x="7648618" y="3156096"/>
            <a:ext cx="97265" cy="360393"/>
            <a:chOff x="7648618" y="3340744"/>
            <a:chExt cx="97265" cy="360393"/>
          </a:xfrm>
        </p:grpSpPr>
        <p:sp>
          <p:nvSpPr>
            <p:cNvPr id="20515" name="Google Shape;20515;p87"/>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87"/>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87"/>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8" name="Google Shape;20518;p87"/>
          <p:cNvGrpSpPr/>
          <p:nvPr/>
        </p:nvGrpSpPr>
        <p:grpSpPr>
          <a:xfrm>
            <a:off x="7164356" y="3606019"/>
            <a:ext cx="385507" cy="382501"/>
            <a:chOff x="7164356" y="3790667"/>
            <a:chExt cx="385507" cy="382501"/>
          </a:xfrm>
        </p:grpSpPr>
        <p:sp>
          <p:nvSpPr>
            <p:cNvPr id="20519" name="Google Shape;20519;p87"/>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87"/>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87"/>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87"/>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87"/>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87"/>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87"/>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87"/>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87"/>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87"/>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87"/>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87"/>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87"/>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87"/>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87"/>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87"/>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87"/>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87"/>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87"/>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87"/>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87"/>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87"/>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87"/>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87"/>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3" name="Google Shape;20543;p87"/>
          <p:cNvGrpSpPr/>
          <p:nvPr/>
        </p:nvGrpSpPr>
        <p:grpSpPr>
          <a:xfrm>
            <a:off x="6670400" y="3641821"/>
            <a:ext cx="387911" cy="310846"/>
            <a:chOff x="6670400" y="3826468"/>
            <a:chExt cx="387911" cy="310846"/>
          </a:xfrm>
        </p:grpSpPr>
        <p:sp>
          <p:nvSpPr>
            <p:cNvPr id="20544" name="Google Shape;20544;p87"/>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87"/>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87"/>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87"/>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87"/>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87"/>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87"/>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87"/>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87"/>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87"/>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87"/>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87"/>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87"/>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87"/>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87"/>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87"/>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87"/>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87"/>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2" name="Google Shape;20562;p87"/>
          <p:cNvGrpSpPr/>
          <p:nvPr/>
        </p:nvGrpSpPr>
        <p:grpSpPr>
          <a:xfrm>
            <a:off x="7662181" y="3618798"/>
            <a:ext cx="302823" cy="360498"/>
            <a:chOff x="7662181" y="3803446"/>
            <a:chExt cx="302823" cy="360498"/>
          </a:xfrm>
        </p:grpSpPr>
        <p:sp>
          <p:nvSpPr>
            <p:cNvPr id="20563" name="Google Shape;20563;p87"/>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87"/>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87"/>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87"/>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87"/>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87"/>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87"/>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87"/>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87"/>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87"/>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3" name="Google Shape;20573;p87"/>
          <p:cNvGrpSpPr/>
          <p:nvPr/>
        </p:nvGrpSpPr>
        <p:grpSpPr>
          <a:xfrm>
            <a:off x="5206562" y="3619347"/>
            <a:ext cx="363895" cy="355663"/>
            <a:chOff x="5206562" y="3803994"/>
            <a:chExt cx="363895" cy="355663"/>
          </a:xfrm>
        </p:grpSpPr>
        <p:sp>
          <p:nvSpPr>
            <p:cNvPr id="20574" name="Google Shape;20574;p87"/>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87"/>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87"/>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87"/>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87"/>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87"/>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87"/>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87"/>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87"/>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87"/>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87"/>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87"/>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87"/>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87"/>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88" name="Google Shape;20588;p87"/>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0589" name="Google Shape;20589;p87"/>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593" name="Shape 20593"/>
        <p:cNvGrpSpPr/>
        <p:nvPr/>
      </p:nvGrpSpPr>
      <p:grpSpPr>
        <a:xfrm>
          <a:off x="0" y="0"/>
          <a:ext cx="0" cy="0"/>
          <a:chOff x="0" y="0"/>
          <a:chExt cx="0" cy="0"/>
        </a:xfrm>
      </p:grpSpPr>
      <p:grpSp>
        <p:nvGrpSpPr>
          <p:cNvPr id="20594" name="Google Shape;20594;p88"/>
          <p:cNvGrpSpPr/>
          <p:nvPr/>
        </p:nvGrpSpPr>
        <p:grpSpPr>
          <a:xfrm>
            <a:off x="4682526" y="1512217"/>
            <a:ext cx="369948" cy="370132"/>
            <a:chOff x="4682526" y="1512217"/>
            <a:chExt cx="369948" cy="370132"/>
          </a:xfrm>
        </p:grpSpPr>
        <p:sp>
          <p:nvSpPr>
            <p:cNvPr id="20595" name="Google Shape;20595;p88"/>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88"/>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88"/>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88"/>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88"/>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88"/>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88"/>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88"/>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88"/>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88"/>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88"/>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88"/>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88"/>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88"/>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88"/>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0" name="Google Shape;20610;p88"/>
          <p:cNvGrpSpPr/>
          <p:nvPr/>
        </p:nvGrpSpPr>
        <p:grpSpPr>
          <a:xfrm>
            <a:off x="3592433" y="1980212"/>
            <a:ext cx="381542" cy="370079"/>
            <a:chOff x="3592433" y="1980212"/>
            <a:chExt cx="381542" cy="370079"/>
          </a:xfrm>
        </p:grpSpPr>
        <p:sp>
          <p:nvSpPr>
            <p:cNvPr id="20611" name="Google Shape;20611;p88"/>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88"/>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88"/>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88"/>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88"/>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88"/>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88"/>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88"/>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88"/>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88"/>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88"/>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88"/>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3" name="Google Shape;20623;p88"/>
          <p:cNvGrpSpPr/>
          <p:nvPr/>
        </p:nvGrpSpPr>
        <p:grpSpPr>
          <a:xfrm>
            <a:off x="1398582" y="2973490"/>
            <a:ext cx="371391" cy="235126"/>
            <a:chOff x="1398582" y="2973490"/>
            <a:chExt cx="371391" cy="235126"/>
          </a:xfrm>
        </p:grpSpPr>
        <p:sp>
          <p:nvSpPr>
            <p:cNvPr id="20624" name="Google Shape;20624;p88"/>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88"/>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88"/>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88"/>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88"/>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88"/>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88"/>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88"/>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88"/>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88"/>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88"/>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88"/>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88"/>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88"/>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88"/>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9" name="Google Shape;20639;p88"/>
          <p:cNvGrpSpPr/>
          <p:nvPr/>
        </p:nvGrpSpPr>
        <p:grpSpPr>
          <a:xfrm>
            <a:off x="850795" y="1512217"/>
            <a:ext cx="370132" cy="370132"/>
            <a:chOff x="850795" y="1512217"/>
            <a:chExt cx="370132" cy="370132"/>
          </a:xfrm>
        </p:grpSpPr>
        <p:sp>
          <p:nvSpPr>
            <p:cNvPr id="20640" name="Google Shape;20640;p88"/>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88"/>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88"/>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88"/>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88"/>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88"/>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88"/>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88"/>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88"/>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88"/>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88"/>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88"/>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88"/>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88"/>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88"/>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88"/>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88"/>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88"/>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8" name="Google Shape;20658;p88"/>
          <p:cNvGrpSpPr/>
          <p:nvPr/>
        </p:nvGrpSpPr>
        <p:grpSpPr>
          <a:xfrm>
            <a:off x="8038497" y="2906079"/>
            <a:ext cx="236568" cy="370105"/>
            <a:chOff x="8038497" y="2906079"/>
            <a:chExt cx="236568" cy="370105"/>
          </a:xfrm>
        </p:grpSpPr>
        <p:sp>
          <p:nvSpPr>
            <p:cNvPr id="20659" name="Google Shape;20659;p88"/>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88"/>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88"/>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88"/>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88"/>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88"/>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88"/>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6" name="Google Shape;20666;p88"/>
          <p:cNvGrpSpPr/>
          <p:nvPr/>
        </p:nvGrpSpPr>
        <p:grpSpPr>
          <a:xfrm>
            <a:off x="6324130" y="1566303"/>
            <a:ext cx="370630" cy="261802"/>
            <a:chOff x="6324130" y="1566303"/>
            <a:chExt cx="370630" cy="261802"/>
          </a:xfrm>
        </p:grpSpPr>
        <p:sp>
          <p:nvSpPr>
            <p:cNvPr id="20667" name="Google Shape;20667;p88"/>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88"/>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88"/>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88"/>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88"/>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88"/>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88"/>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88"/>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88"/>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88"/>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88"/>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88"/>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88"/>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88"/>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88"/>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88"/>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88"/>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4" name="Google Shape;20684;p88"/>
          <p:cNvGrpSpPr/>
          <p:nvPr/>
        </p:nvGrpSpPr>
        <p:grpSpPr>
          <a:xfrm>
            <a:off x="5232280" y="2026587"/>
            <a:ext cx="370840" cy="353213"/>
            <a:chOff x="5232280" y="2026587"/>
            <a:chExt cx="370840" cy="353213"/>
          </a:xfrm>
        </p:grpSpPr>
        <p:sp>
          <p:nvSpPr>
            <p:cNvPr id="20685" name="Google Shape;20685;p88"/>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88"/>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88"/>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88"/>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88"/>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88"/>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88"/>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88"/>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88"/>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88"/>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5" name="Google Shape;20695;p88"/>
          <p:cNvGrpSpPr/>
          <p:nvPr/>
        </p:nvGrpSpPr>
        <p:grpSpPr>
          <a:xfrm>
            <a:off x="7968961" y="2435329"/>
            <a:ext cx="379548" cy="365331"/>
            <a:chOff x="7968961" y="2435329"/>
            <a:chExt cx="379548" cy="365331"/>
          </a:xfrm>
        </p:grpSpPr>
        <p:sp>
          <p:nvSpPr>
            <p:cNvPr id="20696" name="Google Shape;20696;p88"/>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88"/>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88"/>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88"/>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88"/>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88"/>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2" name="Google Shape;20702;p88"/>
          <p:cNvGrpSpPr/>
          <p:nvPr/>
        </p:nvGrpSpPr>
        <p:grpSpPr>
          <a:xfrm>
            <a:off x="4136679" y="2115323"/>
            <a:ext cx="373305" cy="223217"/>
            <a:chOff x="4136679" y="2115323"/>
            <a:chExt cx="373305" cy="223217"/>
          </a:xfrm>
        </p:grpSpPr>
        <p:sp>
          <p:nvSpPr>
            <p:cNvPr id="20703" name="Google Shape;20703;p88"/>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88"/>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88"/>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88"/>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88"/>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88"/>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88"/>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88"/>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88"/>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88"/>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3" name="Google Shape;20713;p88"/>
          <p:cNvGrpSpPr/>
          <p:nvPr/>
        </p:nvGrpSpPr>
        <p:grpSpPr>
          <a:xfrm>
            <a:off x="7423823" y="2464077"/>
            <a:ext cx="372046" cy="307730"/>
            <a:chOff x="7423823" y="2464077"/>
            <a:chExt cx="372046" cy="307730"/>
          </a:xfrm>
        </p:grpSpPr>
        <p:sp>
          <p:nvSpPr>
            <p:cNvPr id="20714" name="Google Shape;20714;p88"/>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88"/>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88"/>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88"/>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88"/>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88"/>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88"/>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88"/>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88"/>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88"/>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88"/>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88"/>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88"/>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7" name="Google Shape;20727;p88"/>
          <p:cNvGrpSpPr/>
          <p:nvPr/>
        </p:nvGrpSpPr>
        <p:grpSpPr>
          <a:xfrm>
            <a:off x="3882511" y="3365156"/>
            <a:ext cx="295061" cy="370263"/>
            <a:chOff x="3882511" y="3365156"/>
            <a:chExt cx="295061" cy="370263"/>
          </a:xfrm>
        </p:grpSpPr>
        <p:sp>
          <p:nvSpPr>
            <p:cNvPr id="20728" name="Google Shape;20728;p88"/>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88"/>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88"/>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88"/>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88"/>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3" name="Google Shape;20733;p88"/>
          <p:cNvGrpSpPr/>
          <p:nvPr/>
        </p:nvGrpSpPr>
        <p:grpSpPr>
          <a:xfrm>
            <a:off x="5229788" y="1512217"/>
            <a:ext cx="370132" cy="370132"/>
            <a:chOff x="5229788" y="1512217"/>
            <a:chExt cx="370132" cy="370132"/>
          </a:xfrm>
        </p:grpSpPr>
        <p:sp>
          <p:nvSpPr>
            <p:cNvPr id="20734" name="Google Shape;20734;p88"/>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88"/>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88"/>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88"/>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88"/>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88"/>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88"/>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88"/>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88"/>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88"/>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88"/>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88"/>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88"/>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88"/>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88"/>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88"/>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88"/>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1" name="Google Shape;20751;p88"/>
          <p:cNvGrpSpPr/>
          <p:nvPr/>
        </p:nvGrpSpPr>
        <p:grpSpPr>
          <a:xfrm>
            <a:off x="6041869" y="3365392"/>
            <a:ext cx="373882" cy="370053"/>
            <a:chOff x="6041869" y="3365392"/>
            <a:chExt cx="373882" cy="370053"/>
          </a:xfrm>
        </p:grpSpPr>
        <p:sp>
          <p:nvSpPr>
            <p:cNvPr id="20752" name="Google Shape;20752;p88"/>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88"/>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88"/>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88"/>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88"/>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88"/>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88"/>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88"/>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88"/>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88"/>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2" name="Google Shape;20762;p88"/>
          <p:cNvGrpSpPr/>
          <p:nvPr/>
        </p:nvGrpSpPr>
        <p:grpSpPr>
          <a:xfrm>
            <a:off x="4684309" y="2087493"/>
            <a:ext cx="374748" cy="279140"/>
            <a:chOff x="4684309" y="2087493"/>
            <a:chExt cx="374748" cy="279140"/>
          </a:xfrm>
        </p:grpSpPr>
        <p:sp>
          <p:nvSpPr>
            <p:cNvPr id="20763" name="Google Shape;20763;p88"/>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88"/>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88"/>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88"/>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88"/>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88"/>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88"/>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88"/>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88"/>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88"/>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88"/>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88"/>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5" name="Google Shape;20775;p88"/>
          <p:cNvGrpSpPr/>
          <p:nvPr/>
        </p:nvGrpSpPr>
        <p:grpSpPr>
          <a:xfrm>
            <a:off x="7521110" y="2906131"/>
            <a:ext cx="175400" cy="370053"/>
            <a:chOff x="7521110" y="2906131"/>
            <a:chExt cx="175400" cy="370053"/>
          </a:xfrm>
        </p:grpSpPr>
        <p:sp>
          <p:nvSpPr>
            <p:cNvPr id="20776" name="Google Shape;20776;p88"/>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88"/>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88"/>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88"/>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88"/>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88"/>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88"/>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88"/>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88"/>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5" name="Google Shape;20785;p88"/>
          <p:cNvGrpSpPr/>
          <p:nvPr/>
        </p:nvGrpSpPr>
        <p:grpSpPr>
          <a:xfrm>
            <a:off x="3586925" y="1523286"/>
            <a:ext cx="371023" cy="347915"/>
            <a:chOff x="3586925" y="1523286"/>
            <a:chExt cx="371023" cy="347915"/>
          </a:xfrm>
        </p:grpSpPr>
        <p:sp>
          <p:nvSpPr>
            <p:cNvPr id="20786" name="Google Shape;20786;p88"/>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88"/>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88"/>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88"/>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88"/>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88"/>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88"/>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88"/>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88"/>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88"/>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88"/>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88"/>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88"/>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88"/>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88"/>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88"/>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88"/>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88"/>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88"/>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5" name="Google Shape;20805;p88"/>
          <p:cNvGrpSpPr/>
          <p:nvPr/>
        </p:nvGrpSpPr>
        <p:grpSpPr>
          <a:xfrm>
            <a:off x="6876009" y="2475461"/>
            <a:ext cx="370158" cy="285120"/>
            <a:chOff x="6876009" y="2475461"/>
            <a:chExt cx="370158" cy="285120"/>
          </a:xfrm>
        </p:grpSpPr>
        <p:sp>
          <p:nvSpPr>
            <p:cNvPr id="20806" name="Google Shape;20806;p88"/>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88"/>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88"/>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88"/>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88"/>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88"/>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88"/>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88"/>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88"/>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5" name="Google Shape;20815;p88"/>
          <p:cNvGrpSpPr/>
          <p:nvPr/>
        </p:nvGrpSpPr>
        <p:grpSpPr>
          <a:xfrm>
            <a:off x="6328222" y="2445847"/>
            <a:ext cx="370158" cy="344269"/>
            <a:chOff x="6328222" y="2445847"/>
            <a:chExt cx="370158" cy="344269"/>
          </a:xfrm>
        </p:grpSpPr>
        <p:sp>
          <p:nvSpPr>
            <p:cNvPr id="20816" name="Google Shape;20816;p88"/>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88"/>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88"/>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88"/>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88"/>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88"/>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88"/>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88"/>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4" name="Google Shape;20824;p88"/>
          <p:cNvGrpSpPr/>
          <p:nvPr/>
        </p:nvGrpSpPr>
        <p:grpSpPr>
          <a:xfrm>
            <a:off x="5249540" y="2432942"/>
            <a:ext cx="351639" cy="370184"/>
            <a:chOff x="5249540" y="2432942"/>
            <a:chExt cx="351639" cy="370184"/>
          </a:xfrm>
        </p:grpSpPr>
        <p:sp>
          <p:nvSpPr>
            <p:cNvPr id="20825" name="Google Shape;20825;p88"/>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88"/>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88"/>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88"/>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88"/>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88"/>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88"/>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2" name="Google Shape;20832;p88"/>
          <p:cNvGrpSpPr/>
          <p:nvPr/>
        </p:nvGrpSpPr>
        <p:grpSpPr>
          <a:xfrm>
            <a:off x="4137047" y="2482176"/>
            <a:ext cx="371102" cy="271585"/>
            <a:chOff x="4137047" y="2482176"/>
            <a:chExt cx="371102" cy="271585"/>
          </a:xfrm>
        </p:grpSpPr>
        <p:sp>
          <p:nvSpPr>
            <p:cNvPr id="20833" name="Google Shape;20833;p88"/>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88"/>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88"/>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88"/>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88"/>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88"/>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88"/>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88"/>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88"/>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88"/>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88"/>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4" name="Google Shape;20844;p88"/>
          <p:cNvGrpSpPr/>
          <p:nvPr/>
        </p:nvGrpSpPr>
        <p:grpSpPr>
          <a:xfrm>
            <a:off x="4686434" y="2432916"/>
            <a:ext cx="367377" cy="370079"/>
            <a:chOff x="4686434" y="2432916"/>
            <a:chExt cx="367377" cy="370079"/>
          </a:xfrm>
        </p:grpSpPr>
        <p:sp>
          <p:nvSpPr>
            <p:cNvPr id="20845" name="Google Shape;20845;p88"/>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88"/>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88"/>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88"/>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88"/>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88"/>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88"/>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88"/>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88"/>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88"/>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88"/>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6" name="Google Shape;20856;p88"/>
          <p:cNvGrpSpPr/>
          <p:nvPr/>
        </p:nvGrpSpPr>
        <p:grpSpPr>
          <a:xfrm>
            <a:off x="6328222" y="2056306"/>
            <a:ext cx="372099" cy="293986"/>
            <a:chOff x="6328222" y="2056306"/>
            <a:chExt cx="372099" cy="293986"/>
          </a:xfrm>
        </p:grpSpPr>
        <p:sp>
          <p:nvSpPr>
            <p:cNvPr id="20857" name="Google Shape;20857;p88"/>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88"/>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88"/>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88"/>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88"/>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88"/>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88"/>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88"/>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88"/>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6" name="Google Shape;20866;p88"/>
          <p:cNvGrpSpPr/>
          <p:nvPr/>
        </p:nvGrpSpPr>
        <p:grpSpPr>
          <a:xfrm>
            <a:off x="5789327" y="2432968"/>
            <a:ext cx="352531" cy="370132"/>
            <a:chOff x="5789327" y="2432968"/>
            <a:chExt cx="352531" cy="370132"/>
          </a:xfrm>
        </p:grpSpPr>
        <p:sp>
          <p:nvSpPr>
            <p:cNvPr id="20867" name="Google Shape;20867;p88"/>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88"/>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88"/>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88"/>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88"/>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88"/>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88"/>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88"/>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88"/>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88"/>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7" name="Google Shape;20877;p88"/>
          <p:cNvGrpSpPr/>
          <p:nvPr/>
        </p:nvGrpSpPr>
        <p:grpSpPr>
          <a:xfrm>
            <a:off x="874612" y="1980134"/>
            <a:ext cx="322314" cy="370158"/>
            <a:chOff x="874612" y="1980134"/>
            <a:chExt cx="322314" cy="370158"/>
          </a:xfrm>
        </p:grpSpPr>
        <p:sp>
          <p:nvSpPr>
            <p:cNvPr id="20878" name="Google Shape;20878;p88"/>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88"/>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88"/>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88"/>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88"/>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88"/>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88"/>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88"/>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88"/>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88"/>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88"/>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88"/>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88"/>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88"/>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88"/>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88"/>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88"/>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5" name="Google Shape;20895;p88"/>
          <p:cNvGrpSpPr/>
          <p:nvPr/>
        </p:nvGrpSpPr>
        <p:grpSpPr>
          <a:xfrm>
            <a:off x="3039662" y="2514780"/>
            <a:ext cx="374223" cy="329764"/>
            <a:chOff x="3039662" y="2514780"/>
            <a:chExt cx="374223" cy="329764"/>
          </a:xfrm>
        </p:grpSpPr>
        <p:sp>
          <p:nvSpPr>
            <p:cNvPr id="20896" name="Google Shape;20896;p88"/>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88"/>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88"/>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88"/>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88"/>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88"/>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88"/>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88"/>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88"/>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88"/>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88"/>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88"/>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88"/>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88"/>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88"/>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88"/>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88"/>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88"/>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4" name="Google Shape;20914;p88"/>
          <p:cNvGrpSpPr/>
          <p:nvPr/>
        </p:nvGrpSpPr>
        <p:grpSpPr>
          <a:xfrm>
            <a:off x="1946369" y="2563122"/>
            <a:ext cx="374066" cy="233395"/>
            <a:chOff x="1946369" y="2563122"/>
            <a:chExt cx="374066" cy="233395"/>
          </a:xfrm>
        </p:grpSpPr>
        <p:sp>
          <p:nvSpPr>
            <p:cNvPr id="20915" name="Google Shape;20915;p88"/>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88"/>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88"/>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88"/>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88"/>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88"/>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88"/>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88"/>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3" name="Google Shape;20923;p88"/>
          <p:cNvGrpSpPr/>
          <p:nvPr/>
        </p:nvGrpSpPr>
        <p:grpSpPr>
          <a:xfrm>
            <a:off x="4135263" y="2906184"/>
            <a:ext cx="374040" cy="370184"/>
            <a:chOff x="4135263" y="2906184"/>
            <a:chExt cx="374040" cy="370184"/>
          </a:xfrm>
        </p:grpSpPr>
        <p:sp>
          <p:nvSpPr>
            <p:cNvPr id="20924" name="Google Shape;20924;p88"/>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88"/>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88"/>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7" name="Google Shape;20927;p88"/>
          <p:cNvGrpSpPr/>
          <p:nvPr/>
        </p:nvGrpSpPr>
        <p:grpSpPr>
          <a:xfrm>
            <a:off x="4683601" y="2906184"/>
            <a:ext cx="372676" cy="370184"/>
            <a:chOff x="4683601" y="2906184"/>
            <a:chExt cx="372676" cy="370184"/>
          </a:xfrm>
        </p:grpSpPr>
        <p:sp>
          <p:nvSpPr>
            <p:cNvPr id="20928" name="Google Shape;20928;p88"/>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88"/>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88"/>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88"/>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88"/>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88"/>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4" name="Google Shape;20934;p88"/>
          <p:cNvGrpSpPr/>
          <p:nvPr/>
        </p:nvGrpSpPr>
        <p:grpSpPr>
          <a:xfrm>
            <a:off x="870808" y="2906053"/>
            <a:ext cx="329134" cy="370132"/>
            <a:chOff x="870808" y="2906053"/>
            <a:chExt cx="329134" cy="370132"/>
          </a:xfrm>
        </p:grpSpPr>
        <p:sp>
          <p:nvSpPr>
            <p:cNvPr id="20935" name="Google Shape;20935;p88"/>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88"/>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88"/>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88"/>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88"/>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88"/>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88"/>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88"/>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88"/>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88"/>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88"/>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88"/>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88"/>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88"/>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88"/>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88"/>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88"/>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88"/>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88"/>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4" name="Google Shape;20954;p88"/>
          <p:cNvGrpSpPr/>
          <p:nvPr/>
        </p:nvGrpSpPr>
        <p:grpSpPr>
          <a:xfrm>
            <a:off x="1943878" y="2909069"/>
            <a:ext cx="374774" cy="364282"/>
            <a:chOff x="1943878" y="2909069"/>
            <a:chExt cx="374774" cy="364282"/>
          </a:xfrm>
        </p:grpSpPr>
        <p:sp>
          <p:nvSpPr>
            <p:cNvPr id="20955" name="Google Shape;20955;p88"/>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88"/>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88"/>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88"/>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88"/>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88"/>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88"/>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88"/>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88"/>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88"/>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88"/>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88"/>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88"/>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88"/>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88"/>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88"/>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88"/>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88"/>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88"/>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88"/>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88"/>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6" name="Google Shape;20976;p88"/>
          <p:cNvGrpSpPr/>
          <p:nvPr/>
        </p:nvGrpSpPr>
        <p:grpSpPr>
          <a:xfrm>
            <a:off x="1128072" y="3365261"/>
            <a:ext cx="328872" cy="370158"/>
            <a:chOff x="1128072" y="3365261"/>
            <a:chExt cx="328872" cy="370158"/>
          </a:xfrm>
        </p:grpSpPr>
        <p:sp>
          <p:nvSpPr>
            <p:cNvPr id="20977" name="Google Shape;20977;p88"/>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88"/>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88"/>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88"/>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88"/>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88"/>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88"/>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88"/>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88"/>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88"/>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88"/>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88"/>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88"/>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88"/>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88"/>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88"/>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88"/>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88"/>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88"/>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88"/>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88"/>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88"/>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88"/>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88"/>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88"/>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88"/>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88"/>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88"/>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88"/>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88"/>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88"/>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88"/>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88"/>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88"/>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88"/>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88"/>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88"/>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88"/>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88"/>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88"/>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88"/>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88"/>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88"/>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88"/>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1" name="Google Shape;21021;p88"/>
          <p:cNvGrpSpPr/>
          <p:nvPr/>
        </p:nvGrpSpPr>
        <p:grpSpPr>
          <a:xfrm>
            <a:off x="5776868" y="1515181"/>
            <a:ext cx="370866" cy="364151"/>
            <a:chOff x="5776868" y="1515181"/>
            <a:chExt cx="370866" cy="364151"/>
          </a:xfrm>
        </p:grpSpPr>
        <p:sp>
          <p:nvSpPr>
            <p:cNvPr id="21022" name="Google Shape;21022;p88"/>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88"/>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88"/>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88"/>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88"/>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88"/>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88"/>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88"/>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88"/>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88"/>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88"/>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88"/>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88"/>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88"/>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88"/>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88"/>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88"/>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9" name="Google Shape;21039;p88"/>
          <p:cNvGrpSpPr/>
          <p:nvPr/>
        </p:nvGrpSpPr>
        <p:grpSpPr>
          <a:xfrm>
            <a:off x="3577849" y="2432942"/>
            <a:ext cx="393660" cy="370079"/>
            <a:chOff x="3577849" y="2432942"/>
            <a:chExt cx="393660" cy="370079"/>
          </a:xfrm>
        </p:grpSpPr>
        <p:sp>
          <p:nvSpPr>
            <p:cNvPr id="21040" name="Google Shape;21040;p88"/>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88"/>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88"/>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88"/>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88"/>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88"/>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88"/>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88"/>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88"/>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88"/>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0" name="Google Shape;21050;p88"/>
          <p:cNvGrpSpPr/>
          <p:nvPr/>
        </p:nvGrpSpPr>
        <p:grpSpPr>
          <a:xfrm>
            <a:off x="2493999" y="2927037"/>
            <a:ext cx="370132" cy="328164"/>
            <a:chOff x="2493999" y="2927037"/>
            <a:chExt cx="370132" cy="328164"/>
          </a:xfrm>
        </p:grpSpPr>
        <p:sp>
          <p:nvSpPr>
            <p:cNvPr id="21051" name="Google Shape;21051;p88"/>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88"/>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88"/>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88"/>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88"/>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88"/>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88"/>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88"/>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88"/>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88"/>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88"/>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88"/>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3" name="Google Shape;21063;p88"/>
          <p:cNvGrpSpPr/>
          <p:nvPr/>
        </p:nvGrpSpPr>
        <p:grpSpPr>
          <a:xfrm>
            <a:off x="3589417" y="2950696"/>
            <a:ext cx="370315" cy="281028"/>
            <a:chOff x="3589417" y="2950696"/>
            <a:chExt cx="370315" cy="281028"/>
          </a:xfrm>
        </p:grpSpPr>
        <p:sp>
          <p:nvSpPr>
            <p:cNvPr id="21064" name="Google Shape;21064;p88"/>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88"/>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88"/>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88"/>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88"/>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88"/>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88"/>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88"/>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88"/>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88"/>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88"/>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88"/>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88"/>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88"/>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88"/>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88"/>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88"/>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88"/>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88"/>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88"/>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4" name="Google Shape;21084;p88"/>
          <p:cNvGrpSpPr/>
          <p:nvPr/>
        </p:nvGrpSpPr>
        <p:grpSpPr>
          <a:xfrm>
            <a:off x="3032711" y="2911718"/>
            <a:ext cx="396125" cy="359062"/>
            <a:chOff x="3032711" y="2911718"/>
            <a:chExt cx="396125" cy="359062"/>
          </a:xfrm>
        </p:grpSpPr>
        <p:sp>
          <p:nvSpPr>
            <p:cNvPr id="21085" name="Google Shape;21085;p88"/>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88"/>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88"/>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88"/>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88"/>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88"/>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88"/>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88"/>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88"/>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88"/>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88"/>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88"/>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7" name="Google Shape;21097;p88"/>
          <p:cNvGrpSpPr/>
          <p:nvPr/>
        </p:nvGrpSpPr>
        <p:grpSpPr>
          <a:xfrm>
            <a:off x="7417764" y="1513397"/>
            <a:ext cx="373174" cy="367692"/>
            <a:chOff x="7417764" y="1513397"/>
            <a:chExt cx="373174" cy="367692"/>
          </a:xfrm>
        </p:grpSpPr>
        <p:sp>
          <p:nvSpPr>
            <p:cNvPr id="21098" name="Google Shape;21098;p88"/>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88"/>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88"/>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88"/>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88"/>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88"/>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88"/>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88"/>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88"/>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88"/>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88"/>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88"/>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88"/>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88"/>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88"/>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88"/>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88"/>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88"/>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88"/>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7" name="Google Shape;21117;p88"/>
          <p:cNvGrpSpPr/>
          <p:nvPr/>
        </p:nvGrpSpPr>
        <p:grpSpPr>
          <a:xfrm>
            <a:off x="6871944" y="1514368"/>
            <a:ext cx="370132" cy="365672"/>
            <a:chOff x="6871944" y="1514368"/>
            <a:chExt cx="370132" cy="365672"/>
          </a:xfrm>
        </p:grpSpPr>
        <p:sp>
          <p:nvSpPr>
            <p:cNvPr id="21118" name="Google Shape;21118;p88"/>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88"/>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88"/>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88"/>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88"/>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88"/>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88"/>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88"/>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88"/>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88"/>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88"/>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88"/>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88"/>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88"/>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88"/>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88"/>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88"/>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88"/>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6" name="Google Shape;21136;p88"/>
          <p:cNvGrpSpPr/>
          <p:nvPr/>
        </p:nvGrpSpPr>
        <p:grpSpPr>
          <a:xfrm>
            <a:off x="6561931" y="3365261"/>
            <a:ext cx="400375" cy="370184"/>
            <a:chOff x="6561931" y="3365261"/>
            <a:chExt cx="400375" cy="370184"/>
          </a:xfrm>
        </p:grpSpPr>
        <p:sp>
          <p:nvSpPr>
            <p:cNvPr id="21137" name="Google Shape;21137;p88"/>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88"/>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88"/>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88"/>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88"/>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88"/>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88"/>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88"/>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88"/>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88"/>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88"/>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88"/>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9" name="Google Shape;21149;p88"/>
          <p:cNvGrpSpPr/>
          <p:nvPr/>
        </p:nvGrpSpPr>
        <p:grpSpPr>
          <a:xfrm>
            <a:off x="1942120" y="1985852"/>
            <a:ext cx="378315" cy="358695"/>
            <a:chOff x="1942120" y="1985852"/>
            <a:chExt cx="378315" cy="358695"/>
          </a:xfrm>
        </p:grpSpPr>
        <p:sp>
          <p:nvSpPr>
            <p:cNvPr id="21150" name="Google Shape;21150;p88"/>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88"/>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88"/>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88"/>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88"/>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88"/>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88"/>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88"/>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88"/>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88"/>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88"/>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88"/>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88"/>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88"/>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88"/>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88"/>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88"/>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88"/>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88"/>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88"/>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0" name="Google Shape;21170;p88"/>
          <p:cNvGrpSpPr/>
          <p:nvPr/>
        </p:nvGrpSpPr>
        <p:grpSpPr>
          <a:xfrm>
            <a:off x="1401415" y="2429218"/>
            <a:ext cx="364282" cy="374197"/>
            <a:chOff x="1401415" y="2429218"/>
            <a:chExt cx="364282" cy="374197"/>
          </a:xfrm>
        </p:grpSpPr>
        <p:sp>
          <p:nvSpPr>
            <p:cNvPr id="21171" name="Google Shape;21171;p88"/>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88"/>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88"/>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88"/>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88"/>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88"/>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88"/>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88"/>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88"/>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88"/>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88"/>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88"/>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88"/>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88"/>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88"/>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6" name="Google Shape;21186;p88"/>
          <p:cNvGrpSpPr/>
          <p:nvPr/>
        </p:nvGrpSpPr>
        <p:grpSpPr>
          <a:xfrm>
            <a:off x="7110427" y="3365261"/>
            <a:ext cx="400401" cy="370184"/>
            <a:chOff x="7110427" y="3365261"/>
            <a:chExt cx="400401" cy="370184"/>
          </a:xfrm>
        </p:grpSpPr>
        <p:sp>
          <p:nvSpPr>
            <p:cNvPr id="21187" name="Google Shape;21187;p88"/>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88"/>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88"/>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88"/>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88"/>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88"/>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88"/>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4" name="Google Shape;21194;p88"/>
          <p:cNvGrpSpPr/>
          <p:nvPr/>
        </p:nvGrpSpPr>
        <p:grpSpPr>
          <a:xfrm>
            <a:off x="7658949" y="3363137"/>
            <a:ext cx="400375" cy="370132"/>
            <a:chOff x="7658949" y="3363137"/>
            <a:chExt cx="400375" cy="370132"/>
          </a:xfrm>
        </p:grpSpPr>
        <p:sp>
          <p:nvSpPr>
            <p:cNvPr id="21195" name="Google Shape;21195;p88"/>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88"/>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88"/>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88"/>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88"/>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0" name="Google Shape;21200;p88"/>
          <p:cNvGrpSpPr/>
          <p:nvPr/>
        </p:nvGrpSpPr>
        <p:grpSpPr>
          <a:xfrm>
            <a:off x="3304481" y="3379389"/>
            <a:ext cx="356623" cy="370105"/>
            <a:chOff x="3307156" y="3365314"/>
            <a:chExt cx="356623" cy="370105"/>
          </a:xfrm>
        </p:grpSpPr>
        <p:sp>
          <p:nvSpPr>
            <p:cNvPr id="21201" name="Google Shape;21201;p88"/>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88"/>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88"/>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88"/>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88"/>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88"/>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88"/>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88"/>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88"/>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88"/>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88"/>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88"/>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88"/>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88"/>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88"/>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6" name="Google Shape;21216;p88"/>
          <p:cNvGrpSpPr/>
          <p:nvPr/>
        </p:nvGrpSpPr>
        <p:grpSpPr>
          <a:xfrm>
            <a:off x="7422407" y="1980107"/>
            <a:ext cx="372807" cy="370079"/>
            <a:chOff x="7422407" y="1980107"/>
            <a:chExt cx="372807" cy="370079"/>
          </a:xfrm>
        </p:grpSpPr>
        <p:sp>
          <p:nvSpPr>
            <p:cNvPr id="21217" name="Google Shape;21217;p88"/>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88"/>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88"/>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88"/>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88"/>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88"/>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88"/>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88"/>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88"/>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88"/>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88"/>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88"/>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88"/>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0" name="Google Shape;21230;p88"/>
          <p:cNvGrpSpPr/>
          <p:nvPr/>
        </p:nvGrpSpPr>
        <p:grpSpPr>
          <a:xfrm>
            <a:off x="6916141" y="2906184"/>
            <a:ext cx="289737" cy="370394"/>
            <a:chOff x="6916141" y="2906184"/>
            <a:chExt cx="289737" cy="370394"/>
          </a:xfrm>
        </p:grpSpPr>
        <p:sp>
          <p:nvSpPr>
            <p:cNvPr id="21231" name="Google Shape;21231;p88"/>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88"/>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88"/>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88"/>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88"/>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88"/>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88"/>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88"/>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88"/>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88"/>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88"/>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88"/>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88"/>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88"/>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88"/>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88"/>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88"/>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88"/>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88"/>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88"/>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88"/>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2" name="Google Shape;21252;p88"/>
          <p:cNvGrpSpPr/>
          <p:nvPr/>
        </p:nvGrpSpPr>
        <p:grpSpPr>
          <a:xfrm>
            <a:off x="7970194" y="2013577"/>
            <a:ext cx="372676" cy="331731"/>
            <a:chOff x="7970194" y="2013577"/>
            <a:chExt cx="372676" cy="331731"/>
          </a:xfrm>
        </p:grpSpPr>
        <p:sp>
          <p:nvSpPr>
            <p:cNvPr id="21253" name="Google Shape;21253;p88"/>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88"/>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88"/>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88"/>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88"/>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88"/>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88"/>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88"/>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88"/>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88"/>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3" name="Google Shape;21263;p88"/>
          <p:cNvGrpSpPr/>
          <p:nvPr/>
        </p:nvGrpSpPr>
        <p:grpSpPr>
          <a:xfrm>
            <a:off x="1416733" y="1512190"/>
            <a:ext cx="332964" cy="370158"/>
            <a:chOff x="1416733" y="1512190"/>
            <a:chExt cx="332964" cy="370158"/>
          </a:xfrm>
        </p:grpSpPr>
        <p:sp>
          <p:nvSpPr>
            <p:cNvPr id="21264" name="Google Shape;21264;p88"/>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88"/>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88"/>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88"/>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88"/>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88"/>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88"/>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88"/>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88"/>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88"/>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88"/>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88"/>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88"/>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88"/>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88"/>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88"/>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88"/>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88"/>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88"/>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3" name="Google Shape;21283;p88"/>
          <p:cNvGrpSpPr/>
          <p:nvPr/>
        </p:nvGrpSpPr>
        <p:grpSpPr>
          <a:xfrm>
            <a:off x="5246366" y="2906105"/>
            <a:ext cx="342852" cy="370079"/>
            <a:chOff x="5246366" y="2906105"/>
            <a:chExt cx="342852" cy="370079"/>
          </a:xfrm>
        </p:grpSpPr>
        <p:sp>
          <p:nvSpPr>
            <p:cNvPr id="21284" name="Google Shape;21284;p88"/>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88"/>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88"/>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88"/>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88"/>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88"/>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0" name="Google Shape;21290;p88"/>
          <p:cNvGrpSpPr/>
          <p:nvPr/>
        </p:nvGrpSpPr>
        <p:grpSpPr>
          <a:xfrm>
            <a:off x="849667" y="2434883"/>
            <a:ext cx="371259" cy="366249"/>
            <a:chOff x="849667" y="2434883"/>
            <a:chExt cx="371259" cy="366249"/>
          </a:xfrm>
        </p:grpSpPr>
        <p:sp>
          <p:nvSpPr>
            <p:cNvPr id="21291" name="Google Shape;21291;p88"/>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88"/>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88"/>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88"/>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88"/>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88"/>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88"/>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88"/>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88"/>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88"/>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88"/>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88"/>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88"/>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4" name="Google Shape;21304;p88"/>
          <p:cNvGrpSpPr/>
          <p:nvPr/>
        </p:nvGrpSpPr>
        <p:grpSpPr>
          <a:xfrm>
            <a:off x="4417026" y="3365366"/>
            <a:ext cx="332728" cy="370053"/>
            <a:chOff x="4417026" y="3365366"/>
            <a:chExt cx="332728" cy="370053"/>
          </a:xfrm>
        </p:grpSpPr>
        <p:sp>
          <p:nvSpPr>
            <p:cNvPr id="21305" name="Google Shape;21305;p88"/>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88"/>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88"/>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88"/>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88"/>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88"/>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88"/>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88"/>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88"/>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88"/>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88"/>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88"/>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88"/>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88"/>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88"/>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88"/>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88"/>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88"/>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3" name="Google Shape;21323;p88"/>
          <p:cNvGrpSpPr/>
          <p:nvPr/>
        </p:nvGrpSpPr>
        <p:grpSpPr>
          <a:xfrm>
            <a:off x="2497068" y="1980186"/>
            <a:ext cx="363994" cy="370105"/>
            <a:chOff x="2497068" y="1980186"/>
            <a:chExt cx="363994" cy="370105"/>
          </a:xfrm>
        </p:grpSpPr>
        <p:sp>
          <p:nvSpPr>
            <p:cNvPr id="21324" name="Google Shape;21324;p88"/>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88"/>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88"/>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88"/>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88"/>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88"/>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88"/>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88"/>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88"/>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88"/>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88"/>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88"/>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88"/>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88"/>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88"/>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88"/>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88"/>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88"/>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88"/>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88"/>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88"/>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5" name="Google Shape;21345;p88"/>
          <p:cNvGrpSpPr/>
          <p:nvPr/>
        </p:nvGrpSpPr>
        <p:grpSpPr>
          <a:xfrm>
            <a:off x="5820278" y="2906158"/>
            <a:ext cx="294904" cy="370027"/>
            <a:chOff x="5820278" y="2906158"/>
            <a:chExt cx="294904" cy="370027"/>
          </a:xfrm>
        </p:grpSpPr>
        <p:sp>
          <p:nvSpPr>
            <p:cNvPr id="21346" name="Google Shape;21346;p88"/>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88"/>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88"/>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88"/>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88"/>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88"/>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88"/>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3" name="Google Shape;21353;p88"/>
          <p:cNvGrpSpPr/>
          <p:nvPr/>
        </p:nvGrpSpPr>
        <p:grpSpPr>
          <a:xfrm>
            <a:off x="4946819" y="3383229"/>
            <a:ext cx="370132" cy="334223"/>
            <a:chOff x="4946819" y="3383229"/>
            <a:chExt cx="370132" cy="334223"/>
          </a:xfrm>
        </p:grpSpPr>
        <p:sp>
          <p:nvSpPr>
            <p:cNvPr id="21354" name="Google Shape;21354;p88"/>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88"/>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88"/>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88"/>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88"/>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88"/>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88"/>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88"/>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88"/>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3" name="Google Shape;21363;p88"/>
          <p:cNvGrpSpPr/>
          <p:nvPr/>
        </p:nvGrpSpPr>
        <p:grpSpPr>
          <a:xfrm>
            <a:off x="3038403" y="1539234"/>
            <a:ext cx="375482" cy="316072"/>
            <a:chOff x="3038403" y="1539234"/>
            <a:chExt cx="375482" cy="316072"/>
          </a:xfrm>
        </p:grpSpPr>
        <p:sp>
          <p:nvSpPr>
            <p:cNvPr id="21364" name="Google Shape;21364;p8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65" name="Google Shape;21365;p88"/>
            <p:cNvGrpSpPr/>
            <p:nvPr/>
          </p:nvGrpSpPr>
          <p:grpSpPr>
            <a:xfrm>
              <a:off x="3038403" y="1539234"/>
              <a:ext cx="375482" cy="316072"/>
              <a:chOff x="3038403" y="1539234"/>
              <a:chExt cx="375482" cy="316072"/>
            </a:xfrm>
          </p:grpSpPr>
          <p:sp>
            <p:nvSpPr>
              <p:cNvPr id="21366" name="Google Shape;21366;p88"/>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88"/>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88"/>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88"/>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88"/>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88"/>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88"/>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88"/>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88"/>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375" name="Google Shape;21375;p88"/>
          <p:cNvGrpSpPr/>
          <p:nvPr/>
        </p:nvGrpSpPr>
        <p:grpSpPr>
          <a:xfrm>
            <a:off x="6332865" y="2906131"/>
            <a:ext cx="360846" cy="370184"/>
            <a:chOff x="6332865" y="2906131"/>
            <a:chExt cx="360846" cy="370184"/>
          </a:xfrm>
        </p:grpSpPr>
        <p:sp>
          <p:nvSpPr>
            <p:cNvPr id="21376" name="Google Shape;21376;p88"/>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88"/>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88"/>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88"/>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88"/>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88"/>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88"/>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88"/>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88"/>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88"/>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88"/>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7" name="Google Shape;21387;p88"/>
          <p:cNvGrpSpPr/>
          <p:nvPr/>
        </p:nvGrpSpPr>
        <p:grpSpPr>
          <a:xfrm>
            <a:off x="4135079" y="1518066"/>
            <a:ext cx="370132" cy="358223"/>
            <a:chOff x="4135079" y="1518066"/>
            <a:chExt cx="370132" cy="358223"/>
          </a:xfrm>
        </p:grpSpPr>
        <p:sp>
          <p:nvSpPr>
            <p:cNvPr id="21388" name="Google Shape;21388;p88"/>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88"/>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88"/>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88"/>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88"/>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88"/>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88"/>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88"/>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88"/>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88"/>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88"/>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88"/>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88"/>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88"/>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88"/>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88"/>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88"/>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88"/>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88"/>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7" name="Google Shape;21407;p88"/>
          <p:cNvGrpSpPr/>
          <p:nvPr/>
        </p:nvGrpSpPr>
        <p:grpSpPr>
          <a:xfrm>
            <a:off x="6878869" y="1980134"/>
            <a:ext cx="361240" cy="370158"/>
            <a:chOff x="6878869" y="1980134"/>
            <a:chExt cx="361240" cy="370158"/>
          </a:xfrm>
        </p:grpSpPr>
        <p:sp>
          <p:nvSpPr>
            <p:cNvPr id="21408" name="Google Shape;21408;p88"/>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88"/>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88"/>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88"/>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88"/>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88"/>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88"/>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88"/>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88"/>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88"/>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88"/>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88"/>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88"/>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1" name="Google Shape;21421;p88"/>
          <p:cNvGrpSpPr/>
          <p:nvPr/>
        </p:nvGrpSpPr>
        <p:grpSpPr>
          <a:xfrm>
            <a:off x="2493999" y="2550033"/>
            <a:ext cx="370132" cy="259467"/>
            <a:chOff x="2493999" y="2550033"/>
            <a:chExt cx="370132" cy="259467"/>
          </a:xfrm>
        </p:grpSpPr>
        <p:sp>
          <p:nvSpPr>
            <p:cNvPr id="21422" name="Google Shape;21422;p88"/>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88"/>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88"/>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88"/>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88"/>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88"/>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88"/>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88"/>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88"/>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88"/>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88"/>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88"/>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88"/>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88"/>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88"/>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88"/>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88"/>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88"/>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88"/>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1" name="Google Shape;21441;p88"/>
          <p:cNvGrpSpPr/>
          <p:nvPr/>
        </p:nvGrpSpPr>
        <p:grpSpPr>
          <a:xfrm>
            <a:off x="1699703" y="3365261"/>
            <a:ext cx="281054" cy="370158"/>
            <a:chOff x="1699703" y="3365261"/>
            <a:chExt cx="281054" cy="370158"/>
          </a:xfrm>
        </p:grpSpPr>
        <p:sp>
          <p:nvSpPr>
            <p:cNvPr id="21442" name="Google Shape;21442;p88"/>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88"/>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88"/>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88"/>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88"/>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88"/>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88"/>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88"/>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88"/>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88"/>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88"/>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88"/>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88"/>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5" name="Google Shape;21455;p88"/>
          <p:cNvGrpSpPr/>
          <p:nvPr/>
        </p:nvGrpSpPr>
        <p:grpSpPr>
          <a:xfrm>
            <a:off x="7966810" y="1519430"/>
            <a:ext cx="369974" cy="355626"/>
            <a:chOff x="7966810" y="1519430"/>
            <a:chExt cx="369974" cy="355626"/>
          </a:xfrm>
        </p:grpSpPr>
        <p:sp>
          <p:nvSpPr>
            <p:cNvPr id="21456" name="Google Shape;21456;p88"/>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88"/>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88"/>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88"/>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88"/>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88"/>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88"/>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88"/>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88"/>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88"/>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88"/>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88"/>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88"/>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88"/>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88"/>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88"/>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2" name="Google Shape;21472;p88"/>
          <p:cNvGrpSpPr/>
          <p:nvPr/>
        </p:nvGrpSpPr>
        <p:grpSpPr>
          <a:xfrm>
            <a:off x="2792628" y="3365340"/>
            <a:ext cx="290445" cy="370079"/>
            <a:chOff x="2792628" y="3365340"/>
            <a:chExt cx="290445" cy="370079"/>
          </a:xfrm>
        </p:grpSpPr>
        <p:sp>
          <p:nvSpPr>
            <p:cNvPr id="21473" name="Google Shape;21473;p88"/>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88"/>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88"/>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88"/>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88"/>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88"/>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88"/>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88"/>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88"/>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88"/>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88"/>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88"/>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88"/>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88"/>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7" name="Google Shape;21487;p88"/>
          <p:cNvGrpSpPr/>
          <p:nvPr/>
        </p:nvGrpSpPr>
        <p:grpSpPr>
          <a:xfrm>
            <a:off x="1389585" y="1988317"/>
            <a:ext cx="388125" cy="353790"/>
            <a:chOff x="1389585" y="1988317"/>
            <a:chExt cx="388125" cy="353790"/>
          </a:xfrm>
        </p:grpSpPr>
        <p:sp>
          <p:nvSpPr>
            <p:cNvPr id="21488" name="Google Shape;21488;p88"/>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88"/>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88"/>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88"/>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88"/>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88"/>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88"/>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88"/>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88"/>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88"/>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88"/>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88"/>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88"/>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88"/>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88"/>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88"/>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88"/>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88"/>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88"/>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88"/>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88"/>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88"/>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0" name="Google Shape;21510;p88"/>
          <p:cNvGrpSpPr/>
          <p:nvPr/>
        </p:nvGrpSpPr>
        <p:grpSpPr>
          <a:xfrm>
            <a:off x="2492924" y="1512190"/>
            <a:ext cx="370158" cy="370158"/>
            <a:chOff x="2492924" y="1512190"/>
            <a:chExt cx="370158" cy="370158"/>
          </a:xfrm>
        </p:grpSpPr>
        <p:sp>
          <p:nvSpPr>
            <p:cNvPr id="21511" name="Google Shape;21511;p88"/>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88"/>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88"/>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88"/>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88"/>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88"/>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88"/>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88"/>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88"/>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88"/>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88"/>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88"/>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88"/>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88"/>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88"/>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88"/>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88"/>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88"/>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88"/>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88"/>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88"/>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88"/>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3" name="Google Shape;21533;p88"/>
          <p:cNvGrpSpPr/>
          <p:nvPr/>
        </p:nvGrpSpPr>
        <p:grpSpPr>
          <a:xfrm>
            <a:off x="1933569" y="1512243"/>
            <a:ext cx="393975" cy="370105"/>
            <a:chOff x="1933569" y="1512243"/>
            <a:chExt cx="393975" cy="370105"/>
          </a:xfrm>
        </p:grpSpPr>
        <p:sp>
          <p:nvSpPr>
            <p:cNvPr id="21534" name="Google Shape;21534;p88"/>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88"/>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88"/>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88"/>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88"/>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88"/>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88"/>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88"/>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88"/>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88"/>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88"/>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88"/>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88"/>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88"/>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88"/>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88"/>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88"/>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88"/>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88"/>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88"/>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88"/>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88"/>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88"/>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88"/>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88"/>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88"/>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88"/>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88"/>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2" name="Google Shape;21562;p88"/>
          <p:cNvGrpSpPr/>
          <p:nvPr/>
        </p:nvGrpSpPr>
        <p:grpSpPr>
          <a:xfrm>
            <a:off x="2236106" y="3365392"/>
            <a:ext cx="306471" cy="370000"/>
            <a:chOff x="2236106" y="3365392"/>
            <a:chExt cx="306471" cy="370000"/>
          </a:xfrm>
        </p:grpSpPr>
        <p:sp>
          <p:nvSpPr>
            <p:cNvPr id="21563" name="Google Shape;21563;p88"/>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88"/>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88"/>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88"/>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88"/>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88"/>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88"/>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88"/>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88"/>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88"/>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88"/>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88"/>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88"/>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88"/>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7" name="Google Shape;21577;p88"/>
          <p:cNvGrpSpPr/>
          <p:nvPr/>
        </p:nvGrpSpPr>
        <p:grpSpPr>
          <a:xfrm>
            <a:off x="5492823" y="3385563"/>
            <a:ext cx="375325" cy="329606"/>
            <a:chOff x="5492823" y="3385563"/>
            <a:chExt cx="375325" cy="329606"/>
          </a:xfrm>
        </p:grpSpPr>
        <p:sp>
          <p:nvSpPr>
            <p:cNvPr id="21578" name="Google Shape;21578;p88"/>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88"/>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88"/>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88"/>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88"/>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88"/>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88"/>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88"/>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88"/>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88"/>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88"/>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88"/>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88"/>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88"/>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88"/>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88"/>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88"/>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88"/>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88"/>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88"/>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8" name="Google Shape;21598;p88"/>
          <p:cNvGrpSpPr/>
          <p:nvPr/>
        </p:nvGrpSpPr>
        <p:grpSpPr>
          <a:xfrm>
            <a:off x="3041787" y="2001118"/>
            <a:ext cx="370158" cy="328164"/>
            <a:chOff x="3041787" y="2001118"/>
            <a:chExt cx="370158" cy="328164"/>
          </a:xfrm>
        </p:grpSpPr>
        <p:sp>
          <p:nvSpPr>
            <p:cNvPr id="21599" name="Google Shape;21599;p88"/>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88"/>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88"/>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88"/>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88"/>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88"/>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88"/>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88"/>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88"/>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88"/>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88"/>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88"/>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88"/>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88"/>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88"/>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88"/>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88"/>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88"/>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7" name="Google Shape;21617;p88"/>
          <p:cNvGrpSpPr/>
          <p:nvPr/>
        </p:nvGrpSpPr>
        <p:grpSpPr>
          <a:xfrm>
            <a:off x="5779884" y="2039125"/>
            <a:ext cx="372309" cy="328216"/>
            <a:chOff x="5779884" y="2039125"/>
            <a:chExt cx="372309" cy="328216"/>
          </a:xfrm>
        </p:grpSpPr>
        <p:sp>
          <p:nvSpPr>
            <p:cNvPr id="21618" name="Google Shape;21618;p8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8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88"/>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88"/>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88"/>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88"/>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88"/>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88"/>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88"/>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88"/>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88"/>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8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8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31" name="Google Shape;21631;p88"/>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635" name="Shape 21635"/>
        <p:cNvGrpSpPr/>
        <p:nvPr/>
      </p:nvGrpSpPr>
      <p:grpSpPr>
        <a:xfrm>
          <a:off x="0" y="0"/>
          <a:ext cx="0" cy="0"/>
          <a:chOff x="0" y="0"/>
          <a:chExt cx="0" cy="0"/>
        </a:xfrm>
      </p:grpSpPr>
      <p:grpSp>
        <p:nvGrpSpPr>
          <p:cNvPr id="21636" name="Google Shape;21636;p89"/>
          <p:cNvGrpSpPr/>
          <p:nvPr/>
        </p:nvGrpSpPr>
        <p:grpSpPr>
          <a:xfrm>
            <a:off x="878066" y="1981993"/>
            <a:ext cx="354610" cy="372358"/>
            <a:chOff x="878066" y="1981993"/>
            <a:chExt cx="354610" cy="372358"/>
          </a:xfrm>
        </p:grpSpPr>
        <p:sp>
          <p:nvSpPr>
            <p:cNvPr id="21637" name="Google Shape;21637;p89"/>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89"/>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89"/>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89"/>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89"/>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89"/>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89"/>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89"/>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89"/>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89"/>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89"/>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89"/>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89"/>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89"/>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1" name="Google Shape;21651;p89"/>
          <p:cNvGrpSpPr/>
          <p:nvPr/>
        </p:nvGrpSpPr>
        <p:grpSpPr>
          <a:xfrm>
            <a:off x="1345794" y="1982386"/>
            <a:ext cx="371650" cy="371624"/>
            <a:chOff x="1345794" y="1982386"/>
            <a:chExt cx="371650" cy="371624"/>
          </a:xfrm>
        </p:grpSpPr>
        <p:sp>
          <p:nvSpPr>
            <p:cNvPr id="21652" name="Google Shape;21652;p89"/>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89"/>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89"/>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89"/>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89"/>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89"/>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89"/>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89"/>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89"/>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89"/>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89"/>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89"/>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89"/>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89"/>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89"/>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89"/>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89"/>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89"/>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89"/>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89"/>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89"/>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89"/>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89"/>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89"/>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89"/>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89"/>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89"/>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89"/>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89"/>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89"/>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89"/>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89"/>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89"/>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89"/>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89"/>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89"/>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89"/>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9" name="Google Shape;21689;p89"/>
          <p:cNvGrpSpPr/>
          <p:nvPr/>
        </p:nvGrpSpPr>
        <p:grpSpPr>
          <a:xfrm>
            <a:off x="1821465" y="1981993"/>
            <a:ext cx="372410" cy="372410"/>
            <a:chOff x="1821465" y="1981993"/>
            <a:chExt cx="372410" cy="372410"/>
          </a:xfrm>
        </p:grpSpPr>
        <p:sp>
          <p:nvSpPr>
            <p:cNvPr id="21690" name="Google Shape;21690;p89"/>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89"/>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89"/>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89"/>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89"/>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89"/>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89"/>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89"/>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89"/>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89"/>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89"/>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89"/>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89"/>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89"/>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4" name="Google Shape;21704;p89"/>
          <p:cNvGrpSpPr/>
          <p:nvPr/>
        </p:nvGrpSpPr>
        <p:grpSpPr>
          <a:xfrm>
            <a:off x="2276348" y="1981809"/>
            <a:ext cx="415901" cy="372699"/>
            <a:chOff x="2276348" y="1981809"/>
            <a:chExt cx="415901" cy="372699"/>
          </a:xfrm>
        </p:grpSpPr>
        <p:sp>
          <p:nvSpPr>
            <p:cNvPr id="21705" name="Google Shape;21705;p89"/>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89"/>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89"/>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89"/>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89"/>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89"/>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89"/>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2" name="Google Shape;21712;p89"/>
          <p:cNvGrpSpPr/>
          <p:nvPr/>
        </p:nvGrpSpPr>
        <p:grpSpPr>
          <a:xfrm>
            <a:off x="2774354" y="2009990"/>
            <a:ext cx="372017" cy="316310"/>
            <a:chOff x="2774354" y="2009990"/>
            <a:chExt cx="372017" cy="316310"/>
          </a:xfrm>
        </p:grpSpPr>
        <p:sp>
          <p:nvSpPr>
            <p:cNvPr id="21713" name="Google Shape;21713;p89"/>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89"/>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89"/>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89"/>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89"/>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89"/>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89"/>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89"/>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89"/>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89"/>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89"/>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89"/>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89"/>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89"/>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89"/>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89"/>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89"/>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89"/>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89"/>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89"/>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89"/>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89"/>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89"/>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89"/>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89"/>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89"/>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9" name="Google Shape;21739;p89"/>
          <p:cNvGrpSpPr/>
          <p:nvPr/>
        </p:nvGrpSpPr>
        <p:grpSpPr>
          <a:xfrm>
            <a:off x="3722682" y="1981993"/>
            <a:ext cx="375818" cy="372043"/>
            <a:chOff x="3722682" y="1981993"/>
            <a:chExt cx="375818" cy="372043"/>
          </a:xfrm>
        </p:grpSpPr>
        <p:sp>
          <p:nvSpPr>
            <p:cNvPr id="21740" name="Google Shape;21740;p89"/>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89"/>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89"/>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89"/>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89"/>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89"/>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89"/>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89"/>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89"/>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89"/>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89"/>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89"/>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89"/>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89"/>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89"/>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5" name="Google Shape;21755;p89"/>
          <p:cNvGrpSpPr/>
          <p:nvPr/>
        </p:nvGrpSpPr>
        <p:grpSpPr>
          <a:xfrm>
            <a:off x="4201394" y="1981809"/>
            <a:ext cx="373538" cy="372305"/>
            <a:chOff x="4201394" y="1981809"/>
            <a:chExt cx="373538" cy="372305"/>
          </a:xfrm>
        </p:grpSpPr>
        <p:sp>
          <p:nvSpPr>
            <p:cNvPr id="21756" name="Google Shape;21756;p89"/>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89"/>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89"/>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89"/>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89"/>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89"/>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89"/>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89"/>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89"/>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89"/>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89"/>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89"/>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89"/>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89"/>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89"/>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89"/>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2" name="Google Shape;21772;p89"/>
          <p:cNvGrpSpPr/>
          <p:nvPr/>
        </p:nvGrpSpPr>
        <p:grpSpPr>
          <a:xfrm>
            <a:off x="4659658" y="1500266"/>
            <a:ext cx="422743" cy="377784"/>
            <a:chOff x="4659658" y="1500266"/>
            <a:chExt cx="422743" cy="377784"/>
          </a:xfrm>
        </p:grpSpPr>
        <p:sp>
          <p:nvSpPr>
            <p:cNvPr id="21773" name="Google Shape;21773;p89"/>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89"/>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89"/>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89"/>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89"/>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89"/>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89"/>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89"/>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89"/>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89"/>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89"/>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89"/>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89"/>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89"/>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89"/>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89"/>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89"/>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0" name="Google Shape;21790;p89"/>
          <p:cNvGrpSpPr/>
          <p:nvPr/>
        </p:nvGrpSpPr>
        <p:grpSpPr>
          <a:xfrm>
            <a:off x="5211406" y="1513504"/>
            <a:ext cx="260394" cy="351202"/>
            <a:chOff x="5211406" y="1513504"/>
            <a:chExt cx="260394" cy="351202"/>
          </a:xfrm>
        </p:grpSpPr>
        <p:sp>
          <p:nvSpPr>
            <p:cNvPr id="21791" name="Google Shape;21791;p89"/>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89"/>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89"/>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89"/>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89"/>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89"/>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89"/>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89"/>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89"/>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89"/>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89"/>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89"/>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89"/>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4" name="Google Shape;21804;p89"/>
          <p:cNvGrpSpPr/>
          <p:nvPr/>
        </p:nvGrpSpPr>
        <p:grpSpPr>
          <a:xfrm>
            <a:off x="5632602" y="1513216"/>
            <a:ext cx="366722" cy="351779"/>
            <a:chOff x="5632602" y="1513216"/>
            <a:chExt cx="366722" cy="351779"/>
          </a:xfrm>
        </p:grpSpPr>
        <p:sp>
          <p:nvSpPr>
            <p:cNvPr id="21805" name="Google Shape;21805;p89"/>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89"/>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89"/>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89"/>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89"/>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89"/>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89"/>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89"/>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3" name="Google Shape;21813;p89"/>
          <p:cNvGrpSpPr/>
          <p:nvPr/>
        </p:nvGrpSpPr>
        <p:grpSpPr>
          <a:xfrm>
            <a:off x="6089372" y="1527136"/>
            <a:ext cx="401902" cy="323965"/>
            <a:chOff x="6089372" y="1527136"/>
            <a:chExt cx="401902" cy="323965"/>
          </a:xfrm>
        </p:grpSpPr>
        <p:sp>
          <p:nvSpPr>
            <p:cNvPr id="21814" name="Google Shape;21814;p89"/>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89"/>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89"/>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89"/>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89"/>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89"/>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89"/>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89"/>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89"/>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89"/>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89"/>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89"/>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89"/>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89"/>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89"/>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89"/>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89"/>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89"/>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89"/>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89"/>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89"/>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89"/>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89"/>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89"/>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89"/>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89"/>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89"/>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89"/>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89"/>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89"/>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4" name="Google Shape;21844;p89"/>
          <p:cNvGrpSpPr/>
          <p:nvPr/>
        </p:nvGrpSpPr>
        <p:grpSpPr>
          <a:xfrm>
            <a:off x="6579435" y="1527897"/>
            <a:ext cx="370103" cy="322445"/>
            <a:chOff x="6579435" y="1527897"/>
            <a:chExt cx="370103" cy="322445"/>
          </a:xfrm>
        </p:grpSpPr>
        <p:sp>
          <p:nvSpPr>
            <p:cNvPr id="21845" name="Google Shape;21845;p89"/>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89"/>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89"/>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89"/>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89"/>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89"/>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89"/>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89"/>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89"/>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89"/>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89"/>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89"/>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89"/>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89"/>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89"/>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89"/>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89"/>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89"/>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89"/>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89"/>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89"/>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6" name="Google Shape;21866;p89"/>
          <p:cNvGrpSpPr/>
          <p:nvPr/>
        </p:nvGrpSpPr>
        <p:grpSpPr>
          <a:xfrm>
            <a:off x="6988887" y="1538854"/>
            <a:ext cx="499920" cy="300136"/>
            <a:chOff x="6988887" y="1538854"/>
            <a:chExt cx="499920" cy="300136"/>
          </a:xfrm>
        </p:grpSpPr>
        <p:sp>
          <p:nvSpPr>
            <p:cNvPr id="21867" name="Google Shape;21867;p89"/>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89"/>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89"/>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89"/>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89"/>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89"/>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89"/>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89"/>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89"/>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89"/>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89"/>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89"/>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89"/>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0" name="Google Shape;21880;p89"/>
          <p:cNvGrpSpPr/>
          <p:nvPr/>
        </p:nvGrpSpPr>
        <p:grpSpPr>
          <a:xfrm>
            <a:off x="8050359" y="1520687"/>
            <a:ext cx="279321" cy="336837"/>
            <a:chOff x="8050359" y="1520687"/>
            <a:chExt cx="279321" cy="336837"/>
          </a:xfrm>
        </p:grpSpPr>
        <p:sp>
          <p:nvSpPr>
            <p:cNvPr id="21881" name="Google Shape;21881;p89"/>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89"/>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89"/>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89"/>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89"/>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89"/>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89"/>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89"/>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89"/>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89"/>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89"/>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89"/>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89"/>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4" name="Google Shape;21894;p89"/>
          <p:cNvGrpSpPr/>
          <p:nvPr/>
        </p:nvGrpSpPr>
        <p:grpSpPr>
          <a:xfrm>
            <a:off x="6093907" y="2461832"/>
            <a:ext cx="364441" cy="339091"/>
            <a:chOff x="6093907" y="2461832"/>
            <a:chExt cx="364441" cy="339091"/>
          </a:xfrm>
        </p:grpSpPr>
        <p:sp>
          <p:nvSpPr>
            <p:cNvPr id="21895" name="Google Shape;21895;p89"/>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89"/>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89"/>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89"/>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89"/>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89"/>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89"/>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89"/>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89"/>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89"/>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5" name="Google Shape;21905;p89"/>
          <p:cNvGrpSpPr/>
          <p:nvPr/>
        </p:nvGrpSpPr>
        <p:grpSpPr>
          <a:xfrm>
            <a:off x="4676331" y="1980866"/>
            <a:ext cx="377680" cy="377680"/>
            <a:chOff x="4676331" y="1980866"/>
            <a:chExt cx="377680" cy="377680"/>
          </a:xfrm>
        </p:grpSpPr>
        <p:sp>
          <p:nvSpPr>
            <p:cNvPr id="21906" name="Google Shape;21906;p89"/>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89"/>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89"/>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89"/>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89"/>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89"/>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89"/>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89"/>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89"/>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89"/>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89"/>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89"/>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89"/>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89"/>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89"/>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89"/>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89"/>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89"/>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89"/>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5" name="Google Shape;21925;p89"/>
          <p:cNvGrpSpPr/>
          <p:nvPr/>
        </p:nvGrpSpPr>
        <p:grpSpPr>
          <a:xfrm>
            <a:off x="7526242" y="1522968"/>
            <a:ext cx="357651" cy="332275"/>
            <a:chOff x="7526242" y="1522968"/>
            <a:chExt cx="357651" cy="332275"/>
          </a:xfrm>
        </p:grpSpPr>
        <p:sp>
          <p:nvSpPr>
            <p:cNvPr id="21926" name="Google Shape;21926;p89"/>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89"/>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89"/>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89"/>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89"/>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89"/>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89"/>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89"/>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89"/>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89"/>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89"/>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89"/>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89"/>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89"/>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89"/>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89"/>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2" name="Google Shape;21942;p89"/>
          <p:cNvGrpSpPr/>
          <p:nvPr/>
        </p:nvGrpSpPr>
        <p:grpSpPr>
          <a:xfrm>
            <a:off x="3250786" y="1982386"/>
            <a:ext cx="371650" cy="371624"/>
            <a:chOff x="3250786" y="1982386"/>
            <a:chExt cx="371650" cy="371624"/>
          </a:xfrm>
        </p:grpSpPr>
        <p:sp>
          <p:nvSpPr>
            <p:cNvPr id="21943" name="Google Shape;21943;p89"/>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89"/>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89"/>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89"/>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89"/>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89"/>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89"/>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89"/>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89"/>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89"/>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89"/>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89"/>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89"/>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89"/>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89"/>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89"/>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89"/>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89"/>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89"/>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89"/>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89"/>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89"/>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89"/>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89"/>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89"/>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89"/>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89"/>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89"/>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89"/>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89"/>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3" name="Google Shape;21973;p89"/>
          <p:cNvGrpSpPr/>
          <p:nvPr/>
        </p:nvGrpSpPr>
        <p:grpSpPr>
          <a:xfrm>
            <a:off x="1342386" y="2916322"/>
            <a:ext cx="373538" cy="331515"/>
            <a:chOff x="1342386" y="2916322"/>
            <a:chExt cx="373538" cy="331515"/>
          </a:xfrm>
        </p:grpSpPr>
        <p:sp>
          <p:nvSpPr>
            <p:cNvPr id="21974" name="Google Shape;21974;p89"/>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89"/>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89"/>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89"/>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89"/>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89"/>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89"/>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89"/>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89"/>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89"/>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89"/>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5" name="Google Shape;21985;p89"/>
          <p:cNvGrpSpPr/>
          <p:nvPr/>
        </p:nvGrpSpPr>
        <p:grpSpPr>
          <a:xfrm>
            <a:off x="2294122" y="2946600"/>
            <a:ext cx="373931" cy="271351"/>
            <a:chOff x="2294122" y="2946600"/>
            <a:chExt cx="373931" cy="271351"/>
          </a:xfrm>
        </p:grpSpPr>
        <p:sp>
          <p:nvSpPr>
            <p:cNvPr id="21986" name="Google Shape;21986;p89"/>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89"/>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89"/>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89"/>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89"/>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89"/>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89"/>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89"/>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89"/>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89"/>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89"/>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89"/>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89"/>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89"/>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89"/>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89"/>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89"/>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89"/>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89"/>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89"/>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89"/>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89"/>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89"/>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89"/>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89"/>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89"/>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89"/>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89"/>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89"/>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89"/>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6" name="Google Shape;22016;p89"/>
          <p:cNvGrpSpPr/>
          <p:nvPr/>
        </p:nvGrpSpPr>
        <p:grpSpPr>
          <a:xfrm>
            <a:off x="2769819" y="2907251"/>
            <a:ext cx="373905" cy="349682"/>
            <a:chOff x="2769819" y="2907251"/>
            <a:chExt cx="373905" cy="349682"/>
          </a:xfrm>
        </p:grpSpPr>
        <p:sp>
          <p:nvSpPr>
            <p:cNvPr id="22017" name="Google Shape;22017;p89"/>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89"/>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89"/>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89"/>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89"/>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89"/>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89"/>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89"/>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89"/>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89"/>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89"/>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89"/>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89"/>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89"/>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89"/>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89"/>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89"/>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4" name="Google Shape;22034;p89"/>
          <p:cNvGrpSpPr/>
          <p:nvPr/>
        </p:nvGrpSpPr>
        <p:grpSpPr>
          <a:xfrm>
            <a:off x="3246251" y="2895245"/>
            <a:ext cx="375792" cy="373800"/>
            <a:chOff x="3246251" y="2895245"/>
            <a:chExt cx="375792" cy="373800"/>
          </a:xfrm>
        </p:grpSpPr>
        <p:sp>
          <p:nvSpPr>
            <p:cNvPr id="22035" name="Google Shape;22035;p89"/>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89"/>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89"/>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89"/>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89"/>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89"/>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89"/>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89"/>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89"/>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89"/>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89"/>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89"/>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89"/>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89"/>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9" name="Google Shape;22049;p89"/>
          <p:cNvGrpSpPr/>
          <p:nvPr/>
        </p:nvGrpSpPr>
        <p:grpSpPr>
          <a:xfrm>
            <a:off x="3791182" y="2895454"/>
            <a:ext cx="234650" cy="373590"/>
            <a:chOff x="3791182" y="2895454"/>
            <a:chExt cx="234650" cy="373590"/>
          </a:xfrm>
        </p:grpSpPr>
        <p:sp>
          <p:nvSpPr>
            <p:cNvPr id="22050" name="Google Shape;22050;p89"/>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89"/>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89"/>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89"/>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89"/>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89"/>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89"/>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89"/>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89"/>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9" name="Google Shape;22059;p89"/>
          <p:cNvGrpSpPr/>
          <p:nvPr/>
        </p:nvGrpSpPr>
        <p:grpSpPr>
          <a:xfrm>
            <a:off x="7042995" y="2489463"/>
            <a:ext cx="364441" cy="256225"/>
            <a:chOff x="7042995" y="2489463"/>
            <a:chExt cx="364441" cy="256225"/>
          </a:xfrm>
        </p:grpSpPr>
        <p:sp>
          <p:nvSpPr>
            <p:cNvPr id="22060" name="Google Shape;22060;p89"/>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89"/>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89"/>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89"/>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89"/>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89"/>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89"/>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89"/>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89"/>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9" name="Google Shape;22069;p89"/>
          <p:cNvGrpSpPr/>
          <p:nvPr/>
        </p:nvGrpSpPr>
        <p:grpSpPr>
          <a:xfrm>
            <a:off x="7517172" y="2437007"/>
            <a:ext cx="364284" cy="361243"/>
            <a:chOff x="7517172" y="2437007"/>
            <a:chExt cx="364284" cy="361243"/>
          </a:xfrm>
        </p:grpSpPr>
        <p:sp>
          <p:nvSpPr>
            <p:cNvPr id="22070" name="Google Shape;22070;p89"/>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89"/>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89"/>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89"/>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89"/>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89"/>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89"/>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89"/>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89"/>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89"/>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89"/>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89"/>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89"/>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89"/>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89"/>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89"/>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89"/>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89"/>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8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8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89"/>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1" name="Google Shape;22091;p89"/>
          <p:cNvGrpSpPr/>
          <p:nvPr/>
        </p:nvGrpSpPr>
        <p:grpSpPr>
          <a:xfrm>
            <a:off x="8006475" y="2436954"/>
            <a:ext cx="335290" cy="361321"/>
            <a:chOff x="8006475" y="2436954"/>
            <a:chExt cx="335290" cy="361321"/>
          </a:xfrm>
        </p:grpSpPr>
        <p:sp>
          <p:nvSpPr>
            <p:cNvPr id="22092" name="Google Shape;22092;p89"/>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89"/>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89"/>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89"/>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89"/>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89"/>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89"/>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89"/>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89"/>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89"/>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89"/>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89"/>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89"/>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89"/>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89"/>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89"/>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89"/>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89"/>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89"/>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1" name="Google Shape;22111;p89"/>
          <p:cNvGrpSpPr/>
          <p:nvPr/>
        </p:nvGrpSpPr>
        <p:grpSpPr>
          <a:xfrm>
            <a:off x="5596661" y="2909139"/>
            <a:ext cx="394326" cy="349682"/>
            <a:chOff x="5596661" y="2909139"/>
            <a:chExt cx="394326" cy="349682"/>
          </a:xfrm>
        </p:grpSpPr>
        <p:sp>
          <p:nvSpPr>
            <p:cNvPr id="22112" name="Google Shape;22112;p89"/>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89"/>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89"/>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89"/>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89"/>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89"/>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89"/>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89"/>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89"/>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89"/>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89"/>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89"/>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89"/>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89"/>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89"/>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89"/>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8" name="Google Shape;22128;p89"/>
          <p:cNvGrpSpPr/>
          <p:nvPr/>
        </p:nvGrpSpPr>
        <p:grpSpPr>
          <a:xfrm>
            <a:off x="874658" y="2914408"/>
            <a:ext cx="356891" cy="335709"/>
            <a:chOff x="874658" y="2914408"/>
            <a:chExt cx="356891" cy="335709"/>
          </a:xfrm>
        </p:grpSpPr>
        <p:sp>
          <p:nvSpPr>
            <p:cNvPr id="22129" name="Google Shape;22129;p89"/>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89"/>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89"/>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89"/>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89"/>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89"/>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89"/>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89"/>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89"/>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89"/>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89"/>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89"/>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89"/>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89"/>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89"/>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89"/>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89"/>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89"/>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89"/>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89"/>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9" name="Google Shape;22149;p89"/>
          <p:cNvGrpSpPr/>
          <p:nvPr/>
        </p:nvGrpSpPr>
        <p:grpSpPr>
          <a:xfrm>
            <a:off x="4230912" y="2929193"/>
            <a:ext cx="308813" cy="306165"/>
            <a:chOff x="4230912" y="2929193"/>
            <a:chExt cx="308813" cy="306165"/>
          </a:xfrm>
        </p:grpSpPr>
        <p:sp>
          <p:nvSpPr>
            <p:cNvPr id="22150" name="Google Shape;22150;p89"/>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89"/>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89"/>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89"/>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89"/>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89"/>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89"/>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89"/>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89"/>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89"/>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89"/>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89"/>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89"/>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89"/>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89"/>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5" name="Google Shape;22165;p89"/>
          <p:cNvGrpSpPr/>
          <p:nvPr/>
        </p:nvGrpSpPr>
        <p:grpSpPr>
          <a:xfrm>
            <a:off x="4627886" y="3401089"/>
            <a:ext cx="409111" cy="267944"/>
            <a:chOff x="4627886" y="3401089"/>
            <a:chExt cx="409111" cy="267944"/>
          </a:xfrm>
        </p:grpSpPr>
        <p:sp>
          <p:nvSpPr>
            <p:cNvPr id="22166" name="Google Shape;22166;p89"/>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89"/>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89"/>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89"/>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89"/>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89"/>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89"/>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89"/>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89"/>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89"/>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89"/>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7" name="Google Shape;22177;p89"/>
          <p:cNvGrpSpPr/>
          <p:nvPr/>
        </p:nvGrpSpPr>
        <p:grpSpPr>
          <a:xfrm>
            <a:off x="4652476" y="2898915"/>
            <a:ext cx="386016" cy="384495"/>
            <a:chOff x="4652476" y="2898915"/>
            <a:chExt cx="386016" cy="384495"/>
          </a:xfrm>
        </p:grpSpPr>
        <p:sp>
          <p:nvSpPr>
            <p:cNvPr id="22178" name="Google Shape;22178;p89"/>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89"/>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89"/>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89"/>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89"/>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89"/>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89"/>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89"/>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89"/>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7" name="Google Shape;22187;p89"/>
          <p:cNvGrpSpPr/>
          <p:nvPr/>
        </p:nvGrpSpPr>
        <p:grpSpPr>
          <a:xfrm>
            <a:off x="5156931" y="2922194"/>
            <a:ext cx="324699" cy="347611"/>
            <a:chOff x="5156931" y="2922194"/>
            <a:chExt cx="324699" cy="347611"/>
          </a:xfrm>
        </p:grpSpPr>
        <p:sp>
          <p:nvSpPr>
            <p:cNvPr id="22188" name="Google Shape;22188;p89"/>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89"/>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89"/>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89"/>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89"/>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89"/>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89"/>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89"/>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89"/>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89"/>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89"/>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89"/>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89"/>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89"/>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89"/>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89"/>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4" name="Google Shape;22204;p89"/>
          <p:cNvGrpSpPr/>
          <p:nvPr/>
        </p:nvGrpSpPr>
        <p:grpSpPr>
          <a:xfrm>
            <a:off x="6086331" y="2905337"/>
            <a:ext cx="364441" cy="364834"/>
            <a:chOff x="6086331" y="2905337"/>
            <a:chExt cx="364441" cy="364834"/>
          </a:xfrm>
        </p:grpSpPr>
        <p:sp>
          <p:nvSpPr>
            <p:cNvPr id="22205" name="Google Shape;22205;p89"/>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89"/>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89"/>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89"/>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89"/>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89"/>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1" name="Google Shape;22211;p89"/>
          <p:cNvGrpSpPr/>
          <p:nvPr/>
        </p:nvGrpSpPr>
        <p:grpSpPr>
          <a:xfrm>
            <a:off x="6554059" y="2907251"/>
            <a:ext cx="377706" cy="377680"/>
            <a:chOff x="6554059" y="2907251"/>
            <a:chExt cx="377706" cy="377680"/>
          </a:xfrm>
        </p:grpSpPr>
        <p:sp>
          <p:nvSpPr>
            <p:cNvPr id="22212" name="Google Shape;22212;p89"/>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89"/>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89"/>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89"/>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89"/>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89"/>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89"/>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89"/>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89"/>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89"/>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89"/>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89"/>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89"/>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89"/>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89"/>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89"/>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89"/>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89"/>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89"/>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89"/>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89"/>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3" name="Google Shape;22233;p89"/>
          <p:cNvGrpSpPr/>
          <p:nvPr/>
        </p:nvGrpSpPr>
        <p:grpSpPr>
          <a:xfrm>
            <a:off x="7491796" y="2945446"/>
            <a:ext cx="400801" cy="317542"/>
            <a:chOff x="7491796" y="2945446"/>
            <a:chExt cx="400801" cy="317542"/>
          </a:xfrm>
        </p:grpSpPr>
        <p:sp>
          <p:nvSpPr>
            <p:cNvPr id="22234" name="Google Shape;22234;p89"/>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89"/>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89"/>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89"/>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89"/>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89"/>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89"/>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89"/>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89"/>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89"/>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89"/>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89"/>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89"/>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89"/>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89"/>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89"/>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89"/>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89"/>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89"/>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89"/>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89"/>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89"/>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6" name="Google Shape;22256;p89"/>
          <p:cNvGrpSpPr/>
          <p:nvPr/>
        </p:nvGrpSpPr>
        <p:grpSpPr>
          <a:xfrm>
            <a:off x="7045643" y="2907723"/>
            <a:ext cx="345304" cy="365857"/>
            <a:chOff x="7045643" y="2907723"/>
            <a:chExt cx="345304" cy="365857"/>
          </a:xfrm>
        </p:grpSpPr>
        <p:sp>
          <p:nvSpPr>
            <p:cNvPr id="22257" name="Google Shape;22257;p89"/>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89"/>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89"/>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89"/>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89"/>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89"/>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89"/>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89"/>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89"/>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89"/>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89"/>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89"/>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89"/>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89"/>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89"/>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89"/>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89"/>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89"/>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89"/>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6" name="Google Shape;22276;p89"/>
          <p:cNvGrpSpPr/>
          <p:nvPr/>
        </p:nvGrpSpPr>
        <p:grpSpPr>
          <a:xfrm>
            <a:off x="7992843" y="2907251"/>
            <a:ext cx="347794" cy="366328"/>
            <a:chOff x="7992843" y="2907251"/>
            <a:chExt cx="347794" cy="366328"/>
          </a:xfrm>
        </p:grpSpPr>
        <p:sp>
          <p:nvSpPr>
            <p:cNvPr id="22277" name="Google Shape;22277;p89"/>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89"/>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89"/>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89"/>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89"/>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89"/>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89"/>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89"/>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89"/>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89"/>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89"/>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89"/>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89"/>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89"/>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89"/>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89"/>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89"/>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89"/>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89"/>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89"/>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89"/>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89"/>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89"/>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89"/>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89"/>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89"/>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89"/>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89"/>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89"/>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89"/>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89"/>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89"/>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89"/>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0" name="Google Shape;22310;p89"/>
          <p:cNvGrpSpPr/>
          <p:nvPr/>
        </p:nvGrpSpPr>
        <p:grpSpPr>
          <a:xfrm>
            <a:off x="873898" y="1512377"/>
            <a:ext cx="398127" cy="353457"/>
            <a:chOff x="873898" y="1512377"/>
            <a:chExt cx="398127" cy="353457"/>
          </a:xfrm>
        </p:grpSpPr>
        <p:sp>
          <p:nvSpPr>
            <p:cNvPr id="22311" name="Google Shape;22311;p89"/>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89"/>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89"/>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89"/>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89"/>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89"/>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89"/>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89"/>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89"/>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89"/>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89"/>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89"/>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89"/>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89"/>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89"/>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89"/>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89"/>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89"/>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89"/>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0" name="Google Shape;22330;p89"/>
          <p:cNvGrpSpPr/>
          <p:nvPr/>
        </p:nvGrpSpPr>
        <p:grpSpPr>
          <a:xfrm>
            <a:off x="1424125" y="1515680"/>
            <a:ext cx="246762" cy="347139"/>
            <a:chOff x="1424125" y="1515680"/>
            <a:chExt cx="246762" cy="347139"/>
          </a:xfrm>
        </p:grpSpPr>
        <p:sp>
          <p:nvSpPr>
            <p:cNvPr id="22331" name="Google Shape;22331;p89"/>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89"/>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89"/>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89"/>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89"/>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89"/>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89"/>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89"/>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89"/>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89"/>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89"/>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89"/>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89"/>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89"/>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89"/>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89"/>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89"/>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89"/>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89"/>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89"/>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1" name="Google Shape;22351;p89"/>
          <p:cNvGrpSpPr/>
          <p:nvPr/>
        </p:nvGrpSpPr>
        <p:grpSpPr>
          <a:xfrm>
            <a:off x="2319498" y="1512744"/>
            <a:ext cx="352697" cy="352723"/>
            <a:chOff x="2319498" y="1512744"/>
            <a:chExt cx="352697" cy="352723"/>
          </a:xfrm>
        </p:grpSpPr>
        <p:sp>
          <p:nvSpPr>
            <p:cNvPr id="22352" name="Google Shape;22352;p89"/>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89"/>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89"/>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89"/>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89"/>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89"/>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89"/>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89"/>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89"/>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89"/>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89"/>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89"/>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89"/>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89"/>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89"/>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89"/>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89"/>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89"/>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89"/>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1" name="Google Shape;22371;p89"/>
          <p:cNvGrpSpPr/>
          <p:nvPr/>
        </p:nvGrpSpPr>
        <p:grpSpPr>
          <a:xfrm>
            <a:off x="4236601" y="1512666"/>
            <a:ext cx="312981" cy="352697"/>
            <a:chOff x="4236601" y="1512666"/>
            <a:chExt cx="312981" cy="352697"/>
          </a:xfrm>
        </p:grpSpPr>
        <p:sp>
          <p:nvSpPr>
            <p:cNvPr id="22372" name="Google Shape;22372;p89"/>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89"/>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89"/>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89"/>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89"/>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89"/>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89"/>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89"/>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89"/>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89"/>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89"/>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89"/>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89"/>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89"/>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6" name="Google Shape;22386;p89"/>
          <p:cNvGrpSpPr/>
          <p:nvPr/>
        </p:nvGrpSpPr>
        <p:grpSpPr>
          <a:xfrm>
            <a:off x="849675" y="3347716"/>
            <a:ext cx="346300" cy="375818"/>
            <a:chOff x="849675" y="3347716"/>
            <a:chExt cx="346300" cy="375818"/>
          </a:xfrm>
        </p:grpSpPr>
        <p:sp>
          <p:nvSpPr>
            <p:cNvPr id="22387" name="Google Shape;22387;p89"/>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89"/>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89"/>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89"/>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89"/>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89"/>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89"/>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89"/>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89"/>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89"/>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89"/>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89"/>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89"/>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89"/>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89"/>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89"/>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89"/>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4" name="Google Shape;22404;p89"/>
          <p:cNvGrpSpPr/>
          <p:nvPr/>
        </p:nvGrpSpPr>
        <p:grpSpPr>
          <a:xfrm>
            <a:off x="1324219" y="3399202"/>
            <a:ext cx="376578" cy="272846"/>
            <a:chOff x="1324219" y="3399202"/>
            <a:chExt cx="376578" cy="272846"/>
          </a:xfrm>
        </p:grpSpPr>
        <p:sp>
          <p:nvSpPr>
            <p:cNvPr id="22405" name="Google Shape;22405;p89"/>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89"/>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89"/>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89"/>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89"/>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89"/>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89"/>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89"/>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89"/>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89"/>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89"/>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89"/>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89"/>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89"/>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89"/>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89"/>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89"/>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89"/>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89"/>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89"/>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89"/>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89"/>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89"/>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89"/>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89"/>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89"/>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89"/>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89"/>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89"/>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89"/>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89"/>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89"/>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89"/>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8" name="Google Shape;22438;p89"/>
          <p:cNvGrpSpPr/>
          <p:nvPr/>
        </p:nvGrpSpPr>
        <p:grpSpPr>
          <a:xfrm>
            <a:off x="1798763" y="3395401"/>
            <a:ext cx="376185" cy="280448"/>
            <a:chOff x="1798763" y="3395401"/>
            <a:chExt cx="376185" cy="280448"/>
          </a:xfrm>
        </p:grpSpPr>
        <p:sp>
          <p:nvSpPr>
            <p:cNvPr id="22439" name="Google Shape;22439;p89"/>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89"/>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89"/>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89"/>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89"/>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89"/>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89"/>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89"/>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89"/>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89"/>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89"/>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89"/>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89"/>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89"/>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89"/>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89"/>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89"/>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89"/>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89"/>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89"/>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89"/>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89"/>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89"/>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89"/>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89"/>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89"/>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89"/>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89"/>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89"/>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89"/>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89"/>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0" name="Google Shape;22470;p89"/>
          <p:cNvGrpSpPr/>
          <p:nvPr/>
        </p:nvGrpSpPr>
        <p:grpSpPr>
          <a:xfrm>
            <a:off x="2273307" y="3378754"/>
            <a:ext cx="375818" cy="313374"/>
            <a:chOff x="2273307" y="3378754"/>
            <a:chExt cx="375818" cy="313374"/>
          </a:xfrm>
        </p:grpSpPr>
        <p:sp>
          <p:nvSpPr>
            <p:cNvPr id="22471" name="Google Shape;22471;p89"/>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89"/>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89"/>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89"/>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89"/>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89"/>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89"/>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89"/>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89"/>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89"/>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89"/>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89"/>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89"/>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89"/>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89"/>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89"/>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89"/>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89"/>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89"/>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89"/>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89"/>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89"/>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89"/>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89"/>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89"/>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89"/>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89"/>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89"/>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89"/>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89"/>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89"/>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89"/>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89"/>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89"/>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89"/>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89"/>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89"/>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89"/>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89"/>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89"/>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89"/>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89"/>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89"/>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89"/>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89"/>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89"/>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89"/>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89"/>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89"/>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89"/>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89"/>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89"/>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89"/>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89"/>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89"/>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89"/>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89"/>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89"/>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89"/>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89"/>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89"/>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89"/>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89"/>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89"/>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89"/>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89"/>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89"/>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89"/>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89"/>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89"/>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89"/>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89"/>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89"/>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89"/>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89"/>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89"/>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89"/>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89"/>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89"/>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89"/>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89"/>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89"/>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89"/>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89"/>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5" name="Google Shape;22555;p89"/>
          <p:cNvGrpSpPr/>
          <p:nvPr/>
        </p:nvGrpSpPr>
        <p:grpSpPr>
          <a:xfrm>
            <a:off x="2747484" y="3359460"/>
            <a:ext cx="377706" cy="352330"/>
            <a:chOff x="2747484" y="3359460"/>
            <a:chExt cx="377706" cy="352330"/>
          </a:xfrm>
        </p:grpSpPr>
        <p:sp>
          <p:nvSpPr>
            <p:cNvPr id="22556" name="Google Shape;22556;p89"/>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89"/>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89"/>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89"/>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89"/>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89"/>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89"/>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89"/>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89"/>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89"/>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89"/>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89"/>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89"/>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89"/>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89"/>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1" name="Google Shape;22571;p89"/>
          <p:cNvGrpSpPr/>
          <p:nvPr/>
        </p:nvGrpSpPr>
        <p:grpSpPr>
          <a:xfrm>
            <a:off x="3696205" y="3371938"/>
            <a:ext cx="375792" cy="327373"/>
            <a:chOff x="3696205" y="3371938"/>
            <a:chExt cx="375792" cy="327373"/>
          </a:xfrm>
        </p:grpSpPr>
        <p:sp>
          <p:nvSpPr>
            <p:cNvPr id="22572" name="Google Shape;22572;p89"/>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89"/>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89"/>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89"/>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89"/>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89"/>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89"/>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89"/>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89"/>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89"/>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89"/>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89"/>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89"/>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89"/>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89"/>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89"/>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89"/>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89"/>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89"/>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89"/>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89"/>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89"/>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89"/>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5" name="Google Shape;22595;p89"/>
          <p:cNvGrpSpPr/>
          <p:nvPr/>
        </p:nvGrpSpPr>
        <p:grpSpPr>
          <a:xfrm>
            <a:off x="6567324" y="2436849"/>
            <a:ext cx="366722" cy="342892"/>
            <a:chOff x="6567324" y="2436849"/>
            <a:chExt cx="366722" cy="342892"/>
          </a:xfrm>
        </p:grpSpPr>
        <p:sp>
          <p:nvSpPr>
            <p:cNvPr id="22596" name="Google Shape;22596;p89"/>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89"/>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89"/>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89"/>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89"/>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89"/>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89"/>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89"/>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89"/>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89"/>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89"/>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89"/>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8" name="Google Shape;22608;p89"/>
          <p:cNvGrpSpPr/>
          <p:nvPr/>
        </p:nvGrpSpPr>
        <p:grpSpPr>
          <a:xfrm>
            <a:off x="4208970" y="3361347"/>
            <a:ext cx="299349" cy="348188"/>
            <a:chOff x="4208970" y="3361347"/>
            <a:chExt cx="299349" cy="348188"/>
          </a:xfrm>
        </p:grpSpPr>
        <p:sp>
          <p:nvSpPr>
            <p:cNvPr id="22609" name="Google Shape;22609;p89"/>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89"/>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89"/>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89"/>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89"/>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89"/>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89"/>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89"/>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89"/>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89"/>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89"/>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89"/>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89"/>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89"/>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3" name="Google Shape;22623;p89"/>
          <p:cNvGrpSpPr/>
          <p:nvPr/>
        </p:nvGrpSpPr>
        <p:grpSpPr>
          <a:xfrm>
            <a:off x="2786833" y="1512351"/>
            <a:ext cx="366722" cy="353667"/>
            <a:chOff x="2786833" y="1512351"/>
            <a:chExt cx="366722" cy="353667"/>
          </a:xfrm>
        </p:grpSpPr>
        <p:sp>
          <p:nvSpPr>
            <p:cNvPr id="22624" name="Google Shape;22624;p89"/>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89"/>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89"/>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89"/>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89"/>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89"/>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89"/>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89"/>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89"/>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89"/>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89"/>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89"/>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89"/>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89"/>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89"/>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89"/>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89"/>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89"/>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89"/>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89"/>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4" name="Google Shape;22644;p89"/>
          <p:cNvGrpSpPr/>
          <p:nvPr/>
        </p:nvGrpSpPr>
        <p:grpSpPr>
          <a:xfrm>
            <a:off x="1845321" y="1512744"/>
            <a:ext cx="352723" cy="353090"/>
            <a:chOff x="1845321" y="1512744"/>
            <a:chExt cx="352723" cy="353090"/>
          </a:xfrm>
        </p:grpSpPr>
        <p:sp>
          <p:nvSpPr>
            <p:cNvPr id="22645" name="Google Shape;22645;p89"/>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89"/>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89"/>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89"/>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89"/>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89"/>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89"/>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89"/>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89"/>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89"/>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89"/>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6" name="Google Shape;22656;p89"/>
          <p:cNvGrpSpPr/>
          <p:nvPr/>
        </p:nvGrpSpPr>
        <p:grpSpPr>
          <a:xfrm>
            <a:off x="3214452" y="3340533"/>
            <a:ext cx="392465" cy="389896"/>
            <a:chOff x="3214452" y="3340533"/>
            <a:chExt cx="392465" cy="389896"/>
          </a:xfrm>
        </p:grpSpPr>
        <p:sp>
          <p:nvSpPr>
            <p:cNvPr id="22657" name="Google Shape;22657;p89"/>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89"/>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89"/>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89"/>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89"/>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89"/>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89"/>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89"/>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89"/>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89"/>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89"/>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89"/>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89"/>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89"/>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89"/>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89"/>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89"/>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89"/>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89"/>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89"/>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89"/>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89"/>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89"/>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89"/>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89"/>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2" name="Google Shape;22682;p89"/>
          <p:cNvGrpSpPr/>
          <p:nvPr/>
        </p:nvGrpSpPr>
        <p:grpSpPr>
          <a:xfrm>
            <a:off x="3327229" y="1499899"/>
            <a:ext cx="234650" cy="378440"/>
            <a:chOff x="3327229" y="1499899"/>
            <a:chExt cx="234650" cy="378440"/>
          </a:xfrm>
        </p:grpSpPr>
        <p:sp>
          <p:nvSpPr>
            <p:cNvPr id="22683" name="Google Shape;22683;p89"/>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89"/>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89"/>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89"/>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89"/>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89"/>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89"/>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89"/>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89"/>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89"/>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89"/>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89"/>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89"/>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89"/>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89"/>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89"/>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89"/>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89"/>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89"/>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89"/>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89"/>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4" name="Google Shape;22704;p89"/>
          <p:cNvGrpSpPr/>
          <p:nvPr/>
        </p:nvGrpSpPr>
        <p:grpSpPr>
          <a:xfrm>
            <a:off x="3735553" y="1530151"/>
            <a:ext cx="366722" cy="317962"/>
            <a:chOff x="3735553" y="1530151"/>
            <a:chExt cx="366722" cy="317962"/>
          </a:xfrm>
        </p:grpSpPr>
        <p:sp>
          <p:nvSpPr>
            <p:cNvPr id="22705" name="Google Shape;22705;p89"/>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89"/>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89"/>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89"/>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89"/>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89"/>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89"/>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89"/>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89"/>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89"/>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89"/>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89"/>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7" name="Google Shape;22717;p89"/>
          <p:cNvGrpSpPr/>
          <p:nvPr/>
        </p:nvGrpSpPr>
        <p:grpSpPr>
          <a:xfrm>
            <a:off x="866322" y="2469775"/>
            <a:ext cx="379226" cy="322733"/>
            <a:chOff x="866322" y="2469775"/>
            <a:chExt cx="379226" cy="322733"/>
          </a:xfrm>
        </p:grpSpPr>
        <p:sp>
          <p:nvSpPr>
            <p:cNvPr id="22718" name="Google Shape;22718;p89"/>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89"/>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89"/>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89"/>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89"/>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89"/>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89"/>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89"/>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89"/>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89"/>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89"/>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89"/>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89"/>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89"/>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89"/>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89"/>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89"/>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89"/>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89"/>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89"/>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89"/>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89"/>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89"/>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89"/>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89"/>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89"/>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4" name="Google Shape;22744;p89"/>
          <p:cNvGrpSpPr/>
          <p:nvPr/>
        </p:nvGrpSpPr>
        <p:grpSpPr>
          <a:xfrm>
            <a:off x="1328387" y="2500814"/>
            <a:ext cx="404183" cy="289151"/>
            <a:chOff x="1328387" y="2500814"/>
            <a:chExt cx="404183" cy="289151"/>
          </a:xfrm>
        </p:grpSpPr>
        <p:sp>
          <p:nvSpPr>
            <p:cNvPr id="22745" name="Google Shape;22745;p89"/>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89"/>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89"/>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89"/>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89"/>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89"/>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89"/>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89"/>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89"/>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89"/>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89"/>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89"/>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89"/>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89"/>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89"/>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89"/>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89"/>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89"/>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89"/>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89"/>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89"/>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89"/>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89"/>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89"/>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89"/>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89"/>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89"/>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89"/>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89"/>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4" name="Google Shape;22774;p89"/>
          <p:cNvGrpSpPr/>
          <p:nvPr/>
        </p:nvGrpSpPr>
        <p:grpSpPr>
          <a:xfrm>
            <a:off x="1821465" y="2495702"/>
            <a:ext cx="365988" cy="270801"/>
            <a:chOff x="1821465" y="2495702"/>
            <a:chExt cx="365988" cy="270801"/>
          </a:xfrm>
        </p:grpSpPr>
        <p:sp>
          <p:nvSpPr>
            <p:cNvPr id="22775" name="Google Shape;22775;p89"/>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89"/>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89"/>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89"/>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89"/>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89"/>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89"/>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2" name="Google Shape;22782;p89"/>
          <p:cNvGrpSpPr/>
          <p:nvPr/>
        </p:nvGrpSpPr>
        <p:grpSpPr>
          <a:xfrm>
            <a:off x="3725723" y="2455776"/>
            <a:ext cx="354977" cy="351202"/>
            <a:chOff x="3725723" y="2455776"/>
            <a:chExt cx="354977" cy="351202"/>
          </a:xfrm>
        </p:grpSpPr>
        <p:sp>
          <p:nvSpPr>
            <p:cNvPr id="22783" name="Google Shape;22783;p89"/>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89"/>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89"/>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89"/>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89"/>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89"/>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89"/>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89"/>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89"/>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89"/>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89"/>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89"/>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89"/>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6" name="Google Shape;22796;p89"/>
          <p:cNvGrpSpPr/>
          <p:nvPr/>
        </p:nvGrpSpPr>
        <p:grpSpPr>
          <a:xfrm>
            <a:off x="5226165" y="1977641"/>
            <a:ext cx="230482" cy="388847"/>
            <a:chOff x="5226165" y="1977641"/>
            <a:chExt cx="230482" cy="388847"/>
          </a:xfrm>
        </p:grpSpPr>
        <p:sp>
          <p:nvSpPr>
            <p:cNvPr id="22797" name="Google Shape;22797;p89"/>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89"/>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89"/>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89"/>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89"/>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89"/>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89"/>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89"/>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89"/>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89"/>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89"/>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89"/>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9" name="Google Shape;22809;p89"/>
          <p:cNvGrpSpPr/>
          <p:nvPr/>
        </p:nvGrpSpPr>
        <p:grpSpPr>
          <a:xfrm>
            <a:off x="5632602" y="2025510"/>
            <a:ext cx="370130" cy="287264"/>
            <a:chOff x="5632602" y="2025510"/>
            <a:chExt cx="370130" cy="287264"/>
          </a:xfrm>
        </p:grpSpPr>
        <p:sp>
          <p:nvSpPr>
            <p:cNvPr id="22810" name="Google Shape;22810;p89"/>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89"/>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89"/>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89"/>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89"/>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89"/>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89"/>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89"/>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89"/>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89"/>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89"/>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89"/>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89"/>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89"/>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89"/>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89"/>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89"/>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89"/>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8" name="Google Shape;22828;p89"/>
          <p:cNvGrpSpPr/>
          <p:nvPr/>
        </p:nvGrpSpPr>
        <p:grpSpPr>
          <a:xfrm>
            <a:off x="4212378" y="2456537"/>
            <a:ext cx="331515" cy="330021"/>
            <a:chOff x="4212378" y="2456537"/>
            <a:chExt cx="331515" cy="330021"/>
          </a:xfrm>
        </p:grpSpPr>
        <p:sp>
          <p:nvSpPr>
            <p:cNvPr id="22829" name="Google Shape;22829;p89"/>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89"/>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89"/>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89"/>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89"/>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89"/>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89"/>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89"/>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89"/>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8" name="Google Shape;22838;p89"/>
          <p:cNvGrpSpPr/>
          <p:nvPr/>
        </p:nvGrpSpPr>
        <p:grpSpPr>
          <a:xfrm>
            <a:off x="6176013" y="1977825"/>
            <a:ext cx="235411" cy="347427"/>
            <a:chOff x="6176013" y="1977825"/>
            <a:chExt cx="235411" cy="347427"/>
          </a:xfrm>
        </p:grpSpPr>
        <p:sp>
          <p:nvSpPr>
            <p:cNvPr id="22839" name="Google Shape;22839;p89"/>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89"/>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89"/>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89"/>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89"/>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89"/>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89"/>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89"/>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89"/>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89"/>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89"/>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89"/>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89"/>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89"/>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89"/>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89"/>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89"/>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6" name="Google Shape;22856;p89"/>
          <p:cNvGrpSpPr/>
          <p:nvPr/>
        </p:nvGrpSpPr>
        <p:grpSpPr>
          <a:xfrm>
            <a:off x="6652077" y="1977458"/>
            <a:ext cx="235778" cy="347794"/>
            <a:chOff x="6652077" y="1977458"/>
            <a:chExt cx="235778" cy="347794"/>
          </a:xfrm>
        </p:grpSpPr>
        <p:sp>
          <p:nvSpPr>
            <p:cNvPr id="22857" name="Google Shape;22857;p89"/>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89"/>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89"/>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89"/>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89"/>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89"/>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89"/>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89"/>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89"/>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89"/>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89"/>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89"/>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89"/>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89"/>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89"/>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89"/>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3" name="Google Shape;22873;p89"/>
          <p:cNvGrpSpPr/>
          <p:nvPr/>
        </p:nvGrpSpPr>
        <p:grpSpPr>
          <a:xfrm>
            <a:off x="7072513" y="1997512"/>
            <a:ext cx="394352" cy="308052"/>
            <a:chOff x="7072513" y="1997512"/>
            <a:chExt cx="394352" cy="308052"/>
          </a:xfrm>
        </p:grpSpPr>
        <p:sp>
          <p:nvSpPr>
            <p:cNvPr id="22874" name="Google Shape;22874;p89"/>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89"/>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89"/>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89"/>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89"/>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89"/>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89"/>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89"/>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89"/>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89"/>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89"/>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5" name="Google Shape;22885;p89"/>
          <p:cNvGrpSpPr/>
          <p:nvPr/>
        </p:nvGrpSpPr>
        <p:grpSpPr>
          <a:xfrm>
            <a:off x="7576208" y="1977825"/>
            <a:ext cx="292533" cy="347454"/>
            <a:chOff x="7576208" y="1977825"/>
            <a:chExt cx="292533" cy="347454"/>
          </a:xfrm>
        </p:grpSpPr>
        <p:sp>
          <p:nvSpPr>
            <p:cNvPr id="22886" name="Google Shape;22886;p89"/>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89"/>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89"/>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89"/>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89"/>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89"/>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89"/>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89"/>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89"/>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89"/>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89"/>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89"/>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89"/>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9" name="Google Shape;22899;p89"/>
          <p:cNvGrpSpPr/>
          <p:nvPr/>
        </p:nvGrpSpPr>
        <p:grpSpPr>
          <a:xfrm>
            <a:off x="8023882" y="1977458"/>
            <a:ext cx="320557" cy="347794"/>
            <a:chOff x="8023882" y="1977458"/>
            <a:chExt cx="320557" cy="347794"/>
          </a:xfrm>
        </p:grpSpPr>
        <p:sp>
          <p:nvSpPr>
            <p:cNvPr id="22900" name="Google Shape;22900;p89"/>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89"/>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89"/>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89"/>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89"/>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89"/>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89"/>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89"/>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89"/>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89"/>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89"/>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89"/>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89"/>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89"/>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89"/>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89"/>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89"/>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89"/>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89"/>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89"/>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89"/>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89"/>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89"/>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89"/>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89"/>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89"/>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89"/>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89"/>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89"/>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89"/>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89"/>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89"/>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89"/>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89"/>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89"/>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89"/>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89"/>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89"/>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89"/>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89"/>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0" name="Google Shape;22940;p89"/>
          <p:cNvGrpSpPr/>
          <p:nvPr/>
        </p:nvGrpSpPr>
        <p:grpSpPr>
          <a:xfrm>
            <a:off x="5627674" y="2444819"/>
            <a:ext cx="345147" cy="342630"/>
            <a:chOff x="5627674" y="2444819"/>
            <a:chExt cx="345147" cy="342630"/>
          </a:xfrm>
        </p:grpSpPr>
        <p:sp>
          <p:nvSpPr>
            <p:cNvPr id="22941" name="Google Shape;22941;p89"/>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89"/>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89"/>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89"/>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89"/>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6" name="Google Shape;22946;p89"/>
          <p:cNvGrpSpPr/>
          <p:nvPr/>
        </p:nvGrpSpPr>
        <p:grpSpPr>
          <a:xfrm>
            <a:off x="4653996" y="2440257"/>
            <a:ext cx="396607" cy="348555"/>
            <a:chOff x="4653996" y="2440257"/>
            <a:chExt cx="396607" cy="348555"/>
          </a:xfrm>
        </p:grpSpPr>
        <p:sp>
          <p:nvSpPr>
            <p:cNvPr id="22947" name="Google Shape;22947;p89"/>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89"/>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89"/>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89"/>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89"/>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89"/>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89"/>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89"/>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89"/>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89"/>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89"/>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89"/>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89"/>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89"/>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89"/>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89"/>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89"/>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89"/>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5" name="Google Shape;22965;p89"/>
          <p:cNvGrpSpPr/>
          <p:nvPr/>
        </p:nvGrpSpPr>
        <p:grpSpPr>
          <a:xfrm>
            <a:off x="1854391" y="2895140"/>
            <a:ext cx="301630" cy="374272"/>
            <a:chOff x="1854391" y="2895140"/>
            <a:chExt cx="301630" cy="374272"/>
          </a:xfrm>
        </p:grpSpPr>
        <p:sp>
          <p:nvSpPr>
            <p:cNvPr id="22966" name="Google Shape;22966;p89"/>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89"/>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89"/>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89"/>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89"/>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89"/>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89"/>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89"/>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89"/>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89"/>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89"/>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89"/>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89"/>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89"/>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89"/>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89"/>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89"/>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89"/>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89"/>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89"/>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89"/>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89"/>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89"/>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89"/>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89"/>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89"/>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89"/>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89"/>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89"/>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89"/>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89"/>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89"/>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89"/>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89"/>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89"/>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89"/>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89"/>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89"/>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89"/>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89"/>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89"/>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89"/>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89"/>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89"/>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89"/>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89"/>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89"/>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89"/>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89"/>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5" name="Google Shape;23015;p89"/>
          <p:cNvGrpSpPr/>
          <p:nvPr/>
        </p:nvGrpSpPr>
        <p:grpSpPr>
          <a:xfrm>
            <a:off x="5172817" y="2438370"/>
            <a:ext cx="289518" cy="357651"/>
            <a:chOff x="5172817" y="2438370"/>
            <a:chExt cx="289518" cy="357651"/>
          </a:xfrm>
        </p:grpSpPr>
        <p:sp>
          <p:nvSpPr>
            <p:cNvPr id="23016" name="Google Shape;23016;p89"/>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89"/>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89"/>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89"/>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89"/>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89"/>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89"/>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89"/>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89"/>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89"/>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89"/>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27" name="Google Shape;23027;p89"/>
          <p:cNvGrpSpPr/>
          <p:nvPr/>
        </p:nvGrpSpPr>
        <p:grpSpPr>
          <a:xfrm>
            <a:off x="3234506" y="2484534"/>
            <a:ext cx="388297" cy="293320"/>
            <a:chOff x="3234506" y="2484534"/>
            <a:chExt cx="388297" cy="293320"/>
          </a:xfrm>
        </p:grpSpPr>
        <p:sp>
          <p:nvSpPr>
            <p:cNvPr id="23028" name="Google Shape;23028;p89"/>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89"/>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89"/>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89"/>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89"/>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89"/>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89"/>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89"/>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89"/>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89"/>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89"/>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89"/>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89"/>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89"/>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89"/>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89"/>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4" name="Google Shape;23044;p89"/>
          <p:cNvGrpSpPr/>
          <p:nvPr/>
        </p:nvGrpSpPr>
        <p:grpSpPr>
          <a:xfrm>
            <a:off x="6065149" y="3367036"/>
            <a:ext cx="362553" cy="356498"/>
            <a:chOff x="6065149" y="3367036"/>
            <a:chExt cx="362553" cy="356498"/>
          </a:xfrm>
        </p:grpSpPr>
        <p:sp>
          <p:nvSpPr>
            <p:cNvPr id="23045" name="Google Shape;23045;p89"/>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89"/>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89"/>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89"/>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89"/>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0" name="Google Shape;23050;p89"/>
          <p:cNvGrpSpPr/>
          <p:nvPr/>
        </p:nvGrpSpPr>
        <p:grpSpPr>
          <a:xfrm>
            <a:off x="6540821" y="3367036"/>
            <a:ext cx="362553" cy="356498"/>
            <a:chOff x="6540821" y="3367036"/>
            <a:chExt cx="362553" cy="356498"/>
          </a:xfrm>
        </p:grpSpPr>
        <p:sp>
          <p:nvSpPr>
            <p:cNvPr id="23051" name="Google Shape;23051;p89"/>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89"/>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89"/>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89"/>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89"/>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89"/>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89"/>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8" name="Google Shape;23058;p89"/>
          <p:cNvGrpSpPr/>
          <p:nvPr/>
        </p:nvGrpSpPr>
        <p:grpSpPr>
          <a:xfrm>
            <a:off x="2302458" y="2474704"/>
            <a:ext cx="354479" cy="312561"/>
            <a:chOff x="2302458" y="2474704"/>
            <a:chExt cx="354479" cy="312561"/>
          </a:xfrm>
        </p:grpSpPr>
        <p:sp>
          <p:nvSpPr>
            <p:cNvPr id="23059" name="Google Shape;23059;p89"/>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89"/>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89"/>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89"/>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89"/>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89"/>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89"/>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89"/>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89"/>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89"/>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89"/>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89"/>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1" name="Google Shape;23071;p89"/>
          <p:cNvGrpSpPr/>
          <p:nvPr/>
        </p:nvGrpSpPr>
        <p:grpSpPr>
          <a:xfrm>
            <a:off x="2831110" y="2442538"/>
            <a:ext cx="246002" cy="348922"/>
            <a:chOff x="2831110" y="2442538"/>
            <a:chExt cx="246002" cy="348922"/>
          </a:xfrm>
        </p:grpSpPr>
        <p:sp>
          <p:nvSpPr>
            <p:cNvPr id="23072" name="Google Shape;23072;p89"/>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89"/>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89"/>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89"/>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89"/>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89"/>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89"/>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89"/>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89"/>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89"/>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89"/>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89"/>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89"/>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89"/>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6" name="Google Shape;23086;p89"/>
          <p:cNvGrpSpPr/>
          <p:nvPr/>
        </p:nvGrpSpPr>
        <p:grpSpPr>
          <a:xfrm>
            <a:off x="7016492" y="3367036"/>
            <a:ext cx="362947" cy="356498"/>
            <a:chOff x="7016492" y="3367036"/>
            <a:chExt cx="362947" cy="356498"/>
          </a:xfrm>
        </p:grpSpPr>
        <p:sp>
          <p:nvSpPr>
            <p:cNvPr id="23087" name="Google Shape;23087;p89"/>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89"/>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89"/>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89"/>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89"/>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89"/>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3" name="Google Shape;23093;p89"/>
          <p:cNvGrpSpPr/>
          <p:nvPr/>
        </p:nvGrpSpPr>
        <p:grpSpPr>
          <a:xfrm>
            <a:off x="4831774" y="3817357"/>
            <a:ext cx="362947" cy="356576"/>
            <a:chOff x="5108852" y="3817357"/>
            <a:chExt cx="362947" cy="356576"/>
          </a:xfrm>
        </p:grpSpPr>
        <p:sp>
          <p:nvSpPr>
            <p:cNvPr id="23094" name="Google Shape;23094;p8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8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8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8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8" name="Google Shape;23098;p89"/>
          <p:cNvGrpSpPr/>
          <p:nvPr/>
        </p:nvGrpSpPr>
        <p:grpSpPr>
          <a:xfrm>
            <a:off x="5728642" y="3817357"/>
            <a:ext cx="362947" cy="356576"/>
            <a:chOff x="6005720" y="3817357"/>
            <a:chExt cx="362947" cy="356576"/>
          </a:xfrm>
        </p:grpSpPr>
        <p:sp>
          <p:nvSpPr>
            <p:cNvPr id="23099" name="Google Shape;23099;p89"/>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89"/>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89"/>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89"/>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3" name="Google Shape;23103;p89"/>
          <p:cNvGrpSpPr/>
          <p:nvPr/>
        </p:nvGrpSpPr>
        <p:grpSpPr>
          <a:xfrm>
            <a:off x="5589452" y="3367036"/>
            <a:ext cx="362580" cy="356498"/>
            <a:chOff x="5589452" y="3367036"/>
            <a:chExt cx="362580" cy="356498"/>
          </a:xfrm>
        </p:grpSpPr>
        <p:sp>
          <p:nvSpPr>
            <p:cNvPr id="23104" name="Google Shape;23104;p89"/>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89"/>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89"/>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7" name="Google Shape;23107;p89"/>
          <p:cNvGrpSpPr/>
          <p:nvPr/>
        </p:nvGrpSpPr>
        <p:grpSpPr>
          <a:xfrm>
            <a:off x="7488021" y="3362475"/>
            <a:ext cx="372017" cy="365621"/>
            <a:chOff x="7488021" y="3362475"/>
            <a:chExt cx="372017" cy="365621"/>
          </a:xfrm>
        </p:grpSpPr>
        <p:sp>
          <p:nvSpPr>
            <p:cNvPr id="23108" name="Google Shape;23108;p89"/>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89"/>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89"/>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89"/>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89"/>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89"/>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89"/>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89"/>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89"/>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89"/>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8" name="Google Shape;23118;p89"/>
          <p:cNvGrpSpPr/>
          <p:nvPr/>
        </p:nvGrpSpPr>
        <p:grpSpPr>
          <a:xfrm>
            <a:off x="5113781" y="3367036"/>
            <a:ext cx="362553" cy="356498"/>
            <a:chOff x="5113781" y="3367036"/>
            <a:chExt cx="362553" cy="356498"/>
          </a:xfrm>
        </p:grpSpPr>
        <p:sp>
          <p:nvSpPr>
            <p:cNvPr id="23119" name="Google Shape;23119;p89"/>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89"/>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21" name="Google Shape;23121;p89"/>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22" name="Google Shape;23122;p89"/>
          <p:cNvGrpSpPr/>
          <p:nvPr/>
        </p:nvGrpSpPr>
        <p:grpSpPr>
          <a:xfrm>
            <a:off x="7968621" y="3365489"/>
            <a:ext cx="375818" cy="357651"/>
            <a:chOff x="7968621" y="3365489"/>
            <a:chExt cx="375818" cy="357651"/>
          </a:xfrm>
        </p:grpSpPr>
        <p:sp>
          <p:nvSpPr>
            <p:cNvPr id="23123" name="Google Shape;23123;p89"/>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89"/>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89"/>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89"/>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89"/>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89"/>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89"/>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89"/>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89"/>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89"/>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89"/>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89"/>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5" name="Google Shape;23135;p89"/>
          <p:cNvGrpSpPr/>
          <p:nvPr/>
        </p:nvGrpSpPr>
        <p:grpSpPr>
          <a:xfrm>
            <a:off x="5280208" y="3817357"/>
            <a:ext cx="362947" cy="356576"/>
            <a:chOff x="5557286" y="3817357"/>
            <a:chExt cx="362947" cy="356576"/>
          </a:xfrm>
        </p:grpSpPr>
        <p:grpSp>
          <p:nvGrpSpPr>
            <p:cNvPr id="23136" name="Google Shape;23136;p89"/>
            <p:cNvGrpSpPr/>
            <p:nvPr/>
          </p:nvGrpSpPr>
          <p:grpSpPr>
            <a:xfrm>
              <a:off x="5557286" y="3817357"/>
              <a:ext cx="362947" cy="356576"/>
              <a:chOff x="5557286" y="3817357"/>
              <a:chExt cx="362947" cy="356576"/>
            </a:xfrm>
          </p:grpSpPr>
          <p:sp>
            <p:nvSpPr>
              <p:cNvPr id="23137" name="Google Shape;23137;p89"/>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89"/>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89"/>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40" name="Google Shape;23140;p89"/>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1" name="Google Shape;23141;p89"/>
          <p:cNvGrpSpPr/>
          <p:nvPr/>
        </p:nvGrpSpPr>
        <p:grpSpPr>
          <a:xfrm>
            <a:off x="4383341" y="3817357"/>
            <a:ext cx="362947" cy="356576"/>
            <a:chOff x="4660419" y="3817357"/>
            <a:chExt cx="362947" cy="356576"/>
          </a:xfrm>
        </p:grpSpPr>
        <p:grpSp>
          <p:nvGrpSpPr>
            <p:cNvPr id="23142" name="Google Shape;23142;p89"/>
            <p:cNvGrpSpPr/>
            <p:nvPr/>
          </p:nvGrpSpPr>
          <p:grpSpPr>
            <a:xfrm>
              <a:off x="4660419" y="3817357"/>
              <a:ext cx="362947" cy="356576"/>
              <a:chOff x="4660419" y="3817357"/>
              <a:chExt cx="362947" cy="356576"/>
            </a:xfrm>
          </p:grpSpPr>
          <p:sp>
            <p:nvSpPr>
              <p:cNvPr id="23143" name="Google Shape;23143;p8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8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5" name="Google Shape;23145;p89"/>
            <p:cNvGrpSpPr/>
            <p:nvPr/>
          </p:nvGrpSpPr>
          <p:grpSpPr>
            <a:xfrm>
              <a:off x="4694459" y="3856408"/>
              <a:ext cx="282308" cy="265356"/>
              <a:chOff x="4690600" y="3853050"/>
              <a:chExt cx="289488" cy="272132"/>
            </a:xfrm>
          </p:grpSpPr>
          <p:sp>
            <p:nvSpPr>
              <p:cNvPr id="23146" name="Google Shape;23146;p89"/>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89"/>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148" name="Google Shape;23148;p89"/>
          <p:cNvGrpSpPr/>
          <p:nvPr/>
        </p:nvGrpSpPr>
        <p:grpSpPr>
          <a:xfrm>
            <a:off x="6184880" y="3813323"/>
            <a:ext cx="369882" cy="364325"/>
            <a:chOff x="1190200" y="238125"/>
            <a:chExt cx="5306767" cy="5212083"/>
          </a:xfrm>
        </p:grpSpPr>
        <p:grpSp>
          <p:nvGrpSpPr>
            <p:cNvPr id="23149" name="Google Shape;23149;p89"/>
            <p:cNvGrpSpPr/>
            <p:nvPr/>
          </p:nvGrpSpPr>
          <p:grpSpPr>
            <a:xfrm>
              <a:off x="1190200" y="238125"/>
              <a:ext cx="5212075" cy="5212075"/>
              <a:chOff x="1190200" y="238125"/>
              <a:chExt cx="5212075" cy="5212075"/>
            </a:xfrm>
          </p:grpSpPr>
          <p:sp>
            <p:nvSpPr>
              <p:cNvPr id="23150" name="Google Shape;23150;p89"/>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89"/>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52" name="Google Shape;23152;p89"/>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53" name="Google Shape;23153;p89"/>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23154" name="Google Shape;23154;p89"/>
          <p:cNvGrpSpPr/>
          <p:nvPr/>
        </p:nvGrpSpPr>
        <p:grpSpPr>
          <a:xfrm>
            <a:off x="3486106" y="3817357"/>
            <a:ext cx="363314" cy="356576"/>
            <a:chOff x="3763184" y="3817357"/>
            <a:chExt cx="363314" cy="356576"/>
          </a:xfrm>
        </p:grpSpPr>
        <p:sp>
          <p:nvSpPr>
            <p:cNvPr id="23155" name="Google Shape;23155;p8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8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8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8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8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0" name="Google Shape;23160;p89"/>
          <p:cNvGrpSpPr/>
          <p:nvPr/>
        </p:nvGrpSpPr>
        <p:grpSpPr>
          <a:xfrm>
            <a:off x="3934907" y="3817357"/>
            <a:ext cx="362947" cy="356576"/>
            <a:chOff x="4211985" y="3817357"/>
            <a:chExt cx="362947" cy="356576"/>
          </a:xfrm>
        </p:grpSpPr>
        <p:sp>
          <p:nvSpPr>
            <p:cNvPr id="23161" name="Google Shape;23161;p8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8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8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4" name="Google Shape;23164;p89"/>
          <p:cNvGrpSpPr/>
          <p:nvPr/>
        </p:nvGrpSpPr>
        <p:grpSpPr>
          <a:xfrm>
            <a:off x="3037672" y="3817357"/>
            <a:ext cx="362920" cy="356865"/>
            <a:chOff x="3314750" y="3817357"/>
            <a:chExt cx="362920" cy="356865"/>
          </a:xfrm>
        </p:grpSpPr>
        <p:grpSp>
          <p:nvGrpSpPr>
            <p:cNvPr id="23165" name="Google Shape;23165;p89"/>
            <p:cNvGrpSpPr/>
            <p:nvPr/>
          </p:nvGrpSpPr>
          <p:grpSpPr>
            <a:xfrm>
              <a:off x="3314750" y="3817357"/>
              <a:ext cx="362920" cy="356865"/>
              <a:chOff x="3314750" y="3817357"/>
              <a:chExt cx="362920" cy="356865"/>
            </a:xfrm>
          </p:grpSpPr>
          <p:sp>
            <p:nvSpPr>
              <p:cNvPr id="23166" name="Google Shape;23166;p8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8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8" name="Google Shape;23168;p89"/>
            <p:cNvGrpSpPr/>
            <p:nvPr/>
          </p:nvGrpSpPr>
          <p:grpSpPr>
            <a:xfrm>
              <a:off x="3394986" y="3894612"/>
              <a:ext cx="202339" cy="202323"/>
              <a:chOff x="935197" y="1793977"/>
              <a:chExt cx="256451" cy="256430"/>
            </a:xfrm>
          </p:grpSpPr>
          <p:sp>
            <p:nvSpPr>
              <p:cNvPr id="23169" name="Google Shape;23169;p8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8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171" name="Google Shape;23171;p89"/>
          <p:cNvGrpSpPr/>
          <p:nvPr/>
        </p:nvGrpSpPr>
        <p:grpSpPr>
          <a:xfrm>
            <a:off x="2589238" y="3817357"/>
            <a:ext cx="362920" cy="356865"/>
            <a:chOff x="2866317" y="3817357"/>
            <a:chExt cx="362920" cy="356865"/>
          </a:xfrm>
        </p:grpSpPr>
        <p:sp>
          <p:nvSpPr>
            <p:cNvPr id="23172" name="Google Shape;23172;p8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8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8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178" name="Shape 23178"/>
        <p:cNvGrpSpPr/>
        <p:nvPr/>
      </p:nvGrpSpPr>
      <p:grpSpPr>
        <a:xfrm>
          <a:off x="0" y="0"/>
          <a:ext cx="0" cy="0"/>
          <a:chOff x="0" y="0"/>
          <a:chExt cx="0" cy="0"/>
        </a:xfrm>
      </p:grpSpPr>
      <p:pic>
        <p:nvPicPr>
          <p:cNvPr id="23179" name="Google Shape;23179;p9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78" name="Shape 3378"/>
        <p:cNvGrpSpPr/>
        <p:nvPr/>
      </p:nvGrpSpPr>
      <p:grpSpPr>
        <a:xfrm>
          <a:off x="0" y="0"/>
          <a:ext cx="0" cy="0"/>
          <a:chOff x="0" y="0"/>
          <a:chExt cx="0" cy="0"/>
        </a:xfrm>
      </p:grpSpPr>
      <p:sp>
        <p:nvSpPr>
          <p:cNvPr id="3379" name="Google Shape;3379;p40"/>
          <p:cNvSpPr txBox="1"/>
          <p:nvPr>
            <p:ph idx="1" type="subTitle"/>
          </p:nvPr>
        </p:nvSpPr>
        <p:spPr>
          <a:xfrm>
            <a:off x="4784262" y="3507400"/>
            <a:ext cx="1612500" cy="78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3380" name="Google Shape;3380;p40"/>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ypes of</a:t>
            </a:r>
            <a:r>
              <a:rPr lang="en">
                <a:solidFill>
                  <a:schemeClr val="lt1"/>
                </a:solidFill>
              </a:rPr>
              <a:t> ice cream</a:t>
            </a:r>
            <a:endParaRPr>
              <a:solidFill>
                <a:schemeClr val="lt1"/>
              </a:solidFill>
            </a:endParaRPr>
          </a:p>
        </p:txBody>
      </p:sp>
      <p:sp>
        <p:nvSpPr>
          <p:cNvPr id="3381" name="Google Shape;3381;p40"/>
          <p:cNvSpPr txBox="1"/>
          <p:nvPr>
            <p:ph idx="3" type="subTitle"/>
          </p:nvPr>
        </p:nvSpPr>
        <p:spPr>
          <a:xfrm>
            <a:off x="2752131" y="3507400"/>
            <a:ext cx="1612500" cy="78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3382" name="Google Shape;3382;p40"/>
          <p:cNvSpPr txBox="1"/>
          <p:nvPr>
            <p:ph idx="2" type="subTitle"/>
          </p:nvPr>
        </p:nvSpPr>
        <p:spPr>
          <a:xfrm>
            <a:off x="4782191" y="3067825"/>
            <a:ext cx="1612200" cy="5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383" name="Google Shape;3383;p40"/>
          <p:cNvSpPr txBox="1"/>
          <p:nvPr>
            <p:ph idx="4" type="subTitle"/>
          </p:nvPr>
        </p:nvSpPr>
        <p:spPr>
          <a:xfrm>
            <a:off x="2749908" y="3067825"/>
            <a:ext cx="1612500" cy="5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384" name="Google Shape;3384;p40"/>
          <p:cNvSpPr txBox="1"/>
          <p:nvPr>
            <p:ph idx="5" type="subTitle"/>
          </p:nvPr>
        </p:nvSpPr>
        <p:spPr>
          <a:xfrm>
            <a:off x="720000" y="3507400"/>
            <a:ext cx="1612500" cy="78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385" name="Google Shape;3385;p40"/>
          <p:cNvSpPr txBox="1"/>
          <p:nvPr>
            <p:ph idx="6" type="subTitle"/>
          </p:nvPr>
        </p:nvSpPr>
        <p:spPr>
          <a:xfrm>
            <a:off x="717625" y="3067825"/>
            <a:ext cx="1612500" cy="5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386" name="Google Shape;3386;p40"/>
          <p:cNvSpPr txBox="1"/>
          <p:nvPr>
            <p:ph idx="7" type="subTitle"/>
          </p:nvPr>
        </p:nvSpPr>
        <p:spPr>
          <a:xfrm>
            <a:off x="6816392" y="3507400"/>
            <a:ext cx="1612500" cy="78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was named after a Roman god</a:t>
            </a:r>
            <a:endParaRPr/>
          </a:p>
        </p:txBody>
      </p:sp>
      <p:sp>
        <p:nvSpPr>
          <p:cNvPr id="3387" name="Google Shape;3387;p40"/>
          <p:cNvSpPr txBox="1"/>
          <p:nvPr>
            <p:ph idx="8" type="subTitle"/>
          </p:nvPr>
        </p:nvSpPr>
        <p:spPr>
          <a:xfrm>
            <a:off x="6814173" y="3067825"/>
            <a:ext cx="1612200" cy="5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3388" name="Google Shape;3388;p40"/>
          <p:cNvGrpSpPr/>
          <p:nvPr/>
        </p:nvGrpSpPr>
        <p:grpSpPr>
          <a:xfrm>
            <a:off x="3340326" y="1893366"/>
            <a:ext cx="436379" cy="973917"/>
            <a:chOff x="4311150" y="3099925"/>
            <a:chExt cx="602650" cy="1345375"/>
          </a:xfrm>
        </p:grpSpPr>
        <p:sp>
          <p:nvSpPr>
            <p:cNvPr id="3389" name="Google Shape;3389;p40"/>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0"/>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1" name="Google Shape;3391;p40"/>
            <p:cNvGrpSpPr/>
            <p:nvPr/>
          </p:nvGrpSpPr>
          <p:grpSpPr>
            <a:xfrm>
              <a:off x="4311150" y="3099925"/>
              <a:ext cx="602200" cy="1342400"/>
              <a:chOff x="4311150" y="3099925"/>
              <a:chExt cx="602200" cy="1342400"/>
            </a:xfrm>
          </p:grpSpPr>
          <p:sp>
            <p:nvSpPr>
              <p:cNvPr id="3392" name="Google Shape;3392;p40"/>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0"/>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0"/>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0"/>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0"/>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0"/>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0"/>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0"/>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0" name="Google Shape;3400;p40"/>
          <p:cNvGrpSpPr/>
          <p:nvPr/>
        </p:nvGrpSpPr>
        <p:grpSpPr>
          <a:xfrm>
            <a:off x="1298049" y="1922415"/>
            <a:ext cx="456407" cy="993852"/>
            <a:chOff x="4343273" y="2596613"/>
            <a:chExt cx="941627" cy="2050447"/>
          </a:xfrm>
        </p:grpSpPr>
        <p:sp>
          <p:nvSpPr>
            <p:cNvPr id="3401" name="Google Shape;3401;p40"/>
            <p:cNvSpPr/>
            <p:nvPr/>
          </p:nvSpPr>
          <p:spPr>
            <a:xfrm rot="-871">
              <a:off x="4719632" y="4104514"/>
              <a:ext cx="202076" cy="540697"/>
            </a:xfrm>
            <a:custGeom>
              <a:rect b="b" l="l" r="r" t="t"/>
              <a:pathLst>
                <a:path extrusionOk="0" h="13705" w="5122">
                  <a:moveTo>
                    <a:pt x="5033" y="1"/>
                  </a:moveTo>
                  <a:lnTo>
                    <a:pt x="1" y="37"/>
                  </a:lnTo>
                  <a:lnTo>
                    <a:pt x="72" y="11278"/>
                  </a:lnTo>
                  <a:cubicBezTo>
                    <a:pt x="126" y="12634"/>
                    <a:pt x="1250" y="13704"/>
                    <a:pt x="2606" y="13704"/>
                  </a:cubicBezTo>
                  <a:cubicBezTo>
                    <a:pt x="3980" y="13686"/>
                    <a:pt x="5086" y="12598"/>
                    <a:pt x="5122" y="11242"/>
                  </a:cubicBezTo>
                  <a:lnTo>
                    <a:pt x="5050" y="2053"/>
                  </a:lnTo>
                  <a:lnTo>
                    <a:pt x="5033" y="1"/>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0"/>
            <p:cNvSpPr/>
            <p:nvPr/>
          </p:nvSpPr>
          <p:spPr>
            <a:xfrm rot="-871">
              <a:off x="4343491" y="2597319"/>
              <a:ext cx="941218" cy="1510005"/>
            </a:xfrm>
            <a:custGeom>
              <a:rect b="b" l="l" r="r" t="t"/>
              <a:pathLst>
                <a:path extrusionOk="0" h="38274" w="23857">
                  <a:moveTo>
                    <a:pt x="11741" y="1"/>
                  </a:moveTo>
                  <a:cubicBezTo>
                    <a:pt x="5229" y="54"/>
                    <a:pt x="1" y="5389"/>
                    <a:pt x="54" y="11884"/>
                  </a:cubicBezTo>
                  <a:lnTo>
                    <a:pt x="233" y="35490"/>
                  </a:lnTo>
                  <a:cubicBezTo>
                    <a:pt x="233" y="37031"/>
                    <a:pt x="1482" y="38274"/>
                    <a:pt x="3019" y="38274"/>
                  </a:cubicBezTo>
                  <a:cubicBezTo>
                    <a:pt x="3030" y="38274"/>
                    <a:pt x="3041" y="38273"/>
                    <a:pt x="3052" y="38273"/>
                  </a:cubicBezTo>
                  <a:lnTo>
                    <a:pt x="21073" y="38148"/>
                  </a:lnTo>
                  <a:cubicBezTo>
                    <a:pt x="22608" y="38131"/>
                    <a:pt x="23857" y="36864"/>
                    <a:pt x="23839" y="35329"/>
                  </a:cubicBezTo>
                  <a:lnTo>
                    <a:pt x="23678" y="12277"/>
                  </a:lnTo>
                  <a:cubicBezTo>
                    <a:pt x="22572" y="12205"/>
                    <a:pt x="21180" y="11046"/>
                    <a:pt x="20520" y="10189"/>
                  </a:cubicBezTo>
                  <a:cubicBezTo>
                    <a:pt x="19842" y="9333"/>
                    <a:pt x="19414" y="8333"/>
                    <a:pt x="18950" y="7352"/>
                  </a:cubicBezTo>
                  <a:cubicBezTo>
                    <a:pt x="18504" y="6371"/>
                    <a:pt x="17968" y="5389"/>
                    <a:pt x="17166" y="4658"/>
                  </a:cubicBezTo>
                  <a:cubicBezTo>
                    <a:pt x="16291" y="3855"/>
                    <a:pt x="15149" y="3427"/>
                    <a:pt x="14114" y="2838"/>
                  </a:cubicBezTo>
                  <a:cubicBezTo>
                    <a:pt x="13097" y="2249"/>
                    <a:pt x="11973" y="1161"/>
                    <a:pt x="1177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3" name="Google Shape;3403;p40"/>
            <p:cNvGrpSpPr/>
            <p:nvPr/>
          </p:nvGrpSpPr>
          <p:grpSpPr>
            <a:xfrm rot="-871">
              <a:off x="4343533" y="2596733"/>
              <a:ext cx="940508" cy="2050209"/>
              <a:chOff x="2236925" y="3129612"/>
              <a:chExt cx="595975" cy="1299163"/>
            </a:xfrm>
          </p:grpSpPr>
          <p:sp>
            <p:nvSpPr>
              <p:cNvPr id="3404" name="Google Shape;3404;p40"/>
              <p:cNvSpPr/>
              <p:nvPr/>
            </p:nvSpPr>
            <p:spPr>
              <a:xfrm>
                <a:off x="2475125" y="4084400"/>
                <a:ext cx="128050" cy="344375"/>
              </a:xfrm>
              <a:custGeom>
                <a:rect b="b" l="l" r="r" t="t"/>
                <a:pathLst>
                  <a:path extrusionOk="0" h="13775" w="5122">
                    <a:moveTo>
                      <a:pt x="5033" y="0"/>
                    </a:moveTo>
                    <a:lnTo>
                      <a:pt x="1" y="36"/>
                    </a:lnTo>
                    <a:lnTo>
                      <a:pt x="72" y="11277"/>
                    </a:lnTo>
                    <a:cubicBezTo>
                      <a:pt x="90" y="12658"/>
                      <a:pt x="1214" y="13775"/>
                      <a:pt x="2591" y="13775"/>
                    </a:cubicBezTo>
                    <a:cubicBezTo>
                      <a:pt x="2602" y="13775"/>
                      <a:pt x="2613" y="13775"/>
                      <a:pt x="2624" y="13775"/>
                    </a:cubicBezTo>
                    <a:cubicBezTo>
                      <a:pt x="3998" y="13775"/>
                      <a:pt x="5122" y="12633"/>
                      <a:pt x="5122" y="11241"/>
                    </a:cubicBezTo>
                    <a:lnTo>
                      <a:pt x="50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0"/>
              <p:cNvSpPr/>
              <p:nvPr/>
            </p:nvSpPr>
            <p:spPr>
              <a:xfrm>
                <a:off x="2475788" y="4084400"/>
                <a:ext cx="126725" cy="53100"/>
              </a:xfrm>
              <a:custGeom>
                <a:rect b="b" l="l" r="r" t="t"/>
                <a:pathLst>
                  <a:path extrusionOk="0" h="2124" w="5069">
                    <a:moveTo>
                      <a:pt x="5033" y="0"/>
                    </a:moveTo>
                    <a:lnTo>
                      <a:pt x="1" y="54"/>
                    </a:lnTo>
                    <a:lnTo>
                      <a:pt x="19" y="2124"/>
                    </a:lnTo>
                    <a:lnTo>
                      <a:pt x="5068" y="2070"/>
                    </a:lnTo>
                    <a:lnTo>
                      <a:pt x="5033"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0"/>
              <p:cNvSpPr/>
              <p:nvPr/>
            </p:nvSpPr>
            <p:spPr>
              <a:xfrm>
                <a:off x="2493875" y="4155750"/>
                <a:ext cx="31700" cy="246450"/>
              </a:xfrm>
              <a:custGeom>
                <a:rect b="b" l="l" r="r" t="t"/>
                <a:pathLst>
                  <a:path extrusionOk="0" h="9858" w="1268">
                    <a:moveTo>
                      <a:pt x="553" y="1"/>
                    </a:moveTo>
                    <a:cubicBezTo>
                      <a:pt x="250" y="19"/>
                      <a:pt x="0" y="269"/>
                      <a:pt x="0" y="572"/>
                    </a:cubicBezTo>
                    <a:lnTo>
                      <a:pt x="72" y="8744"/>
                    </a:lnTo>
                    <a:cubicBezTo>
                      <a:pt x="72" y="9226"/>
                      <a:pt x="357" y="9636"/>
                      <a:pt x="785" y="9832"/>
                    </a:cubicBezTo>
                    <a:cubicBezTo>
                      <a:pt x="826" y="9849"/>
                      <a:pt x="869" y="9857"/>
                      <a:pt x="911" y="9857"/>
                    </a:cubicBezTo>
                    <a:cubicBezTo>
                      <a:pt x="1092" y="9857"/>
                      <a:pt x="1267" y="9713"/>
                      <a:pt x="1267" y="9511"/>
                    </a:cubicBezTo>
                    <a:lnTo>
                      <a:pt x="1196" y="554"/>
                    </a:lnTo>
                    <a:cubicBezTo>
                      <a:pt x="1196" y="251"/>
                      <a:pt x="946" y="1"/>
                      <a:pt x="643"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0"/>
              <p:cNvSpPr/>
              <p:nvPr/>
            </p:nvSpPr>
            <p:spPr>
              <a:xfrm>
                <a:off x="2236925" y="3129800"/>
                <a:ext cx="595975" cy="956850"/>
              </a:xfrm>
              <a:custGeom>
                <a:rect b="b" l="l" r="r" t="t"/>
                <a:pathLst>
                  <a:path extrusionOk="0" h="38274" w="23839">
                    <a:moveTo>
                      <a:pt x="11741" y="1"/>
                    </a:moveTo>
                    <a:cubicBezTo>
                      <a:pt x="5229" y="54"/>
                      <a:pt x="1" y="5389"/>
                      <a:pt x="37" y="11884"/>
                    </a:cubicBezTo>
                    <a:lnTo>
                      <a:pt x="215" y="35490"/>
                    </a:lnTo>
                    <a:cubicBezTo>
                      <a:pt x="233" y="37031"/>
                      <a:pt x="1464" y="38274"/>
                      <a:pt x="3001" y="38274"/>
                    </a:cubicBezTo>
                    <a:cubicBezTo>
                      <a:pt x="3012" y="38274"/>
                      <a:pt x="3023" y="38273"/>
                      <a:pt x="3034" y="38273"/>
                    </a:cubicBezTo>
                    <a:lnTo>
                      <a:pt x="21055" y="38148"/>
                    </a:lnTo>
                    <a:cubicBezTo>
                      <a:pt x="22590" y="38131"/>
                      <a:pt x="23839" y="36864"/>
                      <a:pt x="23821" y="35329"/>
                    </a:cubicBezTo>
                    <a:lnTo>
                      <a:pt x="23660" y="12277"/>
                    </a:lnTo>
                    <a:cubicBezTo>
                      <a:pt x="22879" y="12416"/>
                      <a:pt x="22075" y="12490"/>
                      <a:pt x="21275" y="12490"/>
                    </a:cubicBezTo>
                    <a:cubicBezTo>
                      <a:pt x="21053" y="12490"/>
                      <a:pt x="20831" y="12485"/>
                      <a:pt x="20609" y="12473"/>
                    </a:cubicBezTo>
                    <a:cubicBezTo>
                      <a:pt x="19217" y="12384"/>
                      <a:pt x="17790" y="11902"/>
                      <a:pt x="16809" y="10885"/>
                    </a:cubicBezTo>
                    <a:cubicBezTo>
                      <a:pt x="16131" y="10171"/>
                      <a:pt x="15685" y="9261"/>
                      <a:pt x="15042" y="8530"/>
                    </a:cubicBezTo>
                    <a:cubicBezTo>
                      <a:pt x="14471" y="7870"/>
                      <a:pt x="13740" y="7388"/>
                      <a:pt x="13151" y="6728"/>
                    </a:cubicBezTo>
                    <a:cubicBezTo>
                      <a:pt x="12277" y="5728"/>
                      <a:pt x="11848" y="4390"/>
                      <a:pt x="11706" y="3070"/>
                    </a:cubicBezTo>
                    <a:cubicBezTo>
                      <a:pt x="11616" y="2035"/>
                      <a:pt x="11616" y="1018"/>
                      <a:pt x="1174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0"/>
              <p:cNvSpPr/>
              <p:nvPr/>
            </p:nvSpPr>
            <p:spPr>
              <a:xfrm>
                <a:off x="2527325" y="3129800"/>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0"/>
              <p:cNvSpPr/>
              <p:nvPr/>
            </p:nvSpPr>
            <p:spPr>
              <a:xfrm>
                <a:off x="2529408" y="3129612"/>
                <a:ext cx="301575" cy="312275"/>
              </a:xfrm>
              <a:custGeom>
                <a:rect b="b" l="l" r="r" t="t"/>
                <a:pathLst>
                  <a:path extrusionOk="0" h="12491" w="12063">
                    <a:moveTo>
                      <a:pt x="125" y="1"/>
                    </a:moveTo>
                    <a:cubicBezTo>
                      <a:pt x="18" y="1018"/>
                      <a:pt x="0" y="2035"/>
                      <a:pt x="90" y="3070"/>
                    </a:cubicBezTo>
                    <a:cubicBezTo>
                      <a:pt x="232" y="4390"/>
                      <a:pt x="678" y="5728"/>
                      <a:pt x="1553" y="6728"/>
                    </a:cubicBezTo>
                    <a:cubicBezTo>
                      <a:pt x="2124" y="7388"/>
                      <a:pt x="2873" y="7870"/>
                      <a:pt x="3444" y="8530"/>
                    </a:cubicBezTo>
                    <a:cubicBezTo>
                      <a:pt x="4104" y="9261"/>
                      <a:pt x="4515" y="10171"/>
                      <a:pt x="5211" y="10885"/>
                    </a:cubicBezTo>
                    <a:cubicBezTo>
                      <a:pt x="6174" y="11902"/>
                      <a:pt x="7601" y="12384"/>
                      <a:pt x="9011" y="12473"/>
                    </a:cubicBezTo>
                    <a:cubicBezTo>
                      <a:pt x="9232" y="12485"/>
                      <a:pt x="9454" y="12490"/>
                      <a:pt x="9675" y="12490"/>
                    </a:cubicBezTo>
                    <a:cubicBezTo>
                      <a:pt x="10471" y="12490"/>
                      <a:pt x="11266" y="12416"/>
                      <a:pt x="12062" y="12277"/>
                    </a:cubicBezTo>
                    <a:cubicBezTo>
                      <a:pt x="10956" y="12205"/>
                      <a:pt x="9564" y="11046"/>
                      <a:pt x="8904" y="10189"/>
                    </a:cubicBezTo>
                    <a:cubicBezTo>
                      <a:pt x="8226" y="9333"/>
                      <a:pt x="7798" y="8333"/>
                      <a:pt x="7334" y="7352"/>
                    </a:cubicBezTo>
                    <a:cubicBezTo>
                      <a:pt x="6888" y="6371"/>
                      <a:pt x="6352" y="5389"/>
                      <a:pt x="5550" y="4658"/>
                    </a:cubicBezTo>
                    <a:cubicBezTo>
                      <a:pt x="4675" y="3855"/>
                      <a:pt x="3533" y="3427"/>
                      <a:pt x="2498" y="2838"/>
                    </a:cubicBezTo>
                    <a:cubicBezTo>
                      <a:pt x="1481" y="2249"/>
                      <a:pt x="357" y="1161"/>
                      <a:pt x="16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0"/>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0"/>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40"/>
            <p:cNvGrpSpPr/>
            <p:nvPr/>
          </p:nvGrpSpPr>
          <p:grpSpPr>
            <a:xfrm rot="-871">
              <a:off x="4867870" y="2753967"/>
              <a:ext cx="233756" cy="906383"/>
              <a:chOff x="2569250" y="3229275"/>
              <a:chExt cx="148125" cy="574351"/>
            </a:xfrm>
          </p:grpSpPr>
          <p:sp>
            <p:nvSpPr>
              <p:cNvPr id="3413" name="Google Shape;3413;p40"/>
              <p:cNvSpPr/>
              <p:nvPr/>
            </p:nvSpPr>
            <p:spPr>
              <a:xfrm>
                <a:off x="2569250" y="3229275"/>
                <a:ext cx="148125" cy="196750"/>
              </a:xfrm>
              <a:custGeom>
                <a:rect b="b" l="l" r="r" t="t"/>
                <a:pathLst>
                  <a:path extrusionOk="0" h="7870" w="5925">
                    <a:moveTo>
                      <a:pt x="1" y="1"/>
                    </a:moveTo>
                    <a:cubicBezTo>
                      <a:pt x="161" y="679"/>
                      <a:pt x="482" y="1286"/>
                      <a:pt x="928" y="1821"/>
                    </a:cubicBezTo>
                    <a:cubicBezTo>
                      <a:pt x="1178" y="2106"/>
                      <a:pt x="1446" y="2356"/>
                      <a:pt x="1731" y="2606"/>
                    </a:cubicBezTo>
                    <a:cubicBezTo>
                      <a:pt x="1910" y="2731"/>
                      <a:pt x="2070" y="2873"/>
                      <a:pt x="2231" y="3034"/>
                    </a:cubicBezTo>
                    <a:cubicBezTo>
                      <a:pt x="2516" y="3855"/>
                      <a:pt x="2606" y="4729"/>
                      <a:pt x="2534" y="5603"/>
                    </a:cubicBezTo>
                    <a:cubicBezTo>
                      <a:pt x="2802" y="6014"/>
                      <a:pt x="3105" y="6424"/>
                      <a:pt x="3426" y="6817"/>
                    </a:cubicBezTo>
                    <a:cubicBezTo>
                      <a:pt x="3426" y="6817"/>
                      <a:pt x="3373" y="5568"/>
                      <a:pt x="3801" y="4979"/>
                    </a:cubicBezTo>
                    <a:cubicBezTo>
                      <a:pt x="3997" y="5300"/>
                      <a:pt x="4229" y="5621"/>
                      <a:pt x="4497" y="5907"/>
                    </a:cubicBezTo>
                    <a:cubicBezTo>
                      <a:pt x="4461" y="6299"/>
                      <a:pt x="4354" y="6959"/>
                      <a:pt x="3962" y="7316"/>
                    </a:cubicBezTo>
                    <a:cubicBezTo>
                      <a:pt x="4229" y="7530"/>
                      <a:pt x="4533" y="7709"/>
                      <a:pt x="4854" y="7869"/>
                    </a:cubicBezTo>
                    <a:cubicBezTo>
                      <a:pt x="5318" y="7637"/>
                      <a:pt x="5692" y="7263"/>
                      <a:pt x="5924" y="6799"/>
                    </a:cubicBezTo>
                    <a:cubicBezTo>
                      <a:pt x="5407" y="6032"/>
                      <a:pt x="4943" y="5211"/>
                      <a:pt x="4586" y="4354"/>
                    </a:cubicBezTo>
                    <a:lnTo>
                      <a:pt x="4390" y="3962"/>
                    </a:lnTo>
                    <a:cubicBezTo>
                      <a:pt x="4033" y="3177"/>
                      <a:pt x="3569" y="2303"/>
                      <a:pt x="2927" y="1714"/>
                    </a:cubicBezTo>
                    <a:cubicBezTo>
                      <a:pt x="2374" y="1268"/>
                      <a:pt x="1785" y="911"/>
                      <a:pt x="1143" y="607"/>
                    </a:cubicBezTo>
                    <a:cubicBezTo>
                      <a:pt x="804" y="447"/>
                      <a:pt x="482" y="268"/>
                      <a:pt x="126" y="72"/>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0"/>
              <p:cNvSpPr/>
              <p:nvPr/>
            </p:nvSpPr>
            <p:spPr>
              <a:xfrm>
                <a:off x="2668829" y="3409851"/>
                <a:ext cx="25000" cy="393775"/>
              </a:xfrm>
              <a:custGeom>
                <a:rect b="b" l="l" r="r" t="t"/>
                <a:pathLst>
                  <a:path extrusionOk="0" h="15751" w="1000">
                    <a:moveTo>
                      <a:pt x="1" y="0"/>
                    </a:moveTo>
                    <a:lnTo>
                      <a:pt x="108" y="15309"/>
                    </a:lnTo>
                    <a:cubicBezTo>
                      <a:pt x="108" y="15604"/>
                      <a:pt x="331" y="15751"/>
                      <a:pt x="554" y="15751"/>
                    </a:cubicBezTo>
                    <a:cubicBezTo>
                      <a:pt x="777" y="15751"/>
                      <a:pt x="1000" y="15604"/>
                      <a:pt x="1000" y="15309"/>
                    </a:cubicBezTo>
                    <a:lnTo>
                      <a:pt x="893" y="553"/>
                    </a:lnTo>
                    <a:cubicBezTo>
                      <a:pt x="572" y="393"/>
                      <a:pt x="286" y="214"/>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0"/>
              <p:cNvSpPr/>
              <p:nvPr/>
            </p:nvSpPr>
            <p:spPr>
              <a:xfrm>
                <a:off x="2632810" y="3367438"/>
                <a:ext cx="24100" cy="291200"/>
              </a:xfrm>
              <a:custGeom>
                <a:rect b="b" l="l" r="r" t="t"/>
                <a:pathLst>
                  <a:path extrusionOk="0" h="11648" w="964">
                    <a:moveTo>
                      <a:pt x="0" y="0"/>
                    </a:moveTo>
                    <a:lnTo>
                      <a:pt x="72" y="11206"/>
                    </a:lnTo>
                    <a:cubicBezTo>
                      <a:pt x="72" y="11500"/>
                      <a:pt x="295" y="11647"/>
                      <a:pt x="518" y="11647"/>
                    </a:cubicBezTo>
                    <a:cubicBezTo>
                      <a:pt x="741" y="11647"/>
                      <a:pt x="964" y="11500"/>
                      <a:pt x="964" y="11206"/>
                    </a:cubicBezTo>
                    <a:lnTo>
                      <a:pt x="892" y="1214"/>
                    </a:lnTo>
                    <a:cubicBezTo>
                      <a:pt x="571" y="821"/>
                      <a:pt x="268" y="429"/>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6" name="Google Shape;3416;p40"/>
          <p:cNvGrpSpPr/>
          <p:nvPr/>
        </p:nvGrpSpPr>
        <p:grpSpPr>
          <a:xfrm>
            <a:off x="7231913" y="1922461"/>
            <a:ext cx="781454" cy="993777"/>
            <a:chOff x="1967950" y="1523375"/>
            <a:chExt cx="906875" cy="1153275"/>
          </a:xfrm>
        </p:grpSpPr>
        <p:sp>
          <p:nvSpPr>
            <p:cNvPr id="3417" name="Google Shape;3417;p40"/>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8" name="Google Shape;3418;p40"/>
            <p:cNvGrpSpPr/>
            <p:nvPr/>
          </p:nvGrpSpPr>
          <p:grpSpPr>
            <a:xfrm>
              <a:off x="2050475" y="1523375"/>
              <a:ext cx="811425" cy="1153275"/>
              <a:chOff x="2050475" y="1523375"/>
              <a:chExt cx="811425" cy="1153275"/>
            </a:xfrm>
          </p:grpSpPr>
          <p:sp>
            <p:nvSpPr>
              <p:cNvPr id="3419" name="Google Shape;3419;p40"/>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0"/>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0"/>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0"/>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0"/>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0"/>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0"/>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0"/>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0"/>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0"/>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0"/>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0"/>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0"/>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0"/>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0"/>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0"/>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0"/>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0"/>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0"/>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0"/>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0"/>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0"/>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0"/>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0"/>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0"/>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0"/>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0"/>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0"/>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0"/>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8" name="Google Shape;3448;p40"/>
          <p:cNvGrpSpPr/>
          <p:nvPr/>
        </p:nvGrpSpPr>
        <p:grpSpPr>
          <a:xfrm>
            <a:off x="5297683" y="1932405"/>
            <a:ext cx="585637" cy="973906"/>
            <a:chOff x="3113450" y="1273725"/>
            <a:chExt cx="857825" cy="1426550"/>
          </a:xfrm>
        </p:grpSpPr>
        <p:sp>
          <p:nvSpPr>
            <p:cNvPr id="3449" name="Google Shape;3449;p40"/>
            <p:cNvSpPr/>
            <p:nvPr/>
          </p:nvSpPr>
          <p:spPr>
            <a:xfrm>
              <a:off x="3116575" y="1273725"/>
              <a:ext cx="854700" cy="1426550"/>
            </a:xfrm>
            <a:custGeom>
              <a:rect b="b" l="l" r="r" t="t"/>
              <a:pathLst>
                <a:path extrusionOk="0" h="57062" w="34188">
                  <a:moveTo>
                    <a:pt x="17076" y="1"/>
                  </a:moveTo>
                  <a:cubicBezTo>
                    <a:pt x="18200" y="1553"/>
                    <a:pt x="18057" y="3676"/>
                    <a:pt x="16737" y="5050"/>
                  </a:cubicBezTo>
                  <a:cubicBezTo>
                    <a:pt x="16130" y="5657"/>
                    <a:pt x="15363" y="6032"/>
                    <a:pt x="14632" y="6442"/>
                  </a:cubicBezTo>
                  <a:cubicBezTo>
                    <a:pt x="14221" y="6674"/>
                    <a:pt x="13829" y="6942"/>
                    <a:pt x="13490" y="7263"/>
                  </a:cubicBezTo>
                  <a:lnTo>
                    <a:pt x="13454" y="7298"/>
                  </a:lnTo>
                  <a:cubicBezTo>
                    <a:pt x="13383" y="7352"/>
                    <a:pt x="13311" y="7423"/>
                    <a:pt x="13240" y="7495"/>
                  </a:cubicBezTo>
                  <a:lnTo>
                    <a:pt x="13186" y="7548"/>
                  </a:lnTo>
                  <a:cubicBezTo>
                    <a:pt x="13133" y="7620"/>
                    <a:pt x="13079" y="7691"/>
                    <a:pt x="13026" y="7762"/>
                  </a:cubicBezTo>
                  <a:cubicBezTo>
                    <a:pt x="13008" y="7780"/>
                    <a:pt x="12990" y="7798"/>
                    <a:pt x="12972" y="7834"/>
                  </a:cubicBezTo>
                  <a:cubicBezTo>
                    <a:pt x="12901" y="7923"/>
                    <a:pt x="12847" y="8012"/>
                    <a:pt x="12794" y="8119"/>
                  </a:cubicBezTo>
                  <a:cubicBezTo>
                    <a:pt x="12722" y="8244"/>
                    <a:pt x="12669" y="8369"/>
                    <a:pt x="12633" y="8494"/>
                  </a:cubicBezTo>
                  <a:cubicBezTo>
                    <a:pt x="12600" y="8493"/>
                    <a:pt x="12567" y="8493"/>
                    <a:pt x="12535" y="8493"/>
                  </a:cubicBezTo>
                  <a:cubicBezTo>
                    <a:pt x="9760" y="8493"/>
                    <a:pt x="7494" y="10721"/>
                    <a:pt x="7459" y="13508"/>
                  </a:cubicBezTo>
                  <a:lnTo>
                    <a:pt x="7459" y="13864"/>
                  </a:lnTo>
                  <a:cubicBezTo>
                    <a:pt x="7441" y="14667"/>
                    <a:pt x="7726" y="15435"/>
                    <a:pt x="8280" y="16041"/>
                  </a:cubicBezTo>
                  <a:cubicBezTo>
                    <a:pt x="6246" y="16737"/>
                    <a:pt x="4854" y="18628"/>
                    <a:pt x="4818" y="20770"/>
                  </a:cubicBezTo>
                  <a:lnTo>
                    <a:pt x="4818" y="21126"/>
                  </a:lnTo>
                  <a:cubicBezTo>
                    <a:pt x="4818" y="21769"/>
                    <a:pt x="4997" y="22393"/>
                    <a:pt x="5353" y="22929"/>
                  </a:cubicBezTo>
                  <a:cubicBezTo>
                    <a:pt x="3248" y="23589"/>
                    <a:pt x="1803" y="25516"/>
                    <a:pt x="1767" y="27728"/>
                  </a:cubicBezTo>
                  <a:lnTo>
                    <a:pt x="1767" y="28067"/>
                  </a:lnTo>
                  <a:cubicBezTo>
                    <a:pt x="1749" y="28745"/>
                    <a:pt x="1945" y="29387"/>
                    <a:pt x="2338" y="29940"/>
                  </a:cubicBezTo>
                  <a:lnTo>
                    <a:pt x="2338" y="29940"/>
                  </a:lnTo>
                  <a:lnTo>
                    <a:pt x="893" y="29923"/>
                  </a:lnTo>
                  <a:cubicBezTo>
                    <a:pt x="882" y="29922"/>
                    <a:pt x="871" y="29922"/>
                    <a:pt x="860" y="29922"/>
                  </a:cubicBezTo>
                  <a:cubicBezTo>
                    <a:pt x="393" y="29922"/>
                    <a:pt x="18" y="30291"/>
                    <a:pt x="18" y="30761"/>
                  </a:cubicBezTo>
                  <a:cubicBezTo>
                    <a:pt x="1" y="31743"/>
                    <a:pt x="768" y="32528"/>
                    <a:pt x="1749" y="32546"/>
                  </a:cubicBezTo>
                  <a:lnTo>
                    <a:pt x="5514" y="32617"/>
                  </a:lnTo>
                  <a:lnTo>
                    <a:pt x="2606" y="32564"/>
                  </a:lnTo>
                  <a:lnTo>
                    <a:pt x="2606" y="32564"/>
                  </a:lnTo>
                  <a:lnTo>
                    <a:pt x="4211" y="38666"/>
                  </a:lnTo>
                  <a:cubicBezTo>
                    <a:pt x="4479" y="39683"/>
                    <a:pt x="5389" y="40396"/>
                    <a:pt x="6442" y="40414"/>
                  </a:cubicBezTo>
                  <a:lnTo>
                    <a:pt x="6763" y="42038"/>
                  </a:lnTo>
                  <a:lnTo>
                    <a:pt x="9368" y="54903"/>
                  </a:lnTo>
                  <a:cubicBezTo>
                    <a:pt x="9600" y="56044"/>
                    <a:pt x="10599" y="56883"/>
                    <a:pt x="11777" y="56901"/>
                  </a:cubicBezTo>
                  <a:lnTo>
                    <a:pt x="17272" y="56990"/>
                  </a:lnTo>
                  <a:lnTo>
                    <a:pt x="21465" y="57061"/>
                  </a:lnTo>
                  <a:lnTo>
                    <a:pt x="21626" y="57061"/>
                  </a:lnTo>
                  <a:cubicBezTo>
                    <a:pt x="22125" y="57061"/>
                    <a:pt x="22607" y="56919"/>
                    <a:pt x="23035" y="56651"/>
                  </a:cubicBezTo>
                  <a:cubicBezTo>
                    <a:pt x="23089" y="56615"/>
                    <a:pt x="23143" y="56562"/>
                    <a:pt x="23196" y="56526"/>
                  </a:cubicBezTo>
                  <a:cubicBezTo>
                    <a:pt x="23303" y="56437"/>
                    <a:pt x="23410" y="56348"/>
                    <a:pt x="23499" y="56241"/>
                  </a:cubicBezTo>
                  <a:cubicBezTo>
                    <a:pt x="23553" y="56187"/>
                    <a:pt x="23589" y="56134"/>
                    <a:pt x="23642" y="56080"/>
                  </a:cubicBezTo>
                  <a:cubicBezTo>
                    <a:pt x="23713" y="55973"/>
                    <a:pt x="23785" y="55848"/>
                    <a:pt x="23856" y="55741"/>
                  </a:cubicBezTo>
                  <a:cubicBezTo>
                    <a:pt x="23963" y="55545"/>
                    <a:pt x="24035" y="55349"/>
                    <a:pt x="24088" y="55134"/>
                  </a:cubicBezTo>
                  <a:lnTo>
                    <a:pt x="27086" y="42359"/>
                  </a:lnTo>
                  <a:lnTo>
                    <a:pt x="27460" y="40753"/>
                  </a:lnTo>
                  <a:cubicBezTo>
                    <a:pt x="27657" y="40753"/>
                    <a:pt x="27853" y="40735"/>
                    <a:pt x="28031" y="40682"/>
                  </a:cubicBezTo>
                  <a:cubicBezTo>
                    <a:pt x="28852" y="40486"/>
                    <a:pt x="29512" y="39879"/>
                    <a:pt x="29744" y="39076"/>
                  </a:cubicBezTo>
                  <a:lnTo>
                    <a:pt x="31529" y="33027"/>
                  </a:lnTo>
                  <a:lnTo>
                    <a:pt x="32403" y="33027"/>
                  </a:lnTo>
                  <a:cubicBezTo>
                    <a:pt x="32414" y="33028"/>
                    <a:pt x="32425" y="33028"/>
                    <a:pt x="32436" y="33028"/>
                  </a:cubicBezTo>
                  <a:cubicBezTo>
                    <a:pt x="33385" y="33028"/>
                    <a:pt x="34169" y="32267"/>
                    <a:pt x="34187" y="31297"/>
                  </a:cubicBezTo>
                  <a:cubicBezTo>
                    <a:pt x="34187" y="30833"/>
                    <a:pt x="33812" y="30440"/>
                    <a:pt x="33349" y="30440"/>
                  </a:cubicBezTo>
                  <a:lnTo>
                    <a:pt x="31921" y="30405"/>
                  </a:lnTo>
                  <a:cubicBezTo>
                    <a:pt x="32314" y="29869"/>
                    <a:pt x="32528" y="29227"/>
                    <a:pt x="32546" y="28567"/>
                  </a:cubicBezTo>
                  <a:lnTo>
                    <a:pt x="32546" y="28210"/>
                  </a:lnTo>
                  <a:cubicBezTo>
                    <a:pt x="32546" y="28067"/>
                    <a:pt x="32546" y="27907"/>
                    <a:pt x="32528" y="27764"/>
                  </a:cubicBezTo>
                  <a:cubicBezTo>
                    <a:pt x="32528" y="27746"/>
                    <a:pt x="32528" y="27728"/>
                    <a:pt x="32528" y="27728"/>
                  </a:cubicBezTo>
                  <a:cubicBezTo>
                    <a:pt x="32510" y="27568"/>
                    <a:pt x="32492" y="27425"/>
                    <a:pt x="32474" y="27282"/>
                  </a:cubicBezTo>
                  <a:cubicBezTo>
                    <a:pt x="32474" y="27264"/>
                    <a:pt x="32474" y="27264"/>
                    <a:pt x="32474" y="27246"/>
                  </a:cubicBezTo>
                  <a:cubicBezTo>
                    <a:pt x="32439" y="27104"/>
                    <a:pt x="32421" y="26943"/>
                    <a:pt x="32367" y="26800"/>
                  </a:cubicBezTo>
                  <a:cubicBezTo>
                    <a:pt x="31939" y="25159"/>
                    <a:pt x="30708" y="23856"/>
                    <a:pt x="29102" y="23303"/>
                  </a:cubicBezTo>
                  <a:cubicBezTo>
                    <a:pt x="29477" y="22786"/>
                    <a:pt x="29691" y="22161"/>
                    <a:pt x="29709" y="21519"/>
                  </a:cubicBezTo>
                  <a:lnTo>
                    <a:pt x="29709" y="21162"/>
                  </a:lnTo>
                  <a:cubicBezTo>
                    <a:pt x="29709" y="20912"/>
                    <a:pt x="29691" y="20645"/>
                    <a:pt x="29655" y="20395"/>
                  </a:cubicBezTo>
                  <a:lnTo>
                    <a:pt x="29655" y="20377"/>
                  </a:lnTo>
                  <a:cubicBezTo>
                    <a:pt x="29637" y="20288"/>
                    <a:pt x="29619" y="20216"/>
                    <a:pt x="29619" y="20145"/>
                  </a:cubicBezTo>
                  <a:cubicBezTo>
                    <a:pt x="29602" y="20074"/>
                    <a:pt x="29602" y="20056"/>
                    <a:pt x="29584" y="20002"/>
                  </a:cubicBezTo>
                  <a:cubicBezTo>
                    <a:pt x="29566" y="19949"/>
                    <a:pt x="29566" y="19931"/>
                    <a:pt x="29566" y="19895"/>
                  </a:cubicBezTo>
                  <a:cubicBezTo>
                    <a:pt x="29155" y="18272"/>
                    <a:pt x="27996" y="16933"/>
                    <a:pt x="26408" y="16327"/>
                  </a:cubicBezTo>
                  <a:cubicBezTo>
                    <a:pt x="26979" y="15756"/>
                    <a:pt x="27300" y="14989"/>
                    <a:pt x="27300" y="14186"/>
                  </a:cubicBezTo>
                  <a:lnTo>
                    <a:pt x="27300" y="13829"/>
                  </a:lnTo>
                  <a:cubicBezTo>
                    <a:pt x="27300" y="13686"/>
                    <a:pt x="27300" y="13561"/>
                    <a:pt x="27300" y="13418"/>
                  </a:cubicBezTo>
                  <a:lnTo>
                    <a:pt x="27300" y="13365"/>
                  </a:lnTo>
                  <a:cubicBezTo>
                    <a:pt x="27300" y="13222"/>
                    <a:pt x="27264" y="13097"/>
                    <a:pt x="27246" y="12972"/>
                  </a:cubicBezTo>
                  <a:lnTo>
                    <a:pt x="27246" y="12901"/>
                  </a:lnTo>
                  <a:cubicBezTo>
                    <a:pt x="27228" y="12776"/>
                    <a:pt x="27193" y="12651"/>
                    <a:pt x="27175" y="12508"/>
                  </a:cubicBezTo>
                  <a:lnTo>
                    <a:pt x="27175" y="12491"/>
                  </a:lnTo>
                  <a:cubicBezTo>
                    <a:pt x="27104" y="12223"/>
                    <a:pt x="27014" y="11955"/>
                    <a:pt x="26889" y="11688"/>
                  </a:cubicBezTo>
                  <a:cubicBezTo>
                    <a:pt x="26283" y="10296"/>
                    <a:pt x="25070" y="9243"/>
                    <a:pt x="23589" y="8833"/>
                  </a:cubicBezTo>
                  <a:cubicBezTo>
                    <a:pt x="23606" y="8744"/>
                    <a:pt x="23624" y="8672"/>
                    <a:pt x="23624" y="8601"/>
                  </a:cubicBezTo>
                  <a:cubicBezTo>
                    <a:pt x="23660" y="8315"/>
                    <a:pt x="23678" y="8030"/>
                    <a:pt x="23678" y="7744"/>
                  </a:cubicBezTo>
                  <a:cubicBezTo>
                    <a:pt x="23660" y="7441"/>
                    <a:pt x="23642" y="7120"/>
                    <a:pt x="23589" y="6817"/>
                  </a:cubicBezTo>
                  <a:cubicBezTo>
                    <a:pt x="23428" y="5835"/>
                    <a:pt x="23071" y="4890"/>
                    <a:pt x="22536" y="4051"/>
                  </a:cubicBezTo>
                  <a:cubicBezTo>
                    <a:pt x="22429" y="3890"/>
                    <a:pt x="22304" y="3730"/>
                    <a:pt x="22197" y="3569"/>
                  </a:cubicBezTo>
                  <a:lnTo>
                    <a:pt x="22125" y="3462"/>
                  </a:lnTo>
                  <a:cubicBezTo>
                    <a:pt x="20859" y="1856"/>
                    <a:pt x="18985" y="822"/>
                    <a:pt x="17076"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0" name="Google Shape;3450;p40"/>
            <p:cNvGrpSpPr/>
            <p:nvPr/>
          </p:nvGrpSpPr>
          <p:grpSpPr>
            <a:xfrm>
              <a:off x="3113450" y="1273725"/>
              <a:ext cx="855125" cy="1426550"/>
              <a:chOff x="3113450" y="1273725"/>
              <a:chExt cx="855125" cy="1426550"/>
            </a:xfrm>
          </p:grpSpPr>
          <p:sp>
            <p:nvSpPr>
              <p:cNvPr id="3451" name="Google Shape;3451;p40"/>
              <p:cNvSpPr/>
              <p:nvPr/>
            </p:nvSpPr>
            <p:spPr>
              <a:xfrm>
                <a:off x="3277600" y="2284525"/>
                <a:ext cx="525500" cy="415750"/>
              </a:xfrm>
              <a:custGeom>
                <a:rect b="b" l="l" r="r" t="t"/>
                <a:pathLst>
                  <a:path extrusionOk="0" h="16630" w="21020">
                    <a:moveTo>
                      <a:pt x="1" y="0"/>
                    </a:moveTo>
                    <a:lnTo>
                      <a:pt x="2927" y="14488"/>
                    </a:lnTo>
                    <a:cubicBezTo>
                      <a:pt x="3159" y="15630"/>
                      <a:pt x="4158" y="16451"/>
                      <a:pt x="5336" y="16469"/>
                    </a:cubicBezTo>
                    <a:lnTo>
                      <a:pt x="15185" y="16629"/>
                    </a:lnTo>
                    <a:cubicBezTo>
                      <a:pt x="15198" y="16630"/>
                      <a:pt x="15210" y="16630"/>
                      <a:pt x="15223" y="16630"/>
                    </a:cubicBezTo>
                    <a:cubicBezTo>
                      <a:pt x="16367" y="16630"/>
                      <a:pt x="17382" y="15832"/>
                      <a:pt x="17647" y="14702"/>
                    </a:cubicBezTo>
                    <a:lnTo>
                      <a:pt x="21019" y="32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0"/>
              <p:cNvSpPr/>
              <p:nvPr/>
            </p:nvSpPr>
            <p:spPr>
              <a:xfrm>
                <a:off x="3370450" y="2389775"/>
                <a:ext cx="116825" cy="132075"/>
              </a:xfrm>
              <a:custGeom>
                <a:rect b="b" l="l" r="r" t="t"/>
                <a:pathLst>
                  <a:path extrusionOk="0" h="5283" w="4673">
                    <a:moveTo>
                      <a:pt x="1236" y="1"/>
                    </a:moveTo>
                    <a:cubicBezTo>
                      <a:pt x="536" y="1"/>
                      <a:pt x="0" y="635"/>
                      <a:pt x="141" y="1339"/>
                    </a:cubicBezTo>
                    <a:lnTo>
                      <a:pt x="765" y="4355"/>
                    </a:lnTo>
                    <a:cubicBezTo>
                      <a:pt x="855" y="4872"/>
                      <a:pt x="1318" y="5265"/>
                      <a:pt x="1836" y="5265"/>
                    </a:cubicBezTo>
                    <a:lnTo>
                      <a:pt x="2692" y="5282"/>
                    </a:lnTo>
                    <a:cubicBezTo>
                      <a:pt x="3228" y="5282"/>
                      <a:pt x="3692" y="4926"/>
                      <a:pt x="3799" y="4408"/>
                    </a:cubicBezTo>
                    <a:lnTo>
                      <a:pt x="4512" y="1393"/>
                    </a:lnTo>
                    <a:cubicBezTo>
                      <a:pt x="4673" y="697"/>
                      <a:pt x="4155" y="37"/>
                      <a:pt x="3424" y="37"/>
                    </a:cubicBezTo>
                    <a:lnTo>
                      <a:pt x="1265" y="1"/>
                    </a:lnTo>
                    <a:cubicBezTo>
                      <a:pt x="1255" y="1"/>
                      <a:pt x="1246" y="1"/>
                      <a:pt x="1236"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0"/>
              <p:cNvSpPr/>
              <p:nvPr/>
            </p:nvSpPr>
            <p:spPr>
              <a:xfrm>
                <a:off x="3277600" y="2281850"/>
                <a:ext cx="525500" cy="418411"/>
              </a:xfrm>
              <a:custGeom>
                <a:rect b="b" l="l" r="r" t="t"/>
                <a:pathLst>
                  <a:path extrusionOk="0" h="16630" w="21020">
                    <a:moveTo>
                      <a:pt x="1" y="0"/>
                    </a:moveTo>
                    <a:lnTo>
                      <a:pt x="322" y="1624"/>
                    </a:lnTo>
                    <a:lnTo>
                      <a:pt x="12919" y="1820"/>
                    </a:lnTo>
                    <a:cubicBezTo>
                      <a:pt x="14650" y="1856"/>
                      <a:pt x="15916" y="3479"/>
                      <a:pt x="15524" y="5175"/>
                    </a:cubicBezTo>
                    <a:lnTo>
                      <a:pt x="13294" y="14649"/>
                    </a:lnTo>
                    <a:cubicBezTo>
                      <a:pt x="13026" y="15791"/>
                      <a:pt x="12009" y="16576"/>
                      <a:pt x="10831" y="16576"/>
                    </a:cubicBezTo>
                    <a:lnTo>
                      <a:pt x="15185" y="16629"/>
                    </a:lnTo>
                    <a:cubicBezTo>
                      <a:pt x="15198" y="16630"/>
                      <a:pt x="15211" y="16630"/>
                      <a:pt x="15223" y="16630"/>
                    </a:cubicBezTo>
                    <a:cubicBezTo>
                      <a:pt x="16385" y="16630"/>
                      <a:pt x="17382" y="15832"/>
                      <a:pt x="17647" y="14720"/>
                    </a:cubicBezTo>
                    <a:lnTo>
                      <a:pt x="20645" y="1945"/>
                    </a:lnTo>
                    <a:lnTo>
                      <a:pt x="21019" y="339"/>
                    </a:lnTo>
                    <a:lnTo>
                      <a:pt x="16666" y="268"/>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0"/>
              <p:cNvSpPr/>
              <p:nvPr/>
            </p:nvSpPr>
            <p:spPr>
              <a:xfrm>
                <a:off x="3181700" y="2088250"/>
                <a:ext cx="723550" cy="208595"/>
              </a:xfrm>
              <a:custGeom>
                <a:rect b="b" l="l" r="r" t="t"/>
                <a:pathLst>
                  <a:path extrusionOk="0" h="8173" w="28942">
                    <a:moveTo>
                      <a:pt x="1" y="0"/>
                    </a:moveTo>
                    <a:lnTo>
                      <a:pt x="1606" y="6085"/>
                    </a:lnTo>
                    <a:cubicBezTo>
                      <a:pt x="1874" y="7102"/>
                      <a:pt x="2784" y="7815"/>
                      <a:pt x="3837" y="7833"/>
                    </a:cubicBezTo>
                    <a:lnTo>
                      <a:pt x="24873" y="8172"/>
                    </a:lnTo>
                    <a:cubicBezTo>
                      <a:pt x="24886" y="8173"/>
                      <a:pt x="24900" y="8173"/>
                      <a:pt x="24913" y="8173"/>
                    </a:cubicBezTo>
                    <a:cubicBezTo>
                      <a:pt x="25949" y="8173"/>
                      <a:pt x="26858" y="7482"/>
                      <a:pt x="27157" y="6495"/>
                    </a:cubicBezTo>
                    <a:lnTo>
                      <a:pt x="28941" y="44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0"/>
              <p:cNvSpPr/>
              <p:nvPr/>
            </p:nvSpPr>
            <p:spPr>
              <a:xfrm>
                <a:off x="3181700" y="2088250"/>
                <a:ext cx="723550" cy="208595"/>
              </a:xfrm>
              <a:custGeom>
                <a:rect b="b" l="l" r="r" t="t"/>
                <a:pathLst>
                  <a:path extrusionOk="0" h="8173" w="28942">
                    <a:moveTo>
                      <a:pt x="19806" y="8101"/>
                    </a:moveTo>
                    <a:lnTo>
                      <a:pt x="19806" y="8101"/>
                    </a:lnTo>
                    <a:cubicBezTo>
                      <a:pt x="19812" y="8101"/>
                      <a:pt x="19818" y="8101"/>
                      <a:pt x="19824" y="8101"/>
                    </a:cubicBezTo>
                    <a:lnTo>
                      <a:pt x="19824" y="8101"/>
                    </a:lnTo>
                    <a:lnTo>
                      <a:pt x="19806" y="8101"/>
                    </a:lnTo>
                    <a:close/>
                    <a:moveTo>
                      <a:pt x="1" y="0"/>
                    </a:moveTo>
                    <a:lnTo>
                      <a:pt x="375" y="1428"/>
                    </a:lnTo>
                    <a:lnTo>
                      <a:pt x="18361" y="1713"/>
                    </a:lnTo>
                    <a:cubicBezTo>
                      <a:pt x="20859" y="1731"/>
                      <a:pt x="22625" y="4140"/>
                      <a:pt x="21929" y="6531"/>
                    </a:cubicBezTo>
                    <a:cubicBezTo>
                      <a:pt x="21665" y="7464"/>
                      <a:pt x="20811" y="8101"/>
                      <a:pt x="19846" y="8101"/>
                    </a:cubicBezTo>
                    <a:cubicBezTo>
                      <a:pt x="19839" y="8101"/>
                      <a:pt x="19831" y="8101"/>
                      <a:pt x="19824" y="8101"/>
                    </a:cubicBezTo>
                    <a:lnTo>
                      <a:pt x="19824" y="8101"/>
                    </a:lnTo>
                    <a:lnTo>
                      <a:pt x="24873" y="8172"/>
                    </a:lnTo>
                    <a:cubicBezTo>
                      <a:pt x="24887" y="8173"/>
                      <a:pt x="24900" y="8173"/>
                      <a:pt x="24914" y="8173"/>
                    </a:cubicBezTo>
                    <a:cubicBezTo>
                      <a:pt x="25950" y="8173"/>
                      <a:pt x="26858" y="7499"/>
                      <a:pt x="27157" y="6495"/>
                    </a:cubicBezTo>
                    <a:lnTo>
                      <a:pt x="28941" y="446"/>
                    </a:lnTo>
                    <a:lnTo>
                      <a:pt x="1"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0"/>
              <p:cNvSpPr/>
              <p:nvPr/>
            </p:nvSpPr>
            <p:spPr>
              <a:xfrm>
                <a:off x="3426150" y="1273725"/>
                <a:ext cx="293100" cy="265450"/>
              </a:xfrm>
              <a:custGeom>
                <a:rect b="b" l="l" r="r" t="t"/>
                <a:pathLst>
                  <a:path extrusionOk="0" h="10618" w="11724">
                    <a:moveTo>
                      <a:pt x="4693" y="1"/>
                    </a:moveTo>
                    <a:lnTo>
                      <a:pt x="4693" y="1"/>
                    </a:lnTo>
                    <a:cubicBezTo>
                      <a:pt x="5817" y="1535"/>
                      <a:pt x="5674" y="3676"/>
                      <a:pt x="4354" y="5050"/>
                    </a:cubicBezTo>
                    <a:cubicBezTo>
                      <a:pt x="3747" y="5639"/>
                      <a:pt x="2980" y="6014"/>
                      <a:pt x="2249" y="6442"/>
                    </a:cubicBezTo>
                    <a:cubicBezTo>
                      <a:pt x="1517" y="6870"/>
                      <a:pt x="803" y="7370"/>
                      <a:pt x="411" y="8119"/>
                    </a:cubicBezTo>
                    <a:cubicBezTo>
                      <a:pt x="0" y="8869"/>
                      <a:pt x="54" y="9903"/>
                      <a:pt x="696" y="10439"/>
                    </a:cubicBezTo>
                    <a:cubicBezTo>
                      <a:pt x="3783" y="10474"/>
                      <a:pt x="7494" y="10581"/>
                      <a:pt x="10581" y="10617"/>
                    </a:cubicBezTo>
                    <a:cubicBezTo>
                      <a:pt x="11723" y="8619"/>
                      <a:pt x="11402" y="5996"/>
                      <a:pt x="10135" y="4033"/>
                    </a:cubicBezTo>
                    <a:cubicBezTo>
                      <a:pt x="8886" y="2088"/>
                      <a:pt x="6816" y="929"/>
                      <a:pt x="4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0"/>
              <p:cNvSpPr/>
              <p:nvPr/>
            </p:nvSpPr>
            <p:spPr>
              <a:xfrm>
                <a:off x="3426150" y="1349575"/>
                <a:ext cx="293100" cy="190025"/>
              </a:xfrm>
              <a:custGeom>
                <a:rect b="b" l="l" r="r" t="t"/>
                <a:pathLst>
                  <a:path extrusionOk="0" h="7601" w="11724">
                    <a:moveTo>
                      <a:pt x="9386" y="0"/>
                    </a:moveTo>
                    <a:lnTo>
                      <a:pt x="9386" y="0"/>
                    </a:lnTo>
                    <a:cubicBezTo>
                      <a:pt x="9475" y="321"/>
                      <a:pt x="9546" y="625"/>
                      <a:pt x="9582" y="964"/>
                    </a:cubicBezTo>
                    <a:cubicBezTo>
                      <a:pt x="9757" y="2629"/>
                      <a:pt x="8434" y="4087"/>
                      <a:pt x="6764" y="4087"/>
                    </a:cubicBezTo>
                    <a:cubicBezTo>
                      <a:pt x="6734" y="4087"/>
                      <a:pt x="6704" y="4087"/>
                      <a:pt x="6674" y="4086"/>
                    </a:cubicBezTo>
                    <a:lnTo>
                      <a:pt x="1356" y="4015"/>
                    </a:lnTo>
                    <a:cubicBezTo>
                      <a:pt x="964" y="4300"/>
                      <a:pt x="643" y="4657"/>
                      <a:pt x="393" y="5085"/>
                    </a:cubicBezTo>
                    <a:cubicBezTo>
                      <a:pt x="0" y="5835"/>
                      <a:pt x="36" y="6869"/>
                      <a:pt x="696" y="7405"/>
                    </a:cubicBezTo>
                    <a:cubicBezTo>
                      <a:pt x="3783" y="7458"/>
                      <a:pt x="7494" y="7547"/>
                      <a:pt x="10581" y="7601"/>
                    </a:cubicBezTo>
                    <a:cubicBezTo>
                      <a:pt x="11723" y="5585"/>
                      <a:pt x="11402" y="2962"/>
                      <a:pt x="10153" y="1017"/>
                    </a:cubicBezTo>
                    <a:cubicBezTo>
                      <a:pt x="9921" y="660"/>
                      <a:pt x="9671" y="321"/>
                      <a:pt x="9386"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0"/>
              <p:cNvSpPr/>
              <p:nvPr/>
            </p:nvSpPr>
            <p:spPr>
              <a:xfrm>
                <a:off x="3301700" y="1485600"/>
                <a:ext cx="498725" cy="220400"/>
              </a:xfrm>
              <a:custGeom>
                <a:rect b="b" l="l" r="r" t="t"/>
                <a:pathLst>
                  <a:path extrusionOk="0" h="8816" w="19949">
                    <a:moveTo>
                      <a:pt x="5145" y="1"/>
                    </a:moveTo>
                    <a:cubicBezTo>
                      <a:pt x="2373" y="1"/>
                      <a:pt x="89" y="2236"/>
                      <a:pt x="36" y="5033"/>
                    </a:cubicBezTo>
                    <a:lnTo>
                      <a:pt x="36" y="5372"/>
                    </a:lnTo>
                    <a:cubicBezTo>
                      <a:pt x="0" y="7120"/>
                      <a:pt x="1392" y="8565"/>
                      <a:pt x="3141" y="8601"/>
                    </a:cubicBezTo>
                    <a:lnTo>
                      <a:pt x="16683" y="8815"/>
                    </a:lnTo>
                    <a:cubicBezTo>
                      <a:pt x="16694" y="8815"/>
                      <a:pt x="16705" y="8815"/>
                      <a:pt x="16716" y="8815"/>
                    </a:cubicBezTo>
                    <a:cubicBezTo>
                      <a:pt x="18450" y="8815"/>
                      <a:pt x="19877" y="7430"/>
                      <a:pt x="19913" y="5693"/>
                    </a:cubicBezTo>
                    <a:lnTo>
                      <a:pt x="19913" y="5336"/>
                    </a:lnTo>
                    <a:cubicBezTo>
                      <a:pt x="19948" y="2517"/>
                      <a:pt x="17700" y="197"/>
                      <a:pt x="14899" y="162"/>
                    </a:cubicBezTo>
                    <a:lnTo>
                      <a:pt x="5210" y="1"/>
                    </a:lnTo>
                    <a:cubicBezTo>
                      <a:pt x="5188" y="1"/>
                      <a:pt x="5166" y="1"/>
                      <a:pt x="5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0"/>
              <p:cNvSpPr/>
              <p:nvPr/>
            </p:nvSpPr>
            <p:spPr>
              <a:xfrm>
                <a:off x="3301700" y="1538700"/>
                <a:ext cx="498275" cy="166875"/>
              </a:xfrm>
              <a:custGeom>
                <a:rect b="b" l="l" r="r" t="t"/>
                <a:pathLst>
                  <a:path extrusionOk="0" h="6675" w="19931">
                    <a:moveTo>
                      <a:pt x="18824" y="0"/>
                    </a:moveTo>
                    <a:lnTo>
                      <a:pt x="18824" y="0"/>
                    </a:lnTo>
                    <a:cubicBezTo>
                      <a:pt x="18878" y="143"/>
                      <a:pt x="18914" y="286"/>
                      <a:pt x="18949" y="446"/>
                    </a:cubicBezTo>
                    <a:cubicBezTo>
                      <a:pt x="19074" y="1124"/>
                      <a:pt x="19056" y="1838"/>
                      <a:pt x="18878" y="2516"/>
                    </a:cubicBezTo>
                    <a:cubicBezTo>
                      <a:pt x="18646" y="3444"/>
                      <a:pt x="17807" y="4086"/>
                      <a:pt x="16844" y="4086"/>
                    </a:cubicBezTo>
                    <a:lnTo>
                      <a:pt x="1874" y="3819"/>
                    </a:lnTo>
                    <a:cubicBezTo>
                      <a:pt x="1107" y="3801"/>
                      <a:pt x="393" y="3373"/>
                      <a:pt x="54" y="2677"/>
                    </a:cubicBezTo>
                    <a:cubicBezTo>
                      <a:pt x="54" y="2748"/>
                      <a:pt x="36" y="2819"/>
                      <a:pt x="36" y="2909"/>
                    </a:cubicBezTo>
                    <a:lnTo>
                      <a:pt x="36" y="3248"/>
                    </a:lnTo>
                    <a:cubicBezTo>
                      <a:pt x="0" y="4996"/>
                      <a:pt x="1410" y="6441"/>
                      <a:pt x="3158" y="6459"/>
                    </a:cubicBezTo>
                    <a:lnTo>
                      <a:pt x="16701" y="6673"/>
                    </a:lnTo>
                    <a:cubicBezTo>
                      <a:pt x="16723" y="6674"/>
                      <a:pt x="16744" y="6674"/>
                      <a:pt x="16766" y="6674"/>
                    </a:cubicBezTo>
                    <a:cubicBezTo>
                      <a:pt x="18485" y="6674"/>
                      <a:pt x="19895" y="5278"/>
                      <a:pt x="19913" y="3551"/>
                    </a:cubicBezTo>
                    <a:lnTo>
                      <a:pt x="19913" y="3212"/>
                    </a:lnTo>
                    <a:cubicBezTo>
                      <a:pt x="19931" y="2034"/>
                      <a:pt x="19538" y="910"/>
                      <a:pt x="1882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0"/>
              <p:cNvSpPr/>
              <p:nvPr/>
            </p:nvSpPr>
            <p:spPr>
              <a:xfrm>
                <a:off x="3236575" y="1668025"/>
                <a:ext cx="623625" cy="221750"/>
              </a:xfrm>
              <a:custGeom>
                <a:rect b="b" l="l" r="r" t="t"/>
                <a:pathLst>
                  <a:path extrusionOk="0" h="8870" w="24945">
                    <a:moveTo>
                      <a:pt x="5094" y="1"/>
                    </a:moveTo>
                    <a:cubicBezTo>
                      <a:pt x="2337" y="1"/>
                      <a:pt x="71" y="2212"/>
                      <a:pt x="18" y="4998"/>
                    </a:cubicBezTo>
                    <a:lnTo>
                      <a:pt x="18" y="5354"/>
                    </a:lnTo>
                    <a:cubicBezTo>
                      <a:pt x="0" y="7103"/>
                      <a:pt x="1392" y="8530"/>
                      <a:pt x="3141" y="8566"/>
                    </a:cubicBezTo>
                    <a:lnTo>
                      <a:pt x="21697" y="8869"/>
                    </a:lnTo>
                    <a:cubicBezTo>
                      <a:pt x="21708" y="8870"/>
                      <a:pt x="21719" y="8870"/>
                      <a:pt x="21730" y="8870"/>
                    </a:cubicBezTo>
                    <a:cubicBezTo>
                      <a:pt x="23464" y="8870"/>
                      <a:pt x="24873" y="7484"/>
                      <a:pt x="24909" y="5747"/>
                    </a:cubicBezTo>
                    <a:lnTo>
                      <a:pt x="24909" y="5390"/>
                    </a:lnTo>
                    <a:cubicBezTo>
                      <a:pt x="24944" y="2571"/>
                      <a:pt x="22696" y="251"/>
                      <a:pt x="19877" y="216"/>
                    </a:cubicBezTo>
                    <a:lnTo>
                      <a:pt x="5192" y="2"/>
                    </a:lnTo>
                    <a:cubicBezTo>
                      <a:pt x="5160" y="1"/>
                      <a:pt x="5127" y="1"/>
                      <a:pt x="50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0"/>
              <p:cNvSpPr/>
              <p:nvPr/>
            </p:nvSpPr>
            <p:spPr>
              <a:xfrm>
                <a:off x="3236575" y="1712225"/>
                <a:ext cx="623175" cy="177550"/>
              </a:xfrm>
              <a:custGeom>
                <a:rect b="b" l="l" r="r" t="t"/>
                <a:pathLst>
                  <a:path extrusionOk="0" h="7102" w="24927">
                    <a:moveTo>
                      <a:pt x="23481" y="0"/>
                    </a:moveTo>
                    <a:lnTo>
                      <a:pt x="23481" y="0"/>
                    </a:lnTo>
                    <a:cubicBezTo>
                      <a:pt x="23517" y="143"/>
                      <a:pt x="23553" y="286"/>
                      <a:pt x="23588" y="446"/>
                    </a:cubicBezTo>
                    <a:cubicBezTo>
                      <a:pt x="23731" y="1142"/>
                      <a:pt x="23695" y="1838"/>
                      <a:pt x="23517" y="2516"/>
                    </a:cubicBezTo>
                    <a:cubicBezTo>
                      <a:pt x="23288" y="3431"/>
                      <a:pt x="22468" y="4086"/>
                      <a:pt x="21521" y="4086"/>
                    </a:cubicBezTo>
                    <a:cubicBezTo>
                      <a:pt x="21508" y="4086"/>
                      <a:pt x="21496" y="4086"/>
                      <a:pt x="21483" y="4086"/>
                    </a:cubicBezTo>
                    <a:lnTo>
                      <a:pt x="1535" y="3747"/>
                    </a:lnTo>
                    <a:cubicBezTo>
                      <a:pt x="964" y="3729"/>
                      <a:pt x="429" y="3479"/>
                      <a:pt x="36" y="3069"/>
                    </a:cubicBezTo>
                    <a:lnTo>
                      <a:pt x="36" y="3230"/>
                    </a:lnTo>
                    <a:lnTo>
                      <a:pt x="36" y="3586"/>
                    </a:lnTo>
                    <a:cubicBezTo>
                      <a:pt x="0" y="5335"/>
                      <a:pt x="1410" y="6780"/>
                      <a:pt x="3158" y="6798"/>
                    </a:cubicBezTo>
                    <a:lnTo>
                      <a:pt x="21697" y="7101"/>
                    </a:lnTo>
                    <a:cubicBezTo>
                      <a:pt x="21708" y="7102"/>
                      <a:pt x="21719" y="7102"/>
                      <a:pt x="21730" y="7102"/>
                    </a:cubicBezTo>
                    <a:cubicBezTo>
                      <a:pt x="23464" y="7102"/>
                      <a:pt x="24873" y="5716"/>
                      <a:pt x="24909" y="3979"/>
                    </a:cubicBezTo>
                    <a:lnTo>
                      <a:pt x="24909" y="3622"/>
                    </a:lnTo>
                    <a:cubicBezTo>
                      <a:pt x="24926" y="2266"/>
                      <a:pt x="24409" y="964"/>
                      <a:pt x="23481"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0"/>
              <p:cNvSpPr/>
              <p:nvPr/>
            </p:nvSpPr>
            <p:spPr>
              <a:xfrm>
                <a:off x="3158300" y="1841575"/>
                <a:ext cx="770349" cy="186558"/>
              </a:xfrm>
              <a:custGeom>
                <a:rect b="b" l="l" r="r" t="t"/>
                <a:pathLst>
                  <a:path extrusionOk="0" h="7709" w="30851">
                    <a:moveTo>
                      <a:pt x="5126" y="0"/>
                    </a:moveTo>
                    <a:cubicBezTo>
                      <a:pt x="2337" y="0"/>
                      <a:pt x="54" y="2235"/>
                      <a:pt x="18" y="5032"/>
                    </a:cubicBezTo>
                    <a:lnTo>
                      <a:pt x="18" y="5371"/>
                    </a:lnTo>
                    <a:cubicBezTo>
                      <a:pt x="0" y="6049"/>
                      <a:pt x="214" y="6691"/>
                      <a:pt x="589" y="7245"/>
                    </a:cubicBezTo>
                    <a:lnTo>
                      <a:pt x="30172" y="7708"/>
                    </a:lnTo>
                    <a:cubicBezTo>
                      <a:pt x="30583" y="7173"/>
                      <a:pt x="30797" y="6531"/>
                      <a:pt x="30815" y="5871"/>
                    </a:cubicBezTo>
                    <a:lnTo>
                      <a:pt x="30815" y="5514"/>
                    </a:lnTo>
                    <a:cubicBezTo>
                      <a:pt x="30850" y="2695"/>
                      <a:pt x="28602" y="375"/>
                      <a:pt x="25801" y="339"/>
                    </a:cubicBezTo>
                    <a:lnTo>
                      <a:pt x="5193" y="0"/>
                    </a:lnTo>
                    <a:cubicBezTo>
                      <a:pt x="5170" y="0"/>
                      <a:pt x="5148" y="0"/>
                      <a:pt x="5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0"/>
              <p:cNvSpPr/>
              <p:nvPr/>
            </p:nvSpPr>
            <p:spPr>
              <a:xfrm>
                <a:off x="3279850" y="1861200"/>
                <a:ext cx="230625" cy="54900"/>
              </a:xfrm>
              <a:custGeom>
                <a:rect b="b" l="l" r="r" t="t"/>
                <a:pathLst>
                  <a:path extrusionOk="0" h="2196" w="9225">
                    <a:moveTo>
                      <a:pt x="1071" y="1"/>
                    </a:moveTo>
                    <a:cubicBezTo>
                      <a:pt x="500" y="1"/>
                      <a:pt x="18" y="447"/>
                      <a:pt x="0" y="1035"/>
                    </a:cubicBezTo>
                    <a:cubicBezTo>
                      <a:pt x="0" y="1606"/>
                      <a:pt x="464" y="2070"/>
                      <a:pt x="1035" y="2088"/>
                    </a:cubicBezTo>
                    <a:lnTo>
                      <a:pt x="8172" y="2195"/>
                    </a:lnTo>
                    <a:cubicBezTo>
                      <a:pt x="8743" y="2195"/>
                      <a:pt x="9207" y="1749"/>
                      <a:pt x="9225" y="1178"/>
                    </a:cubicBezTo>
                    <a:cubicBezTo>
                      <a:pt x="9225" y="607"/>
                      <a:pt x="8779" y="125"/>
                      <a:pt x="8208" y="125"/>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0"/>
              <p:cNvSpPr/>
              <p:nvPr/>
            </p:nvSpPr>
            <p:spPr>
              <a:xfrm>
                <a:off x="3345850" y="1687225"/>
                <a:ext cx="161050" cy="53575"/>
              </a:xfrm>
              <a:custGeom>
                <a:rect b="b" l="l" r="r" t="t"/>
                <a:pathLst>
                  <a:path extrusionOk="0" h="2143" w="6442">
                    <a:moveTo>
                      <a:pt x="1071" y="1"/>
                    </a:moveTo>
                    <a:cubicBezTo>
                      <a:pt x="500" y="1"/>
                      <a:pt x="19" y="447"/>
                      <a:pt x="19" y="1036"/>
                    </a:cubicBezTo>
                    <a:cubicBezTo>
                      <a:pt x="1" y="1607"/>
                      <a:pt x="465" y="2071"/>
                      <a:pt x="1036" y="2088"/>
                    </a:cubicBezTo>
                    <a:lnTo>
                      <a:pt x="5389" y="2142"/>
                    </a:lnTo>
                    <a:cubicBezTo>
                      <a:pt x="5400" y="2142"/>
                      <a:pt x="5410" y="2142"/>
                      <a:pt x="5421" y="2142"/>
                    </a:cubicBezTo>
                    <a:cubicBezTo>
                      <a:pt x="5978" y="2142"/>
                      <a:pt x="6442" y="1685"/>
                      <a:pt x="6442" y="1125"/>
                    </a:cubicBezTo>
                    <a:cubicBezTo>
                      <a:pt x="6442" y="554"/>
                      <a:pt x="5996" y="90"/>
                      <a:pt x="5425" y="72"/>
                    </a:cubicBezTo>
                    <a:lnTo>
                      <a:pt x="10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0"/>
              <p:cNvSpPr/>
              <p:nvPr/>
            </p:nvSpPr>
            <p:spPr>
              <a:xfrm>
                <a:off x="3411425" y="1507450"/>
                <a:ext cx="103525" cy="52675"/>
              </a:xfrm>
              <a:custGeom>
                <a:rect b="b" l="l" r="r" t="t"/>
                <a:pathLst>
                  <a:path extrusionOk="0" h="2107" w="4141">
                    <a:moveTo>
                      <a:pt x="1039" y="1"/>
                    </a:moveTo>
                    <a:cubicBezTo>
                      <a:pt x="482" y="1"/>
                      <a:pt x="18" y="458"/>
                      <a:pt x="18" y="1018"/>
                    </a:cubicBezTo>
                    <a:cubicBezTo>
                      <a:pt x="1" y="1589"/>
                      <a:pt x="465" y="2053"/>
                      <a:pt x="1035" y="2071"/>
                    </a:cubicBezTo>
                    <a:lnTo>
                      <a:pt x="3070" y="2107"/>
                    </a:lnTo>
                    <a:cubicBezTo>
                      <a:pt x="3641" y="2107"/>
                      <a:pt x="4122" y="1661"/>
                      <a:pt x="4140" y="1090"/>
                    </a:cubicBezTo>
                    <a:cubicBezTo>
                      <a:pt x="4140" y="519"/>
                      <a:pt x="3676" y="37"/>
                      <a:pt x="3105" y="37"/>
                    </a:cubicBezTo>
                    <a:lnTo>
                      <a:pt x="1071" y="1"/>
                    </a:lnTo>
                    <a:cubicBezTo>
                      <a:pt x="1061" y="1"/>
                      <a:pt x="1050" y="1"/>
                      <a:pt x="1039"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0"/>
              <p:cNvSpPr/>
              <p:nvPr/>
            </p:nvSpPr>
            <p:spPr>
              <a:xfrm>
                <a:off x="3113450" y="2013700"/>
                <a:ext cx="855125" cy="92353"/>
              </a:xfrm>
              <a:custGeom>
                <a:rect b="b" l="l" r="r" t="t"/>
                <a:pathLst>
                  <a:path extrusionOk="0" h="3124" w="34205">
                    <a:moveTo>
                      <a:pt x="861" y="0"/>
                    </a:moveTo>
                    <a:cubicBezTo>
                      <a:pt x="394" y="0"/>
                      <a:pt x="18" y="386"/>
                      <a:pt x="18" y="857"/>
                    </a:cubicBezTo>
                    <a:cubicBezTo>
                      <a:pt x="1" y="1821"/>
                      <a:pt x="768" y="2624"/>
                      <a:pt x="1749" y="2642"/>
                    </a:cubicBezTo>
                    <a:lnTo>
                      <a:pt x="32403" y="3123"/>
                    </a:lnTo>
                    <a:cubicBezTo>
                      <a:pt x="33384" y="3123"/>
                      <a:pt x="34187" y="2356"/>
                      <a:pt x="34205" y="1393"/>
                    </a:cubicBezTo>
                    <a:cubicBezTo>
                      <a:pt x="34205" y="911"/>
                      <a:pt x="33830" y="518"/>
                      <a:pt x="33349" y="500"/>
                    </a:cubicBezTo>
                    <a:lnTo>
                      <a:pt x="893" y="1"/>
                    </a:lnTo>
                    <a:cubicBezTo>
                      <a:pt x="882" y="0"/>
                      <a:pt x="872" y="0"/>
                      <a:pt x="8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0"/>
              <p:cNvSpPr/>
              <p:nvPr/>
            </p:nvSpPr>
            <p:spPr>
              <a:xfrm>
                <a:off x="3158288" y="1892574"/>
                <a:ext cx="770375" cy="310627"/>
              </a:xfrm>
              <a:custGeom>
                <a:rect b="b" l="l" r="r" t="t"/>
                <a:pathLst>
                  <a:path extrusionOk="0" h="12812" w="30815">
                    <a:moveTo>
                      <a:pt x="29565" y="0"/>
                    </a:moveTo>
                    <a:cubicBezTo>
                      <a:pt x="29565" y="54"/>
                      <a:pt x="29583" y="89"/>
                      <a:pt x="29601" y="125"/>
                    </a:cubicBezTo>
                    <a:cubicBezTo>
                      <a:pt x="29726" y="821"/>
                      <a:pt x="29708" y="1534"/>
                      <a:pt x="29530" y="2212"/>
                    </a:cubicBezTo>
                    <a:cubicBezTo>
                      <a:pt x="29301" y="3128"/>
                      <a:pt x="28464" y="3765"/>
                      <a:pt x="27534" y="3765"/>
                    </a:cubicBezTo>
                    <a:cubicBezTo>
                      <a:pt x="27521" y="3765"/>
                      <a:pt x="27509" y="3765"/>
                      <a:pt x="27496" y="3765"/>
                    </a:cubicBezTo>
                    <a:lnTo>
                      <a:pt x="1731" y="3337"/>
                    </a:lnTo>
                    <a:cubicBezTo>
                      <a:pt x="1053" y="3319"/>
                      <a:pt x="428" y="2980"/>
                      <a:pt x="36" y="2409"/>
                    </a:cubicBezTo>
                    <a:cubicBezTo>
                      <a:pt x="18" y="2587"/>
                      <a:pt x="0" y="2748"/>
                      <a:pt x="0" y="2926"/>
                    </a:cubicBezTo>
                    <a:lnTo>
                      <a:pt x="0" y="3265"/>
                    </a:lnTo>
                    <a:cubicBezTo>
                      <a:pt x="0" y="3925"/>
                      <a:pt x="196" y="4586"/>
                      <a:pt x="571" y="5139"/>
                    </a:cubicBezTo>
                    <a:lnTo>
                      <a:pt x="2320" y="5157"/>
                    </a:lnTo>
                    <a:cubicBezTo>
                      <a:pt x="2944" y="5157"/>
                      <a:pt x="3444" y="5674"/>
                      <a:pt x="3444" y="6298"/>
                    </a:cubicBezTo>
                    <a:lnTo>
                      <a:pt x="3426" y="7048"/>
                    </a:lnTo>
                    <a:cubicBezTo>
                      <a:pt x="3426" y="7601"/>
                      <a:pt x="3854" y="8047"/>
                      <a:pt x="4407" y="8065"/>
                    </a:cubicBezTo>
                    <a:cubicBezTo>
                      <a:pt x="4960" y="8065"/>
                      <a:pt x="5407" y="7619"/>
                      <a:pt x="5424" y="7066"/>
                    </a:cubicBezTo>
                    <a:lnTo>
                      <a:pt x="5424" y="6334"/>
                    </a:lnTo>
                    <a:cubicBezTo>
                      <a:pt x="5424" y="5720"/>
                      <a:pt x="5924" y="5227"/>
                      <a:pt x="6534" y="5227"/>
                    </a:cubicBezTo>
                    <a:cubicBezTo>
                      <a:pt x="6545" y="5227"/>
                      <a:pt x="6555" y="5228"/>
                      <a:pt x="6566" y="5228"/>
                    </a:cubicBezTo>
                    <a:cubicBezTo>
                      <a:pt x="7191" y="5228"/>
                      <a:pt x="7690" y="5745"/>
                      <a:pt x="7690" y="6370"/>
                    </a:cubicBezTo>
                    <a:lnTo>
                      <a:pt x="7601" y="11651"/>
                    </a:lnTo>
                    <a:cubicBezTo>
                      <a:pt x="7583" y="12276"/>
                      <a:pt x="8083" y="12793"/>
                      <a:pt x="8725" y="12811"/>
                    </a:cubicBezTo>
                    <a:cubicBezTo>
                      <a:pt x="8736" y="12811"/>
                      <a:pt x="8747" y="12811"/>
                      <a:pt x="8758" y="12811"/>
                    </a:cubicBezTo>
                    <a:cubicBezTo>
                      <a:pt x="9368" y="12811"/>
                      <a:pt x="9867" y="12318"/>
                      <a:pt x="9885" y="11705"/>
                    </a:cubicBezTo>
                    <a:lnTo>
                      <a:pt x="9956" y="6406"/>
                    </a:lnTo>
                    <a:cubicBezTo>
                      <a:pt x="9974" y="5792"/>
                      <a:pt x="10457" y="5299"/>
                      <a:pt x="11066" y="5299"/>
                    </a:cubicBezTo>
                    <a:cubicBezTo>
                      <a:pt x="11077" y="5299"/>
                      <a:pt x="11087" y="5299"/>
                      <a:pt x="11098" y="5299"/>
                    </a:cubicBezTo>
                    <a:lnTo>
                      <a:pt x="14274" y="5353"/>
                    </a:lnTo>
                    <a:cubicBezTo>
                      <a:pt x="14488" y="5353"/>
                      <a:pt x="14649" y="5513"/>
                      <a:pt x="14631" y="5710"/>
                    </a:cubicBezTo>
                    <a:cubicBezTo>
                      <a:pt x="14631" y="6406"/>
                      <a:pt x="15184" y="6976"/>
                      <a:pt x="15880" y="6994"/>
                    </a:cubicBezTo>
                    <a:cubicBezTo>
                      <a:pt x="16576" y="6994"/>
                      <a:pt x="17147" y="6441"/>
                      <a:pt x="17147" y="5745"/>
                    </a:cubicBezTo>
                    <a:cubicBezTo>
                      <a:pt x="17147" y="5549"/>
                      <a:pt x="17325" y="5388"/>
                      <a:pt x="17522" y="5388"/>
                    </a:cubicBezTo>
                    <a:lnTo>
                      <a:pt x="19948" y="5442"/>
                    </a:lnTo>
                    <a:cubicBezTo>
                      <a:pt x="20608" y="5442"/>
                      <a:pt x="21108" y="5977"/>
                      <a:pt x="21108" y="6620"/>
                    </a:cubicBezTo>
                    <a:lnTo>
                      <a:pt x="21072" y="8618"/>
                    </a:lnTo>
                    <a:cubicBezTo>
                      <a:pt x="21072" y="9153"/>
                      <a:pt x="21483" y="9599"/>
                      <a:pt x="22018" y="9599"/>
                    </a:cubicBezTo>
                    <a:cubicBezTo>
                      <a:pt x="22553" y="9599"/>
                      <a:pt x="22982" y="9189"/>
                      <a:pt x="22999" y="8654"/>
                    </a:cubicBezTo>
                    <a:lnTo>
                      <a:pt x="23017" y="6655"/>
                    </a:lnTo>
                    <a:cubicBezTo>
                      <a:pt x="23035" y="6013"/>
                      <a:pt x="23570" y="5496"/>
                      <a:pt x="24213" y="5496"/>
                    </a:cubicBezTo>
                    <a:cubicBezTo>
                      <a:pt x="24534" y="5513"/>
                      <a:pt x="24801" y="5781"/>
                      <a:pt x="24801" y="6102"/>
                    </a:cubicBezTo>
                    <a:cubicBezTo>
                      <a:pt x="24784" y="6673"/>
                      <a:pt x="25230" y="7137"/>
                      <a:pt x="25801" y="7155"/>
                    </a:cubicBezTo>
                    <a:cubicBezTo>
                      <a:pt x="26372" y="7155"/>
                      <a:pt x="26836" y="6709"/>
                      <a:pt x="26836" y="6138"/>
                    </a:cubicBezTo>
                    <a:cubicBezTo>
                      <a:pt x="26853" y="5817"/>
                      <a:pt x="27121" y="5549"/>
                      <a:pt x="27442" y="5549"/>
                    </a:cubicBezTo>
                    <a:lnTo>
                      <a:pt x="30154" y="5603"/>
                    </a:lnTo>
                    <a:cubicBezTo>
                      <a:pt x="30565" y="5067"/>
                      <a:pt x="30779" y="4425"/>
                      <a:pt x="30797" y="3747"/>
                    </a:cubicBezTo>
                    <a:lnTo>
                      <a:pt x="30797" y="3408"/>
                    </a:lnTo>
                    <a:cubicBezTo>
                      <a:pt x="30814" y="2159"/>
                      <a:pt x="30368" y="946"/>
                      <a:pt x="29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8" name="Google Shape;3468;p40"/>
          <p:cNvGrpSpPr/>
          <p:nvPr/>
        </p:nvGrpSpPr>
        <p:grpSpPr>
          <a:xfrm flipH="1" rot="204588">
            <a:off x="198094" y="435027"/>
            <a:ext cx="629657" cy="1296371"/>
            <a:chOff x="3197975" y="3055775"/>
            <a:chExt cx="633675" cy="1304775"/>
          </a:xfrm>
        </p:grpSpPr>
        <p:sp>
          <p:nvSpPr>
            <p:cNvPr id="3469" name="Google Shape;3469;p40"/>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0"/>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1" name="Google Shape;3471;p40"/>
            <p:cNvGrpSpPr/>
            <p:nvPr/>
          </p:nvGrpSpPr>
          <p:grpSpPr>
            <a:xfrm>
              <a:off x="3198650" y="3055775"/>
              <a:ext cx="633000" cy="1304750"/>
              <a:chOff x="3198650" y="3055775"/>
              <a:chExt cx="633000" cy="1304750"/>
            </a:xfrm>
          </p:grpSpPr>
          <p:sp>
            <p:nvSpPr>
              <p:cNvPr id="3472" name="Google Shape;3472;p40"/>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0"/>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0"/>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0"/>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0"/>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0"/>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0"/>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0"/>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0"/>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0"/>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0"/>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0"/>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0"/>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5" name="Google Shape;3485;p40"/>
          <p:cNvGrpSpPr/>
          <p:nvPr/>
        </p:nvGrpSpPr>
        <p:grpSpPr>
          <a:xfrm flipH="1" rot="942027">
            <a:off x="8322900" y="3688523"/>
            <a:ext cx="506786" cy="1372880"/>
            <a:chOff x="5504825" y="1499000"/>
            <a:chExt cx="512100" cy="1387275"/>
          </a:xfrm>
        </p:grpSpPr>
        <p:sp>
          <p:nvSpPr>
            <p:cNvPr id="3486" name="Google Shape;3486;p40"/>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7" name="Google Shape;3487;p40"/>
            <p:cNvGrpSpPr/>
            <p:nvPr/>
          </p:nvGrpSpPr>
          <p:grpSpPr>
            <a:xfrm>
              <a:off x="5504825" y="1499450"/>
              <a:ext cx="512100" cy="1386825"/>
              <a:chOff x="5504825" y="1499450"/>
              <a:chExt cx="512100" cy="1386825"/>
            </a:xfrm>
          </p:grpSpPr>
          <p:sp>
            <p:nvSpPr>
              <p:cNvPr id="3488" name="Google Shape;3488;p40"/>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0"/>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0"/>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0"/>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0"/>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0"/>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0"/>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0"/>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0"/>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7" name="Google Shape;3497;p40"/>
          <p:cNvGrpSpPr/>
          <p:nvPr/>
        </p:nvGrpSpPr>
        <p:grpSpPr>
          <a:xfrm>
            <a:off x="206126" y="4561669"/>
            <a:ext cx="781425" cy="396218"/>
            <a:chOff x="1665975" y="4057425"/>
            <a:chExt cx="672425" cy="340950"/>
          </a:xfrm>
        </p:grpSpPr>
        <p:sp>
          <p:nvSpPr>
            <p:cNvPr id="3498" name="Google Shape;3498;p40"/>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9" name="Google Shape;3499;p40"/>
            <p:cNvGrpSpPr/>
            <p:nvPr/>
          </p:nvGrpSpPr>
          <p:grpSpPr>
            <a:xfrm>
              <a:off x="1665975" y="4057425"/>
              <a:ext cx="672425" cy="340950"/>
              <a:chOff x="1665975" y="4057425"/>
              <a:chExt cx="672425" cy="340950"/>
            </a:xfrm>
          </p:grpSpPr>
          <p:sp>
            <p:nvSpPr>
              <p:cNvPr id="3500" name="Google Shape;3500;p40"/>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0"/>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0"/>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0"/>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0"/>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0"/>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0"/>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0"/>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0"/>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0"/>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0"/>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11" name="Google Shape;3511;p40"/>
          <p:cNvGrpSpPr/>
          <p:nvPr/>
        </p:nvGrpSpPr>
        <p:grpSpPr>
          <a:xfrm flipH="1">
            <a:off x="7942588" y="153575"/>
            <a:ext cx="1063550" cy="1064150"/>
            <a:chOff x="3794800" y="3492225"/>
            <a:chExt cx="1063550" cy="1064150"/>
          </a:xfrm>
        </p:grpSpPr>
        <p:sp>
          <p:nvSpPr>
            <p:cNvPr id="3512" name="Google Shape;3512;p40"/>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3" name="Google Shape;3513;p40"/>
            <p:cNvGrpSpPr/>
            <p:nvPr/>
          </p:nvGrpSpPr>
          <p:grpSpPr>
            <a:xfrm>
              <a:off x="3794800" y="3492225"/>
              <a:ext cx="1063550" cy="1064150"/>
              <a:chOff x="3794800" y="3492225"/>
              <a:chExt cx="1063550" cy="1064150"/>
            </a:xfrm>
          </p:grpSpPr>
          <p:sp>
            <p:nvSpPr>
              <p:cNvPr id="3514" name="Google Shape;3514;p40"/>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0"/>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0"/>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0"/>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0"/>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0"/>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0"/>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0"/>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5" name="Shape 3525"/>
        <p:cNvGrpSpPr/>
        <p:nvPr/>
      </p:nvGrpSpPr>
      <p:grpSpPr>
        <a:xfrm>
          <a:off x="0" y="0"/>
          <a:ext cx="0" cy="0"/>
          <a:chOff x="0" y="0"/>
          <a:chExt cx="0" cy="0"/>
        </a:xfrm>
      </p:grpSpPr>
      <p:sp>
        <p:nvSpPr>
          <p:cNvPr id="3526" name="Google Shape;3526;p41"/>
          <p:cNvSpPr txBox="1"/>
          <p:nvPr>
            <p:ph idx="1" type="body"/>
          </p:nvPr>
        </p:nvSpPr>
        <p:spPr>
          <a:xfrm>
            <a:off x="1476900" y="1430900"/>
            <a:ext cx="3783900" cy="27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2"/>
                </a:solidFill>
              </a:rPr>
              <a:t>Do you know what helps you make your point clear? Lists like this one, for example:</a:t>
            </a:r>
            <a:endParaRPr>
              <a:solidFill>
                <a:schemeClr val="dk2"/>
              </a:solidFill>
            </a:endParaRPr>
          </a:p>
          <a:p>
            <a:pPr indent="-215900" lvl="0" marL="241300" rtl="0" algn="l">
              <a:spcBef>
                <a:spcPts val="1600"/>
              </a:spcBef>
              <a:spcAft>
                <a:spcPts val="0"/>
              </a:spcAft>
              <a:buSzPts val="1400"/>
              <a:buChar char="●"/>
            </a:pPr>
            <a:r>
              <a:rPr lang="en">
                <a:solidFill>
                  <a:schemeClr val="dk2"/>
                </a:solidFill>
              </a:rPr>
              <a:t>They’re simple </a:t>
            </a:r>
            <a:endParaRPr>
              <a:solidFill>
                <a:schemeClr val="dk2"/>
              </a:solidFill>
            </a:endParaRPr>
          </a:p>
          <a:p>
            <a:pPr indent="-215900" lvl="0" marL="241300" rtl="0" algn="l">
              <a:spcBef>
                <a:spcPts val="1600"/>
              </a:spcBef>
              <a:spcAft>
                <a:spcPts val="0"/>
              </a:spcAft>
              <a:buSzPts val="1400"/>
              <a:buChar char="●"/>
            </a:pPr>
            <a:r>
              <a:rPr lang="en">
                <a:solidFill>
                  <a:schemeClr val="dk2"/>
                </a:solidFill>
              </a:rPr>
              <a:t>You can organize your ideas clearly</a:t>
            </a:r>
            <a:endParaRPr>
              <a:solidFill>
                <a:schemeClr val="dk2"/>
              </a:solidFill>
            </a:endParaRPr>
          </a:p>
          <a:p>
            <a:pPr indent="-215900" lvl="0" marL="241300" rtl="0" algn="l">
              <a:spcBef>
                <a:spcPts val="1600"/>
              </a:spcBef>
              <a:spcAft>
                <a:spcPts val="0"/>
              </a:spcAft>
              <a:buSzPts val="1400"/>
              <a:buChar char="●"/>
            </a:pPr>
            <a:r>
              <a:rPr lang="en">
                <a:solidFill>
                  <a:schemeClr val="dk2"/>
                </a:solidFill>
              </a:rPr>
              <a:t>You’ll never forget to buy milk!</a:t>
            </a:r>
            <a:endParaRPr>
              <a:solidFill>
                <a:schemeClr val="dk2"/>
              </a:solidFill>
            </a:endParaRPr>
          </a:p>
          <a:p>
            <a:pPr indent="0" lvl="0" marL="0" rtl="0" algn="l">
              <a:spcBef>
                <a:spcPts val="1600"/>
              </a:spcBef>
              <a:spcAft>
                <a:spcPts val="0"/>
              </a:spcAft>
              <a:buClr>
                <a:srgbClr val="273D40"/>
              </a:buClr>
              <a:buSzPts val="600"/>
              <a:buFont typeface="Arial"/>
              <a:buNone/>
            </a:pPr>
            <a:r>
              <a:rPr lang="en">
                <a:solidFill>
                  <a:schemeClr val="dk2"/>
                </a:solidFill>
              </a:rPr>
              <a:t>And the most important thing: the audience won’t miss the point of your presentation</a:t>
            </a:r>
            <a:endParaRPr>
              <a:solidFill>
                <a:schemeClr val="dk2"/>
              </a:solidFill>
            </a:endParaRPr>
          </a:p>
        </p:txBody>
      </p:sp>
      <p:grpSp>
        <p:nvGrpSpPr>
          <p:cNvPr id="3527" name="Google Shape;3527;p41"/>
          <p:cNvGrpSpPr/>
          <p:nvPr/>
        </p:nvGrpSpPr>
        <p:grpSpPr>
          <a:xfrm>
            <a:off x="1207513" y="4608491"/>
            <a:ext cx="413115" cy="409483"/>
            <a:chOff x="2733200" y="4036075"/>
            <a:chExt cx="588650" cy="583475"/>
          </a:xfrm>
        </p:grpSpPr>
        <p:sp>
          <p:nvSpPr>
            <p:cNvPr id="3528" name="Google Shape;3528;p41"/>
            <p:cNvSpPr/>
            <p:nvPr/>
          </p:nvSpPr>
          <p:spPr>
            <a:xfrm>
              <a:off x="2733200" y="4036075"/>
              <a:ext cx="588650" cy="583450"/>
            </a:xfrm>
            <a:custGeom>
              <a:rect b="b" l="l" r="r" t="t"/>
              <a:pathLst>
                <a:path extrusionOk="0" h="23338" w="23546">
                  <a:moveTo>
                    <a:pt x="7857" y="1"/>
                  </a:moveTo>
                  <a:cubicBezTo>
                    <a:pt x="6474" y="1"/>
                    <a:pt x="4947" y="612"/>
                    <a:pt x="3853" y="2202"/>
                  </a:cubicBezTo>
                  <a:cubicBezTo>
                    <a:pt x="1745" y="5297"/>
                    <a:pt x="2710" y="11858"/>
                    <a:pt x="2710" y="11858"/>
                  </a:cubicBezTo>
                  <a:cubicBezTo>
                    <a:pt x="2710" y="11858"/>
                    <a:pt x="1849" y="11565"/>
                    <a:pt x="1105" y="11565"/>
                  </a:cubicBezTo>
                  <a:cubicBezTo>
                    <a:pt x="516" y="11565"/>
                    <a:pt x="1" y="11748"/>
                    <a:pt x="43" y="12405"/>
                  </a:cubicBezTo>
                  <a:cubicBezTo>
                    <a:pt x="114" y="13382"/>
                    <a:pt x="400" y="15620"/>
                    <a:pt x="3496" y="19275"/>
                  </a:cubicBezTo>
                  <a:cubicBezTo>
                    <a:pt x="6186" y="22453"/>
                    <a:pt x="8436" y="23337"/>
                    <a:pt x="9893" y="23337"/>
                  </a:cubicBezTo>
                  <a:cubicBezTo>
                    <a:pt x="9932" y="23337"/>
                    <a:pt x="9970" y="23337"/>
                    <a:pt x="10008" y="23335"/>
                  </a:cubicBezTo>
                  <a:cubicBezTo>
                    <a:pt x="11056" y="23300"/>
                    <a:pt x="10425" y="20930"/>
                    <a:pt x="10425" y="20930"/>
                  </a:cubicBezTo>
                  <a:lnTo>
                    <a:pt x="10425" y="20930"/>
                  </a:lnTo>
                  <a:cubicBezTo>
                    <a:pt x="10425" y="20930"/>
                    <a:pt x="12311" y="21249"/>
                    <a:pt x="14602" y="21249"/>
                  </a:cubicBezTo>
                  <a:cubicBezTo>
                    <a:pt x="17418" y="21249"/>
                    <a:pt x="20847" y="20767"/>
                    <a:pt x="22141" y="18621"/>
                  </a:cubicBezTo>
                  <a:cubicBezTo>
                    <a:pt x="23546" y="16287"/>
                    <a:pt x="22748" y="14632"/>
                    <a:pt x="22057" y="13787"/>
                  </a:cubicBezTo>
                  <a:cubicBezTo>
                    <a:pt x="21867" y="13548"/>
                    <a:pt x="21641" y="13322"/>
                    <a:pt x="21403" y="13144"/>
                  </a:cubicBezTo>
                  <a:cubicBezTo>
                    <a:pt x="21438" y="13108"/>
                    <a:pt x="21462" y="13072"/>
                    <a:pt x="21498" y="13037"/>
                  </a:cubicBezTo>
                  <a:cubicBezTo>
                    <a:pt x="21831" y="12632"/>
                    <a:pt x="22796" y="11072"/>
                    <a:pt x="21438" y="8060"/>
                  </a:cubicBezTo>
                  <a:cubicBezTo>
                    <a:pt x="20533" y="6024"/>
                    <a:pt x="19021" y="5440"/>
                    <a:pt x="18378" y="5274"/>
                  </a:cubicBezTo>
                  <a:cubicBezTo>
                    <a:pt x="18283" y="5250"/>
                    <a:pt x="18176" y="5226"/>
                    <a:pt x="18069" y="5214"/>
                  </a:cubicBezTo>
                  <a:cubicBezTo>
                    <a:pt x="17997" y="4976"/>
                    <a:pt x="17902" y="4738"/>
                    <a:pt x="17807" y="4512"/>
                  </a:cubicBezTo>
                  <a:cubicBezTo>
                    <a:pt x="17474" y="3750"/>
                    <a:pt x="16807" y="2535"/>
                    <a:pt x="15700" y="1726"/>
                  </a:cubicBezTo>
                  <a:cubicBezTo>
                    <a:pt x="14801" y="1063"/>
                    <a:pt x="13864" y="862"/>
                    <a:pt x="13059" y="862"/>
                  </a:cubicBezTo>
                  <a:cubicBezTo>
                    <a:pt x="11825" y="862"/>
                    <a:pt x="10901" y="1333"/>
                    <a:pt x="10901" y="1333"/>
                  </a:cubicBezTo>
                  <a:cubicBezTo>
                    <a:pt x="10901" y="1333"/>
                    <a:pt x="10889" y="1309"/>
                    <a:pt x="10878" y="1297"/>
                  </a:cubicBezTo>
                  <a:cubicBezTo>
                    <a:pt x="10675" y="1035"/>
                    <a:pt x="10437" y="821"/>
                    <a:pt x="10163" y="642"/>
                  </a:cubicBezTo>
                  <a:cubicBezTo>
                    <a:pt x="9549" y="245"/>
                    <a:pt x="8732" y="1"/>
                    <a:pt x="7857"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1"/>
            <p:cNvSpPr/>
            <p:nvPr/>
          </p:nvSpPr>
          <p:spPr>
            <a:xfrm>
              <a:off x="2733200" y="4036150"/>
              <a:ext cx="588350" cy="583400"/>
            </a:xfrm>
            <a:custGeom>
              <a:rect b="b" l="l" r="r" t="t"/>
              <a:pathLst>
                <a:path extrusionOk="0" h="23336" w="23534">
                  <a:moveTo>
                    <a:pt x="7843" y="1"/>
                  </a:moveTo>
                  <a:cubicBezTo>
                    <a:pt x="6460" y="1"/>
                    <a:pt x="4938" y="616"/>
                    <a:pt x="3853" y="2211"/>
                  </a:cubicBezTo>
                  <a:cubicBezTo>
                    <a:pt x="1734" y="5294"/>
                    <a:pt x="2710" y="11855"/>
                    <a:pt x="2710" y="11855"/>
                  </a:cubicBezTo>
                  <a:cubicBezTo>
                    <a:pt x="2710" y="11855"/>
                    <a:pt x="1849" y="11562"/>
                    <a:pt x="1105" y="11562"/>
                  </a:cubicBezTo>
                  <a:cubicBezTo>
                    <a:pt x="516" y="11562"/>
                    <a:pt x="1" y="11745"/>
                    <a:pt x="43" y="12402"/>
                  </a:cubicBezTo>
                  <a:cubicBezTo>
                    <a:pt x="102" y="13379"/>
                    <a:pt x="400" y="15617"/>
                    <a:pt x="3484" y="19272"/>
                  </a:cubicBezTo>
                  <a:cubicBezTo>
                    <a:pt x="6170" y="22431"/>
                    <a:pt x="8399" y="23335"/>
                    <a:pt x="9867" y="23335"/>
                  </a:cubicBezTo>
                  <a:cubicBezTo>
                    <a:pt x="9915" y="23335"/>
                    <a:pt x="9962" y="23334"/>
                    <a:pt x="10008" y="23332"/>
                  </a:cubicBezTo>
                  <a:cubicBezTo>
                    <a:pt x="11044" y="23297"/>
                    <a:pt x="10425" y="20927"/>
                    <a:pt x="10425" y="20927"/>
                  </a:cubicBezTo>
                  <a:lnTo>
                    <a:pt x="10425" y="20927"/>
                  </a:lnTo>
                  <a:cubicBezTo>
                    <a:pt x="10425" y="20927"/>
                    <a:pt x="12311" y="21246"/>
                    <a:pt x="14602" y="21246"/>
                  </a:cubicBezTo>
                  <a:cubicBezTo>
                    <a:pt x="17418" y="21246"/>
                    <a:pt x="20847" y="20764"/>
                    <a:pt x="22141" y="18618"/>
                  </a:cubicBezTo>
                  <a:cubicBezTo>
                    <a:pt x="23534" y="16296"/>
                    <a:pt x="22748" y="14629"/>
                    <a:pt x="22057" y="13784"/>
                  </a:cubicBezTo>
                  <a:cubicBezTo>
                    <a:pt x="20478" y="14442"/>
                    <a:pt x="18574" y="14739"/>
                    <a:pt x="16695" y="14739"/>
                  </a:cubicBezTo>
                  <a:cubicBezTo>
                    <a:pt x="14836" y="14739"/>
                    <a:pt x="13001" y="14448"/>
                    <a:pt x="11532" y="13926"/>
                  </a:cubicBezTo>
                  <a:cubicBezTo>
                    <a:pt x="11452" y="13903"/>
                    <a:pt x="11415" y="13724"/>
                    <a:pt x="11522" y="13724"/>
                  </a:cubicBezTo>
                  <a:cubicBezTo>
                    <a:pt x="11525" y="13724"/>
                    <a:pt x="11529" y="13724"/>
                    <a:pt x="11532" y="13724"/>
                  </a:cubicBezTo>
                  <a:cubicBezTo>
                    <a:pt x="12009" y="13734"/>
                    <a:pt x="12485" y="13740"/>
                    <a:pt x="12960" y="13740"/>
                  </a:cubicBezTo>
                  <a:cubicBezTo>
                    <a:pt x="15832" y="13740"/>
                    <a:pt x="18678" y="13544"/>
                    <a:pt x="21498" y="13034"/>
                  </a:cubicBezTo>
                  <a:cubicBezTo>
                    <a:pt x="21831" y="12629"/>
                    <a:pt x="22796" y="11069"/>
                    <a:pt x="21438" y="8057"/>
                  </a:cubicBezTo>
                  <a:cubicBezTo>
                    <a:pt x="20533" y="6021"/>
                    <a:pt x="19021" y="5437"/>
                    <a:pt x="18378" y="5271"/>
                  </a:cubicBezTo>
                  <a:cubicBezTo>
                    <a:pt x="15497" y="7104"/>
                    <a:pt x="13568" y="8545"/>
                    <a:pt x="10901" y="11105"/>
                  </a:cubicBezTo>
                  <a:cubicBezTo>
                    <a:pt x="10881" y="11125"/>
                    <a:pt x="10863" y="11133"/>
                    <a:pt x="10846" y="11133"/>
                  </a:cubicBezTo>
                  <a:cubicBezTo>
                    <a:pt x="10772" y="11133"/>
                    <a:pt x="10732" y="10970"/>
                    <a:pt x="10770" y="10902"/>
                  </a:cubicBezTo>
                  <a:cubicBezTo>
                    <a:pt x="11925" y="9093"/>
                    <a:pt x="12461" y="8473"/>
                    <a:pt x="14128" y="7140"/>
                  </a:cubicBezTo>
                  <a:cubicBezTo>
                    <a:pt x="15116" y="6342"/>
                    <a:pt x="16450" y="5187"/>
                    <a:pt x="17807" y="4509"/>
                  </a:cubicBezTo>
                  <a:cubicBezTo>
                    <a:pt x="17474" y="3747"/>
                    <a:pt x="16807" y="2532"/>
                    <a:pt x="15700" y="1723"/>
                  </a:cubicBezTo>
                  <a:cubicBezTo>
                    <a:pt x="14801" y="1060"/>
                    <a:pt x="13864" y="859"/>
                    <a:pt x="13059" y="859"/>
                  </a:cubicBezTo>
                  <a:cubicBezTo>
                    <a:pt x="11825" y="859"/>
                    <a:pt x="10901" y="1330"/>
                    <a:pt x="10901" y="1330"/>
                  </a:cubicBezTo>
                  <a:cubicBezTo>
                    <a:pt x="10901" y="1330"/>
                    <a:pt x="10889" y="1306"/>
                    <a:pt x="10878" y="1294"/>
                  </a:cubicBezTo>
                  <a:cubicBezTo>
                    <a:pt x="10092" y="2092"/>
                    <a:pt x="9342" y="2925"/>
                    <a:pt x="8639" y="3806"/>
                  </a:cubicBezTo>
                  <a:cubicBezTo>
                    <a:pt x="7901" y="4735"/>
                    <a:pt x="7472" y="5556"/>
                    <a:pt x="6984" y="6628"/>
                  </a:cubicBezTo>
                  <a:cubicBezTo>
                    <a:pt x="6770" y="7104"/>
                    <a:pt x="6603" y="7688"/>
                    <a:pt x="6270" y="8081"/>
                  </a:cubicBezTo>
                  <a:cubicBezTo>
                    <a:pt x="6260" y="8093"/>
                    <a:pt x="6250" y="8098"/>
                    <a:pt x="6241" y="8098"/>
                  </a:cubicBezTo>
                  <a:cubicBezTo>
                    <a:pt x="6204" y="8098"/>
                    <a:pt x="6175" y="8023"/>
                    <a:pt x="6175" y="7985"/>
                  </a:cubicBezTo>
                  <a:cubicBezTo>
                    <a:pt x="6460" y="6318"/>
                    <a:pt x="6877" y="4878"/>
                    <a:pt x="7818" y="3437"/>
                  </a:cubicBezTo>
                  <a:cubicBezTo>
                    <a:pt x="8294" y="2687"/>
                    <a:pt x="9175" y="1425"/>
                    <a:pt x="10163" y="651"/>
                  </a:cubicBezTo>
                  <a:cubicBezTo>
                    <a:pt x="9544" y="249"/>
                    <a:pt x="8721" y="1"/>
                    <a:pt x="7843" y="1"/>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1"/>
            <p:cNvSpPr/>
            <p:nvPr/>
          </p:nvSpPr>
          <p:spPr>
            <a:xfrm>
              <a:off x="2887625" y="4052125"/>
              <a:ext cx="117525" cy="186500"/>
            </a:xfrm>
            <a:custGeom>
              <a:rect b="b" l="l" r="r" t="t"/>
              <a:pathLst>
                <a:path extrusionOk="0" h="7460" w="4701">
                  <a:moveTo>
                    <a:pt x="3986" y="0"/>
                  </a:moveTo>
                  <a:cubicBezTo>
                    <a:pt x="3010" y="786"/>
                    <a:pt x="2129" y="2048"/>
                    <a:pt x="1641" y="2798"/>
                  </a:cubicBezTo>
                  <a:cubicBezTo>
                    <a:pt x="700" y="4239"/>
                    <a:pt x="283" y="5679"/>
                    <a:pt x="9" y="7346"/>
                  </a:cubicBezTo>
                  <a:cubicBezTo>
                    <a:pt x="0" y="7384"/>
                    <a:pt x="28" y="7459"/>
                    <a:pt x="70" y="7459"/>
                  </a:cubicBezTo>
                  <a:cubicBezTo>
                    <a:pt x="80" y="7459"/>
                    <a:pt x="92" y="7454"/>
                    <a:pt x="105" y="7442"/>
                  </a:cubicBezTo>
                  <a:cubicBezTo>
                    <a:pt x="426" y="7049"/>
                    <a:pt x="605" y="6453"/>
                    <a:pt x="807" y="5989"/>
                  </a:cubicBezTo>
                  <a:cubicBezTo>
                    <a:pt x="1295" y="4917"/>
                    <a:pt x="1724" y="4096"/>
                    <a:pt x="2462" y="3167"/>
                  </a:cubicBezTo>
                  <a:cubicBezTo>
                    <a:pt x="3165" y="2286"/>
                    <a:pt x="3915" y="1453"/>
                    <a:pt x="4701" y="655"/>
                  </a:cubicBezTo>
                  <a:cubicBezTo>
                    <a:pt x="4498" y="393"/>
                    <a:pt x="4260" y="179"/>
                    <a:pt x="39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1"/>
            <p:cNvSpPr/>
            <p:nvPr/>
          </p:nvSpPr>
          <p:spPr>
            <a:xfrm>
              <a:off x="3001225" y="4148850"/>
              <a:ext cx="191450" cy="165625"/>
            </a:xfrm>
            <a:custGeom>
              <a:rect b="b" l="l" r="r" t="t"/>
              <a:pathLst>
                <a:path extrusionOk="0" h="6625" w="7658">
                  <a:moveTo>
                    <a:pt x="7086" y="1"/>
                  </a:moveTo>
                  <a:cubicBezTo>
                    <a:pt x="5729" y="679"/>
                    <a:pt x="4395" y="1834"/>
                    <a:pt x="3407" y="2632"/>
                  </a:cubicBezTo>
                  <a:cubicBezTo>
                    <a:pt x="1740" y="3965"/>
                    <a:pt x="1204" y="4585"/>
                    <a:pt x="49" y="6394"/>
                  </a:cubicBezTo>
                  <a:cubicBezTo>
                    <a:pt x="1" y="6462"/>
                    <a:pt x="47" y="6625"/>
                    <a:pt x="124" y="6625"/>
                  </a:cubicBezTo>
                  <a:cubicBezTo>
                    <a:pt x="141" y="6625"/>
                    <a:pt x="160" y="6617"/>
                    <a:pt x="180" y="6597"/>
                  </a:cubicBezTo>
                  <a:cubicBezTo>
                    <a:pt x="2835" y="4037"/>
                    <a:pt x="4776" y="2596"/>
                    <a:pt x="7657" y="763"/>
                  </a:cubicBezTo>
                  <a:cubicBezTo>
                    <a:pt x="7562" y="739"/>
                    <a:pt x="7455" y="715"/>
                    <a:pt x="7348" y="703"/>
                  </a:cubicBezTo>
                  <a:cubicBezTo>
                    <a:pt x="7276" y="465"/>
                    <a:pt x="7181" y="227"/>
                    <a:pt x="70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1"/>
            <p:cNvSpPr/>
            <p:nvPr/>
          </p:nvSpPr>
          <p:spPr>
            <a:xfrm>
              <a:off x="3018825" y="4361975"/>
              <a:ext cx="265825" cy="42675"/>
            </a:xfrm>
            <a:custGeom>
              <a:rect b="b" l="l" r="r" t="t"/>
              <a:pathLst>
                <a:path extrusionOk="0" h="1707" w="10633">
                  <a:moveTo>
                    <a:pt x="10073" y="1"/>
                  </a:moveTo>
                  <a:cubicBezTo>
                    <a:pt x="7253" y="511"/>
                    <a:pt x="4398" y="707"/>
                    <a:pt x="1531" y="707"/>
                  </a:cubicBezTo>
                  <a:cubicBezTo>
                    <a:pt x="1057" y="707"/>
                    <a:pt x="582" y="701"/>
                    <a:pt x="107" y="691"/>
                  </a:cubicBezTo>
                  <a:cubicBezTo>
                    <a:pt x="0" y="691"/>
                    <a:pt x="24" y="870"/>
                    <a:pt x="107" y="893"/>
                  </a:cubicBezTo>
                  <a:cubicBezTo>
                    <a:pt x="1576" y="1415"/>
                    <a:pt x="3411" y="1706"/>
                    <a:pt x="5270" y="1706"/>
                  </a:cubicBezTo>
                  <a:cubicBezTo>
                    <a:pt x="7149" y="1706"/>
                    <a:pt x="9053" y="1409"/>
                    <a:pt x="10632" y="751"/>
                  </a:cubicBezTo>
                  <a:cubicBezTo>
                    <a:pt x="10442" y="512"/>
                    <a:pt x="10216" y="286"/>
                    <a:pt x="9978" y="108"/>
                  </a:cubicBezTo>
                  <a:cubicBezTo>
                    <a:pt x="10013" y="72"/>
                    <a:pt x="10037" y="36"/>
                    <a:pt x="10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41"/>
          <p:cNvGrpSpPr/>
          <p:nvPr/>
        </p:nvGrpSpPr>
        <p:grpSpPr>
          <a:xfrm rot="-1481034">
            <a:off x="7142919" y="4474696"/>
            <a:ext cx="661981" cy="627382"/>
            <a:chOff x="659900" y="3967675"/>
            <a:chExt cx="662000" cy="627400"/>
          </a:xfrm>
        </p:grpSpPr>
        <p:sp>
          <p:nvSpPr>
            <p:cNvPr id="3534" name="Google Shape;3534;p41"/>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5" name="Google Shape;3535;p41"/>
            <p:cNvGrpSpPr/>
            <p:nvPr/>
          </p:nvGrpSpPr>
          <p:grpSpPr>
            <a:xfrm>
              <a:off x="659900" y="3967675"/>
              <a:ext cx="662000" cy="627400"/>
              <a:chOff x="659900" y="3967675"/>
              <a:chExt cx="662000" cy="627400"/>
            </a:xfrm>
          </p:grpSpPr>
          <p:sp>
            <p:nvSpPr>
              <p:cNvPr id="3536" name="Google Shape;3536;p41"/>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1"/>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1"/>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1"/>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1"/>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1"/>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1"/>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1"/>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1"/>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1"/>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1"/>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1"/>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1"/>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1"/>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1"/>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1"/>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1"/>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1"/>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1"/>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55" name="Google Shape;3555;p41"/>
          <p:cNvGrpSpPr/>
          <p:nvPr/>
        </p:nvGrpSpPr>
        <p:grpSpPr>
          <a:xfrm flipH="1" rot="-419054">
            <a:off x="261769" y="3772857"/>
            <a:ext cx="623793" cy="1284427"/>
            <a:chOff x="3197975" y="3055775"/>
            <a:chExt cx="633675" cy="1304775"/>
          </a:xfrm>
        </p:grpSpPr>
        <p:sp>
          <p:nvSpPr>
            <p:cNvPr id="3556" name="Google Shape;3556;p41"/>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1"/>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8" name="Google Shape;3558;p41"/>
            <p:cNvGrpSpPr/>
            <p:nvPr/>
          </p:nvGrpSpPr>
          <p:grpSpPr>
            <a:xfrm>
              <a:off x="3198650" y="3055775"/>
              <a:ext cx="633000" cy="1304750"/>
              <a:chOff x="3198650" y="3055775"/>
              <a:chExt cx="633000" cy="1304750"/>
            </a:xfrm>
          </p:grpSpPr>
          <p:sp>
            <p:nvSpPr>
              <p:cNvPr id="3559" name="Google Shape;3559;p41"/>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1"/>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1"/>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1"/>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1"/>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1"/>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1"/>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1"/>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1"/>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1"/>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1"/>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1"/>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1"/>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72" name="Google Shape;3572;p41"/>
          <p:cNvSpPr txBox="1"/>
          <p:nvPr>
            <p:ph type="title"/>
          </p:nvPr>
        </p:nvSpPr>
        <p:spPr>
          <a:xfrm>
            <a:off x="670100" y="487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are </a:t>
            </a:r>
            <a:r>
              <a:rPr lang="en">
                <a:solidFill>
                  <a:schemeClr val="lt1"/>
                </a:solidFill>
              </a:rPr>
              <a:t>ice creams made?</a:t>
            </a:r>
            <a:endParaRPr>
              <a:solidFill>
                <a:schemeClr val="lt1"/>
              </a:solidFill>
            </a:endParaRPr>
          </a:p>
        </p:txBody>
      </p:sp>
      <p:grpSp>
        <p:nvGrpSpPr>
          <p:cNvPr id="3573" name="Google Shape;3573;p41"/>
          <p:cNvGrpSpPr/>
          <p:nvPr/>
        </p:nvGrpSpPr>
        <p:grpSpPr>
          <a:xfrm>
            <a:off x="5627765" y="1467129"/>
            <a:ext cx="2238869" cy="2606181"/>
            <a:chOff x="5996039" y="1389663"/>
            <a:chExt cx="2275967" cy="2649365"/>
          </a:xfrm>
        </p:grpSpPr>
        <p:sp>
          <p:nvSpPr>
            <p:cNvPr id="3574" name="Google Shape;3574;p41"/>
            <p:cNvSpPr/>
            <p:nvPr/>
          </p:nvSpPr>
          <p:spPr>
            <a:xfrm rot="395019">
              <a:off x="6128993" y="1496865"/>
              <a:ext cx="2010058" cy="2434961"/>
            </a:xfrm>
            <a:custGeom>
              <a:rect b="b" l="l" r="r" t="t"/>
              <a:pathLst>
                <a:path extrusionOk="0" h="44720" w="36918">
                  <a:moveTo>
                    <a:pt x="21480" y="0"/>
                  </a:moveTo>
                  <a:cubicBezTo>
                    <a:pt x="21065" y="0"/>
                    <a:pt x="20648" y="60"/>
                    <a:pt x="20252" y="184"/>
                  </a:cubicBezTo>
                  <a:cubicBezTo>
                    <a:pt x="19378" y="470"/>
                    <a:pt x="19413" y="1683"/>
                    <a:pt x="20270" y="1969"/>
                  </a:cubicBezTo>
                  <a:cubicBezTo>
                    <a:pt x="20609" y="2076"/>
                    <a:pt x="20912" y="2254"/>
                    <a:pt x="21162" y="2504"/>
                  </a:cubicBezTo>
                  <a:cubicBezTo>
                    <a:pt x="22108" y="3467"/>
                    <a:pt x="22179" y="5073"/>
                    <a:pt x="21537" y="6269"/>
                  </a:cubicBezTo>
                  <a:cubicBezTo>
                    <a:pt x="21037" y="7143"/>
                    <a:pt x="20270" y="7857"/>
                    <a:pt x="19342" y="8285"/>
                  </a:cubicBezTo>
                  <a:cubicBezTo>
                    <a:pt x="19378" y="8142"/>
                    <a:pt x="19396" y="7999"/>
                    <a:pt x="19396" y="7839"/>
                  </a:cubicBezTo>
                  <a:cubicBezTo>
                    <a:pt x="19396" y="7750"/>
                    <a:pt x="19396" y="7660"/>
                    <a:pt x="19396" y="7571"/>
                  </a:cubicBezTo>
                  <a:lnTo>
                    <a:pt x="19396" y="7482"/>
                  </a:lnTo>
                  <a:cubicBezTo>
                    <a:pt x="19396" y="7446"/>
                    <a:pt x="19378" y="7357"/>
                    <a:pt x="19360" y="7286"/>
                  </a:cubicBezTo>
                  <a:lnTo>
                    <a:pt x="19342" y="7179"/>
                  </a:lnTo>
                  <a:cubicBezTo>
                    <a:pt x="19324" y="7125"/>
                    <a:pt x="19324" y="7072"/>
                    <a:pt x="19306" y="7018"/>
                  </a:cubicBezTo>
                  <a:cubicBezTo>
                    <a:pt x="19288" y="6965"/>
                    <a:pt x="19288" y="6947"/>
                    <a:pt x="19271" y="6911"/>
                  </a:cubicBezTo>
                  <a:cubicBezTo>
                    <a:pt x="19271" y="6875"/>
                    <a:pt x="19235" y="6822"/>
                    <a:pt x="19217" y="6768"/>
                  </a:cubicBezTo>
                  <a:lnTo>
                    <a:pt x="19181" y="6661"/>
                  </a:lnTo>
                  <a:cubicBezTo>
                    <a:pt x="19164" y="6608"/>
                    <a:pt x="19128" y="6572"/>
                    <a:pt x="19110" y="6518"/>
                  </a:cubicBezTo>
                  <a:cubicBezTo>
                    <a:pt x="19092" y="6465"/>
                    <a:pt x="19074" y="6447"/>
                    <a:pt x="19074" y="6429"/>
                  </a:cubicBezTo>
                  <a:cubicBezTo>
                    <a:pt x="19057" y="6394"/>
                    <a:pt x="19003" y="6304"/>
                    <a:pt x="18967" y="6251"/>
                  </a:cubicBezTo>
                  <a:lnTo>
                    <a:pt x="18932" y="6179"/>
                  </a:lnTo>
                  <a:cubicBezTo>
                    <a:pt x="18878" y="6126"/>
                    <a:pt x="18825" y="6055"/>
                    <a:pt x="18789" y="5983"/>
                  </a:cubicBezTo>
                  <a:lnTo>
                    <a:pt x="18700" y="5912"/>
                  </a:lnTo>
                  <a:cubicBezTo>
                    <a:pt x="18682" y="5858"/>
                    <a:pt x="18646" y="5823"/>
                    <a:pt x="18610" y="5787"/>
                  </a:cubicBezTo>
                  <a:lnTo>
                    <a:pt x="18521" y="5698"/>
                  </a:lnTo>
                  <a:cubicBezTo>
                    <a:pt x="18486" y="5680"/>
                    <a:pt x="18450" y="5644"/>
                    <a:pt x="18414" y="5608"/>
                  </a:cubicBezTo>
                  <a:lnTo>
                    <a:pt x="18325" y="5519"/>
                  </a:lnTo>
                  <a:lnTo>
                    <a:pt x="18218" y="5448"/>
                  </a:lnTo>
                  <a:lnTo>
                    <a:pt x="18111" y="5377"/>
                  </a:lnTo>
                  <a:cubicBezTo>
                    <a:pt x="18075" y="5341"/>
                    <a:pt x="18039" y="5323"/>
                    <a:pt x="18004" y="5305"/>
                  </a:cubicBezTo>
                  <a:lnTo>
                    <a:pt x="17879" y="5234"/>
                  </a:lnTo>
                  <a:cubicBezTo>
                    <a:pt x="18147" y="3664"/>
                    <a:pt x="17683" y="2076"/>
                    <a:pt x="16630" y="898"/>
                  </a:cubicBezTo>
                  <a:cubicBezTo>
                    <a:pt x="16579" y="838"/>
                    <a:pt x="16518" y="813"/>
                    <a:pt x="16459" y="813"/>
                  </a:cubicBezTo>
                  <a:cubicBezTo>
                    <a:pt x="16270" y="813"/>
                    <a:pt x="16092" y="1065"/>
                    <a:pt x="16255" y="1255"/>
                  </a:cubicBezTo>
                  <a:cubicBezTo>
                    <a:pt x="17165" y="2290"/>
                    <a:pt x="17576" y="3664"/>
                    <a:pt x="17379" y="5020"/>
                  </a:cubicBezTo>
                  <a:lnTo>
                    <a:pt x="17272" y="4984"/>
                  </a:lnTo>
                  <a:cubicBezTo>
                    <a:pt x="17237" y="4984"/>
                    <a:pt x="17201" y="4966"/>
                    <a:pt x="17165" y="4966"/>
                  </a:cubicBezTo>
                  <a:cubicBezTo>
                    <a:pt x="16914" y="4903"/>
                    <a:pt x="16667" y="4874"/>
                    <a:pt x="16429" y="4874"/>
                  </a:cubicBezTo>
                  <a:cubicBezTo>
                    <a:pt x="14234" y="4874"/>
                    <a:pt x="12719" y="7379"/>
                    <a:pt x="14007" y="9391"/>
                  </a:cubicBezTo>
                  <a:cubicBezTo>
                    <a:pt x="12812" y="9516"/>
                    <a:pt x="11616" y="9694"/>
                    <a:pt x="10510" y="10140"/>
                  </a:cubicBezTo>
                  <a:cubicBezTo>
                    <a:pt x="9404" y="10604"/>
                    <a:pt x="8422" y="11354"/>
                    <a:pt x="7976" y="12442"/>
                  </a:cubicBezTo>
                  <a:cubicBezTo>
                    <a:pt x="7619" y="13352"/>
                    <a:pt x="7691" y="14387"/>
                    <a:pt x="8173" y="15243"/>
                  </a:cubicBezTo>
                  <a:cubicBezTo>
                    <a:pt x="8173" y="15243"/>
                    <a:pt x="8190" y="15261"/>
                    <a:pt x="8190" y="15261"/>
                  </a:cubicBezTo>
                  <a:cubicBezTo>
                    <a:pt x="8244" y="15351"/>
                    <a:pt x="8297" y="15458"/>
                    <a:pt x="8369" y="15547"/>
                  </a:cubicBezTo>
                  <a:cubicBezTo>
                    <a:pt x="8494" y="15707"/>
                    <a:pt x="8636" y="15850"/>
                    <a:pt x="8779" y="15993"/>
                  </a:cubicBezTo>
                  <a:cubicBezTo>
                    <a:pt x="8833" y="16046"/>
                    <a:pt x="8904" y="16082"/>
                    <a:pt x="8975" y="16136"/>
                  </a:cubicBezTo>
                  <a:cubicBezTo>
                    <a:pt x="8280" y="16225"/>
                    <a:pt x="7602" y="16403"/>
                    <a:pt x="6959" y="16653"/>
                  </a:cubicBezTo>
                  <a:cubicBezTo>
                    <a:pt x="5496" y="17260"/>
                    <a:pt x="4194" y="18491"/>
                    <a:pt x="3926" y="20061"/>
                  </a:cubicBezTo>
                  <a:cubicBezTo>
                    <a:pt x="3890" y="20293"/>
                    <a:pt x="3890" y="20525"/>
                    <a:pt x="3908" y="20739"/>
                  </a:cubicBezTo>
                  <a:lnTo>
                    <a:pt x="3908" y="20757"/>
                  </a:lnTo>
                  <a:cubicBezTo>
                    <a:pt x="3908" y="20828"/>
                    <a:pt x="3908" y="20900"/>
                    <a:pt x="3926" y="20989"/>
                  </a:cubicBezTo>
                  <a:lnTo>
                    <a:pt x="3926" y="21007"/>
                  </a:lnTo>
                  <a:cubicBezTo>
                    <a:pt x="3926" y="21078"/>
                    <a:pt x="3944" y="21149"/>
                    <a:pt x="3962" y="21221"/>
                  </a:cubicBezTo>
                  <a:lnTo>
                    <a:pt x="3962" y="21239"/>
                  </a:lnTo>
                  <a:cubicBezTo>
                    <a:pt x="3979" y="21310"/>
                    <a:pt x="3997" y="21381"/>
                    <a:pt x="4015" y="21471"/>
                  </a:cubicBezTo>
                  <a:cubicBezTo>
                    <a:pt x="4122" y="21827"/>
                    <a:pt x="4301" y="22166"/>
                    <a:pt x="4515" y="22470"/>
                  </a:cubicBezTo>
                  <a:lnTo>
                    <a:pt x="4550" y="22541"/>
                  </a:lnTo>
                  <a:lnTo>
                    <a:pt x="4640" y="22666"/>
                  </a:lnTo>
                  <a:lnTo>
                    <a:pt x="4693" y="22737"/>
                  </a:lnTo>
                  <a:lnTo>
                    <a:pt x="4800" y="22844"/>
                  </a:lnTo>
                  <a:lnTo>
                    <a:pt x="4872" y="22934"/>
                  </a:lnTo>
                  <a:lnTo>
                    <a:pt x="4961" y="23041"/>
                  </a:lnTo>
                  <a:lnTo>
                    <a:pt x="5014" y="23094"/>
                  </a:lnTo>
                  <a:cubicBezTo>
                    <a:pt x="3890" y="23183"/>
                    <a:pt x="2802" y="23540"/>
                    <a:pt x="1856" y="24147"/>
                  </a:cubicBezTo>
                  <a:cubicBezTo>
                    <a:pt x="839" y="24843"/>
                    <a:pt x="90" y="25931"/>
                    <a:pt x="1" y="27145"/>
                  </a:cubicBezTo>
                  <a:lnTo>
                    <a:pt x="1" y="27394"/>
                  </a:lnTo>
                  <a:cubicBezTo>
                    <a:pt x="18" y="28090"/>
                    <a:pt x="250" y="28750"/>
                    <a:pt x="643" y="29303"/>
                  </a:cubicBezTo>
                  <a:cubicBezTo>
                    <a:pt x="750" y="29446"/>
                    <a:pt x="857" y="29571"/>
                    <a:pt x="982" y="29696"/>
                  </a:cubicBezTo>
                  <a:cubicBezTo>
                    <a:pt x="1321" y="30053"/>
                    <a:pt x="1767" y="30303"/>
                    <a:pt x="2249" y="30374"/>
                  </a:cubicBezTo>
                  <a:lnTo>
                    <a:pt x="2945" y="31891"/>
                  </a:lnTo>
                  <a:lnTo>
                    <a:pt x="7709" y="42257"/>
                  </a:lnTo>
                  <a:cubicBezTo>
                    <a:pt x="7887" y="42650"/>
                    <a:pt x="8137" y="42989"/>
                    <a:pt x="8422" y="43292"/>
                  </a:cubicBezTo>
                  <a:cubicBezTo>
                    <a:pt x="8601" y="43488"/>
                    <a:pt x="8797" y="43667"/>
                    <a:pt x="9011" y="43827"/>
                  </a:cubicBezTo>
                  <a:lnTo>
                    <a:pt x="9029" y="43827"/>
                  </a:lnTo>
                  <a:cubicBezTo>
                    <a:pt x="9225" y="43970"/>
                    <a:pt x="9457" y="44095"/>
                    <a:pt x="9671" y="44184"/>
                  </a:cubicBezTo>
                  <a:lnTo>
                    <a:pt x="9707" y="44202"/>
                  </a:lnTo>
                  <a:cubicBezTo>
                    <a:pt x="9814" y="44256"/>
                    <a:pt x="9921" y="44291"/>
                    <a:pt x="10010" y="44327"/>
                  </a:cubicBezTo>
                  <a:lnTo>
                    <a:pt x="10064" y="44345"/>
                  </a:lnTo>
                  <a:cubicBezTo>
                    <a:pt x="10189" y="44380"/>
                    <a:pt x="10296" y="44416"/>
                    <a:pt x="10421" y="44434"/>
                  </a:cubicBezTo>
                  <a:lnTo>
                    <a:pt x="10474" y="44434"/>
                  </a:lnTo>
                  <a:cubicBezTo>
                    <a:pt x="10563" y="44470"/>
                    <a:pt x="10670" y="44470"/>
                    <a:pt x="10778" y="44488"/>
                  </a:cubicBezTo>
                  <a:lnTo>
                    <a:pt x="10867" y="44505"/>
                  </a:lnTo>
                  <a:cubicBezTo>
                    <a:pt x="10974" y="44505"/>
                    <a:pt x="11099" y="44523"/>
                    <a:pt x="11224" y="44523"/>
                  </a:cubicBezTo>
                  <a:lnTo>
                    <a:pt x="19342" y="44630"/>
                  </a:lnTo>
                  <a:lnTo>
                    <a:pt x="24623" y="44719"/>
                  </a:lnTo>
                  <a:lnTo>
                    <a:pt x="25052" y="44719"/>
                  </a:lnTo>
                  <a:lnTo>
                    <a:pt x="25177" y="44702"/>
                  </a:lnTo>
                  <a:lnTo>
                    <a:pt x="25266" y="44684"/>
                  </a:lnTo>
                  <a:lnTo>
                    <a:pt x="25373" y="44666"/>
                  </a:lnTo>
                  <a:cubicBezTo>
                    <a:pt x="25444" y="44648"/>
                    <a:pt x="25516" y="44630"/>
                    <a:pt x="25605" y="44612"/>
                  </a:cubicBezTo>
                  <a:lnTo>
                    <a:pt x="25694" y="44595"/>
                  </a:lnTo>
                  <a:cubicBezTo>
                    <a:pt x="25819" y="44559"/>
                    <a:pt x="25962" y="44523"/>
                    <a:pt x="26087" y="44470"/>
                  </a:cubicBezTo>
                  <a:cubicBezTo>
                    <a:pt x="26176" y="44434"/>
                    <a:pt x="26247" y="44398"/>
                    <a:pt x="26336" y="44363"/>
                  </a:cubicBezTo>
                  <a:lnTo>
                    <a:pt x="26354" y="44345"/>
                  </a:lnTo>
                  <a:lnTo>
                    <a:pt x="26497" y="44291"/>
                  </a:lnTo>
                  <a:cubicBezTo>
                    <a:pt x="26604" y="44238"/>
                    <a:pt x="26693" y="44166"/>
                    <a:pt x="26800" y="44113"/>
                  </a:cubicBezTo>
                  <a:lnTo>
                    <a:pt x="26872" y="44059"/>
                  </a:lnTo>
                  <a:lnTo>
                    <a:pt x="27014" y="43952"/>
                  </a:lnTo>
                  <a:lnTo>
                    <a:pt x="27175" y="43845"/>
                  </a:lnTo>
                  <a:cubicBezTo>
                    <a:pt x="27228" y="43792"/>
                    <a:pt x="27282" y="43738"/>
                    <a:pt x="27353" y="43685"/>
                  </a:cubicBezTo>
                  <a:lnTo>
                    <a:pt x="27371" y="43649"/>
                  </a:lnTo>
                  <a:lnTo>
                    <a:pt x="27460" y="43578"/>
                  </a:lnTo>
                  <a:cubicBezTo>
                    <a:pt x="27746" y="43274"/>
                    <a:pt x="27996" y="42935"/>
                    <a:pt x="28192" y="42543"/>
                  </a:cubicBezTo>
                  <a:lnTo>
                    <a:pt x="30565" y="37743"/>
                  </a:lnTo>
                  <a:lnTo>
                    <a:pt x="33991" y="30802"/>
                  </a:lnTo>
                  <a:cubicBezTo>
                    <a:pt x="35900" y="29660"/>
                    <a:pt x="36917" y="27037"/>
                    <a:pt x="36150" y="24932"/>
                  </a:cubicBezTo>
                  <a:cubicBezTo>
                    <a:pt x="36096" y="24789"/>
                    <a:pt x="36025" y="24629"/>
                    <a:pt x="35954" y="24486"/>
                  </a:cubicBezTo>
                  <a:lnTo>
                    <a:pt x="35882" y="24361"/>
                  </a:lnTo>
                  <a:cubicBezTo>
                    <a:pt x="35829" y="24236"/>
                    <a:pt x="35775" y="24129"/>
                    <a:pt x="35704" y="24022"/>
                  </a:cubicBezTo>
                  <a:cubicBezTo>
                    <a:pt x="35686" y="23986"/>
                    <a:pt x="35668" y="23951"/>
                    <a:pt x="35650" y="23915"/>
                  </a:cubicBezTo>
                  <a:cubicBezTo>
                    <a:pt x="35454" y="23612"/>
                    <a:pt x="35258" y="23344"/>
                    <a:pt x="35044" y="23094"/>
                  </a:cubicBezTo>
                  <a:lnTo>
                    <a:pt x="34990" y="23041"/>
                  </a:lnTo>
                  <a:cubicBezTo>
                    <a:pt x="34901" y="22934"/>
                    <a:pt x="34794" y="22827"/>
                    <a:pt x="34669" y="22702"/>
                  </a:cubicBezTo>
                  <a:lnTo>
                    <a:pt x="34633" y="22666"/>
                  </a:lnTo>
                  <a:cubicBezTo>
                    <a:pt x="34241" y="22273"/>
                    <a:pt x="33812" y="21952"/>
                    <a:pt x="33348" y="21667"/>
                  </a:cubicBezTo>
                  <a:cubicBezTo>
                    <a:pt x="32688" y="21256"/>
                    <a:pt x="31992" y="20935"/>
                    <a:pt x="31261" y="20721"/>
                  </a:cubicBezTo>
                  <a:cubicBezTo>
                    <a:pt x="31011" y="20650"/>
                    <a:pt x="30761" y="20596"/>
                    <a:pt x="30494" y="20543"/>
                  </a:cubicBezTo>
                  <a:cubicBezTo>
                    <a:pt x="30726" y="20079"/>
                    <a:pt x="30868" y="19579"/>
                    <a:pt x="30940" y="19080"/>
                  </a:cubicBezTo>
                  <a:cubicBezTo>
                    <a:pt x="30975" y="18848"/>
                    <a:pt x="30993" y="18616"/>
                    <a:pt x="30993" y="18384"/>
                  </a:cubicBezTo>
                  <a:cubicBezTo>
                    <a:pt x="31011" y="18152"/>
                    <a:pt x="30993" y="17920"/>
                    <a:pt x="30975" y="17706"/>
                  </a:cubicBezTo>
                  <a:cubicBezTo>
                    <a:pt x="30922" y="17349"/>
                    <a:pt x="30851" y="17010"/>
                    <a:pt x="30743" y="16689"/>
                  </a:cubicBezTo>
                  <a:cubicBezTo>
                    <a:pt x="30708" y="16546"/>
                    <a:pt x="30654" y="16421"/>
                    <a:pt x="30583" y="16278"/>
                  </a:cubicBezTo>
                  <a:lnTo>
                    <a:pt x="30565" y="16225"/>
                  </a:lnTo>
                  <a:cubicBezTo>
                    <a:pt x="30512" y="16100"/>
                    <a:pt x="30440" y="15975"/>
                    <a:pt x="30369" y="15850"/>
                  </a:cubicBezTo>
                  <a:cubicBezTo>
                    <a:pt x="29619" y="14494"/>
                    <a:pt x="28335" y="13531"/>
                    <a:pt x="26818" y="13174"/>
                  </a:cubicBezTo>
                  <a:cubicBezTo>
                    <a:pt x="26747" y="13156"/>
                    <a:pt x="26657" y="13138"/>
                    <a:pt x="26586" y="13138"/>
                  </a:cubicBezTo>
                  <a:cubicBezTo>
                    <a:pt x="26604" y="13085"/>
                    <a:pt x="26622" y="13049"/>
                    <a:pt x="26640" y="13013"/>
                  </a:cubicBezTo>
                  <a:cubicBezTo>
                    <a:pt x="26640" y="12977"/>
                    <a:pt x="26675" y="12888"/>
                    <a:pt x="26711" y="12835"/>
                  </a:cubicBezTo>
                  <a:lnTo>
                    <a:pt x="26747" y="12710"/>
                  </a:lnTo>
                  <a:cubicBezTo>
                    <a:pt x="26765" y="12638"/>
                    <a:pt x="26800" y="12585"/>
                    <a:pt x="26818" y="12514"/>
                  </a:cubicBezTo>
                  <a:lnTo>
                    <a:pt x="26854" y="12407"/>
                  </a:lnTo>
                  <a:lnTo>
                    <a:pt x="26925" y="12175"/>
                  </a:lnTo>
                  <a:lnTo>
                    <a:pt x="26961" y="12014"/>
                  </a:lnTo>
                  <a:cubicBezTo>
                    <a:pt x="26979" y="11943"/>
                    <a:pt x="26997" y="11871"/>
                    <a:pt x="27014" y="11800"/>
                  </a:cubicBezTo>
                  <a:cubicBezTo>
                    <a:pt x="27032" y="11728"/>
                    <a:pt x="27050" y="11693"/>
                    <a:pt x="27050" y="11639"/>
                  </a:cubicBezTo>
                  <a:cubicBezTo>
                    <a:pt x="27068" y="11604"/>
                    <a:pt x="27068" y="11532"/>
                    <a:pt x="27086" y="11479"/>
                  </a:cubicBezTo>
                  <a:cubicBezTo>
                    <a:pt x="27104" y="11425"/>
                    <a:pt x="27104" y="11372"/>
                    <a:pt x="27121" y="11318"/>
                  </a:cubicBezTo>
                  <a:cubicBezTo>
                    <a:pt x="27121" y="11265"/>
                    <a:pt x="27139" y="11211"/>
                    <a:pt x="27139" y="11158"/>
                  </a:cubicBezTo>
                  <a:lnTo>
                    <a:pt x="27175" y="10997"/>
                  </a:lnTo>
                  <a:cubicBezTo>
                    <a:pt x="27175" y="10943"/>
                    <a:pt x="27193" y="10890"/>
                    <a:pt x="27193" y="10836"/>
                  </a:cubicBezTo>
                  <a:cubicBezTo>
                    <a:pt x="27211" y="10783"/>
                    <a:pt x="27211" y="10729"/>
                    <a:pt x="27228" y="10676"/>
                  </a:cubicBezTo>
                  <a:cubicBezTo>
                    <a:pt x="27264" y="10337"/>
                    <a:pt x="27300" y="9980"/>
                    <a:pt x="27318" y="9641"/>
                  </a:cubicBezTo>
                  <a:cubicBezTo>
                    <a:pt x="27443" y="7678"/>
                    <a:pt x="27336" y="5626"/>
                    <a:pt x="26533" y="3806"/>
                  </a:cubicBezTo>
                  <a:cubicBezTo>
                    <a:pt x="25730" y="1986"/>
                    <a:pt x="24142" y="434"/>
                    <a:pt x="22197" y="59"/>
                  </a:cubicBezTo>
                  <a:cubicBezTo>
                    <a:pt x="21961" y="20"/>
                    <a:pt x="21721" y="0"/>
                    <a:pt x="2148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1"/>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1"/>
            <p:cNvSpPr/>
            <p:nvPr/>
          </p:nvSpPr>
          <p:spPr>
            <a:xfrm rot="395019">
              <a:off x="6602746" y="1503641"/>
              <a:ext cx="1108205" cy="916704"/>
            </a:xfrm>
            <a:custGeom>
              <a:rect b="b" l="l" r="r" t="t"/>
              <a:pathLst>
                <a:path extrusionOk="0" h="16836" w="20354">
                  <a:moveTo>
                    <a:pt x="14390" y="0"/>
                  </a:moveTo>
                  <a:cubicBezTo>
                    <a:pt x="13973" y="0"/>
                    <a:pt x="13561" y="67"/>
                    <a:pt x="13163" y="192"/>
                  </a:cubicBezTo>
                  <a:cubicBezTo>
                    <a:pt x="12289" y="460"/>
                    <a:pt x="12307" y="1673"/>
                    <a:pt x="13181" y="1977"/>
                  </a:cubicBezTo>
                  <a:cubicBezTo>
                    <a:pt x="13520" y="2084"/>
                    <a:pt x="13823" y="2262"/>
                    <a:pt x="14073" y="2512"/>
                  </a:cubicBezTo>
                  <a:cubicBezTo>
                    <a:pt x="15019" y="3458"/>
                    <a:pt x="15090" y="5081"/>
                    <a:pt x="14448" y="6259"/>
                  </a:cubicBezTo>
                  <a:cubicBezTo>
                    <a:pt x="13805" y="7454"/>
                    <a:pt x="12610" y="8257"/>
                    <a:pt x="11325" y="8685"/>
                  </a:cubicBezTo>
                  <a:cubicBezTo>
                    <a:pt x="10058" y="9114"/>
                    <a:pt x="8702" y="9221"/>
                    <a:pt x="7346" y="9346"/>
                  </a:cubicBezTo>
                  <a:cubicBezTo>
                    <a:pt x="6008" y="9470"/>
                    <a:pt x="4652" y="9631"/>
                    <a:pt x="3403" y="10148"/>
                  </a:cubicBezTo>
                  <a:cubicBezTo>
                    <a:pt x="2332" y="10595"/>
                    <a:pt x="1315" y="11362"/>
                    <a:pt x="869" y="12450"/>
                  </a:cubicBezTo>
                  <a:cubicBezTo>
                    <a:pt x="1" y="14562"/>
                    <a:pt x="1586" y="16820"/>
                    <a:pt x="3796" y="16820"/>
                  </a:cubicBezTo>
                  <a:cubicBezTo>
                    <a:pt x="3901" y="16820"/>
                    <a:pt x="4008" y="16814"/>
                    <a:pt x="4117" y="16804"/>
                  </a:cubicBezTo>
                  <a:cubicBezTo>
                    <a:pt x="4762" y="16740"/>
                    <a:pt x="5433" y="16718"/>
                    <a:pt x="6118" y="16718"/>
                  </a:cubicBezTo>
                  <a:cubicBezTo>
                    <a:pt x="7696" y="16718"/>
                    <a:pt x="9352" y="16836"/>
                    <a:pt x="10953" y="16836"/>
                  </a:cubicBezTo>
                  <a:cubicBezTo>
                    <a:pt x="12155" y="16836"/>
                    <a:pt x="13327" y="16769"/>
                    <a:pt x="14412" y="16536"/>
                  </a:cubicBezTo>
                  <a:cubicBezTo>
                    <a:pt x="15839" y="16233"/>
                    <a:pt x="17302" y="15805"/>
                    <a:pt x="18355" y="14805"/>
                  </a:cubicBezTo>
                  <a:cubicBezTo>
                    <a:pt x="19711" y="13503"/>
                    <a:pt x="20104" y="11522"/>
                    <a:pt x="20229" y="9649"/>
                  </a:cubicBezTo>
                  <a:cubicBezTo>
                    <a:pt x="20354" y="7668"/>
                    <a:pt x="20229" y="5616"/>
                    <a:pt x="19444" y="3814"/>
                  </a:cubicBezTo>
                  <a:cubicBezTo>
                    <a:pt x="18641" y="1994"/>
                    <a:pt x="17053" y="442"/>
                    <a:pt x="15108" y="67"/>
                  </a:cubicBezTo>
                  <a:cubicBezTo>
                    <a:pt x="14868" y="22"/>
                    <a:pt x="14628" y="0"/>
                    <a:pt x="14390" y="0"/>
                  </a:cubicBezTo>
                  <a:close/>
                </a:path>
              </a:pathLst>
            </a:custGeom>
            <a:solidFill>
              <a:srgbClr val="FFFFFF">
                <a:alpha val="58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1"/>
            <p:cNvSpPr/>
            <p:nvPr/>
          </p:nvSpPr>
          <p:spPr>
            <a:xfrm rot="395019">
              <a:off x="6155729" y="3143072"/>
              <a:ext cx="1729277" cy="781126"/>
            </a:xfrm>
            <a:custGeom>
              <a:rect b="b" l="l" r="r" t="t"/>
              <a:pathLst>
                <a:path extrusionOk="0" h="14346" w="31761">
                  <a:moveTo>
                    <a:pt x="1" y="0"/>
                  </a:moveTo>
                  <a:lnTo>
                    <a:pt x="5479" y="11883"/>
                  </a:lnTo>
                  <a:cubicBezTo>
                    <a:pt x="6121" y="13257"/>
                    <a:pt x="7477" y="14131"/>
                    <a:pt x="8994" y="14167"/>
                  </a:cubicBezTo>
                  <a:lnTo>
                    <a:pt x="22393" y="14345"/>
                  </a:lnTo>
                  <a:cubicBezTo>
                    <a:pt x="22409" y="14346"/>
                    <a:pt x="22424" y="14346"/>
                    <a:pt x="22440" y="14346"/>
                  </a:cubicBezTo>
                  <a:cubicBezTo>
                    <a:pt x="23938" y="14346"/>
                    <a:pt x="25291" y="13493"/>
                    <a:pt x="25962" y="12151"/>
                  </a:cubicBezTo>
                  <a:lnTo>
                    <a:pt x="31761" y="42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1"/>
            <p:cNvSpPr/>
            <p:nvPr/>
          </p:nvSpPr>
          <p:spPr>
            <a:xfrm rot="395019">
              <a:off x="6155729" y="3143072"/>
              <a:ext cx="1729277" cy="781126"/>
            </a:xfrm>
            <a:custGeom>
              <a:rect b="b" l="l" r="r" t="t"/>
              <a:pathLst>
                <a:path extrusionOk="0" h="14346" w="31761">
                  <a:moveTo>
                    <a:pt x="17112" y="14256"/>
                  </a:moveTo>
                  <a:lnTo>
                    <a:pt x="17112" y="14256"/>
                  </a:lnTo>
                  <a:cubicBezTo>
                    <a:pt x="17129" y="14257"/>
                    <a:pt x="17147" y="14257"/>
                    <a:pt x="17164" y="14257"/>
                  </a:cubicBezTo>
                  <a:lnTo>
                    <a:pt x="17164" y="14257"/>
                  </a:lnTo>
                  <a:lnTo>
                    <a:pt x="17112" y="14256"/>
                  </a:lnTo>
                  <a:close/>
                  <a:moveTo>
                    <a:pt x="1" y="0"/>
                  </a:moveTo>
                  <a:lnTo>
                    <a:pt x="697" y="1499"/>
                  </a:lnTo>
                  <a:lnTo>
                    <a:pt x="20823" y="1784"/>
                  </a:lnTo>
                  <a:cubicBezTo>
                    <a:pt x="23107" y="1820"/>
                    <a:pt x="24570" y="4193"/>
                    <a:pt x="23553" y="6245"/>
                  </a:cubicBezTo>
                  <a:lnTo>
                    <a:pt x="20681" y="12079"/>
                  </a:lnTo>
                  <a:cubicBezTo>
                    <a:pt x="20016" y="13408"/>
                    <a:pt x="18666" y="14257"/>
                    <a:pt x="17202" y="14257"/>
                  </a:cubicBezTo>
                  <a:cubicBezTo>
                    <a:pt x="17190" y="14257"/>
                    <a:pt x="17177" y="14257"/>
                    <a:pt x="17164" y="14257"/>
                  </a:cubicBezTo>
                  <a:lnTo>
                    <a:pt x="17164" y="14257"/>
                  </a:lnTo>
                  <a:lnTo>
                    <a:pt x="22393" y="14345"/>
                  </a:lnTo>
                  <a:cubicBezTo>
                    <a:pt x="22409" y="14346"/>
                    <a:pt x="22424" y="14346"/>
                    <a:pt x="22440" y="14346"/>
                  </a:cubicBezTo>
                  <a:cubicBezTo>
                    <a:pt x="23938" y="14346"/>
                    <a:pt x="25291" y="13493"/>
                    <a:pt x="25962" y="12151"/>
                  </a:cubicBezTo>
                  <a:lnTo>
                    <a:pt x="31029" y="1909"/>
                  </a:lnTo>
                  <a:lnTo>
                    <a:pt x="31761" y="428"/>
                  </a:lnTo>
                  <a:lnTo>
                    <a:pt x="26479" y="357"/>
                  </a:lnTo>
                  <a:lnTo>
                    <a:pt x="1" y="0"/>
                  </a:ln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1"/>
            <p:cNvSpPr/>
            <p:nvPr/>
          </p:nvSpPr>
          <p:spPr>
            <a:xfrm rot="395019">
              <a:off x="6428211" y="3285202"/>
              <a:ext cx="368059" cy="343955"/>
            </a:xfrm>
            <a:custGeom>
              <a:rect b="b" l="l" r="r" t="t"/>
              <a:pathLst>
                <a:path extrusionOk="0" h="6317" w="6760">
                  <a:moveTo>
                    <a:pt x="1756" y="0"/>
                  </a:moveTo>
                  <a:cubicBezTo>
                    <a:pt x="699" y="0"/>
                    <a:pt x="0" y="1096"/>
                    <a:pt x="443" y="2052"/>
                  </a:cubicBezTo>
                  <a:lnTo>
                    <a:pt x="2191" y="5835"/>
                  </a:lnTo>
                  <a:cubicBezTo>
                    <a:pt x="2316" y="6103"/>
                    <a:pt x="2584" y="6281"/>
                    <a:pt x="2887" y="6281"/>
                  </a:cubicBezTo>
                  <a:lnTo>
                    <a:pt x="4850" y="6317"/>
                  </a:lnTo>
                  <a:cubicBezTo>
                    <a:pt x="5046" y="6317"/>
                    <a:pt x="5207" y="6156"/>
                    <a:pt x="5296" y="5871"/>
                  </a:cubicBezTo>
                  <a:lnTo>
                    <a:pt x="6492" y="1910"/>
                  </a:lnTo>
                  <a:cubicBezTo>
                    <a:pt x="6759" y="982"/>
                    <a:pt x="6081" y="54"/>
                    <a:pt x="5118" y="36"/>
                  </a:cubicBezTo>
                  <a:lnTo>
                    <a:pt x="1781" y="0"/>
                  </a:lnTo>
                  <a:cubicBezTo>
                    <a:pt x="1773" y="0"/>
                    <a:pt x="1764" y="0"/>
                    <a:pt x="1756" y="0"/>
                  </a:cubicBezTo>
                  <a:close/>
                </a:path>
              </a:pathLst>
            </a:custGeom>
            <a:solidFill>
              <a:srgbClr val="FFFFFF">
                <a:alpha val="147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1"/>
            <p:cNvSpPr/>
            <p:nvPr/>
          </p:nvSpPr>
          <p:spPr>
            <a:xfrm rot="395019">
              <a:off x="6607663" y="2074318"/>
              <a:ext cx="1058005" cy="335733"/>
            </a:xfrm>
            <a:custGeom>
              <a:rect b="b" l="l" r="r" t="t"/>
              <a:pathLst>
                <a:path extrusionOk="0" h="6166" w="19432">
                  <a:moveTo>
                    <a:pt x="19431" y="1"/>
                  </a:moveTo>
                  <a:lnTo>
                    <a:pt x="19431" y="1"/>
                  </a:lnTo>
                  <a:cubicBezTo>
                    <a:pt x="19021" y="376"/>
                    <a:pt x="18521" y="643"/>
                    <a:pt x="17968" y="732"/>
                  </a:cubicBezTo>
                  <a:lnTo>
                    <a:pt x="16220" y="1018"/>
                  </a:lnTo>
                  <a:cubicBezTo>
                    <a:pt x="14864" y="1232"/>
                    <a:pt x="13543" y="1607"/>
                    <a:pt x="12277" y="2124"/>
                  </a:cubicBezTo>
                  <a:lnTo>
                    <a:pt x="10956" y="2642"/>
                  </a:lnTo>
                  <a:cubicBezTo>
                    <a:pt x="9190" y="3355"/>
                    <a:pt x="7316" y="3801"/>
                    <a:pt x="5425" y="3944"/>
                  </a:cubicBezTo>
                  <a:lnTo>
                    <a:pt x="2178" y="4194"/>
                  </a:lnTo>
                  <a:cubicBezTo>
                    <a:pt x="2095" y="4200"/>
                    <a:pt x="2013" y="4203"/>
                    <a:pt x="1930" y="4203"/>
                  </a:cubicBezTo>
                  <a:cubicBezTo>
                    <a:pt x="1247" y="4203"/>
                    <a:pt x="574" y="4005"/>
                    <a:pt x="1" y="3623"/>
                  </a:cubicBezTo>
                  <a:lnTo>
                    <a:pt x="1" y="3623"/>
                  </a:lnTo>
                  <a:cubicBezTo>
                    <a:pt x="90" y="4069"/>
                    <a:pt x="286" y="4497"/>
                    <a:pt x="554" y="4872"/>
                  </a:cubicBezTo>
                  <a:cubicBezTo>
                    <a:pt x="1169" y="5682"/>
                    <a:pt x="2108" y="6154"/>
                    <a:pt x="3104" y="6154"/>
                  </a:cubicBezTo>
                  <a:cubicBezTo>
                    <a:pt x="3205" y="6154"/>
                    <a:pt x="3307" y="6149"/>
                    <a:pt x="3409" y="6139"/>
                  </a:cubicBezTo>
                  <a:cubicBezTo>
                    <a:pt x="4056" y="6075"/>
                    <a:pt x="4729" y="6053"/>
                    <a:pt x="5417" y="6053"/>
                  </a:cubicBezTo>
                  <a:cubicBezTo>
                    <a:pt x="6970" y="6053"/>
                    <a:pt x="8598" y="6166"/>
                    <a:pt x="10178" y="6166"/>
                  </a:cubicBezTo>
                  <a:cubicBezTo>
                    <a:pt x="11408" y="6166"/>
                    <a:pt x="12609" y="6097"/>
                    <a:pt x="13722" y="5853"/>
                  </a:cubicBezTo>
                  <a:cubicBezTo>
                    <a:pt x="15131" y="5550"/>
                    <a:pt x="16612" y="5122"/>
                    <a:pt x="17647" y="4123"/>
                  </a:cubicBezTo>
                  <a:cubicBezTo>
                    <a:pt x="18771" y="3070"/>
                    <a:pt x="19217" y="1535"/>
                    <a:pt x="19431"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1"/>
            <p:cNvSpPr/>
            <p:nvPr/>
          </p:nvSpPr>
          <p:spPr>
            <a:xfrm rot="395019">
              <a:off x="6350775" y="2201382"/>
              <a:ext cx="1505828" cy="627906"/>
            </a:xfrm>
            <a:custGeom>
              <a:rect b="b" l="l" r="r" t="t"/>
              <a:pathLst>
                <a:path extrusionOk="0" h="11532" w="27657">
                  <a:moveTo>
                    <a:pt x="21843" y="1"/>
                  </a:moveTo>
                  <a:cubicBezTo>
                    <a:pt x="20490" y="1"/>
                    <a:pt x="19121" y="421"/>
                    <a:pt x="17843" y="932"/>
                  </a:cubicBezTo>
                  <a:cubicBezTo>
                    <a:pt x="16148" y="1628"/>
                    <a:pt x="14489" y="2484"/>
                    <a:pt x="12704" y="2823"/>
                  </a:cubicBezTo>
                  <a:cubicBezTo>
                    <a:pt x="11833" y="2993"/>
                    <a:pt x="10944" y="3034"/>
                    <a:pt x="10052" y="3034"/>
                  </a:cubicBezTo>
                  <a:cubicBezTo>
                    <a:pt x="9354" y="3034"/>
                    <a:pt x="8655" y="3009"/>
                    <a:pt x="7958" y="3002"/>
                  </a:cubicBezTo>
                  <a:cubicBezTo>
                    <a:pt x="7730" y="2996"/>
                    <a:pt x="7501" y="2993"/>
                    <a:pt x="7270" y="2993"/>
                  </a:cubicBezTo>
                  <a:cubicBezTo>
                    <a:pt x="5915" y="2993"/>
                    <a:pt x="4534" y="3107"/>
                    <a:pt x="3283" y="3626"/>
                  </a:cubicBezTo>
                  <a:cubicBezTo>
                    <a:pt x="1802" y="4233"/>
                    <a:pt x="518" y="5464"/>
                    <a:pt x="250" y="7034"/>
                  </a:cubicBezTo>
                  <a:cubicBezTo>
                    <a:pt x="0" y="8461"/>
                    <a:pt x="892" y="9871"/>
                    <a:pt x="2052" y="10638"/>
                  </a:cubicBezTo>
                  <a:cubicBezTo>
                    <a:pt x="2837" y="11156"/>
                    <a:pt x="3765" y="11138"/>
                    <a:pt x="4675" y="11227"/>
                  </a:cubicBezTo>
                  <a:cubicBezTo>
                    <a:pt x="6370" y="11370"/>
                    <a:pt x="8083" y="11477"/>
                    <a:pt x="9778" y="11512"/>
                  </a:cubicBezTo>
                  <a:cubicBezTo>
                    <a:pt x="10377" y="11525"/>
                    <a:pt x="10975" y="11532"/>
                    <a:pt x="11573" y="11532"/>
                  </a:cubicBezTo>
                  <a:cubicBezTo>
                    <a:pt x="14293" y="11532"/>
                    <a:pt x="17011" y="11398"/>
                    <a:pt x="19716" y="11120"/>
                  </a:cubicBezTo>
                  <a:cubicBezTo>
                    <a:pt x="21982" y="10888"/>
                    <a:pt x="24409" y="10460"/>
                    <a:pt x="25979" y="8800"/>
                  </a:cubicBezTo>
                  <a:cubicBezTo>
                    <a:pt x="27228" y="7409"/>
                    <a:pt x="27656" y="5446"/>
                    <a:pt x="27085" y="3662"/>
                  </a:cubicBezTo>
                  <a:cubicBezTo>
                    <a:pt x="26479" y="1895"/>
                    <a:pt x="24998" y="557"/>
                    <a:pt x="23160" y="147"/>
                  </a:cubicBezTo>
                  <a:cubicBezTo>
                    <a:pt x="22725" y="46"/>
                    <a:pt x="22285" y="1"/>
                    <a:pt x="218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1"/>
            <p:cNvSpPr/>
            <p:nvPr/>
          </p:nvSpPr>
          <p:spPr>
            <a:xfrm rot="395019">
              <a:off x="6352578" y="2355196"/>
              <a:ext cx="1495157" cy="474578"/>
            </a:xfrm>
            <a:custGeom>
              <a:rect b="b" l="l" r="r" t="t"/>
              <a:pathLst>
                <a:path extrusionOk="0" h="8716" w="27461">
                  <a:moveTo>
                    <a:pt x="26515" y="0"/>
                  </a:moveTo>
                  <a:cubicBezTo>
                    <a:pt x="26461" y="1749"/>
                    <a:pt x="25105" y="3176"/>
                    <a:pt x="23357" y="3319"/>
                  </a:cubicBezTo>
                  <a:lnTo>
                    <a:pt x="21108" y="3479"/>
                  </a:lnTo>
                  <a:cubicBezTo>
                    <a:pt x="19378" y="3604"/>
                    <a:pt x="17665" y="3926"/>
                    <a:pt x="16005" y="4425"/>
                  </a:cubicBezTo>
                  <a:lnTo>
                    <a:pt x="14275" y="4960"/>
                  </a:lnTo>
                  <a:cubicBezTo>
                    <a:pt x="12066" y="5623"/>
                    <a:pt x="9776" y="5962"/>
                    <a:pt x="7482" y="5962"/>
                  </a:cubicBezTo>
                  <a:cubicBezTo>
                    <a:pt x="7367" y="5962"/>
                    <a:pt x="7252" y="5961"/>
                    <a:pt x="7138" y="5960"/>
                  </a:cubicBezTo>
                  <a:lnTo>
                    <a:pt x="2998" y="5906"/>
                  </a:lnTo>
                  <a:cubicBezTo>
                    <a:pt x="1874" y="5888"/>
                    <a:pt x="804" y="5442"/>
                    <a:pt x="1" y="4675"/>
                  </a:cubicBezTo>
                  <a:lnTo>
                    <a:pt x="1" y="4675"/>
                  </a:lnTo>
                  <a:cubicBezTo>
                    <a:pt x="1" y="5942"/>
                    <a:pt x="804" y="7119"/>
                    <a:pt x="1856" y="7815"/>
                  </a:cubicBezTo>
                  <a:cubicBezTo>
                    <a:pt x="2641" y="8333"/>
                    <a:pt x="3569" y="8333"/>
                    <a:pt x="4479" y="8404"/>
                  </a:cubicBezTo>
                  <a:cubicBezTo>
                    <a:pt x="6174" y="8547"/>
                    <a:pt x="7887" y="8654"/>
                    <a:pt x="9582" y="8689"/>
                  </a:cubicBezTo>
                  <a:cubicBezTo>
                    <a:pt x="10235" y="8707"/>
                    <a:pt x="10888" y="8716"/>
                    <a:pt x="11541" y="8716"/>
                  </a:cubicBezTo>
                  <a:cubicBezTo>
                    <a:pt x="14206" y="8716"/>
                    <a:pt x="16869" y="8573"/>
                    <a:pt x="19520" y="8315"/>
                  </a:cubicBezTo>
                  <a:cubicBezTo>
                    <a:pt x="21786" y="8083"/>
                    <a:pt x="24231" y="7637"/>
                    <a:pt x="25783" y="5977"/>
                  </a:cubicBezTo>
                  <a:cubicBezTo>
                    <a:pt x="27032" y="4586"/>
                    <a:pt x="27460" y="2623"/>
                    <a:pt x="26889" y="839"/>
                  </a:cubicBezTo>
                  <a:cubicBezTo>
                    <a:pt x="26800" y="553"/>
                    <a:pt x="26675" y="268"/>
                    <a:pt x="26515"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1"/>
            <p:cNvSpPr/>
            <p:nvPr/>
          </p:nvSpPr>
          <p:spPr>
            <a:xfrm rot="395019">
              <a:off x="6107082" y="2601520"/>
              <a:ext cx="2013923" cy="571388"/>
            </a:xfrm>
            <a:custGeom>
              <a:rect b="b" l="l" r="r" t="t"/>
              <a:pathLst>
                <a:path extrusionOk="0" h="10494" w="36989">
                  <a:moveTo>
                    <a:pt x="28211" y="0"/>
                  </a:moveTo>
                  <a:cubicBezTo>
                    <a:pt x="27024" y="0"/>
                    <a:pt x="25829" y="157"/>
                    <a:pt x="24659" y="394"/>
                  </a:cubicBezTo>
                  <a:cubicBezTo>
                    <a:pt x="22465" y="840"/>
                    <a:pt x="20342" y="1554"/>
                    <a:pt x="18165" y="2054"/>
                  </a:cubicBezTo>
                  <a:cubicBezTo>
                    <a:pt x="15766" y="2593"/>
                    <a:pt x="13316" y="2869"/>
                    <a:pt x="10859" y="2869"/>
                  </a:cubicBezTo>
                  <a:cubicBezTo>
                    <a:pt x="10392" y="2869"/>
                    <a:pt x="9925" y="2859"/>
                    <a:pt x="9457" y="2839"/>
                  </a:cubicBezTo>
                  <a:cubicBezTo>
                    <a:pt x="8449" y="2783"/>
                    <a:pt x="7440" y="2685"/>
                    <a:pt x="6440" y="2685"/>
                  </a:cubicBezTo>
                  <a:cubicBezTo>
                    <a:pt x="6148" y="2685"/>
                    <a:pt x="5858" y="2694"/>
                    <a:pt x="5568" y="2714"/>
                  </a:cubicBezTo>
                  <a:cubicBezTo>
                    <a:pt x="4265" y="2803"/>
                    <a:pt x="2945" y="3106"/>
                    <a:pt x="1874" y="3838"/>
                  </a:cubicBezTo>
                  <a:cubicBezTo>
                    <a:pt x="804" y="4569"/>
                    <a:pt x="1" y="5783"/>
                    <a:pt x="19" y="7085"/>
                  </a:cubicBezTo>
                  <a:cubicBezTo>
                    <a:pt x="19" y="8388"/>
                    <a:pt x="982" y="9869"/>
                    <a:pt x="2267" y="10065"/>
                  </a:cubicBezTo>
                  <a:lnTo>
                    <a:pt x="34027" y="10493"/>
                  </a:lnTo>
                  <a:cubicBezTo>
                    <a:pt x="35936" y="9351"/>
                    <a:pt x="36989" y="6711"/>
                    <a:pt x="36204" y="4623"/>
                  </a:cubicBezTo>
                  <a:cubicBezTo>
                    <a:pt x="35419" y="2518"/>
                    <a:pt x="33438" y="1037"/>
                    <a:pt x="31297" y="412"/>
                  </a:cubicBezTo>
                  <a:cubicBezTo>
                    <a:pt x="30288" y="120"/>
                    <a:pt x="29252" y="0"/>
                    <a:pt x="282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1"/>
            <p:cNvSpPr/>
            <p:nvPr/>
          </p:nvSpPr>
          <p:spPr>
            <a:xfrm rot="395019">
              <a:off x="6103830" y="2675110"/>
              <a:ext cx="2011038" cy="497501"/>
            </a:xfrm>
            <a:custGeom>
              <a:rect b="b" l="l" r="r" t="t"/>
              <a:pathLst>
                <a:path extrusionOk="0" h="9137" w="36936">
                  <a:moveTo>
                    <a:pt x="33366" y="1"/>
                  </a:moveTo>
                  <a:lnTo>
                    <a:pt x="33598" y="483"/>
                  </a:lnTo>
                  <a:cubicBezTo>
                    <a:pt x="34294" y="1946"/>
                    <a:pt x="34223" y="3659"/>
                    <a:pt x="33402" y="5032"/>
                  </a:cubicBezTo>
                  <a:cubicBezTo>
                    <a:pt x="32536" y="6534"/>
                    <a:pt x="30935" y="7441"/>
                    <a:pt x="29206" y="7441"/>
                  </a:cubicBezTo>
                  <a:cubicBezTo>
                    <a:pt x="29189" y="7441"/>
                    <a:pt x="29172" y="7441"/>
                    <a:pt x="29156" y="7441"/>
                  </a:cubicBezTo>
                  <a:lnTo>
                    <a:pt x="3980" y="7084"/>
                  </a:lnTo>
                  <a:cubicBezTo>
                    <a:pt x="2463" y="7067"/>
                    <a:pt x="1018" y="6388"/>
                    <a:pt x="36" y="5229"/>
                  </a:cubicBezTo>
                  <a:cubicBezTo>
                    <a:pt x="1" y="5389"/>
                    <a:pt x="1" y="5550"/>
                    <a:pt x="1" y="5728"/>
                  </a:cubicBezTo>
                  <a:cubicBezTo>
                    <a:pt x="1" y="7013"/>
                    <a:pt x="964" y="8512"/>
                    <a:pt x="2249" y="8708"/>
                  </a:cubicBezTo>
                  <a:lnTo>
                    <a:pt x="34009" y="9136"/>
                  </a:lnTo>
                  <a:cubicBezTo>
                    <a:pt x="35918" y="7994"/>
                    <a:pt x="36935" y="5371"/>
                    <a:pt x="36168" y="3266"/>
                  </a:cubicBezTo>
                  <a:cubicBezTo>
                    <a:pt x="35615" y="1892"/>
                    <a:pt x="34633" y="750"/>
                    <a:pt x="33366"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1"/>
            <p:cNvSpPr/>
            <p:nvPr/>
          </p:nvSpPr>
          <p:spPr>
            <a:xfrm rot="395019">
              <a:off x="7332379" y="2728685"/>
              <a:ext cx="472160" cy="178811"/>
            </a:xfrm>
            <a:custGeom>
              <a:rect b="b" l="l" r="r" t="t"/>
              <a:pathLst>
                <a:path extrusionOk="0" h="3284" w="8672">
                  <a:moveTo>
                    <a:pt x="5648" y="0"/>
                  </a:moveTo>
                  <a:cubicBezTo>
                    <a:pt x="5087" y="0"/>
                    <a:pt x="4529" y="44"/>
                    <a:pt x="3979" y="131"/>
                  </a:cubicBezTo>
                  <a:cubicBezTo>
                    <a:pt x="3105" y="256"/>
                    <a:pt x="2231" y="506"/>
                    <a:pt x="1410" y="827"/>
                  </a:cubicBezTo>
                  <a:cubicBezTo>
                    <a:pt x="1035" y="952"/>
                    <a:pt x="678" y="1166"/>
                    <a:pt x="393" y="1452"/>
                  </a:cubicBezTo>
                  <a:cubicBezTo>
                    <a:pt x="89" y="1755"/>
                    <a:pt x="0" y="2183"/>
                    <a:pt x="125" y="2576"/>
                  </a:cubicBezTo>
                  <a:cubicBezTo>
                    <a:pt x="268" y="2843"/>
                    <a:pt x="500" y="3040"/>
                    <a:pt x="803" y="3129"/>
                  </a:cubicBezTo>
                  <a:cubicBezTo>
                    <a:pt x="1089" y="3218"/>
                    <a:pt x="1392" y="3254"/>
                    <a:pt x="1695" y="3254"/>
                  </a:cubicBezTo>
                  <a:cubicBezTo>
                    <a:pt x="2343" y="3275"/>
                    <a:pt x="2997" y="3283"/>
                    <a:pt x="3651" y="3283"/>
                  </a:cubicBezTo>
                  <a:cubicBezTo>
                    <a:pt x="4112" y="3283"/>
                    <a:pt x="4574" y="3279"/>
                    <a:pt x="5032" y="3272"/>
                  </a:cubicBezTo>
                  <a:cubicBezTo>
                    <a:pt x="5103" y="3274"/>
                    <a:pt x="5175" y="3275"/>
                    <a:pt x="5246" y="3275"/>
                  </a:cubicBezTo>
                  <a:cubicBezTo>
                    <a:pt x="5745" y="3275"/>
                    <a:pt x="6243" y="3220"/>
                    <a:pt x="6727" y="3111"/>
                  </a:cubicBezTo>
                  <a:cubicBezTo>
                    <a:pt x="7405" y="2933"/>
                    <a:pt x="8065" y="2558"/>
                    <a:pt x="8368" y="1898"/>
                  </a:cubicBezTo>
                  <a:cubicBezTo>
                    <a:pt x="8565" y="1452"/>
                    <a:pt x="8672" y="792"/>
                    <a:pt x="8279" y="435"/>
                  </a:cubicBezTo>
                  <a:cubicBezTo>
                    <a:pt x="7833" y="7"/>
                    <a:pt x="6941" y="42"/>
                    <a:pt x="6370" y="24"/>
                  </a:cubicBezTo>
                  <a:cubicBezTo>
                    <a:pt x="6129" y="8"/>
                    <a:pt x="5888" y="0"/>
                    <a:pt x="5648"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1"/>
            <p:cNvSpPr/>
            <p:nvPr/>
          </p:nvSpPr>
          <p:spPr>
            <a:xfrm rot="395019">
              <a:off x="7366264" y="2316134"/>
              <a:ext cx="277895" cy="150987"/>
            </a:xfrm>
            <a:custGeom>
              <a:rect b="b" l="l" r="r" t="t"/>
              <a:pathLst>
                <a:path extrusionOk="0" h="2773" w="5104">
                  <a:moveTo>
                    <a:pt x="3277" y="1"/>
                  </a:moveTo>
                  <a:cubicBezTo>
                    <a:pt x="2467" y="1"/>
                    <a:pt x="1473" y="380"/>
                    <a:pt x="946" y="618"/>
                  </a:cubicBezTo>
                  <a:cubicBezTo>
                    <a:pt x="500" y="832"/>
                    <a:pt x="18" y="1171"/>
                    <a:pt x="1" y="1671"/>
                  </a:cubicBezTo>
                  <a:cubicBezTo>
                    <a:pt x="18" y="2099"/>
                    <a:pt x="286" y="2492"/>
                    <a:pt x="696" y="2635"/>
                  </a:cubicBezTo>
                  <a:cubicBezTo>
                    <a:pt x="1007" y="2729"/>
                    <a:pt x="1328" y="2773"/>
                    <a:pt x="1644" y="2773"/>
                  </a:cubicBezTo>
                  <a:cubicBezTo>
                    <a:pt x="1745" y="2773"/>
                    <a:pt x="1846" y="2768"/>
                    <a:pt x="1945" y="2759"/>
                  </a:cubicBezTo>
                  <a:cubicBezTo>
                    <a:pt x="1996" y="2761"/>
                    <a:pt x="2046" y="2762"/>
                    <a:pt x="2097" y="2762"/>
                  </a:cubicBezTo>
                  <a:cubicBezTo>
                    <a:pt x="2546" y="2762"/>
                    <a:pt x="2993" y="2691"/>
                    <a:pt x="3426" y="2563"/>
                  </a:cubicBezTo>
                  <a:cubicBezTo>
                    <a:pt x="4318" y="2260"/>
                    <a:pt x="5104" y="1011"/>
                    <a:pt x="4158" y="244"/>
                  </a:cubicBezTo>
                  <a:cubicBezTo>
                    <a:pt x="3930" y="69"/>
                    <a:pt x="3620" y="1"/>
                    <a:pt x="327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1"/>
            <p:cNvSpPr/>
            <p:nvPr/>
          </p:nvSpPr>
          <p:spPr>
            <a:xfrm rot="395019">
              <a:off x="7458348" y="1828697"/>
              <a:ext cx="109819" cy="215673"/>
            </a:xfrm>
            <a:custGeom>
              <a:rect b="b" l="l" r="r" t="t"/>
              <a:pathLst>
                <a:path extrusionOk="0" h="3961" w="2017">
                  <a:moveTo>
                    <a:pt x="1373" y="0"/>
                  </a:moveTo>
                  <a:cubicBezTo>
                    <a:pt x="1276" y="0"/>
                    <a:pt x="1180" y="64"/>
                    <a:pt x="1160" y="183"/>
                  </a:cubicBezTo>
                  <a:cubicBezTo>
                    <a:pt x="1053" y="1039"/>
                    <a:pt x="767" y="1878"/>
                    <a:pt x="303" y="2609"/>
                  </a:cubicBezTo>
                  <a:cubicBezTo>
                    <a:pt x="0" y="3109"/>
                    <a:pt x="250" y="3751"/>
                    <a:pt x="821" y="3912"/>
                  </a:cubicBezTo>
                  <a:lnTo>
                    <a:pt x="892" y="3930"/>
                  </a:lnTo>
                  <a:cubicBezTo>
                    <a:pt x="967" y="3950"/>
                    <a:pt x="1043" y="3960"/>
                    <a:pt x="1117" y="3960"/>
                  </a:cubicBezTo>
                  <a:cubicBezTo>
                    <a:pt x="1555" y="3960"/>
                    <a:pt x="1950" y="3620"/>
                    <a:pt x="1981" y="3162"/>
                  </a:cubicBezTo>
                  <a:cubicBezTo>
                    <a:pt x="2016" y="2128"/>
                    <a:pt x="1874" y="1111"/>
                    <a:pt x="1570" y="129"/>
                  </a:cubicBezTo>
                  <a:cubicBezTo>
                    <a:pt x="1530" y="42"/>
                    <a:pt x="1452" y="0"/>
                    <a:pt x="137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1"/>
            <p:cNvSpPr/>
            <p:nvPr/>
          </p:nvSpPr>
          <p:spPr>
            <a:xfrm rot="395019">
              <a:off x="7118839" y="2786758"/>
              <a:ext cx="92341" cy="80857"/>
            </a:xfrm>
            <a:custGeom>
              <a:rect b="b" l="l" r="r" t="t"/>
              <a:pathLst>
                <a:path extrusionOk="0" h="1485" w="1696">
                  <a:moveTo>
                    <a:pt x="970" y="0"/>
                  </a:moveTo>
                  <a:cubicBezTo>
                    <a:pt x="606" y="0"/>
                    <a:pt x="284" y="301"/>
                    <a:pt x="125" y="589"/>
                  </a:cubicBezTo>
                  <a:cubicBezTo>
                    <a:pt x="72" y="679"/>
                    <a:pt x="36" y="786"/>
                    <a:pt x="18" y="893"/>
                  </a:cubicBezTo>
                  <a:cubicBezTo>
                    <a:pt x="0" y="1143"/>
                    <a:pt x="161" y="1375"/>
                    <a:pt x="393" y="1446"/>
                  </a:cubicBezTo>
                  <a:cubicBezTo>
                    <a:pt x="466" y="1472"/>
                    <a:pt x="540" y="1484"/>
                    <a:pt x="614" y="1484"/>
                  </a:cubicBezTo>
                  <a:cubicBezTo>
                    <a:pt x="793" y="1484"/>
                    <a:pt x="967" y="1412"/>
                    <a:pt x="1106" y="1285"/>
                  </a:cubicBezTo>
                  <a:cubicBezTo>
                    <a:pt x="1356" y="1036"/>
                    <a:pt x="1695" y="268"/>
                    <a:pt x="1231" y="54"/>
                  </a:cubicBezTo>
                  <a:cubicBezTo>
                    <a:pt x="1143" y="17"/>
                    <a:pt x="1055" y="0"/>
                    <a:pt x="970"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1"/>
            <p:cNvSpPr/>
            <p:nvPr/>
          </p:nvSpPr>
          <p:spPr>
            <a:xfrm rot="395019">
              <a:off x="7572623" y="2951109"/>
              <a:ext cx="108839" cy="74595"/>
            </a:xfrm>
            <a:custGeom>
              <a:rect b="b" l="l" r="r" t="t"/>
              <a:pathLst>
                <a:path extrusionOk="0" h="1370" w="1999">
                  <a:moveTo>
                    <a:pt x="943" y="0"/>
                  </a:moveTo>
                  <a:cubicBezTo>
                    <a:pt x="760" y="0"/>
                    <a:pt x="577" y="44"/>
                    <a:pt x="411" y="134"/>
                  </a:cubicBezTo>
                  <a:cubicBezTo>
                    <a:pt x="0" y="401"/>
                    <a:pt x="107" y="1044"/>
                    <a:pt x="518" y="1258"/>
                  </a:cubicBezTo>
                  <a:cubicBezTo>
                    <a:pt x="696" y="1347"/>
                    <a:pt x="910" y="1365"/>
                    <a:pt x="1106" y="1365"/>
                  </a:cubicBezTo>
                  <a:cubicBezTo>
                    <a:pt x="1141" y="1368"/>
                    <a:pt x="1175" y="1369"/>
                    <a:pt x="1209" y="1369"/>
                  </a:cubicBezTo>
                  <a:cubicBezTo>
                    <a:pt x="1384" y="1369"/>
                    <a:pt x="1549" y="1330"/>
                    <a:pt x="1713" y="1240"/>
                  </a:cubicBezTo>
                  <a:cubicBezTo>
                    <a:pt x="1945" y="1026"/>
                    <a:pt x="1999" y="669"/>
                    <a:pt x="1820" y="401"/>
                  </a:cubicBezTo>
                  <a:cubicBezTo>
                    <a:pt x="1592" y="139"/>
                    <a:pt x="1268" y="0"/>
                    <a:pt x="94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1"/>
            <p:cNvSpPr/>
            <p:nvPr/>
          </p:nvSpPr>
          <p:spPr>
            <a:xfrm rot="395019">
              <a:off x="7778931" y="3042816"/>
              <a:ext cx="58802" cy="48623"/>
            </a:xfrm>
            <a:custGeom>
              <a:rect b="b" l="l" r="r" t="t"/>
              <a:pathLst>
                <a:path extrusionOk="0" h="893" w="1080">
                  <a:moveTo>
                    <a:pt x="533" y="0"/>
                  </a:moveTo>
                  <a:cubicBezTo>
                    <a:pt x="243" y="0"/>
                    <a:pt x="0" y="217"/>
                    <a:pt x="314" y="625"/>
                  </a:cubicBezTo>
                  <a:cubicBezTo>
                    <a:pt x="403" y="785"/>
                    <a:pt x="564" y="875"/>
                    <a:pt x="742" y="893"/>
                  </a:cubicBezTo>
                  <a:cubicBezTo>
                    <a:pt x="920" y="875"/>
                    <a:pt x="1063" y="714"/>
                    <a:pt x="1063" y="518"/>
                  </a:cubicBezTo>
                  <a:cubicBezTo>
                    <a:pt x="1080" y="167"/>
                    <a:pt x="788" y="0"/>
                    <a:pt x="53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1"/>
            <p:cNvSpPr/>
            <p:nvPr/>
          </p:nvSpPr>
          <p:spPr>
            <a:xfrm rot="395019">
              <a:off x="7799898" y="2847436"/>
              <a:ext cx="81561" cy="52652"/>
            </a:xfrm>
            <a:custGeom>
              <a:rect b="b" l="l" r="r" t="t"/>
              <a:pathLst>
                <a:path extrusionOk="0" h="967" w="1498">
                  <a:moveTo>
                    <a:pt x="581" y="0"/>
                  </a:moveTo>
                  <a:cubicBezTo>
                    <a:pt x="453" y="0"/>
                    <a:pt x="330" y="31"/>
                    <a:pt x="233" y="101"/>
                  </a:cubicBezTo>
                  <a:cubicBezTo>
                    <a:pt x="54" y="225"/>
                    <a:pt x="1" y="315"/>
                    <a:pt x="161" y="440"/>
                  </a:cubicBezTo>
                  <a:cubicBezTo>
                    <a:pt x="322" y="582"/>
                    <a:pt x="465" y="564"/>
                    <a:pt x="607" y="689"/>
                  </a:cubicBezTo>
                  <a:cubicBezTo>
                    <a:pt x="750" y="814"/>
                    <a:pt x="750" y="903"/>
                    <a:pt x="893" y="957"/>
                  </a:cubicBezTo>
                  <a:cubicBezTo>
                    <a:pt x="918" y="963"/>
                    <a:pt x="943" y="966"/>
                    <a:pt x="967" y="966"/>
                  </a:cubicBezTo>
                  <a:cubicBezTo>
                    <a:pt x="1083" y="966"/>
                    <a:pt x="1191" y="900"/>
                    <a:pt x="1250" y="796"/>
                  </a:cubicBezTo>
                  <a:cubicBezTo>
                    <a:pt x="1498" y="356"/>
                    <a:pt x="1012" y="0"/>
                    <a:pt x="581"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1"/>
            <p:cNvSpPr/>
            <p:nvPr/>
          </p:nvSpPr>
          <p:spPr>
            <a:xfrm rot="395019">
              <a:off x="7302363" y="2975337"/>
              <a:ext cx="94301" cy="65230"/>
            </a:xfrm>
            <a:custGeom>
              <a:rect b="b" l="l" r="r" t="t"/>
              <a:pathLst>
                <a:path extrusionOk="0" h="1198" w="1732">
                  <a:moveTo>
                    <a:pt x="773" y="0"/>
                  </a:moveTo>
                  <a:cubicBezTo>
                    <a:pt x="722" y="0"/>
                    <a:pt x="672" y="5"/>
                    <a:pt x="625" y="17"/>
                  </a:cubicBezTo>
                  <a:cubicBezTo>
                    <a:pt x="179" y="124"/>
                    <a:pt x="0" y="748"/>
                    <a:pt x="429" y="998"/>
                  </a:cubicBezTo>
                  <a:cubicBezTo>
                    <a:pt x="553" y="1069"/>
                    <a:pt x="678" y="1105"/>
                    <a:pt x="821" y="1141"/>
                  </a:cubicBezTo>
                  <a:cubicBezTo>
                    <a:pt x="921" y="1179"/>
                    <a:pt x="1022" y="1198"/>
                    <a:pt x="1120" y="1198"/>
                  </a:cubicBezTo>
                  <a:cubicBezTo>
                    <a:pt x="1250" y="1198"/>
                    <a:pt x="1378" y="1166"/>
                    <a:pt x="1499" y="1105"/>
                  </a:cubicBezTo>
                  <a:cubicBezTo>
                    <a:pt x="1660" y="998"/>
                    <a:pt x="1731" y="784"/>
                    <a:pt x="1678" y="588"/>
                  </a:cubicBezTo>
                  <a:cubicBezTo>
                    <a:pt x="1584" y="260"/>
                    <a:pt x="1135" y="0"/>
                    <a:pt x="773"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1"/>
            <p:cNvSpPr/>
            <p:nvPr/>
          </p:nvSpPr>
          <p:spPr>
            <a:xfrm rot="395019">
              <a:off x="6958374" y="2872917"/>
              <a:ext cx="70508" cy="78025"/>
            </a:xfrm>
            <a:custGeom>
              <a:rect b="b" l="l" r="r" t="t"/>
              <a:pathLst>
                <a:path extrusionOk="0" h="1433" w="1295">
                  <a:moveTo>
                    <a:pt x="848" y="1"/>
                  </a:moveTo>
                  <a:cubicBezTo>
                    <a:pt x="817" y="1"/>
                    <a:pt x="784" y="4"/>
                    <a:pt x="750" y="13"/>
                  </a:cubicBezTo>
                  <a:cubicBezTo>
                    <a:pt x="482" y="84"/>
                    <a:pt x="143" y="583"/>
                    <a:pt x="54" y="833"/>
                  </a:cubicBezTo>
                  <a:cubicBezTo>
                    <a:pt x="0" y="994"/>
                    <a:pt x="36" y="1154"/>
                    <a:pt x="143" y="1279"/>
                  </a:cubicBezTo>
                  <a:cubicBezTo>
                    <a:pt x="228" y="1379"/>
                    <a:pt x="359" y="1433"/>
                    <a:pt x="489" y="1433"/>
                  </a:cubicBezTo>
                  <a:cubicBezTo>
                    <a:pt x="523" y="1433"/>
                    <a:pt x="556" y="1429"/>
                    <a:pt x="589" y="1422"/>
                  </a:cubicBezTo>
                  <a:cubicBezTo>
                    <a:pt x="750" y="1351"/>
                    <a:pt x="893" y="1226"/>
                    <a:pt x="1000" y="1065"/>
                  </a:cubicBezTo>
                  <a:cubicBezTo>
                    <a:pt x="1089" y="940"/>
                    <a:pt x="1160" y="798"/>
                    <a:pt x="1214" y="655"/>
                  </a:cubicBezTo>
                  <a:cubicBezTo>
                    <a:pt x="1295" y="379"/>
                    <a:pt x="1155" y="1"/>
                    <a:pt x="848"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1"/>
            <p:cNvSpPr/>
            <p:nvPr/>
          </p:nvSpPr>
          <p:spPr>
            <a:xfrm rot="395019">
              <a:off x="6717284" y="2405943"/>
              <a:ext cx="114773" cy="74051"/>
            </a:xfrm>
            <a:custGeom>
              <a:rect b="b" l="l" r="r" t="t"/>
              <a:pathLst>
                <a:path extrusionOk="0" h="1360" w="2108">
                  <a:moveTo>
                    <a:pt x="1022" y="1"/>
                  </a:moveTo>
                  <a:cubicBezTo>
                    <a:pt x="1002" y="1"/>
                    <a:pt x="983" y="1"/>
                    <a:pt x="964" y="3"/>
                  </a:cubicBezTo>
                  <a:cubicBezTo>
                    <a:pt x="554" y="39"/>
                    <a:pt x="1" y="503"/>
                    <a:pt x="90" y="949"/>
                  </a:cubicBezTo>
                  <a:cubicBezTo>
                    <a:pt x="126" y="1163"/>
                    <a:pt x="286" y="1324"/>
                    <a:pt x="501" y="1359"/>
                  </a:cubicBezTo>
                  <a:cubicBezTo>
                    <a:pt x="679" y="1359"/>
                    <a:pt x="840" y="1306"/>
                    <a:pt x="982" y="1217"/>
                  </a:cubicBezTo>
                  <a:lnTo>
                    <a:pt x="1553" y="949"/>
                  </a:lnTo>
                  <a:cubicBezTo>
                    <a:pt x="1642" y="895"/>
                    <a:pt x="1732" y="842"/>
                    <a:pt x="1803" y="753"/>
                  </a:cubicBezTo>
                  <a:cubicBezTo>
                    <a:pt x="2108" y="312"/>
                    <a:pt x="1400" y="1"/>
                    <a:pt x="10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1"/>
            <p:cNvSpPr/>
            <p:nvPr/>
          </p:nvSpPr>
          <p:spPr>
            <a:xfrm rot="395019">
              <a:off x="6527939" y="2750734"/>
              <a:ext cx="83412" cy="54830"/>
            </a:xfrm>
            <a:custGeom>
              <a:rect b="b" l="l" r="r" t="t"/>
              <a:pathLst>
                <a:path extrusionOk="0" h="1007" w="1532">
                  <a:moveTo>
                    <a:pt x="842" y="0"/>
                  </a:moveTo>
                  <a:cubicBezTo>
                    <a:pt x="571" y="0"/>
                    <a:pt x="283" y="85"/>
                    <a:pt x="161" y="223"/>
                  </a:cubicBezTo>
                  <a:cubicBezTo>
                    <a:pt x="0" y="402"/>
                    <a:pt x="18" y="669"/>
                    <a:pt x="179" y="848"/>
                  </a:cubicBezTo>
                  <a:cubicBezTo>
                    <a:pt x="280" y="965"/>
                    <a:pt x="401" y="1007"/>
                    <a:pt x="530" y="1007"/>
                  </a:cubicBezTo>
                  <a:cubicBezTo>
                    <a:pt x="696" y="1007"/>
                    <a:pt x="874" y="936"/>
                    <a:pt x="1035" y="866"/>
                  </a:cubicBezTo>
                  <a:cubicBezTo>
                    <a:pt x="1196" y="794"/>
                    <a:pt x="1338" y="687"/>
                    <a:pt x="1410" y="527"/>
                  </a:cubicBezTo>
                  <a:cubicBezTo>
                    <a:pt x="1532" y="150"/>
                    <a:pt x="1201" y="0"/>
                    <a:pt x="84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1"/>
            <p:cNvSpPr/>
            <p:nvPr/>
          </p:nvSpPr>
          <p:spPr>
            <a:xfrm rot="395019">
              <a:off x="6295449" y="2837461"/>
              <a:ext cx="77151" cy="62344"/>
            </a:xfrm>
            <a:custGeom>
              <a:rect b="b" l="l" r="r" t="t"/>
              <a:pathLst>
                <a:path extrusionOk="0" h="1145" w="1417">
                  <a:moveTo>
                    <a:pt x="722" y="0"/>
                  </a:moveTo>
                  <a:cubicBezTo>
                    <a:pt x="623" y="0"/>
                    <a:pt x="523" y="28"/>
                    <a:pt x="429" y="90"/>
                  </a:cubicBezTo>
                  <a:cubicBezTo>
                    <a:pt x="1" y="394"/>
                    <a:pt x="340" y="965"/>
                    <a:pt x="697" y="1107"/>
                  </a:cubicBezTo>
                  <a:cubicBezTo>
                    <a:pt x="774" y="1129"/>
                    <a:pt x="858" y="1145"/>
                    <a:pt x="940" y="1145"/>
                  </a:cubicBezTo>
                  <a:cubicBezTo>
                    <a:pt x="991" y="1145"/>
                    <a:pt x="1042" y="1139"/>
                    <a:pt x="1089" y="1125"/>
                  </a:cubicBezTo>
                  <a:cubicBezTo>
                    <a:pt x="1250" y="1054"/>
                    <a:pt x="1357" y="893"/>
                    <a:pt x="1375" y="715"/>
                  </a:cubicBezTo>
                  <a:cubicBezTo>
                    <a:pt x="1417" y="352"/>
                    <a:pt x="1077" y="0"/>
                    <a:pt x="722" y="0"/>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1"/>
            <p:cNvSpPr/>
            <p:nvPr/>
          </p:nvSpPr>
          <p:spPr>
            <a:xfrm rot="395019">
              <a:off x="6684522" y="2787114"/>
              <a:ext cx="103721" cy="48841"/>
            </a:xfrm>
            <a:custGeom>
              <a:rect b="b" l="l" r="r" t="t"/>
              <a:pathLst>
                <a:path extrusionOk="0" h="897" w="1905">
                  <a:moveTo>
                    <a:pt x="687" y="1"/>
                  </a:moveTo>
                  <a:cubicBezTo>
                    <a:pt x="636" y="1"/>
                    <a:pt x="591" y="6"/>
                    <a:pt x="553" y="17"/>
                  </a:cubicBezTo>
                  <a:cubicBezTo>
                    <a:pt x="18" y="142"/>
                    <a:pt x="0" y="892"/>
                    <a:pt x="607" y="892"/>
                  </a:cubicBezTo>
                  <a:lnTo>
                    <a:pt x="1000" y="892"/>
                  </a:lnTo>
                  <a:cubicBezTo>
                    <a:pt x="1023" y="895"/>
                    <a:pt x="1047" y="896"/>
                    <a:pt x="1071" y="896"/>
                  </a:cubicBezTo>
                  <a:cubicBezTo>
                    <a:pt x="1189" y="896"/>
                    <a:pt x="1306" y="859"/>
                    <a:pt x="1410" y="785"/>
                  </a:cubicBezTo>
                  <a:cubicBezTo>
                    <a:pt x="1905" y="386"/>
                    <a:pt x="1114" y="1"/>
                    <a:pt x="687" y="1"/>
                  </a:cubicBezTo>
                  <a:close/>
                </a:path>
              </a:pathLst>
            </a:custGeom>
            <a:solidFill>
              <a:srgbClr val="4C2B2B">
                <a:alpha val="35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1"/>
            <p:cNvSpPr/>
            <p:nvPr/>
          </p:nvSpPr>
          <p:spPr>
            <a:xfrm rot="395019">
              <a:off x="6845782" y="2027076"/>
              <a:ext cx="150545" cy="64958"/>
            </a:xfrm>
            <a:custGeom>
              <a:rect b="b" l="l" r="r" t="t"/>
              <a:pathLst>
                <a:path extrusionOk="0" h="1193" w="2765">
                  <a:moveTo>
                    <a:pt x="1335" y="0"/>
                  </a:moveTo>
                  <a:cubicBezTo>
                    <a:pt x="1284" y="0"/>
                    <a:pt x="1237" y="5"/>
                    <a:pt x="1196" y="15"/>
                  </a:cubicBezTo>
                  <a:cubicBezTo>
                    <a:pt x="554" y="175"/>
                    <a:pt x="0" y="960"/>
                    <a:pt x="964" y="1085"/>
                  </a:cubicBezTo>
                  <a:lnTo>
                    <a:pt x="1642" y="1175"/>
                  </a:lnTo>
                  <a:cubicBezTo>
                    <a:pt x="1720" y="1185"/>
                    <a:pt x="1802" y="1192"/>
                    <a:pt x="1883" y="1192"/>
                  </a:cubicBezTo>
                  <a:cubicBezTo>
                    <a:pt x="2082" y="1192"/>
                    <a:pt x="2277" y="1148"/>
                    <a:pt x="2391" y="996"/>
                  </a:cubicBezTo>
                  <a:cubicBezTo>
                    <a:pt x="2764" y="461"/>
                    <a:pt x="1842"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1"/>
            <p:cNvSpPr/>
            <p:nvPr/>
          </p:nvSpPr>
          <p:spPr>
            <a:xfrm rot="395019">
              <a:off x="7162227" y="2127757"/>
              <a:ext cx="74047" cy="66537"/>
            </a:xfrm>
            <a:custGeom>
              <a:rect b="b" l="l" r="r" t="t"/>
              <a:pathLst>
                <a:path extrusionOk="0" h="1222" w="1360">
                  <a:moveTo>
                    <a:pt x="489" y="0"/>
                  </a:moveTo>
                  <a:cubicBezTo>
                    <a:pt x="0" y="0"/>
                    <a:pt x="458" y="761"/>
                    <a:pt x="575" y="994"/>
                  </a:cubicBezTo>
                  <a:cubicBezTo>
                    <a:pt x="610" y="1083"/>
                    <a:pt x="682" y="1155"/>
                    <a:pt x="753" y="1208"/>
                  </a:cubicBezTo>
                  <a:cubicBezTo>
                    <a:pt x="781" y="1217"/>
                    <a:pt x="808" y="1222"/>
                    <a:pt x="835" y="1222"/>
                  </a:cubicBezTo>
                  <a:cubicBezTo>
                    <a:pt x="913" y="1222"/>
                    <a:pt x="985" y="1185"/>
                    <a:pt x="1038" y="1119"/>
                  </a:cubicBezTo>
                  <a:cubicBezTo>
                    <a:pt x="1360" y="762"/>
                    <a:pt x="1056" y="102"/>
                    <a:pt x="610" y="13"/>
                  </a:cubicBezTo>
                  <a:cubicBezTo>
                    <a:pt x="565" y="4"/>
                    <a:pt x="524" y="0"/>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1"/>
            <p:cNvSpPr/>
            <p:nvPr/>
          </p:nvSpPr>
          <p:spPr>
            <a:xfrm rot="395019">
              <a:off x="7254481" y="2025122"/>
              <a:ext cx="60163" cy="30491"/>
            </a:xfrm>
            <a:custGeom>
              <a:rect b="b" l="l" r="r" t="t"/>
              <a:pathLst>
                <a:path extrusionOk="0" h="560" w="1105">
                  <a:moveTo>
                    <a:pt x="661" y="0"/>
                  </a:moveTo>
                  <a:cubicBezTo>
                    <a:pt x="539" y="0"/>
                    <a:pt x="415" y="27"/>
                    <a:pt x="340" y="64"/>
                  </a:cubicBezTo>
                  <a:cubicBezTo>
                    <a:pt x="1" y="243"/>
                    <a:pt x="72" y="510"/>
                    <a:pt x="447" y="546"/>
                  </a:cubicBezTo>
                  <a:cubicBezTo>
                    <a:pt x="501" y="555"/>
                    <a:pt x="554" y="560"/>
                    <a:pt x="608" y="560"/>
                  </a:cubicBezTo>
                  <a:cubicBezTo>
                    <a:pt x="661" y="560"/>
                    <a:pt x="715" y="555"/>
                    <a:pt x="768" y="546"/>
                  </a:cubicBezTo>
                  <a:cubicBezTo>
                    <a:pt x="875" y="528"/>
                    <a:pt x="964" y="457"/>
                    <a:pt x="1000" y="368"/>
                  </a:cubicBezTo>
                  <a:cubicBezTo>
                    <a:pt x="1104" y="90"/>
                    <a:pt x="886" y="0"/>
                    <a:pt x="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1"/>
            <p:cNvSpPr/>
            <p:nvPr/>
          </p:nvSpPr>
          <p:spPr>
            <a:xfrm rot="395019">
              <a:off x="6988932" y="2175675"/>
              <a:ext cx="62015" cy="30655"/>
            </a:xfrm>
            <a:custGeom>
              <a:rect b="b" l="l" r="r" t="t"/>
              <a:pathLst>
                <a:path extrusionOk="0" h="563" w="1139">
                  <a:moveTo>
                    <a:pt x="493" y="1"/>
                  </a:moveTo>
                  <a:cubicBezTo>
                    <a:pt x="465" y="1"/>
                    <a:pt x="436" y="3"/>
                    <a:pt x="407" y="8"/>
                  </a:cubicBezTo>
                  <a:cubicBezTo>
                    <a:pt x="300" y="8"/>
                    <a:pt x="211" y="61"/>
                    <a:pt x="158" y="168"/>
                  </a:cubicBezTo>
                  <a:cubicBezTo>
                    <a:pt x="0" y="457"/>
                    <a:pt x="287" y="562"/>
                    <a:pt x="541" y="562"/>
                  </a:cubicBezTo>
                  <a:cubicBezTo>
                    <a:pt x="633" y="562"/>
                    <a:pt x="721" y="549"/>
                    <a:pt x="782" y="525"/>
                  </a:cubicBezTo>
                  <a:cubicBezTo>
                    <a:pt x="1139" y="382"/>
                    <a:pt x="1103" y="133"/>
                    <a:pt x="728" y="43"/>
                  </a:cubicBezTo>
                  <a:cubicBezTo>
                    <a:pt x="650" y="17"/>
                    <a:pt x="572" y="1"/>
                    <a:pt x="4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1"/>
            <p:cNvSpPr/>
            <p:nvPr/>
          </p:nvSpPr>
          <p:spPr>
            <a:xfrm rot="395019">
              <a:off x="7392978" y="2103220"/>
              <a:ext cx="73503" cy="58424"/>
            </a:xfrm>
            <a:custGeom>
              <a:rect b="b" l="l" r="r" t="t"/>
              <a:pathLst>
                <a:path extrusionOk="0" h="1073" w="1350">
                  <a:moveTo>
                    <a:pt x="657" y="0"/>
                  </a:moveTo>
                  <a:cubicBezTo>
                    <a:pt x="1" y="0"/>
                    <a:pt x="396" y="777"/>
                    <a:pt x="725" y="984"/>
                  </a:cubicBezTo>
                  <a:cubicBezTo>
                    <a:pt x="810" y="1045"/>
                    <a:pt x="904" y="1073"/>
                    <a:pt x="1000" y="1073"/>
                  </a:cubicBezTo>
                  <a:cubicBezTo>
                    <a:pt x="1045" y="1073"/>
                    <a:pt x="1090" y="1067"/>
                    <a:pt x="1135" y="1055"/>
                  </a:cubicBezTo>
                  <a:cubicBezTo>
                    <a:pt x="1260" y="984"/>
                    <a:pt x="1349" y="841"/>
                    <a:pt x="1349" y="698"/>
                  </a:cubicBezTo>
                  <a:cubicBezTo>
                    <a:pt x="1331" y="342"/>
                    <a:pt x="1064" y="38"/>
                    <a:pt x="725" y="3"/>
                  </a:cubicBezTo>
                  <a:cubicBezTo>
                    <a:pt x="701" y="1"/>
                    <a:pt x="679" y="0"/>
                    <a:pt x="6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1"/>
            <p:cNvSpPr/>
            <p:nvPr/>
          </p:nvSpPr>
          <p:spPr>
            <a:xfrm rot="395019">
              <a:off x="7166512" y="2396707"/>
              <a:ext cx="73448" cy="58424"/>
            </a:xfrm>
            <a:custGeom>
              <a:rect b="b" l="l" r="r" t="t"/>
              <a:pathLst>
                <a:path extrusionOk="0" h="1073" w="1349">
                  <a:moveTo>
                    <a:pt x="655" y="0"/>
                  </a:moveTo>
                  <a:cubicBezTo>
                    <a:pt x="0" y="0"/>
                    <a:pt x="395" y="760"/>
                    <a:pt x="724" y="984"/>
                  </a:cubicBezTo>
                  <a:cubicBezTo>
                    <a:pt x="809" y="1045"/>
                    <a:pt x="911" y="1073"/>
                    <a:pt x="1007" y="1073"/>
                  </a:cubicBezTo>
                  <a:cubicBezTo>
                    <a:pt x="1051" y="1073"/>
                    <a:pt x="1094" y="1067"/>
                    <a:pt x="1134" y="1055"/>
                  </a:cubicBezTo>
                  <a:cubicBezTo>
                    <a:pt x="1277" y="966"/>
                    <a:pt x="1348" y="841"/>
                    <a:pt x="1348" y="681"/>
                  </a:cubicBezTo>
                  <a:cubicBezTo>
                    <a:pt x="1330" y="324"/>
                    <a:pt x="1063" y="38"/>
                    <a:pt x="724" y="3"/>
                  </a:cubicBezTo>
                  <a:cubicBezTo>
                    <a:pt x="700" y="1"/>
                    <a:pt x="677" y="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1"/>
            <p:cNvSpPr/>
            <p:nvPr/>
          </p:nvSpPr>
          <p:spPr>
            <a:xfrm rot="395019">
              <a:off x="6768299" y="2140809"/>
              <a:ext cx="88040" cy="48296"/>
            </a:xfrm>
            <a:custGeom>
              <a:rect b="b" l="l" r="r" t="t"/>
              <a:pathLst>
                <a:path extrusionOk="0" h="887" w="1617">
                  <a:moveTo>
                    <a:pt x="784" y="0"/>
                  </a:moveTo>
                  <a:cubicBezTo>
                    <a:pt x="510" y="0"/>
                    <a:pt x="250" y="124"/>
                    <a:pt x="154" y="404"/>
                  </a:cubicBezTo>
                  <a:cubicBezTo>
                    <a:pt x="0" y="816"/>
                    <a:pt x="369" y="886"/>
                    <a:pt x="734" y="886"/>
                  </a:cubicBezTo>
                  <a:cubicBezTo>
                    <a:pt x="922" y="886"/>
                    <a:pt x="1109" y="868"/>
                    <a:pt x="1224" y="868"/>
                  </a:cubicBezTo>
                  <a:cubicBezTo>
                    <a:pt x="1313" y="868"/>
                    <a:pt x="1403" y="850"/>
                    <a:pt x="1474" y="814"/>
                  </a:cubicBezTo>
                  <a:cubicBezTo>
                    <a:pt x="1563" y="761"/>
                    <a:pt x="1617" y="636"/>
                    <a:pt x="1581" y="529"/>
                  </a:cubicBezTo>
                  <a:cubicBezTo>
                    <a:pt x="1563" y="404"/>
                    <a:pt x="1510" y="315"/>
                    <a:pt x="1420" y="243"/>
                  </a:cubicBezTo>
                  <a:cubicBezTo>
                    <a:pt x="1257" y="88"/>
                    <a:pt x="1015" y="0"/>
                    <a:pt x="7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1"/>
            <p:cNvSpPr/>
            <p:nvPr/>
          </p:nvSpPr>
          <p:spPr>
            <a:xfrm rot="395019">
              <a:off x="6971399" y="2482079"/>
              <a:ext cx="74864" cy="57716"/>
            </a:xfrm>
            <a:custGeom>
              <a:rect b="b" l="l" r="r" t="t"/>
              <a:pathLst>
                <a:path extrusionOk="0" h="1060" w="1375">
                  <a:moveTo>
                    <a:pt x="510" y="0"/>
                  </a:moveTo>
                  <a:cubicBezTo>
                    <a:pt x="370" y="0"/>
                    <a:pt x="246" y="57"/>
                    <a:pt x="179" y="212"/>
                  </a:cubicBezTo>
                  <a:cubicBezTo>
                    <a:pt x="1" y="587"/>
                    <a:pt x="429" y="873"/>
                    <a:pt x="697" y="980"/>
                  </a:cubicBezTo>
                  <a:cubicBezTo>
                    <a:pt x="780" y="1032"/>
                    <a:pt x="875" y="1059"/>
                    <a:pt x="972" y="1059"/>
                  </a:cubicBezTo>
                  <a:cubicBezTo>
                    <a:pt x="1041" y="1059"/>
                    <a:pt x="1111" y="1045"/>
                    <a:pt x="1178" y="1015"/>
                  </a:cubicBezTo>
                  <a:cubicBezTo>
                    <a:pt x="1303" y="926"/>
                    <a:pt x="1375" y="766"/>
                    <a:pt x="1321" y="605"/>
                  </a:cubicBezTo>
                  <a:cubicBezTo>
                    <a:pt x="1285" y="444"/>
                    <a:pt x="1196" y="320"/>
                    <a:pt x="1071" y="230"/>
                  </a:cubicBezTo>
                  <a:cubicBezTo>
                    <a:pt x="935" y="115"/>
                    <a:pt x="707" y="0"/>
                    <a:pt x="5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1"/>
            <p:cNvSpPr/>
            <p:nvPr/>
          </p:nvSpPr>
          <p:spPr>
            <a:xfrm rot="395019">
              <a:off x="6563251" y="2476957"/>
              <a:ext cx="74864" cy="57389"/>
            </a:xfrm>
            <a:custGeom>
              <a:rect b="b" l="l" r="r" t="t"/>
              <a:pathLst>
                <a:path extrusionOk="0" h="1054" w="1375">
                  <a:moveTo>
                    <a:pt x="509" y="0"/>
                  </a:moveTo>
                  <a:cubicBezTo>
                    <a:pt x="367" y="0"/>
                    <a:pt x="236" y="57"/>
                    <a:pt x="161" y="214"/>
                  </a:cubicBezTo>
                  <a:cubicBezTo>
                    <a:pt x="1" y="571"/>
                    <a:pt x="429" y="856"/>
                    <a:pt x="696" y="981"/>
                  </a:cubicBezTo>
                  <a:cubicBezTo>
                    <a:pt x="777" y="1031"/>
                    <a:pt x="869" y="1053"/>
                    <a:pt x="962" y="1053"/>
                  </a:cubicBezTo>
                  <a:cubicBezTo>
                    <a:pt x="1035" y="1053"/>
                    <a:pt x="1108" y="1040"/>
                    <a:pt x="1178" y="1017"/>
                  </a:cubicBezTo>
                  <a:cubicBezTo>
                    <a:pt x="1303" y="927"/>
                    <a:pt x="1374" y="749"/>
                    <a:pt x="1321" y="606"/>
                  </a:cubicBezTo>
                  <a:cubicBezTo>
                    <a:pt x="1285" y="446"/>
                    <a:pt x="1178" y="321"/>
                    <a:pt x="1053" y="214"/>
                  </a:cubicBezTo>
                  <a:cubicBezTo>
                    <a:pt x="929" y="110"/>
                    <a:pt x="708" y="0"/>
                    <a:pt x="5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1"/>
            <p:cNvSpPr/>
            <p:nvPr/>
          </p:nvSpPr>
          <p:spPr>
            <a:xfrm rot="395019">
              <a:off x="7674545" y="2387369"/>
              <a:ext cx="50036" cy="42198"/>
            </a:xfrm>
            <a:custGeom>
              <a:rect b="b" l="l" r="r" t="t"/>
              <a:pathLst>
                <a:path extrusionOk="0" h="775" w="919">
                  <a:moveTo>
                    <a:pt x="473" y="1"/>
                  </a:moveTo>
                  <a:cubicBezTo>
                    <a:pt x="419" y="1"/>
                    <a:pt x="362" y="19"/>
                    <a:pt x="304" y="60"/>
                  </a:cubicBezTo>
                  <a:cubicBezTo>
                    <a:pt x="1" y="274"/>
                    <a:pt x="429" y="774"/>
                    <a:pt x="696" y="774"/>
                  </a:cubicBezTo>
                  <a:cubicBezTo>
                    <a:pt x="786" y="756"/>
                    <a:pt x="857" y="685"/>
                    <a:pt x="875" y="596"/>
                  </a:cubicBezTo>
                  <a:cubicBezTo>
                    <a:pt x="919" y="376"/>
                    <a:pt x="723" y="1"/>
                    <a:pt x="4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1"/>
            <p:cNvSpPr/>
            <p:nvPr/>
          </p:nvSpPr>
          <p:spPr>
            <a:xfrm rot="395019">
              <a:off x="7149724" y="2511802"/>
              <a:ext cx="49927" cy="41817"/>
            </a:xfrm>
            <a:custGeom>
              <a:rect b="b" l="l" r="r" t="t"/>
              <a:pathLst>
                <a:path extrusionOk="0" h="768" w="917">
                  <a:moveTo>
                    <a:pt x="468" y="1"/>
                  </a:moveTo>
                  <a:cubicBezTo>
                    <a:pt x="415" y="1"/>
                    <a:pt x="360" y="17"/>
                    <a:pt x="304" y="54"/>
                  </a:cubicBezTo>
                  <a:cubicBezTo>
                    <a:pt x="1" y="268"/>
                    <a:pt x="411" y="768"/>
                    <a:pt x="697" y="768"/>
                  </a:cubicBezTo>
                  <a:cubicBezTo>
                    <a:pt x="768" y="750"/>
                    <a:pt x="839" y="679"/>
                    <a:pt x="857" y="589"/>
                  </a:cubicBezTo>
                  <a:cubicBezTo>
                    <a:pt x="916" y="368"/>
                    <a:pt x="719" y="1"/>
                    <a:pt x="4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1"/>
            <p:cNvSpPr/>
            <p:nvPr/>
          </p:nvSpPr>
          <p:spPr>
            <a:xfrm rot="395019">
              <a:off x="6903296" y="1752078"/>
              <a:ext cx="374483" cy="318799"/>
            </a:xfrm>
            <a:custGeom>
              <a:rect b="b" l="l" r="r" t="t"/>
              <a:pathLst>
                <a:path extrusionOk="0" h="5855" w="6878">
                  <a:moveTo>
                    <a:pt x="3907" y="1"/>
                  </a:moveTo>
                  <a:cubicBezTo>
                    <a:pt x="1331" y="1"/>
                    <a:pt x="0" y="3116"/>
                    <a:pt x="1810" y="4961"/>
                  </a:cubicBezTo>
                  <a:cubicBezTo>
                    <a:pt x="2416" y="5578"/>
                    <a:pt x="3164" y="5855"/>
                    <a:pt x="3897" y="5855"/>
                  </a:cubicBezTo>
                  <a:cubicBezTo>
                    <a:pt x="5390" y="5855"/>
                    <a:pt x="6818" y="4710"/>
                    <a:pt x="6842" y="2963"/>
                  </a:cubicBezTo>
                  <a:cubicBezTo>
                    <a:pt x="6877" y="1339"/>
                    <a:pt x="5575" y="1"/>
                    <a:pt x="3951" y="1"/>
                  </a:cubicBezTo>
                  <a:cubicBezTo>
                    <a:pt x="3936" y="1"/>
                    <a:pt x="3922" y="1"/>
                    <a:pt x="39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1"/>
            <p:cNvSpPr/>
            <p:nvPr/>
          </p:nvSpPr>
          <p:spPr>
            <a:xfrm rot="395019">
              <a:off x="7022496" y="1764364"/>
              <a:ext cx="280835" cy="314606"/>
            </a:xfrm>
            <a:custGeom>
              <a:rect b="b" l="l" r="r" t="t"/>
              <a:pathLst>
                <a:path extrusionOk="0" h="5778" w="5158">
                  <a:moveTo>
                    <a:pt x="2409" y="0"/>
                  </a:moveTo>
                  <a:lnTo>
                    <a:pt x="2409" y="0"/>
                  </a:lnTo>
                  <a:cubicBezTo>
                    <a:pt x="3551" y="821"/>
                    <a:pt x="3944" y="2338"/>
                    <a:pt x="3355" y="3604"/>
                  </a:cubicBezTo>
                  <a:cubicBezTo>
                    <a:pt x="2868" y="4667"/>
                    <a:pt x="1831" y="5315"/>
                    <a:pt x="710" y="5315"/>
                  </a:cubicBezTo>
                  <a:cubicBezTo>
                    <a:pt x="476" y="5315"/>
                    <a:pt x="238" y="5287"/>
                    <a:pt x="1" y="5228"/>
                  </a:cubicBezTo>
                  <a:lnTo>
                    <a:pt x="1" y="5228"/>
                  </a:lnTo>
                  <a:cubicBezTo>
                    <a:pt x="524" y="5602"/>
                    <a:pt x="1121" y="5778"/>
                    <a:pt x="1709" y="5778"/>
                  </a:cubicBezTo>
                  <a:cubicBezTo>
                    <a:pt x="2806" y="5778"/>
                    <a:pt x="3873" y="5166"/>
                    <a:pt x="4372" y="4086"/>
                  </a:cubicBezTo>
                  <a:cubicBezTo>
                    <a:pt x="5157" y="2409"/>
                    <a:pt x="4194" y="446"/>
                    <a:pt x="240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1"/>
            <p:cNvSpPr/>
            <p:nvPr/>
          </p:nvSpPr>
          <p:spPr>
            <a:xfrm rot="395019">
              <a:off x="6986305" y="1784492"/>
              <a:ext cx="138839" cy="164872"/>
            </a:xfrm>
            <a:custGeom>
              <a:rect b="b" l="l" r="r" t="t"/>
              <a:pathLst>
                <a:path extrusionOk="0" h="3028" w="2550">
                  <a:moveTo>
                    <a:pt x="1625" y="0"/>
                  </a:moveTo>
                  <a:cubicBezTo>
                    <a:pt x="1489" y="0"/>
                    <a:pt x="1348" y="35"/>
                    <a:pt x="1214" y="112"/>
                  </a:cubicBezTo>
                  <a:cubicBezTo>
                    <a:pt x="482" y="558"/>
                    <a:pt x="18" y="1343"/>
                    <a:pt x="0" y="2217"/>
                  </a:cubicBezTo>
                  <a:lnTo>
                    <a:pt x="0" y="2235"/>
                  </a:lnTo>
                  <a:cubicBezTo>
                    <a:pt x="0" y="2710"/>
                    <a:pt x="400" y="3027"/>
                    <a:pt x="812" y="3027"/>
                  </a:cubicBezTo>
                  <a:cubicBezTo>
                    <a:pt x="1004" y="3027"/>
                    <a:pt x="1198" y="2959"/>
                    <a:pt x="1356" y="2806"/>
                  </a:cubicBezTo>
                  <a:cubicBezTo>
                    <a:pt x="1535" y="2628"/>
                    <a:pt x="1713" y="2432"/>
                    <a:pt x="1856" y="2235"/>
                  </a:cubicBezTo>
                  <a:cubicBezTo>
                    <a:pt x="2106" y="1861"/>
                    <a:pt x="2284" y="1450"/>
                    <a:pt x="2409" y="1004"/>
                  </a:cubicBezTo>
                  <a:cubicBezTo>
                    <a:pt x="2549" y="458"/>
                    <a:pt x="2118" y="0"/>
                    <a:pt x="1625"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1"/>
            <p:cNvSpPr/>
            <p:nvPr/>
          </p:nvSpPr>
          <p:spPr>
            <a:xfrm rot="395019">
              <a:off x="6997463" y="1795336"/>
              <a:ext cx="68929" cy="81619"/>
            </a:xfrm>
            <a:custGeom>
              <a:rect b="b" l="l" r="r" t="t"/>
              <a:pathLst>
                <a:path extrusionOk="0" h="1499" w="1266">
                  <a:moveTo>
                    <a:pt x="804" y="0"/>
                  </a:moveTo>
                  <a:cubicBezTo>
                    <a:pt x="739" y="0"/>
                    <a:pt x="671" y="17"/>
                    <a:pt x="607" y="55"/>
                  </a:cubicBezTo>
                  <a:cubicBezTo>
                    <a:pt x="232" y="287"/>
                    <a:pt x="0" y="680"/>
                    <a:pt x="0" y="1108"/>
                  </a:cubicBezTo>
                  <a:cubicBezTo>
                    <a:pt x="0" y="1341"/>
                    <a:pt x="194" y="1498"/>
                    <a:pt x="397" y="1498"/>
                  </a:cubicBezTo>
                  <a:cubicBezTo>
                    <a:pt x="489" y="1498"/>
                    <a:pt x="582" y="1466"/>
                    <a:pt x="660" y="1393"/>
                  </a:cubicBezTo>
                  <a:cubicBezTo>
                    <a:pt x="767" y="1304"/>
                    <a:pt x="839" y="1215"/>
                    <a:pt x="928" y="1126"/>
                  </a:cubicBezTo>
                  <a:cubicBezTo>
                    <a:pt x="1053" y="930"/>
                    <a:pt x="1142" y="733"/>
                    <a:pt x="1196" y="501"/>
                  </a:cubicBezTo>
                  <a:cubicBezTo>
                    <a:pt x="1266" y="234"/>
                    <a:pt x="1048" y="0"/>
                    <a:pt x="804"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1"/>
            <p:cNvSpPr/>
            <p:nvPr/>
          </p:nvSpPr>
          <p:spPr>
            <a:xfrm rot="395019">
              <a:off x="7122853" y="1538754"/>
              <a:ext cx="115644" cy="271864"/>
            </a:xfrm>
            <a:custGeom>
              <a:rect b="b" l="l" r="r" t="t"/>
              <a:pathLst>
                <a:path extrusionOk="0" h="4993" w="2124">
                  <a:moveTo>
                    <a:pt x="378" y="1"/>
                  </a:moveTo>
                  <a:cubicBezTo>
                    <a:pt x="180" y="1"/>
                    <a:pt x="0" y="266"/>
                    <a:pt x="178" y="458"/>
                  </a:cubicBezTo>
                  <a:cubicBezTo>
                    <a:pt x="1178" y="1600"/>
                    <a:pt x="1570" y="3170"/>
                    <a:pt x="1213" y="4669"/>
                  </a:cubicBezTo>
                  <a:cubicBezTo>
                    <a:pt x="1170" y="4863"/>
                    <a:pt x="1336" y="4993"/>
                    <a:pt x="1490" y="4993"/>
                  </a:cubicBezTo>
                  <a:cubicBezTo>
                    <a:pt x="1590" y="4993"/>
                    <a:pt x="1685" y="4938"/>
                    <a:pt x="1713" y="4811"/>
                  </a:cubicBezTo>
                  <a:cubicBezTo>
                    <a:pt x="2123" y="3134"/>
                    <a:pt x="1677" y="1368"/>
                    <a:pt x="553" y="83"/>
                  </a:cubicBezTo>
                  <a:cubicBezTo>
                    <a:pt x="499" y="25"/>
                    <a:pt x="438" y="1"/>
                    <a:pt x="3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1"/>
            <p:cNvSpPr/>
            <p:nvPr/>
          </p:nvSpPr>
          <p:spPr>
            <a:xfrm rot="395019">
              <a:off x="6967722" y="2007031"/>
              <a:ext cx="270109" cy="83579"/>
            </a:xfrm>
            <a:custGeom>
              <a:rect b="b" l="l" r="r" t="t"/>
              <a:pathLst>
                <a:path extrusionOk="0" h="1535" w="4961">
                  <a:moveTo>
                    <a:pt x="0" y="36"/>
                  </a:moveTo>
                  <a:cubicBezTo>
                    <a:pt x="23" y="82"/>
                    <a:pt x="51" y="123"/>
                    <a:pt x="83" y="161"/>
                  </a:cubicBezTo>
                  <a:lnTo>
                    <a:pt x="83" y="161"/>
                  </a:lnTo>
                  <a:cubicBezTo>
                    <a:pt x="55" y="119"/>
                    <a:pt x="27" y="78"/>
                    <a:pt x="0" y="36"/>
                  </a:cubicBezTo>
                  <a:close/>
                  <a:moveTo>
                    <a:pt x="4657" y="1"/>
                  </a:moveTo>
                  <a:cubicBezTo>
                    <a:pt x="4481" y="1"/>
                    <a:pt x="4293" y="80"/>
                    <a:pt x="4140" y="178"/>
                  </a:cubicBezTo>
                  <a:cubicBezTo>
                    <a:pt x="3890" y="321"/>
                    <a:pt x="3676" y="553"/>
                    <a:pt x="3390" y="589"/>
                  </a:cubicBezTo>
                  <a:cubicBezTo>
                    <a:pt x="3357" y="593"/>
                    <a:pt x="3324" y="595"/>
                    <a:pt x="3291" y="595"/>
                  </a:cubicBezTo>
                  <a:cubicBezTo>
                    <a:pt x="2940" y="595"/>
                    <a:pt x="2625" y="351"/>
                    <a:pt x="2266" y="285"/>
                  </a:cubicBezTo>
                  <a:cubicBezTo>
                    <a:pt x="2184" y="271"/>
                    <a:pt x="2101" y="264"/>
                    <a:pt x="2017" y="264"/>
                  </a:cubicBezTo>
                  <a:cubicBezTo>
                    <a:pt x="1702" y="264"/>
                    <a:pt x="1381" y="354"/>
                    <a:pt x="1071" y="410"/>
                  </a:cubicBezTo>
                  <a:cubicBezTo>
                    <a:pt x="985" y="425"/>
                    <a:pt x="897" y="433"/>
                    <a:pt x="809" y="433"/>
                  </a:cubicBezTo>
                  <a:cubicBezTo>
                    <a:pt x="528" y="433"/>
                    <a:pt x="249" y="353"/>
                    <a:pt x="83" y="161"/>
                  </a:cubicBezTo>
                  <a:lnTo>
                    <a:pt x="83" y="161"/>
                  </a:lnTo>
                  <a:cubicBezTo>
                    <a:pt x="619" y="930"/>
                    <a:pt x="1471" y="1535"/>
                    <a:pt x="2389" y="1535"/>
                  </a:cubicBezTo>
                  <a:cubicBezTo>
                    <a:pt x="2401" y="1535"/>
                    <a:pt x="2414" y="1535"/>
                    <a:pt x="2427" y="1534"/>
                  </a:cubicBezTo>
                  <a:cubicBezTo>
                    <a:pt x="3462" y="1517"/>
                    <a:pt x="4407" y="981"/>
                    <a:pt x="4960" y="107"/>
                  </a:cubicBezTo>
                  <a:cubicBezTo>
                    <a:pt x="4871" y="32"/>
                    <a:pt x="4766" y="1"/>
                    <a:pt x="465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41"/>
          <p:cNvGrpSpPr/>
          <p:nvPr/>
        </p:nvGrpSpPr>
        <p:grpSpPr>
          <a:xfrm>
            <a:off x="8428900" y="4297000"/>
            <a:ext cx="1069500" cy="982775"/>
            <a:chOff x="2371425" y="1495175"/>
            <a:chExt cx="1069500" cy="982775"/>
          </a:xfrm>
        </p:grpSpPr>
        <p:sp>
          <p:nvSpPr>
            <p:cNvPr id="3616" name="Google Shape;3616;p41"/>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7" name="Google Shape;3617;p41"/>
            <p:cNvGrpSpPr/>
            <p:nvPr/>
          </p:nvGrpSpPr>
          <p:grpSpPr>
            <a:xfrm>
              <a:off x="2379150" y="1495175"/>
              <a:ext cx="1061775" cy="982775"/>
              <a:chOff x="2379150" y="1495175"/>
              <a:chExt cx="1061775" cy="982775"/>
            </a:xfrm>
          </p:grpSpPr>
          <p:sp>
            <p:nvSpPr>
              <p:cNvPr id="3618" name="Google Shape;3618;p41"/>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1"/>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1"/>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1"/>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1"/>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1"/>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1"/>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1"/>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1"/>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1"/>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1"/>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1"/>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1"/>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1"/>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32" name="Google Shape;3632;p41"/>
          <p:cNvGrpSpPr/>
          <p:nvPr/>
        </p:nvGrpSpPr>
        <p:grpSpPr>
          <a:xfrm rot="-1109165">
            <a:off x="7687227" y="313966"/>
            <a:ext cx="597947" cy="1334877"/>
            <a:chOff x="4311150" y="3099925"/>
            <a:chExt cx="602650" cy="1345375"/>
          </a:xfrm>
        </p:grpSpPr>
        <p:sp>
          <p:nvSpPr>
            <p:cNvPr id="3633" name="Google Shape;3633;p41"/>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1"/>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5" name="Google Shape;3635;p41"/>
            <p:cNvGrpSpPr/>
            <p:nvPr/>
          </p:nvGrpSpPr>
          <p:grpSpPr>
            <a:xfrm>
              <a:off x="4311150" y="3099925"/>
              <a:ext cx="602200" cy="1342400"/>
              <a:chOff x="4311150" y="3099925"/>
              <a:chExt cx="602200" cy="1342400"/>
            </a:xfrm>
          </p:grpSpPr>
          <p:sp>
            <p:nvSpPr>
              <p:cNvPr id="3636" name="Google Shape;3636;p41"/>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1"/>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1"/>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1"/>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6"/>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1"/>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1"/>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1"/>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1"/>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44" name="Google Shape;3644;p41"/>
          <p:cNvGrpSpPr/>
          <p:nvPr/>
        </p:nvGrpSpPr>
        <p:grpSpPr>
          <a:xfrm rot="1722704">
            <a:off x="209649" y="287074"/>
            <a:ext cx="1010885" cy="890867"/>
            <a:chOff x="674325" y="1440625"/>
            <a:chExt cx="841650" cy="741725"/>
          </a:xfrm>
        </p:grpSpPr>
        <p:sp>
          <p:nvSpPr>
            <p:cNvPr id="3645" name="Google Shape;3645;p41"/>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46" name="Google Shape;3646;p41"/>
            <p:cNvGrpSpPr/>
            <p:nvPr/>
          </p:nvGrpSpPr>
          <p:grpSpPr>
            <a:xfrm>
              <a:off x="674325" y="1440625"/>
              <a:ext cx="841650" cy="741725"/>
              <a:chOff x="674325" y="1440625"/>
              <a:chExt cx="841650" cy="741725"/>
            </a:xfrm>
          </p:grpSpPr>
          <p:sp>
            <p:nvSpPr>
              <p:cNvPr id="3647" name="Google Shape;3647;p41"/>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1"/>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1"/>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1"/>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1"/>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1"/>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1"/>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7" name="Shape 3657"/>
        <p:cNvGrpSpPr/>
        <p:nvPr/>
      </p:nvGrpSpPr>
      <p:grpSpPr>
        <a:xfrm>
          <a:off x="0" y="0"/>
          <a:ext cx="0" cy="0"/>
          <a:chOff x="0" y="0"/>
          <a:chExt cx="0" cy="0"/>
        </a:xfrm>
      </p:grpSpPr>
      <p:sp>
        <p:nvSpPr>
          <p:cNvPr id="3658" name="Google Shape;3658;p42"/>
          <p:cNvSpPr txBox="1"/>
          <p:nvPr>
            <p:ph idx="1" type="subTitle"/>
          </p:nvPr>
        </p:nvSpPr>
        <p:spPr>
          <a:xfrm>
            <a:off x="720000" y="2789638"/>
            <a:ext cx="2336400" cy="46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659" name="Google Shape;3659;p42"/>
          <p:cNvSpPr txBox="1"/>
          <p:nvPr>
            <p:ph idx="2" type="subTitle"/>
          </p:nvPr>
        </p:nvSpPr>
        <p:spPr>
          <a:xfrm>
            <a:off x="720000" y="3162258"/>
            <a:ext cx="2336400" cy="79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in the Solar System</a:t>
            </a:r>
            <a:endParaRPr/>
          </a:p>
        </p:txBody>
      </p:sp>
      <p:sp>
        <p:nvSpPr>
          <p:cNvPr id="3660" name="Google Shape;3660;p42"/>
          <p:cNvSpPr txBox="1"/>
          <p:nvPr>
            <p:ph idx="3" type="subTitle"/>
          </p:nvPr>
        </p:nvSpPr>
        <p:spPr>
          <a:xfrm>
            <a:off x="3403800" y="3162258"/>
            <a:ext cx="2336400" cy="79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661" name="Google Shape;3661;p42"/>
          <p:cNvSpPr txBox="1"/>
          <p:nvPr>
            <p:ph idx="4" type="subTitle"/>
          </p:nvPr>
        </p:nvSpPr>
        <p:spPr>
          <a:xfrm>
            <a:off x="6087600" y="3162258"/>
            <a:ext cx="2336400" cy="799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3662" name="Google Shape;3662;p42"/>
          <p:cNvSpPr txBox="1"/>
          <p:nvPr>
            <p:ph type="title"/>
          </p:nvPr>
        </p:nvSpPr>
        <p:spPr>
          <a:xfrm>
            <a:off x="720000" y="495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best time to </a:t>
            </a:r>
            <a:r>
              <a:rPr lang="en">
                <a:solidFill>
                  <a:schemeClr val="lt1"/>
                </a:solidFill>
              </a:rPr>
              <a:t>have an ice cream</a:t>
            </a:r>
            <a:endParaRPr>
              <a:solidFill>
                <a:schemeClr val="lt1"/>
              </a:solidFill>
            </a:endParaRPr>
          </a:p>
        </p:txBody>
      </p:sp>
      <p:sp>
        <p:nvSpPr>
          <p:cNvPr id="3663" name="Google Shape;3663;p42"/>
          <p:cNvSpPr txBox="1"/>
          <p:nvPr>
            <p:ph idx="5" type="subTitle"/>
          </p:nvPr>
        </p:nvSpPr>
        <p:spPr>
          <a:xfrm>
            <a:off x="3403800" y="2789638"/>
            <a:ext cx="2336400" cy="46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664" name="Google Shape;3664;p42"/>
          <p:cNvSpPr txBox="1"/>
          <p:nvPr>
            <p:ph idx="6" type="subTitle"/>
          </p:nvPr>
        </p:nvSpPr>
        <p:spPr>
          <a:xfrm>
            <a:off x="6087600" y="2789638"/>
            <a:ext cx="2336400" cy="46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3665" name="Google Shape;3665;p42"/>
          <p:cNvGrpSpPr/>
          <p:nvPr/>
        </p:nvGrpSpPr>
        <p:grpSpPr>
          <a:xfrm flipH="1">
            <a:off x="1658556" y="1628380"/>
            <a:ext cx="459288" cy="945701"/>
            <a:chOff x="3197975" y="3055775"/>
            <a:chExt cx="633675" cy="1304775"/>
          </a:xfrm>
        </p:grpSpPr>
        <p:sp>
          <p:nvSpPr>
            <p:cNvPr id="3666" name="Google Shape;3666;p42"/>
            <p:cNvSpPr/>
            <p:nvPr/>
          </p:nvSpPr>
          <p:spPr>
            <a:xfrm>
              <a:off x="3460050" y="4010375"/>
              <a:ext cx="110200" cy="350175"/>
            </a:xfrm>
            <a:custGeom>
              <a:rect b="b" l="l" r="r" t="t"/>
              <a:pathLst>
                <a:path extrusionOk="0" h="14007" w="4408">
                  <a:moveTo>
                    <a:pt x="90" y="0"/>
                  </a:moveTo>
                  <a:lnTo>
                    <a:pt x="72" y="1981"/>
                  </a:lnTo>
                  <a:lnTo>
                    <a:pt x="1" y="11901"/>
                  </a:lnTo>
                  <a:cubicBezTo>
                    <a:pt x="19" y="13061"/>
                    <a:pt x="964" y="14007"/>
                    <a:pt x="2142" y="14007"/>
                  </a:cubicBezTo>
                  <a:cubicBezTo>
                    <a:pt x="2153" y="14007"/>
                    <a:pt x="2164" y="14007"/>
                    <a:pt x="2175" y="14007"/>
                  </a:cubicBezTo>
                  <a:cubicBezTo>
                    <a:pt x="3320" y="14007"/>
                    <a:pt x="4266" y="13086"/>
                    <a:pt x="4319" y="11937"/>
                  </a:cubicBezTo>
                  <a:lnTo>
                    <a:pt x="4390" y="2016"/>
                  </a:lnTo>
                  <a:lnTo>
                    <a:pt x="4408"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2"/>
            <p:cNvSpPr/>
            <p:nvPr/>
          </p:nvSpPr>
          <p:spPr>
            <a:xfrm>
              <a:off x="3197975" y="3055775"/>
              <a:ext cx="632550" cy="954600"/>
            </a:xfrm>
            <a:custGeom>
              <a:rect b="b" l="l" r="r" t="t"/>
              <a:pathLst>
                <a:path extrusionOk="0" h="38184" w="25302">
                  <a:moveTo>
                    <a:pt x="12651" y="0"/>
                  </a:moveTo>
                  <a:cubicBezTo>
                    <a:pt x="12437" y="0"/>
                    <a:pt x="12241" y="0"/>
                    <a:pt x="12044" y="18"/>
                  </a:cubicBezTo>
                  <a:lnTo>
                    <a:pt x="11741" y="36"/>
                  </a:lnTo>
                  <a:lnTo>
                    <a:pt x="11491" y="54"/>
                  </a:lnTo>
                  <a:cubicBezTo>
                    <a:pt x="11366" y="71"/>
                    <a:pt x="11224" y="89"/>
                    <a:pt x="11099" y="107"/>
                  </a:cubicBezTo>
                  <a:lnTo>
                    <a:pt x="11009" y="107"/>
                  </a:lnTo>
                  <a:cubicBezTo>
                    <a:pt x="4711" y="928"/>
                    <a:pt x="0" y="6281"/>
                    <a:pt x="0" y="12633"/>
                  </a:cubicBezTo>
                  <a:lnTo>
                    <a:pt x="0" y="34115"/>
                  </a:lnTo>
                  <a:cubicBezTo>
                    <a:pt x="0" y="34311"/>
                    <a:pt x="0" y="34508"/>
                    <a:pt x="36" y="34686"/>
                  </a:cubicBezTo>
                  <a:cubicBezTo>
                    <a:pt x="54" y="34829"/>
                    <a:pt x="72" y="34972"/>
                    <a:pt x="90" y="35096"/>
                  </a:cubicBezTo>
                  <a:lnTo>
                    <a:pt x="108" y="35096"/>
                  </a:lnTo>
                  <a:cubicBezTo>
                    <a:pt x="232" y="35560"/>
                    <a:pt x="411" y="35989"/>
                    <a:pt x="661" y="36363"/>
                  </a:cubicBezTo>
                  <a:lnTo>
                    <a:pt x="607" y="36363"/>
                  </a:lnTo>
                  <a:cubicBezTo>
                    <a:pt x="1303" y="37487"/>
                    <a:pt x="2534" y="38183"/>
                    <a:pt x="3855" y="38183"/>
                  </a:cubicBezTo>
                  <a:lnTo>
                    <a:pt x="21412" y="38183"/>
                  </a:lnTo>
                  <a:cubicBezTo>
                    <a:pt x="21804" y="38183"/>
                    <a:pt x="22197" y="38130"/>
                    <a:pt x="22571" y="38005"/>
                  </a:cubicBezTo>
                  <a:lnTo>
                    <a:pt x="22679" y="37969"/>
                  </a:lnTo>
                  <a:cubicBezTo>
                    <a:pt x="22750" y="37933"/>
                    <a:pt x="22839" y="37916"/>
                    <a:pt x="22910" y="37880"/>
                  </a:cubicBezTo>
                  <a:cubicBezTo>
                    <a:pt x="24356" y="37273"/>
                    <a:pt x="25301" y="35864"/>
                    <a:pt x="25301" y="34294"/>
                  </a:cubicBezTo>
                  <a:lnTo>
                    <a:pt x="25301" y="12633"/>
                  </a:lnTo>
                  <a:cubicBezTo>
                    <a:pt x="25301" y="6084"/>
                    <a:pt x="20305" y="625"/>
                    <a:pt x="13775" y="54"/>
                  </a:cubicBezTo>
                  <a:lnTo>
                    <a:pt x="13650" y="54"/>
                  </a:lnTo>
                  <a:cubicBezTo>
                    <a:pt x="13507" y="36"/>
                    <a:pt x="13382" y="36"/>
                    <a:pt x="13240" y="18"/>
                  </a:cubicBezTo>
                  <a:cubicBezTo>
                    <a:pt x="13043" y="18"/>
                    <a:pt x="12847" y="0"/>
                    <a:pt x="1265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8" name="Google Shape;3668;p42"/>
            <p:cNvGrpSpPr/>
            <p:nvPr/>
          </p:nvGrpSpPr>
          <p:grpSpPr>
            <a:xfrm>
              <a:off x="3198650" y="3055775"/>
              <a:ext cx="633000" cy="1304750"/>
              <a:chOff x="3198650" y="3055775"/>
              <a:chExt cx="633000" cy="1304750"/>
            </a:xfrm>
          </p:grpSpPr>
          <p:sp>
            <p:nvSpPr>
              <p:cNvPr id="3669" name="Google Shape;3669;p42"/>
              <p:cNvSpPr/>
              <p:nvPr/>
            </p:nvSpPr>
            <p:spPr>
              <a:xfrm>
                <a:off x="3460050" y="4008575"/>
                <a:ext cx="110650" cy="351950"/>
              </a:xfrm>
              <a:custGeom>
                <a:rect b="b" l="l" r="r" t="t"/>
                <a:pathLst>
                  <a:path extrusionOk="0" h="14078" w="4426">
                    <a:moveTo>
                      <a:pt x="108" y="0"/>
                    </a:moveTo>
                    <a:lnTo>
                      <a:pt x="19" y="11901"/>
                    </a:lnTo>
                    <a:cubicBezTo>
                      <a:pt x="1" y="13097"/>
                      <a:pt x="964" y="14060"/>
                      <a:pt x="2160" y="14078"/>
                    </a:cubicBezTo>
                    <a:cubicBezTo>
                      <a:pt x="3337" y="14078"/>
                      <a:pt x="4319" y="13132"/>
                      <a:pt x="4337" y="11937"/>
                    </a:cubicBezTo>
                    <a:lnTo>
                      <a:pt x="4426"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2"/>
              <p:cNvSpPr/>
              <p:nvPr/>
            </p:nvSpPr>
            <p:spPr>
              <a:xfrm>
                <a:off x="3462300" y="4008575"/>
                <a:ext cx="108400" cy="49975"/>
              </a:xfrm>
              <a:custGeom>
                <a:rect b="b" l="l" r="r" t="t"/>
                <a:pathLst>
                  <a:path extrusionOk="0" h="1999" w="4336">
                    <a:moveTo>
                      <a:pt x="18" y="0"/>
                    </a:moveTo>
                    <a:lnTo>
                      <a:pt x="0" y="1981"/>
                    </a:lnTo>
                    <a:lnTo>
                      <a:pt x="4318" y="1998"/>
                    </a:lnTo>
                    <a:lnTo>
                      <a:pt x="4336" y="18"/>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2"/>
              <p:cNvSpPr/>
              <p:nvPr/>
            </p:nvSpPr>
            <p:spPr>
              <a:xfrm>
                <a:off x="3479675" y="4083625"/>
                <a:ext cx="25900" cy="240100"/>
              </a:xfrm>
              <a:custGeom>
                <a:rect b="b" l="l" r="r" t="t"/>
                <a:pathLst>
                  <a:path extrusionOk="0" h="9604" w="1036">
                    <a:moveTo>
                      <a:pt x="403" y="0"/>
                    </a:moveTo>
                    <a:cubicBezTo>
                      <a:pt x="233" y="0"/>
                      <a:pt x="72" y="131"/>
                      <a:pt x="72" y="335"/>
                    </a:cubicBezTo>
                    <a:lnTo>
                      <a:pt x="1" y="8542"/>
                    </a:lnTo>
                    <a:cubicBezTo>
                      <a:pt x="1" y="8899"/>
                      <a:pt x="144" y="9238"/>
                      <a:pt x="376" y="9506"/>
                    </a:cubicBezTo>
                    <a:cubicBezTo>
                      <a:pt x="449" y="9574"/>
                      <a:pt x="535" y="9604"/>
                      <a:pt x="618" y="9604"/>
                    </a:cubicBezTo>
                    <a:cubicBezTo>
                      <a:pt x="798" y="9604"/>
                      <a:pt x="965" y="9463"/>
                      <a:pt x="965" y="9256"/>
                    </a:cubicBezTo>
                    <a:lnTo>
                      <a:pt x="1036" y="1031"/>
                    </a:lnTo>
                    <a:cubicBezTo>
                      <a:pt x="1036" y="674"/>
                      <a:pt x="893" y="335"/>
                      <a:pt x="643" y="103"/>
                    </a:cubicBezTo>
                    <a:cubicBezTo>
                      <a:pt x="573" y="32"/>
                      <a:pt x="487" y="0"/>
                      <a:pt x="40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2"/>
              <p:cNvSpPr/>
              <p:nvPr/>
            </p:nvSpPr>
            <p:spPr>
              <a:xfrm>
                <a:off x="3198650" y="3055775"/>
                <a:ext cx="633000" cy="954600"/>
              </a:xfrm>
              <a:custGeom>
                <a:rect b="b" l="l" r="r" t="t"/>
                <a:pathLst>
                  <a:path extrusionOk="0" h="38184" w="25320">
                    <a:moveTo>
                      <a:pt x="12615" y="0"/>
                    </a:moveTo>
                    <a:cubicBezTo>
                      <a:pt x="5657" y="0"/>
                      <a:pt x="1" y="5656"/>
                      <a:pt x="1" y="12615"/>
                    </a:cubicBezTo>
                    <a:lnTo>
                      <a:pt x="1" y="34115"/>
                    </a:lnTo>
                    <a:cubicBezTo>
                      <a:pt x="1" y="36363"/>
                      <a:pt x="1821" y="38183"/>
                      <a:pt x="4069" y="38183"/>
                    </a:cubicBezTo>
                    <a:lnTo>
                      <a:pt x="21430" y="38183"/>
                    </a:lnTo>
                    <a:cubicBezTo>
                      <a:pt x="23571" y="38183"/>
                      <a:pt x="25319" y="36453"/>
                      <a:pt x="25319" y="34294"/>
                    </a:cubicBezTo>
                    <a:lnTo>
                      <a:pt x="25319" y="12633"/>
                    </a:lnTo>
                    <a:cubicBezTo>
                      <a:pt x="25319" y="5656"/>
                      <a:pt x="19663" y="0"/>
                      <a:pt x="126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2"/>
              <p:cNvSpPr/>
              <p:nvPr/>
            </p:nvSpPr>
            <p:spPr>
              <a:xfrm>
                <a:off x="3213825" y="3889450"/>
                <a:ext cx="616475" cy="120925"/>
              </a:xfrm>
              <a:custGeom>
                <a:rect b="b" l="l" r="r" t="t"/>
                <a:pathLst>
                  <a:path extrusionOk="0" h="4837" w="24659">
                    <a:moveTo>
                      <a:pt x="24659" y="1"/>
                    </a:moveTo>
                    <a:cubicBezTo>
                      <a:pt x="16540" y="1732"/>
                      <a:pt x="8297" y="2749"/>
                      <a:pt x="0" y="3016"/>
                    </a:cubicBezTo>
                    <a:cubicBezTo>
                      <a:pt x="696" y="4140"/>
                      <a:pt x="1927" y="4836"/>
                      <a:pt x="3248" y="4836"/>
                    </a:cubicBezTo>
                    <a:lnTo>
                      <a:pt x="20805" y="4836"/>
                    </a:lnTo>
                    <a:cubicBezTo>
                      <a:pt x="22928" y="4836"/>
                      <a:pt x="24641" y="3123"/>
                      <a:pt x="24659" y="1000"/>
                    </a:cubicBezTo>
                    <a:lnTo>
                      <a:pt x="2465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2"/>
              <p:cNvSpPr/>
              <p:nvPr/>
            </p:nvSpPr>
            <p:spPr>
              <a:xfrm>
                <a:off x="3200000" y="3309125"/>
                <a:ext cx="630750" cy="209675"/>
              </a:xfrm>
              <a:custGeom>
                <a:rect b="b" l="l" r="r" t="t"/>
                <a:pathLst>
                  <a:path extrusionOk="0" h="8387" w="25230">
                    <a:moveTo>
                      <a:pt x="24980" y="1"/>
                    </a:moveTo>
                    <a:cubicBezTo>
                      <a:pt x="17424" y="2564"/>
                      <a:pt x="9506" y="3853"/>
                      <a:pt x="1551" y="3853"/>
                    </a:cubicBezTo>
                    <a:cubicBezTo>
                      <a:pt x="1034" y="3853"/>
                      <a:pt x="517" y="3848"/>
                      <a:pt x="0" y="3837"/>
                    </a:cubicBezTo>
                    <a:lnTo>
                      <a:pt x="0" y="6049"/>
                    </a:lnTo>
                    <a:cubicBezTo>
                      <a:pt x="8440" y="6353"/>
                      <a:pt x="16861" y="7138"/>
                      <a:pt x="25230" y="8387"/>
                    </a:cubicBezTo>
                    <a:lnTo>
                      <a:pt x="25230" y="2481"/>
                    </a:lnTo>
                    <a:cubicBezTo>
                      <a:pt x="25230" y="1642"/>
                      <a:pt x="25140" y="821"/>
                      <a:pt x="24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2"/>
              <p:cNvSpPr/>
              <p:nvPr/>
            </p:nvSpPr>
            <p:spPr>
              <a:xfrm>
                <a:off x="3199550" y="3492025"/>
                <a:ext cx="630750" cy="160250"/>
              </a:xfrm>
              <a:custGeom>
                <a:rect b="b" l="l" r="r" t="t"/>
                <a:pathLst>
                  <a:path extrusionOk="0" h="6410" w="25230">
                    <a:moveTo>
                      <a:pt x="0" y="0"/>
                    </a:moveTo>
                    <a:lnTo>
                      <a:pt x="0" y="6316"/>
                    </a:lnTo>
                    <a:cubicBezTo>
                      <a:pt x="1548" y="6379"/>
                      <a:pt x="3096" y="6410"/>
                      <a:pt x="4643" y="6410"/>
                    </a:cubicBezTo>
                    <a:cubicBezTo>
                      <a:pt x="11537" y="6410"/>
                      <a:pt x="18425" y="5795"/>
                      <a:pt x="25230" y="4586"/>
                    </a:cubicBezTo>
                    <a:lnTo>
                      <a:pt x="25230" y="2373"/>
                    </a:lnTo>
                    <a:cubicBezTo>
                      <a:pt x="16862" y="1106"/>
                      <a:pt x="8440" y="303"/>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2"/>
              <p:cNvSpPr/>
              <p:nvPr/>
            </p:nvSpPr>
            <p:spPr>
              <a:xfrm>
                <a:off x="3199550" y="3639225"/>
                <a:ext cx="630750" cy="120900"/>
              </a:xfrm>
              <a:custGeom>
                <a:rect b="b" l="l" r="r" t="t"/>
                <a:pathLst>
                  <a:path extrusionOk="0" h="4836" w="25230">
                    <a:moveTo>
                      <a:pt x="25230" y="0"/>
                    </a:moveTo>
                    <a:cubicBezTo>
                      <a:pt x="18452" y="1190"/>
                      <a:pt x="11592" y="1790"/>
                      <a:pt x="4726" y="1790"/>
                    </a:cubicBezTo>
                    <a:cubicBezTo>
                      <a:pt x="3151" y="1790"/>
                      <a:pt x="1575" y="1759"/>
                      <a:pt x="0" y="1695"/>
                    </a:cubicBezTo>
                    <a:lnTo>
                      <a:pt x="0" y="3462"/>
                    </a:lnTo>
                    <a:cubicBezTo>
                      <a:pt x="2251" y="3323"/>
                      <a:pt x="4505" y="3254"/>
                      <a:pt x="6759" y="3254"/>
                    </a:cubicBezTo>
                    <a:cubicBezTo>
                      <a:pt x="12941" y="3254"/>
                      <a:pt x="19124" y="3776"/>
                      <a:pt x="25230" y="4836"/>
                    </a:cubicBezTo>
                    <a:lnTo>
                      <a:pt x="252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2"/>
              <p:cNvSpPr/>
              <p:nvPr/>
            </p:nvSpPr>
            <p:spPr>
              <a:xfrm>
                <a:off x="3212475" y="3055775"/>
                <a:ext cx="500075" cy="225725"/>
              </a:xfrm>
              <a:custGeom>
                <a:rect b="b" l="l" r="r" t="t"/>
                <a:pathLst>
                  <a:path extrusionOk="0" h="9029" w="20003">
                    <a:moveTo>
                      <a:pt x="12116" y="0"/>
                    </a:moveTo>
                    <a:cubicBezTo>
                      <a:pt x="6513" y="0"/>
                      <a:pt x="1589" y="3658"/>
                      <a:pt x="1" y="9028"/>
                    </a:cubicBezTo>
                    <a:cubicBezTo>
                      <a:pt x="6977" y="8118"/>
                      <a:pt x="13757" y="6013"/>
                      <a:pt x="20002" y="2783"/>
                    </a:cubicBezTo>
                    <a:cubicBezTo>
                      <a:pt x="17772" y="981"/>
                      <a:pt x="14989" y="0"/>
                      <a:pt x="121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2"/>
              <p:cNvSpPr/>
              <p:nvPr/>
            </p:nvSpPr>
            <p:spPr>
              <a:xfrm>
                <a:off x="3199550" y="3148100"/>
                <a:ext cx="616925" cy="225250"/>
              </a:xfrm>
              <a:custGeom>
                <a:rect b="b" l="l" r="r" t="t"/>
                <a:pathLst>
                  <a:path extrusionOk="0" h="9010" w="24677">
                    <a:moveTo>
                      <a:pt x="21536" y="0"/>
                    </a:moveTo>
                    <a:cubicBezTo>
                      <a:pt x="14881" y="3480"/>
                      <a:pt x="7655" y="5728"/>
                      <a:pt x="214" y="6638"/>
                    </a:cubicBezTo>
                    <a:cubicBezTo>
                      <a:pt x="72" y="7387"/>
                      <a:pt x="0" y="8155"/>
                      <a:pt x="0" y="8904"/>
                    </a:cubicBezTo>
                    <a:lnTo>
                      <a:pt x="0" y="8993"/>
                    </a:lnTo>
                    <a:cubicBezTo>
                      <a:pt x="512" y="9004"/>
                      <a:pt x="1024" y="9009"/>
                      <a:pt x="1536" y="9009"/>
                    </a:cubicBezTo>
                    <a:cubicBezTo>
                      <a:pt x="9404" y="9009"/>
                      <a:pt x="17221" y="7722"/>
                      <a:pt x="24677" y="5193"/>
                    </a:cubicBezTo>
                    <a:cubicBezTo>
                      <a:pt x="24070" y="3230"/>
                      <a:pt x="23000" y="1446"/>
                      <a:pt x="215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2"/>
              <p:cNvSpPr/>
              <p:nvPr/>
            </p:nvSpPr>
            <p:spPr>
              <a:xfrm>
                <a:off x="3199550" y="3752475"/>
                <a:ext cx="630750" cy="180725"/>
              </a:xfrm>
              <a:custGeom>
                <a:rect b="b" l="l" r="r" t="t"/>
                <a:pathLst>
                  <a:path extrusionOk="0" h="7229" w="25230">
                    <a:moveTo>
                      <a:pt x="6792" y="1"/>
                    </a:moveTo>
                    <a:cubicBezTo>
                      <a:pt x="4527" y="1"/>
                      <a:pt x="2262" y="73"/>
                      <a:pt x="0" y="216"/>
                    </a:cubicBezTo>
                    <a:lnTo>
                      <a:pt x="0" y="6479"/>
                    </a:lnTo>
                    <a:cubicBezTo>
                      <a:pt x="0" y="6729"/>
                      <a:pt x="18" y="6979"/>
                      <a:pt x="72" y="7228"/>
                    </a:cubicBezTo>
                    <a:cubicBezTo>
                      <a:pt x="8529" y="6997"/>
                      <a:pt x="16951" y="5962"/>
                      <a:pt x="25230" y="4177"/>
                    </a:cubicBezTo>
                    <a:lnTo>
                      <a:pt x="25230" y="1590"/>
                    </a:lnTo>
                    <a:cubicBezTo>
                      <a:pt x="19135" y="533"/>
                      <a:pt x="12963" y="1"/>
                      <a:pt x="67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2"/>
              <p:cNvSpPr/>
              <p:nvPr/>
            </p:nvSpPr>
            <p:spPr>
              <a:xfrm>
                <a:off x="3310625" y="3461675"/>
                <a:ext cx="148550" cy="417550"/>
              </a:xfrm>
              <a:custGeom>
                <a:rect b="b" l="l" r="r" t="t"/>
                <a:pathLst>
                  <a:path extrusionOk="0" h="16702" w="5942">
                    <a:moveTo>
                      <a:pt x="4015" y="1"/>
                    </a:moveTo>
                    <a:lnTo>
                      <a:pt x="1820" y="19"/>
                    </a:lnTo>
                    <a:cubicBezTo>
                      <a:pt x="821" y="19"/>
                      <a:pt x="0" y="857"/>
                      <a:pt x="18" y="1856"/>
                    </a:cubicBezTo>
                    <a:lnTo>
                      <a:pt x="107" y="15024"/>
                    </a:lnTo>
                    <a:cubicBezTo>
                      <a:pt x="107" y="15952"/>
                      <a:pt x="874" y="16702"/>
                      <a:pt x="1802" y="16702"/>
                    </a:cubicBezTo>
                    <a:lnTo>
                      <a:pt x="3194" y="16702"/>
                    </a:lnTo>
                    <a:cubicBezTo>
                      <a:pt x="4728" y="16684"/>
                      <a:pt x="5942" y="15435"/>
                      <a:pt x="5942" y="13918"/>
                    </a:cubicBezTo>
                    <a:lnTo>
                      <a:pt x="5853" y="1821"/>
                    </a:lnTo>
                    <a:cubicBezTo>
                      <a:pt x="5835" y="804"/>
                      <a:pt x="5014" y="1"/>
                      <a:pt x="4015"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2"/>
              <p:cNvSpPr/>
              <p:nvPr/>
            </p:nvSpPr>
            <p:spPr>
              <a:xfrm>
                <a:off x="3295900" y="3208500"/>
                <a:ext cx="146775" cy="194325"/>
              </a:xfrm>
              <a:custGeom>
                <a:rect b="b" l="l" r="r" t="t"/>
                <a:pathLst>
                  <a:path extrusionOk="0" h="7773" w="5871">
                    <a:moveTo>
                      <a:pt x="3578" y="0"/>
                    </a:moveTo>
                    <a:cubicBezTo>
                      <a:pt x="2995" y="0"/>
                      <a:pt x="2404" y="230"/>
                      <a:pt x="1945" y="743"/>
                    </a:cubicBezTo>
                    <a:cubicBezTo>
                      <a:pt x="696" y="2152"/>
                      <a:pt x="0" y="3972"/>
                      <a:pt x="18" y="5863"/>
                    </a:cubicBezTo>
                    <a:cubicBezTo>
                      <a:pt x="18" y="6934"/>
                      <a:pt x="892" y="7773"/>
                      <a:pt x="1963" y="7773"/>
                    </a:cubicBezTo>
                    <a:lnTo>
                      <a:pt x="3944" y="7755"/>
                    </a:lnTo>
                    <a:cubicBezTo>
                      <a:pt x="5014" y="7755"/>
                      <a:pt x="5871" y="6880"/>
                      <a:pt x="5853" y="5828"/>
                    </a:cubicBezTo>
                    <a:lnTo>
                      <a:pt x="5835" y="2224"/>
                    </a:lnTo>
                    <a:cubicBezTo>
                      <a:pt x="5823" y="878"/>
                      <a:pt x="4717" y="0"/>
                      <a:pt x="357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2" name="Google Shape;3682;p42"/>
          <p:cNvGrpSpPr/>
          <p:nvPr/>
        </p:nvGrpSpPr>
        <p:grpSpPr>
          <a:xfrm>
            <a:off x="380927" y="3817545"/>
            <a:ext cx="459302" cy="1244247"/>
            <a:chOff x="5504825" y="1499000"/>
            <a:chExt cx="512100" cy="1387275"/>
          </a:xfrm>
        </p:grpSpPr>
        <p:sp>
          <p:nvSpPr>
            <p:cNvPr id="3683" name="Google Shape;3683;p42"/>
            <p:cNvSpPr/>
            <p:nvPr/>
          </p:nvSpPr>
          <p:spPr>
            <a:xfrm>
              <a:off x="5504825" y="1499000"/>
              <a:ext cx="512100" cy="1387275"/>
            </a:xfrm>
            <a:custGeom>
              <a:rect b="b" l="l" r="r" t="t"/>
              <a:pathLst>
                <a:path extrusionOk="0" h="55491" w="20484">
                  <a:moveTo>
                    <a:pt x="4250" y="0"/>
                  </a:moveTo>
                  <a:cubicBezTo>
                    <a:pt x="2034" y="0"/>
                    <a:pt x="232" y="1796"/>
                    <a:pt x="214" y="4015"/>
                  </a:cubicBezTo>
                  <a:lnTo>
                    <a:pt x="161" y="11205"/>
                  </a:lnTo>
                  <a:lnTo>
                    <a:pt x="72" y="22928"/>
                  </a:lnTo>
                  <a:lnTo>
                    <a:pt x="0" y="34294"/>
                  </a:lnTo>
                  <a:cubicBezTo>
                    <a:pt x="0" y="34401"/>
                    <a:pt x="0" y="34526"/>
                    <a:pt x="18" y="34651"/>
                  </a:cubicBezTo>
                  <a:cubicBezTo>
                    <a:pt x="196" y="36738"/>
                    <a:pt x="1909" y="38344"/>
                    <a:pt x="3997" y="38362"/>
                  </a:cubicBezTo>
                  <a:lnTo>
                    <a:pt x="7922" y="38380"/>
                  </a:lnTo>
                  <a:lnTo>
                    <a:pt x="7869" y="44821"/>
                  </a:lnTo>
                  <a:cubicBezTo>
                    <a:pt x="7887" y="46052"/>
                    <a:pt x="7583" y="47283"/>
                    <a:pt x="7030" y="48389"/>
                  </a:cubicBezTo>
                  <a:cubicBezTo>
                    <a:pt x="6638" y="49157"/>
                    <a:pt x="6424" y="50013"/>
                    <a:pt x="6424" y="50887"/>
                  </a:cubicBezTo>
                  <a:cubicBezTo>
                    <a:pt x="6406" y="53421"/>
                    <a:pt x="7976" y="55473"/>
                    <a:pt x="9974" y="55491"/>
                  </a:cubicBezTo>
                  <a:cubicBezTo>
                    <a:pt x="9983" y="55491"/>
                    <a:pt x="9991" y="55491"/>
                    <a:pt x="10000" y="55491"/>
                  </a:cubicBezTo>
                  <a:cubicBezTo>
                    <a:pt x="11969" y="55491"/>
                    <a:pt x="13578" y="53464"/>
                    <a:pt x="13596" y="50941"/>
                  </a:cubicBezTo>
                  <a:cubicBezTo>
                    <a:pt x="13596" y="50067"/>
                    <a:pt x="13418" y="49210"/>
                    <a:pt x="13025" y="48425"/>
                  </a:cubicBezTo>
                  <a:cubicBezTo>
                    <a:pt x="12472" y="47319"/>
                    <a:pt x="12205" y="46088"/>
                    <a:pt x="12222" y="44839"/>
                  </a:cubicBezTo>
                  <a:lnTo>
                    <a:pt x="12276" y="38415"/>
                  </a:lnTo>
                  <a:lnTo>
                    <a:pt x="16201" y="38433"/>
                  </a:lnTo>
                  <a:cubicBezTo>
                    <a:pt x="16212" y="38433"/>
                    <a:pt x="16223" y="38433"/>
                    <a:pt x="16234" y="38433"/>
                  </a:cubicBezTo>
                  <a:cubicBezTo>
                    <a:pt x="18449" y="38433"/>
                    <a:pt x="20252" y="36638"/>
                    <a:pt x="20252" y="34419"/>
                  </a:cubicBezTo>
                  <a:lnTo>
                    <a:pt x="20323" y="25051"/>
                  </a:lnTo>
                  <a:lnTo>
                    <a:pt x="20412" y="13329"/>
                  </a:lnTo>
                  <a:lnTo>
                    <a:pt x="20484" y="4158"/>
                  </a:lnTo>
                  <a:cubicBezTo>
                    <a:pt x="20484" y="1927"/>
                    <a:pt x="18699" y="107"/>
                    <a:pt x="16469" y="90"/>
                  </a:cubicBezTo>
                  <a:lnTo>
                    <a:pt x="4282" y="0"/>
                  </a:lnTo>
                  <a:cubicBezTo>
                    <a:pt x="4271" y="0"/>
                    <a:pt x="4260" y="0"/>
                    <a:pt x="4250"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4" name="Google Shape;3684;p42"/>
            <p:cNvGrpSpPr/>
            <p:nvPr/>
          </p:nvGrpSpPr>
          <p:grpSpPr>
            <a:xfrm>
              <a:off x="5504825" y="1499450"/>
              <a:ext cx="512100" cy="1386825"/>
              <a:chOff x="5504825" y="1499450"/>
              <a:chExt cx="512100" cy="1386825"/>
            </a:xfrm>
          </p:grpSpPr>
          <p:sp>
            <p:nvSpPr>
              <p:cNvPr id="3685" name="Google Shape;3685;p42"/>
              <p:cNvSpPr/>
              <p:nvPr/>
            </p:nvSpPr>
            <p:spPr>
              <a:xfrm>
                <a:off x="5664950" y="2458475"/>
                <a:ext cx="179800" cy="427800"/>
              </a:xfrm>
              <a:custGeom>
                <a:rect b="b" l="l" r="r" t="t"/>
                <a:pathLst>
                  <a:path extrusionOk="0" h="17112" w="7192">
                    <a:moveTo>
                      <a:pt x="1517" y="1"/>
                    </a:moveTo>
                    <a:lnTo>
                      <a:pt x="1464" y="6442"/>
                    </a:lnTo>
                    <a:cubicBezTo>
                      <a:pt x="1482" y="7673"/>
                      <a:pt x="1178" y="8904"/>
                      <a:pt x="625" y="10010"/>
                    </a:cubicBezTo>
                    <a:cubicBezTo>
                      <a:pt x="233" y="10778"/>
                      <a:pt x="19" y="11634"/>
                      <a:pt x="19" y="12508"/>
                    </a:cubicBezTo>
                    <a:cubicBezTo>
                      <a:pt x="1" y="15042"/>
                      <a:pt x="1571" y="17094"/>
                      <a:pt x="3569" y="17112"/>
                    </a:cubicBezTo>
                    <a:cubicBezTo>
                      <a:pt x="3578" y="17112"/>
                      <a:pt x="3586" y="17112"/>
                      <a:pt x="3595" y="17112"/>
                    </a:cubicBezTo>
                    <a:cubicBezTo>
                      <a:pt x="5564" y="17112"/>
                      <a:pt x="7173" y="15085"/>
                      <a:pt x="7191" y="12562"/>
                    </a:cubicBezTo>
                    <a:cubicBezTo>
                      <a:pt x="7191" y="11688"/>
                      <a:pt x="7013" y="10831"/>
                      <a:pt x="6620" y="10046"/>
                    </a:cubicBezTo>
                    <a:cubicBezTo>
                      <a:pt x="6067" y="8940"/>
                      <a:pt x="5800" y="7709"/>
                      <a:pt x="5817" y="6478"/>
                    </a:cubicBezTo>
                    <a:lnTo>
                      <a:pt x="5871" y="36"/>
                    </a:lnTo>
                    <a:lnTo>
                      <a:pt x="151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2"/>
              <p:cNvSpPr/>
              <p:nvPr/>
            </p:nvSpPr>
            <p:spPr>
              <a:xfrm>
                <a:off x="5702425" y="2458475"/>
                <a:ext cx="109300" cy="54000"/>
              </a:xfrm>
              <a:custGeom>
                <a:rect b="b" l="l" r="r" t="t"/>
                <a:pathLst>
                  <a:path extrusionOk="0" h="2160" w="4372">
                    <a:moveTo>
                      <a:pt x="18" y="1"/>
                    </a:moveTo>
                    <a:lnTo>
                      <a:pt x="0" y="2124"/>
                    </a:lnTo>
                    <a:lnTo>
                      <a:pt x="4354" y="2160"/>
                    </a:lnTo>
                    <a:lnTo>
                      <a:pt x="4372" y="36"/>
                    </a:lnTo>
                    <a:lnTo>
                      <a:pt x="18"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2"/>
              <p:cNvSpPr/>
              <p:nvPr/>
            </p:nvSpPr>
            <p:spPr>
              <a:xfrm>
                <a:off x="5693950" y="2717550"/>
                <a:ext cx="58700" cy="138025"/>
              </a:xfrm>
              <a:custGeom>
                <a:rect b="b" l="l" r="r" t="t"/>
                <a:pathLst>
                  <a:path extrusionOk="0" h="5521" w="2348">
                    <a:moveTo>
                      <a:pt x="776" y="1"/>
                    </a:moveTo>
                    <a:cubicBezTo>
                      <a:pt x="663" y="1"/>
                      <a:pt x="548" y="60"/>
                      <a:pt x="482" y="183"/>
                    </a:cubicBezTo>
                    <a:cubicBezTo>
                      <a:pt x="179" y="789"/>
                      <a:pt x="0" y="1467"/>
                      <a:pt x="18" y="2163"/>
                    </a:cubicBezTo>
                    <a:cubicBezTo>
                      <a:pt x="18" y="3751"/>
                      <a:pt x="803" y="5143"/>
                      <a:pt x="1874" y="5500"/>
                    </a:cubicBezTo>
                    <a:cubicBezTo>
                      <a:pt x="1911" y="5514"/>
                      <a:pt x="1948" y="5521"/>
                      <a:pt x="1985" y="5521"/>
                    </a:cubicBezTo>
                    <a:cubicBezTo>
                      <a:pt x="2178" y="5521"/>
                      <a:pt x="2347" y="5338"/>
                      <a:pt x="2302" y="5143"/>
                    </a:cubicBezTo>
                    <a:cubicBezTo>
                      <a:pt x="1963" y="3484"/>
                      <a:pt x="1553" y="1842"/>
                      <a:pt x="1089" y="236"/>
                    </a:cubicBezTo>
                    <a:cubicBezTo>
                      <a:pt x="1041" y="82"/>
                      <a:pt x="909" y="1"/>
                      <a:pt x="77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2"/>
              <p:cNvSpPr/>
              <p:nvPr/>
            </p:nvSpPr>
            <p:spPr>
              <a:xfrm>
                <a:off x="5508825" y="1499450"/>
                <a:ext cx="492925" cy="280150"/>
              </a:xfrm>
              <a:custGeom>
                <a:rect b="b" l="l" r="r" t="t"/>
                <a:pathLst>
                  <a:path extrusionOk="0" h="11206" w="19717">
                    <a:moveTo>
                      <a:pt x="4090" y="0"/>
                    </a:moveTo>
                    <a:cubicBezTo>
                      <a:pt x="1874" y="0"/>
                      <a:pt x="72" y="1795"/>
                      <a:pt x="54" y="4015"/>
                    </a:cubicBezTo>
                    <a:lnTo>
                      <a:pt x="1" y="11205"/>
                    </a:lnTo>
                    <a:cubicBezTo>
                      <a:pt x="6942" y="9011"/>
                      <a:pt x="13579" y="5924"/>
                      <a:pt x="19717" y="2016"/>
                    </a:cubicBezTo>
                    <a:cubicBezTo>
                      <a:pt x="18985" y="839"/>
                      <a:pt x="17701" y="107"/>
                      <a:pt x="16309" y="89"/>
                    </a:cubicBezTo>
                    <a:lnTo>
                      <a:pt x="4122" y="0"/>
                    </a:lnTo>
                    <a:cubicBezTo>
                      <a:pt x="4111" y="0"/>
                      <a:pt x="4100" y="0"/>
                      <a:pt x="40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2"/>
              <p:cNvSpPr/>
              <p:nvPr/>
            </p:nvSpPr>
            <p:spPr>
              <a:xfrm>
                <a:off x="5505250" y="2125725"/>
                <a:ext cx="507650" cy="334575"/>
              </a:xfrm>
              <a:custGeom>
                <a:rect b="b" l="l" r="r" t="t"/>
                <a:pathLst>
                  <a:path extrusionOk="0" h="13383" w="20306">
                    <a:moveTo>
                      <a:pt x="20306" y="0"/>
                    </a:moveTo>
                    <a:cubicBezTo>
                      <a:pt x="13990" y="4086"/>
                      <a:pt x="7174" y="7316"/>
                      <a:pt x="1" y="9582"/>
                    </a:cubicBezTo>
                    <a:cubicBezTo>
                      <a:pt x="162" y="11669"/>
                      <a:pt x="1892" y="13275"/>
                      <a:pt x="3980" y="13293"/>
                    </a:cubicBezTo>
                    <a:lnTo>
                      <a:pt x="16184" y="13382"/>
                    </a:lnTo>
                    <a:cubicBezTo>
                      <a:pt x="18415" y="13382"/>
                      <a:pt x="20235" y="11598"/>
                      <a:pt x="20235" y="9368"/>
                    </a:cubicBezTo>
                    <a:lnTo>
                      <a:pt x="203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2"/>
              <p:cNvSpPr/>
              <p:nvPr/>
            </p:nvSpPr>
            <p:spPr>
              <a:xfrm>
                <a:off x="5507050" y="1549850"/>
                <a:ext cx="509875" cy="522800"/>
              </a:xfrm>
              <a:custGeom>
                <a:rect b="b" l="l" r="r" t="t"/>
                <a:pathLst>
                  <a:path extrusionOk="0" h="20912" w="20395">
                    <a:moveTo>
                      <a:pt x="19788" y="0"/>
                    </a:moveTo>
                    <a:cubicBezTo>
                      <a:pt x="13650" y="3908"/>
                      <a:pt x="7013" y="6995"/>
                      <a:pt x="72" y="9189"/>
                    </a:cubicBezTo>
                    <a:lnTo>
                      <a:pt x="0" y="20912"/>
                    </a:lnTo>
                    <a:cubicBezTo>
                      <a:pt x="7173" y="18646"/>
                      <a:pt x="14007" y="15416"/>
                      <a:pt x="20323" y="11330"/>
                    </a:cubicBezTo>
                    <a:lnTo>
                      <a:pt x="20395" y="2141"/>
                    </a:lnTo>
                    <a:cubicBezTo>
                      <a:pt x="20395" y="1392"/>
                      <a:pt x="20180" y="643"/>
                      <a:pt x="19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2"/>
              <p:cNvSpPr/>
              <p:nvPr/>
            </p:nvSpPr>
            <p:spPr>
              <a:xfrm>
                <a:off x="5504825" y="1832650"/>
                <a:ext cx="510325" cy="532625"/>
              </a:xfrm>
              <a:custGeom>
                <a:rect b="b" l="l" r="r" t="t"/>
                <a:pathLst>
                  <a:path extrusionOk="0" h="21305" w="20413">
                    <a:moveTo>
                      <a:pt x="20412" y="1"/>
                    </a:moveTo>
                    <a:cubicBezTo>
                      <a:pt x="14096" y="4087"/>
                      <a:pt x="7262" y="7316"/>
                      <a:pt x="89" y="9600"/>
                    </a:cubicBezTo>
                    <a:lnTo>
                      <a:pt x="0" y="20948"/>
                    </a:lnTo>
                    <a:cubicBezTo>
                      <a:pt x="0" y="21055"/>
                      <a:pt x="0" y="21180"/>
                      <a:pt x="18" y="21305"/>
                    </a:cubicBezTo>
                    <a:cubicBezTo>
                      <a:pt x="7191" y="19039"/>
                      <a:pt x="14007" y="15809"/>
                      <a:pt x="20323" y="11723"/>
                    </a:cubicBezTo>
                    <a:lnTo>
                      <a:pt x="204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2"/>
              <p:cNvSpPr/>
              <p:nvPr/>
            </p:nvSpPr>
            <p:spPr>
              <a:xfrm>
                <a:off x="5587425" y="1795875"/>
                <a:ext cx="123900" cy="5100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2"/>
              <p:cNvSpPr/>
              <p:nvPr/>
            </p:nvSpPr>
            <p:spPr>
              <a:xfrm>
                <a:off x="5585850" y="1556250"/>
                <a:ext cx="123900" cy="183300"/>
              </a:xfrm>
              <a:prstGeom prst="roundRect">
                <a:avLst>
                  <a:gd fmla="val 50000" name="adj"/>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4" name="Google Shape;3694;p42"/>
          <p:cNvGrpSpPr/>
          <p:nvPr/>
        </p:nvGrpSpPr>
        <p:grpSpPr>
          <a:xfrm>
            <a:off x="4342343" y="1632423"/>
            <a:ext cx="459314" cy="941835"/>
            <a:chOff x="1137375" y="1298700"/>
            <a:chExt cx="661550" cy="1356525"/>
          </a:xfrm>
        </p:grpSpPr>
        <p:sp>
          <p:nvSpPr>
            <p:cNvPr id="3695" name="Google Shape;3695;p42"/>
            <p:cNvSpPr/>
            <p:nvPr/>
          </p:nvSpPr>
          <p:spPr>
            <a:xfrm>
              <a:off x="1140050" y="1298700"/>
              <a:ext cx="658875" cy="1356525"/>
            </a:xfrm>
            <a:custGeom>
              <a:rect b="b" l="l" r="r" t="t"/>
              <a:pathLst>
                <a:path extrusionOk="0" h="54261" w="26355">
                  <a:moveTo>
                    <a:pt x="13051" y="1"/>
                  </a:moveTo>
                  <a:cubicBezTo>
                    <a:pt x="13019" y="1"/>
                    <a:pt x="12987" y="1"/>
                    <a:pt x="12955" y="1"/>
                  </a:cubicBezTo>
                  <a:cubicBezTo>
                    <a:pt x="7834" y="37"/>
                    <a:pt x="3195" y="3088"/>
                    <a:pt x="1107" y="7780"/>
                  </a:cubicBezTo>
                  <a:lnTo>
                    <a:pt x="1089" y="7816"/>
                  </a:lnTo>
                  <a:cubicBezTo>
                    <a:pt x="929" y="8173"/>
                    <a:pt x="786" y="8530"/>
                    <a:pt x="661" y="8904"/>
                  </a:cubicBezTo>
                  <a:cubicBezTo>
                    <a:pt x="643" y="8958"/>
                    <a:pt x="625" y="9011"/>
                    <a:pt x="607" y="9065"/>
                  </a:cubicBezTo>
                  <a:cubicBezTo>
                    <a:pt x="554" y="9226"/>
                    <a:pt x="518" y="9368"/>
                    <a:pt x="465" y="9529"/>
                  </a:cubicBezTo>
                  <a:cubicBezTo>
                    <a:pt x="447" y="9636"/>
                    <a:pt x="411" y="9725"/>
                    <a:pt x="393" y="9814"/>
                  </a:cubicBezTo>
                  <a:cubicBezTo>
                    <a:pt x="358" y="9921"/>
                    <a:pt x="340" y="9993"/>
                    <a:pt x="322" y="10082"/>
                  </a:cubicBezTo>
                  <a:cubicBezTo>
                    <a:pt x="304" y="10171"/>
                    <a:pt x="268" y="10296"/>
                    <a:pt x="251" y="10403"/>
                  </a:cubicBezTo>
                  <a:cubicBezTo>
                    <a:pt x="233" y="10475"/>
                    <a:pt x="215" y="10564"/>
                    <a:pt x="215" y="10635"/>
                  </a:cubicBezTo>
                  <a:cubicBezTo>
                    <a:pt x="179" y="10796"/>
                    <a:pt x="144" y="10956"/>
                    <a:pt x="126" y="11117"/>
                  </a:cubicBezTo>
                  <a:cubicBezTo>
                    <a:pt x="126" y="11188"/>
                    <a:pt x="108" y="11260"/>
                    <a:pt x="90" y="11313"/>
                  </a:cubicBezTo>
                  <a:cubicBezTo>
                    <a:pt x="72" y="11474"/>
                    <a:pt x="54" y="11634"/>
                    <a:pt x="37" y="11813"/>
                  </a:cubicBezTo>
                  <a:lnTo>
                    <a:pt x="37" y="11884"/>
                  </a:lnTo>
                  <a:cubicBezTo>
                    <a:pt x="19" y="12080"/>
                    <a:pt x="19" y="12277"/>
                    <a:pt x="1" y="12473"/>
                  </a:cubicBezTo>
                  <a:lnTo>
                    <a:pt x="1" y="12616"/>
                  </a:lnTo>
                  <a:lnTo>
                    <a:pt x="1" y="13222"/>
                  </a:lnTo>
                  <a:lnTo>
                    <a:pt x="19" y="15827"/>
                  </a:lnTo>
                  <a:lnTo>
                    <a:pt x="90" y="22732"/>
                  </a:lnTo>
                  <a:lnTo>
                    <a:pt x="108" y="26337"/>
                  </a:lnTo>
                  <a:lnTo>
                    <a:pt x="126" y="27996"/>
                  </a:lnTo>
                  <a:lnTo>
                    <a:pt x="197" y="35793"/>
                  </a:lnTo>
                  <a:cubicBezTo>
                    <a:pt x="197" y="35918"/>
                    <a:pt x="197" y="36043"/>
                    <a:pt x="215" y="36168"/>
                  </a:cubicBezTo>
                  <a:cubicBezTo>
                    <a:pt x="215" y="36186"/>
                    <a:pt x="215" y="36204"/>
                    <a:pt x="215" y="36221"/>
                  </a:cubicBezTo>
                  <a:cubicBezTo>
                    <a:pt x="233" y="36329"/>
                    <a:pt x="251" y="36436"/>
                    <a:pt x="268" y="36560"/>
                  </a:cubicBezTo>
                  <a:lnTo>
                    <a:pt x="286" y="36632"/>
                  </a:lnTo>
                  <a:cubicBezTo>
                    <a:pt x="304" y="36739"/>
                    <a:pt x="340" y="36846"/>
                    <a:pt x="376" y="36935"/>
                  </a:cubicBezTo>
                  <a:cubicBezTo>
                    <a:pt x="376" y="36971"/>
                    <a:pt x="393" y="36989"/>
                    <a:pt x="393" y="37024"/>
                  </a:cubicBezTo>
                  <a:cubicBezTo>
                    <a:pt x="429" y="37114"/>
                    <a:pt x="465" y="37221"/>
                    <a:pt x="500" y="37310"/>
                  </a:cubicBezTo>
                  <a:cubicBezTo>
                    <a:pt x="518" y="37346"/>
                    <a:pt x="536" y="37363"/>
                    <a:pt x="536" y="37399"/>
                  </a:cubicBezTo>
                  <a:cubicBezTo>
                    <a:pt x="572" y="37470"/>
                    <a:pt x="625" y="37560"/>
                    <a:pt x="661" y="37649"/>
                  </a:cubicBezTo>
                  <a:lnTo>
                    <a:pt x="732" y="37756"/>
                  </a:lnTo>
                  <a:cubicBezTo>
                    <a:pt x="732" y="37809"/>
                    <a:pt x="750" y="37863"/>
                    <a:pt x="804" y="37934"/>
                  </a:cubicBezTo>
                  <a:lnTo>
                    <a:pt x="893" y="38059"/>
                  </a:lnTo>
                  <a:cubicBezTo>
                    <a:pt x="929" y="38113"/>
                    <a:pt x="982" y="38184"/>
                    <a:pt x="1018" y="38238"/>
                  </a:cubicBezTo>
                  <a:lnTo>
                    <a:pt x="1107" y="38345"/>
                  </a:lnTo>
                  <a:cubicBezTo>
                    <a:pt x="1161" y="38416"/>
                    <a:pt x="1232" y="38470"/>
                    <a:pt x="1286" y="38523"/>
                  </a:cubicBezTo>
                  <a:cubicBezTo>
                    <a:pt x="1339" y="38595"/>
                    <a:pt x="1357" y="38612"/>
                    <a:pt x="1393" y="38648"/>
                  </a:cubicBezTo>
                  <a:cubicBezTo>
                    <a:pt x="1428" y="38684"/>
                    <a:pt x="1517" y="38755"/>
                    <a:pt x="1571" y="38809"/>
                  </a:cubicBezTo>
                  <a:cubicBezTo>
                    <a:pt x="2303" y="39415"/>
                    <a:pt x="3213" y="39736"/>
                    <a:pt x="4158" y="39736"/>
                  </a:cubicBezTo>
                  <a:lnTo>
                    <a:pt x="11028" y="39670"/>
                  </a:lnTo>
                  <a:lnTo>
                    <a:pt x="11028" y="39670"/>
                  </a:lnTo>
                  <a:lnTo>
                    <a:pt x="11135" y="52030"/>
                  </a:lnTo>
                  <a:cubicBezTo>
                    <a:pt x="11152" y="53279"/>
                    <a:pt x="12170" y="54260"/>
                    <a:pt x="13401" y="54260"/>
                  </a:cubicBezTo>
                  <a:cubicBezTo>
                    <a:pt x="14632" y="54243"/>
                    <a:pt x="15631" y="53226"/>
                    <a:pt x="15613" y="51994"/>
                  </a:cubicBezTo>
                  <a:lnTo>
                    <a:pt x="15506" y="39629"/>
                  </a:lnTo>
                  <a:lnTo>
                    <a:pt x="22393" y="39576"/>
                  </a:lnTo>
                  <a:cubicBezTo>
                    <a:pt x="24588" y="39558"/>
                    <a:pt x="26354" y="37756"/>
                    <a:pt x="26337" y="35561"/>
                  </a:cubicBezTo>
                  <a:lnTo>
                    <a:pt x="26337" y="34955"/>
                  </a:lnTo>
                  <a:lnTo>
                    <a:pt x="26283" y="28549"/>
                  </a:lnTo>
                  <a:lnTo>
                    <a:pt x="26283" y="27764"/>
                  </a:lnTo>
                  <a:lnTo>
                    <a:pt x="26176" y="15595"/>
                  </a:lnTo>
                  <a:lnTo>
                    <a:pt x="26158" y="12990"/>
                  </a:lnTo>
                  <a:cubicBezTo>
                    <a:pt x="26158" y="12794"/>
                    <a:pt x="26158" y="12598"/>
                    <a:pt x="26140" y="12402"/>
                  </a:cubicBezTo>
                  <a:lnTo>
                    <a:pt x="26140" y="12241"/>
                  </a:lnTo>
                  <a:cubicBezTo>
                    <a:pt x="26122" y="12045"/>
                    <a:pt x="26105" y="11866"/>
                    <a:pt x="26087" y="11688"/>
                  </a:cubicBezTo>
                  <a:cubicBezTo>
                    <a:pt x="26087" y="11634"/>
                    <a:pt x="26069" y="11581"/>
                    <a:pt x="26069" y="11509"/>
                  </a:cubicBezTo>
                  <a:cubicBezTo>
                    <a:pt x="26051" y="11385"/>
                    <a:pt x="26033" y="11260"/>
                    <a:pt x="26015" y="11135"/>
                  </a:cubicBezTo>
                  <a:cubicBezTo>
                    <a:pt x="25998" y="11046"/>
                    <a:pt x="25998" y="10956"/>
                    <a:pt x="25980" y="10885"/>
                  </a:cubicBezTo>
                  <a:cubicBezTo>
                    <a:pt x="25962" y="10796"/>
                    <a:pt x="25944" y="10671"/>
                    <a:pt x="25926" y="10564"/>
                  </a:cubicBezTo>
                  <a:cubicBezTo>
                    <a:pt x="25891" y="10421"/>
                    <a:pt x="25855" y="10260"/>
                    <a:pt x="25819" y="10100"/>
                  </a:cubicBezTo>
                  <a:cubicBezTo>
                    <a:pt x="25801" y="10046"/>
                    <a:pt x="25783" y="9993"/>
                    <a:pt x="25783" y="9921"/>
                  </a:cubicBezTo>
                  <a:cubicBezTo>
                    <a:pt x="25230" y="7745"/>
                    <a:pt x="24124" y="5728"/>
                    <a:pt x="22572" y="4087"/>
                  </a:cubicBezTo>
                  <a:lnTo>
                    <a:pt x="22465" y="3980"/>
                  </a:lnTo>
                  <a:cubicBezTo>
                    <a:pt x="22322" y="3819"/>
                    <a:pt x="22161" y="3677"/>
                    <a:pt x="22019" y="3534"/>
                  </a:cubicBezTo>
                  <a:lnTo>
                    <a:pt x="21912" y="3445"/>
                  </a:lnTo>
                  <a:cubicBezTo>
                    <a:pt x="21537" y="3088"/>
                    <a:pt x="21127" y="2749"/>
                    <a:pt x="20698" y="2445"/>
                  </a:cubicBezTo>
                  <a:lnTo>
                    <a:pt x="20680" y="2428"/>
                  </a:lnTo>
                  <a:cubicBezTo>
                    <a:pt x="20466" y="2285"/>
                    <a:pt x="20252" y="2142"/>
                    <a:pt x="20038" y="1999"/>
                  </a:cubicBezTo>
                  <a:lnTo>
                    <a:pt x="20002" y="1981"/>
                  </a:lnTo>
                  <a:cubicBezTo>
                    <a:pt x="17924" y="678"/>
                    <a:pt x="15515" y="1"/>
                    <a:pt x="1305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6" name="Google Shape;3696;p42"/>
            <p:cNvGrpSpPr/>
            <p:nvPr/>
          </p:nvGrpSpPr>
          <p:grpSpPr>
            <a:xfrm>
              <a:off x="1137375" y="1298700"/>
              <a:ext cx="661550" cy="1356525"/>
              <a:chOff x="1137375" y="1298700"/>
              <a:chExt cx="661550" cy="1356525"/>
            </a:xfrm>
          </p:grpSpPr>
          <p:sp>
            <p:nvSpPr>
              <p:cNvPr id="3697" name="Google Shape;3697;p42"/>
              <p:cNvSpPr/>
              <p:nvPr/>
            </p:nvSpPr>
            <p:spPr>
              <a:xfrm>
                <a:off x="1416175" y="2289425"/>
                <a:ext cx="114650" cy="365800"/>
              </a:xfrm>
              <a:custGeom>
                <a:rect b="b" l="l" r="r" t="t"/>
                <a:pathLst>
                  <a:path extrusionOk="0" h="14632" w="4586">
                    <a:moveTo>
                      <a:pt x="4479" y="0"/>
                    </a:moveTo>
                    <a:lnTo>
                      <a:pt x="0" y="36"/>
                    </a:lnTo>
                    <a:lnTo>
                      <a:pt x="107" y="12401"/>
                    </a:lnTo>
                    <a:cubicBezTo>
                      <a:pt x="107" y="13650"/>
                      <a:pt x="1125" y="14631"/>
                      <a:pt x="2356" y="14631"/>
                    </a:cubicBezTo>
                    <a:cubicBezTo>
                      <a:pt x="3587" y="14614"/>
                      <a:pt x="4586" y="13614"/>
                      <a:pt x="4568" y="12365"/>
                    </a:cubicBezTo>
                    <a:lnTo>
                      <a:pt x="44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2"/>
              <p:cNvSpPr/>
              <p:nvPr/>
            </p:nvSpPr>
            <p:spPr>
              <a:xfrm>
                <a:off x="1417950" y="2287650"/>
                <a:ext cx="112450" cy="52650"/>
              </a:xfrm>
              <a:custGeom>
                <a:rect b="b" l="l" r="r" t="t"/>
                <a:pathLst>
                  <a:path extrusionOk="0" h="2106" w="4498">
                    <a:moveTo>
                      <a:pt x="4479" y="0"/>
                    </a:moveTo>
                    <a:lnTo>
                      <a:pt x="1" y="54"/>
                    </a:lnTo>
                    <a:lnTo>
                      <a:pt x="19" y="2105"/>
                    </a:lnTo>
                    <a:lnTo>
                      <a:pt x="4497" y="2052"/>
                    </a:lnTo>
                    <a:lnTo>
                      <a:pt x="447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2"/>
              <p:cNvSpPr/>
              <p:nvPr/>
            </p:nvSpPr>
            <p:spPr>
              <a:xfrm>
                <a:off x="1436700" y="2368150"/>
                <a:ext cx="27225" cy="249125"/>
              </a:xfrm>
              <a:custGeom>
                <a:rect b="b" l="l" r="r" t="t"/>
                <a:pathLst>
                  <a:path extrusionOk="0" h="9965" w="1089">
                    <a:moveTo>
                      <a:pt x="346" y="1"/>
                    </a:moveTo>
                    <a:cubicBezTo>
                      <a:pt x="167" y="1"/>
                      <a:pt x="0" y="141"/>
                      <a:pt x="0" y="349"/>
                    </a:cubicBezTo>
                    <a:lnTo>
                      <a:pt x="72" y="8877"/>
                    </a:lnTo>
                    <a:cubicBezTo>
                      <a:pt x="72" y="9234"/>
                      <a:pt x="214" y="9591"/>
                      <a:pt x="482" y="9859"/>
                    </a:cubicBezTo>
                    <a:cubicBezTo>
                      <a:pt x="549" y="9932"/>
                      <a:pt x="635" y="9964"/>
                      <a:pt x="720" y="9964"/>
                    </a:cubicBezTo>
                    <a:cubicBezTo>
                      <a:pt x="904" y="9964"/>
                      <a:pt x="1089" y="9811"/>
                      <a:pt x="1089" y="9591"/>
                    </a:cubicBezTo>
                    <a:lnTo>
                      <a:pt x="1017" y="1062"/>
                    </a:lnTo>
                    <a:cubicBezTo>
                      <a:pt x="1017" y="688"/>
                      <a:pt x="857" y="349"/>
                      <a:pt x="589" y="99"/>
                    </a:cubicBezTo>
                    <a:cubicBezTo>
                      <a:pt x="516" y="31"/>
                      <a:pt x="430" y="1"/>
                      <a:pt x="34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2"/>
              <p:cNvSpPr/>
              <p:nvPr/>
            </p:nvSpPr>
            <p:spPr>
              <a:xfrm>
                <a:off x="1137375" y="1298700"/>
                <a:ext cx="661550" cy="993425"/>
              </a:xfrm>
              <a:custGeom>
                <a:rect b="b" l="l" r="r" t="t"/>
                <a:pathLst>
                  <a:path extrusionOk="0" h="39737" w="26462">
                    <a:moveTo>
                      <a:pt x="13143" y="1"/>
                    </a:moveTo>
                    <a:cubicBezTo>
                      <a:pt x="13110" y="1"/>
                      <a:pt x="13077" y="1"/>
                      <a:pt x="13044" y="1"/>
                    </a:cubicBezTo>
                    <a:cubicBezTo>
                      <a:pt x="5817" y="54"/>
                      <a:pt x="1" y="5978"/>
                      <a:pt x="54" y="13204"/>
                    </a:cubicBezTo>
                    <a:lnTo>
                      <a:pt x="72" y="15827"/>
                    </a:lnTo>
                    <a:lnTo>
                      <a:pt x="179" y="27978"/>
                    </a:lnTo>
                    <a:lnTo>
                      <a:pt x="251" y="35793"/>
                    </a:lnTo>
                    <a:cubicBezTo>
                      <a:pt x="268" y="37977"/>
                      <a:pt x="2053" y="39737"/>
                      <a:pt x="4232" y="39737"/>
                    </a:cubicBezTo>
                    <a:cubicBezTo>
                      <a:pt x="4243" y="39737"/>
                      <a:pt x="4254" y="39737"/>
                      <a:pt x="4265" y="39736"/>
                    </a:cubicBezTo>
                    <a:lnTo>
                      <a:pt x="22500" y="39576"/>
                    </a:lnTo>
                    <a:cubicBezTo>
                      <a:pt x="24695" y="39558"/>
                      <a:pt x="26461" y="37756"/>
                      <a:pt x="26444" y="35561"/>
                    </a:cubicBezTo>
                    <a:lnTo>
                      <a:pt x="26372" y="27764"/>
                    </a:lnTo>
                    <a:lnTo>
                      <a:pt x="26283" y="15595"/>
                    </a:lnTo>
                    <a:lnTo>
                      <a:pt x="26247" y="12990"/>
                    </a:lnTo>
                    <a:cubicBezTo>
                      <a:pt x="26194" y="5779"/>
                      <a:pt x="20324" y="1"/>
                      <a:pt x="131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2"/>
              <p:cNvSpPr/>
              <p:nvPr/>
            </p:nvSpPr>
            <p:spPr>
              <a:xfrm>
                <a:off x="1143175" y="1852275"/>
                <a:ext cx="653975" cy="416650"/>
              </a:xfrm>
              <a:custGeom>
                <a:rect b="b" l="l" r="r" t="t"/>
                <a:pathLst>
                  <a:path extrusionOk="0" h="16666" w="26159">
                    <a:moveTo>
                      <a:pt x="26105" y="1"/>
                    </a:moveTo>
                    <a:cubicBezTo>
                      <a:pt x="18004" y="4872"/>
                      <a:pt x="9208" y="8440"/>
                      <a:pt x="1" y="10581"/>
                    </a:cubicBezTo>
                    <a:lnTo>
                      <a:pt x="19" y="13632"/>
                    </a:lnTo>
                    <a:cubicBezTo>
                      <a:pt x="19" y="14810"/>
                      <a:pt x="554" y="15916"/>
                      <a:pt x="1446" y="16666"/>
                    </a:cubicBezTo>
                    <a:cubicBezTo>
                      <a:pt x="10153" y="14489"/>
                      <a:pt x="18468" y="11027"/>
                      <a:pt x="26158" y="6406"/>
                    </a:cubicBezTo>
                    <a:lnTo>
                      <a:pt x="26158" y="5621"/>
                    </a:lnTo>
                    <a:lnTo>
                      <a:pt x="2610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2"/>
              <p:cNvSpPr/>
              <p:nvPr/>
            </p:nvSpPr>
            <p:spPr>
              <a:xfrm>
                <a:off x="1578100" y="2172550"/>
                <a:ext cx="220825" cy="116900"/>
              </a:xfrm>
              <a:custGeom>
                <a:rect b="b" l="l" r="r" t="t"/>
                <a:pathLst>
                  <a:path extrusionOk="0" h="4676" w="8833">
                    <a:moveTo>
                      <a:pt x="8815" y="1"/>
                    </a:moveTo>
                    <a:cubicBezTo>
                      <a:pt x="5978" y="1714"/>
                      <a:pt x="3034" y="3266"/>
                      <a:pt x="0" y="4675"/>
                    </a:cubicBezTo>
                    <a:lnTo>
                      <a:pt x="4871" y="4622"/>
                    </a:lnTo>
                    <a:cubicBezTo>
                      <a:pt x="7066" y="4604"/>
                      <a:pt x="8832" y="2802"/>
                      <a:pt x="8815" y="607"/>
                    </a:cubicBezTo>
                    <a:lnTo>
                      <a:pt x="881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2"/>
              <p:cNvSpPr/>
              <p:nvPr/>
            </p:nvSpPr>
            <p:spPr>
              <a:xfrm>
                <a:off x="1138275" y="1321025"/>
                <a:ext cx="578125" cy="315375"/>
              </a:xfrm>
              <a:custGeom>
                <a:rect b="b" l="l" r="r" t="t"/>
                <a:pathLst>
                  <a:path extrusionOk="0" h="12615" w="23125">
                    <a:moveTo>
                      <a:pt x="17861" y="0"/>
                    </a:moveTo>
                    <a:cubicBezTo>
                      <a:pt x="12669" y="2445"/>
                      <a:pt x="7262" y="4372"/>
                      <a:pt x="1696" y="5799"/>
                    </a:cubicBezTo>
                    <a:cubicBezTo>
                      <a:pt x="571" y="7779"/>
                      <a:pt x="0" y="10045"/>
                      <a:pt x="18" y="12329"/>
                    </a:cubicBezTo>
                    <a:lnTo>
                      <a:pt x="18" y="12615"/>
                    </a:lnTo>
                    <a:cubicBezTo>
                      <a:pt x="8083" y="10741"/>
                      <a:pt x="15863" y="7762"/>
                      <a:pt x="23125" y="3765"/>
                    </a:cubicBezTo>
                    <a:cubicBezTo>
                      <a:pt x="21715" y="2088"/>
                      <a:pt x="19913" y="785"/>
                      <a:pt x="178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2"/>
              <p:cNvSpPr/>
              <p:nvPr/>
            </p:nvSpPr>
            <p:spPr>
              <a:xfrm>
                <a:off x="1140050" y="1538250"/>
                <a:ext cx="654400" cy="418425"/>
              </a:xfrm>
              <a:custGeom>
                <a:rect b="b" l="l" r="r" t="t"/>
                <a:pathLst>
                  <a:path extrusionOk="0" h="16737" w="26176">
                    <a:moveTo>
                      <a:pt x="25676" y="0"/>
                    </a:moveTo>
                    <a:cubicBezTo>
                      <a:pt x="17701" y="4747"/>
                      <a:pt x="9047" y="8226"/>
                      <a:pt x="1" y="10331"/>
                    </a:cubicBezTo>
                    <a:lnTo>
                      <a:pt x="54" y="16737"/>
                    </a:lnTo>
                    <a:cubicBezTo>
                      <a:pt x="9261" y="14596"/>
                      <a:pt x="18075" y="11027"/>
                      <a:pt x="26176" y="6138"/>
                    </a:cubicBezTo>
                    <a:lnTo>
                      <a:pt x="26176" y="6013"/>
                    </a:lnTo>
                    <a:lnTo>
                      <a:pt x="26158" y="3408"/>
                    </a:lnTo>
                    <a:cubicBezTo>
                      <a:pt x="26140" y="2249"/>
                      <a:pt x="25980" y="1107"/>
                      <a:pt x="256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5" name="Google Shape;3705;p42"/>
              <p:cNvGrpSpPr/>
              <p:nvPr/>
            </p:nvGrpSpPr>
            <p:grpSpPr>
              <a:xfrm>
                <a:off x="1218300" y="1436150"/>
                <a:ext cx="150350" cy="692150"/>
                <a:chOff x="2342200" y="3298600"/>
                <a:chExt cx="150350" cy="692150"/>
              </a:xfrm>
            </p:grpSpPr>
            <p:sp>
              <p:nvSpPr>
                <p:cNvPr id="3706" name="Google Shape;3706;p42"/>
                <p:cNvSpPr/>
                <p:nvPr/>
              </p:nvSpPr>
              <p:spPr>
                <a:xfrm>
                  <a:off x="2344000" y="3573650"/>
                  <a:ext cx="148550" cy="417100"/>
                </a:xfrm>
                <a:custGeom>
                  <a:rect b="b" l="l" r="r" t="t"/>
                  <a:pathLst>
                    <a:path extrusionOk="0" h="16684" w="5942">
                      <a:moveTo>
                        <a:pt x="4029" y="0"/>
                      </a:moveTo>
                      <a:cubicBezTo>
                        <a:pt x="4019" y="0"/>
                        <a:pt x="4008" y="0"/>
                        <a:pt x="3997" y="0"/>
                      </a:cubicBezTo>
                      <a:lnTo>
                        <a:pt x="1802" y="18"/>
                      </a:lnTo>
                      <a:cubicBezTo>
                        <a:pt x="803" y="18"/>
                        <a:pt x="0" y="839"/>
                        <a:pt x="0" y="1838"/>
                      </a:cubicBezTo>
                      <a:lnTo>
                        <a:pt x="107" y="15024"/>
                      </a:lnTo>
                      <a:cubicBezTo>
                        <a:pt x="107" y="15952"/>
                        <a:pt x="857" y="16683"/>
                        <a:pt x="1784" y="16683"/>
                      </a:cubicBezTo>
                      <a:lnTo>
                        <a:pt x="3194" y="16683"/>
                      </a:lnTo>
                      <a:cubicBezTo>
                        <a:pt x="4711" y="16683"/>
                        <a:pt x="5942" y="15434"/>
                        <a:pt x="5924" y="13900"/>
                      </a:cubicBezTo>
                      <a:lnTo>
                        <a:pt x="5835" y="1802"/>
                      </a:lnTo>
                      <a:cubicBezTo>
                        <a:pt x="5835" y="814"/>
                        <a:pt x="5031" y="0"/>
                        <a:pt x="402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2"/>
                <p:cNvSpPr/>
                <p:nvPr/>
              </p:nvSpPr>
              <p:spPr>
                <a:xfrm>
                  <a:off x="2342200" y="3298600"/>
                  <a:ext cx="146775" cy="194775"/>
                </a:xfrm>
                <a:custGeom>
                  <a:rect b="b" l="l" r="r" t="t"/>
                  <a:pathLst>
                    <a:path extrusionOk="0" h="7791" w="5871">
                      <a:moveTo>
                        <a:pt x="3583" y="1"/>
                      </a:moveTo>
                      <a:cubicBezTo>
                        <a:pt x="3004" y="1"/>
                        <a:pt x="2416" y="230"/>
                        <a:pt x="1963" y="743"/>
                      </a:cubicBezTo>
                      <a:cubicBezTo>
                        <a:pt x="697" y="2152"/>
                        <a:pt x="1" y="3990"/>
                        <a:pt x="19" y="5882"/>
                      </a:cubicBezTo>
                      <a:cubicBezTo>
                        <a:pt x="36" y="6934"/>
                        <a:pt x="893" y="7791"/>
                        <a:pt x="1963" y="7791"/>
                      </a:cubicBezTo>
                      <a:lnTo>
                        <a:pt x="3944" y="7773"/>
                      </a:lnTo>
                      <a:cubicBezTo>
                        <a:pt x="5015" y="7755"/>
                        <a:pt x="5871" y="6899"/>
                        <a:pt x="5853" y="5828"/>
                      </a:cubicBezTo>
                      <a:lnTo>
                        <a:pt x="5835" y="2224"/>
                      </a:lnTo>
                      <a:cubicBezTo>
                        <a:pt x="5824" y="878"/>
                        <a:pt x="4718" y="1"/>
                        <a:pt x="358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708" name="Google Shape;3708;p42"/>
          <p:cNvGrpSpPr/>
          <p:nvPr/>
        </p:nvGrpSpPr>
        <p:grpSpPr>
          <a:xfrm>
            <a:off x="7044029" y="1628442"/>
            <a:ext cx="423542" cy="945664"/>
            <a:chOff x="4311150" y="3099925"/>
            <a:chExt cx="602650" cy="1345375"/>
          </a:xfrm>
        </p:grpSpPr>
        <p:sp>
          <p:nvSpPr>
            <p:cNvPr id="3709" name="Google Shape;3709;p42"/>
            <p:cNvSpPr/>
            <p:nvPr/>
          </p:nvSpPr>
          <p:spPr>
            <a:xfrm>
              <a:off x="4311150" y="3099925"/>
              <a:ext cx="602650" cy="980925"/>
            </a:xfrm>
            <a:custGeom>
              <a:rect b="b" l="l" r="r" t="t"/>
              <a:pathLst>
                <a:path extrusionOk="0" h="39237" w="24106">
                  <a:moveTo>
                    <a:pt x="12044" y="0"/>
                  </a:moveTo>
                  <a:cubicBezTo>
                    <a:pt x="5424" y="0"/>
                    <a:pt x="0" y="4800"/>
                    <a:pt x="0" y="10688"/>
                  </a:cubicBezTo>
                  <a:lnTo>
                    <a:pt x="0" y="35918"/>
                  </a:lnTo>
                  <a:cubicBezTo>
                    <a:pt x="0" y="37738"/>
                    <a:pt x="1695" y="39236"/>
                    <a:pt x="3747" y="39236"/>
                  </a:cubicBezTo>
                  <a:lnTo>
                    <a:pt x="20341" y="39236"/>
                  </a:lnTo>
                  <a:cubicBezTo>
                    <a:pt x="22411" y="39236"/>
                    <a:pt x="24106" y="37738"/>
                    <a:pt x="24106" y="35918"/>
                  </a:cubicBezTo>
                  <a:lnTo>
                    <a:pt x="24106" y="10688"/>
                  </a:lnTo>
                  <a:cubicBezTo>
                    <a:pt x="24088" y="4800"/>
                    <a:pt x="18664" y="0"/>
                    <a:pt x="1204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2"/>
            <p:cNvSpPr/>
            <p:nvPr/>
          </p:nvSpPr>
          <p:spPr>
            <a:xfrm>
              <a:off x="4550225" y="4080825"/>
              <a:ext cx="113775" cy="364475"/>
            </a:xfrm>
            <a:custGeom>
              <a:rect b="b" l="l" r="r" t="t"/>
              <a:pathLst>
                <a:path extrusionOk="0" h="14579" w="4551">
                  <a:moveTo>
                    <a:pt x="90" y="0"/>
                  </a:moveTo>
                  <a:lnTo>
                    <a:pt x="90" y="2052"/>
                  </a:lnTo>
                  <a:lnTo>
                    <a:pt x="1" y="12330"/>
                  </a:lnTo>
                  <a:cubicBezTo>
                    <a:pt x="1" y="13561"/>
                    <a:pt x="982" y="14578"/>
                    <a:pt x="2213" y="14578"/>
                  </a:cubicBezTo>
                  <a:cubicBezTo>
                    <a:pt x="2224" y="14578"/>
                    <a:pt x="2235" y="14578"/>
                    <a:pt x="2246" y="14578"/>
                  </a:cubicBezTo>
                  <a:cubicBezTo>
                    <a:pt x="3462" y="14578"/>
                    <a:pt x="4462" y="13586"/>
                    <a:pt x="4462" y="12365"/>
                  </a:cubicBezTo>
                  <a:lnTo>
                    <a:pt x="4551" y="2088"/>
                  </a:lnTo>
                  <a:lnTo>
                    <a:pt x="4551" y="36"/>
                  </a:lnTo>
                  <a:lnTo>
                    <a:pt x="90" y="0"/>
                  </a:ln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1" name="Google Shape;3711;p42"/>
            <p:cNvGrpSpPr/>
            <p:nvPr/>
          </p:nvGrpSpPr>
          <p:grpSpPr>
            <a:xfrm>
              <a:off x="4311150" y="3099925"/>
              <a:ext cx="602200" cy="1342400"/>
              <a:chOff x="4311150" y="3099925"/>
              <a:chExt cx="602200" cy="1342400"/>
            </a:xfrm>
          </p:grpSpPr>
          <p:sp>
            <p:nvSpPr>
              <p:cNvPr id="3712" name="Google Shape;3712;p42"/>
              <p:cNvSpPr/>
              <p:nvPr/>
            </p:nvSpPr>
            <p:spPr>
              <a:xfrm>
                <a:off x="4550225" y="4077850"/>
                <a:ext cx="114225" cy="364475"/>
              </a:xfrm>
              <a:custGeom>
                <a:rect b="b" l="l" r="r" t="t"/>
                <a:pathLst>
                  <a:path extrusionOk="0" h="14579" w="4569">
                    <a:moveTo>
                      <a:pt x="108" y="0"/>
                    </a:moveTo>
                    <a:lnTo>
                      <a:pt x="1" y="12330"/>
                    </a:lnTo>
                    <a:cubicBezTo>
                      <a:pt x="1" y="13561"/>
                      <a:pt x="982" y="14578"/>
                      <a:pt x="2213" y="14578"/>
                    </a:cubicBezTo>
                    <a:cubicBezTo>
                      <a:pt x="2224" y="14578"/>
                      <a:pt x="2235" y="14578"/>
                      <a:pt x="2246" y="14578"/>
                    </a:cubicBezTo>
                    <a:cubicBezTo>
                      <a:pt x="3462" y="14578"/>
                      <a:pt x="4462" y="13586"/>
                      <a:pt x="4462" y="12365"/>
                    </a:cubicBezTo>
                    <a:lnTo>
                      <a:pt x="4569" y="36"/>
                    </a:lnTo>
                    <a:lnTo>
                      <a:pt x="1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2"/>
              <p:cNvSpPr/>
              <p:nvPr/>
            </p:nvSpPr>
            <p:spPr>
              <a:xfrm>
                <a:off x="4570300" y="4155700"/>
                <a:ext cx="26800" cy="248750"/>
              </a:xfrm>
              <a:custGeom>
                <a:rect b="b" l="l" r="r" t="t"/>
                <a:pathLst>
                  <a:path extrusionOk="0" h="9950" w="1072">
                    <a:moveTo>
                      <a:pt x="418" y="0"/>
                    </a:moveTo>
                    <a:cubicBezTo>
                      <a:pt x="239" y="0"/>
                      <a:pt x="72" y="141"/>
                      <a:pt x="72" y="348"/>
                    </a:cubicBezTo>
                    <a:lnTo>
                      <a:pt x="1" y="8841"/>
                    </a:lnTo>
                    <a:cubicBezTo>
                      <a:pt x="1" y="9216"/>
                      <a:pt x="126" y="9573"/>
                      <a:pt x="393" y="9840"/>
                    </a:cubicBezTo>
                    <a:cubicBezTo>
                      <a:pt x="463" y="9916"/>
                      <a:pt x="552" y="9950"/>
                      <a:pt x="641" y="9950"/>
                    </a:cubicBezTo>
                    <a:cubicBezTo>
                      <a:pt x="822" y="9950"/>
                      <a:pt x="1000" y="9806"/>
                      <a:pt x="1000" y="9590"/>
                    </a:cubicBezTo>
                    <a:lnTo>
                      <a:pt x="1071" y="1062"/>
                    </a:lnTo>
                    <a:cubicBezTo>
                      <a:pt x="1071" y="705"/>
                      <a:pt x="929" y="348"/>
                      <a:pt x="661" y="98"/>
                    </a:cubicBezTo>
                    <a:cubicBezTo>
                      <a:pt x="588" y="30"/>
                      <a:pt x="501" y="0"/>
                      <a:pt x="41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2"/>
              <p:cNvSpPr/>
              <p:nvPr/>
            </p:nvSpPr>
            <p:spPr>
              <a:xfrm>
                <a:off x="4552475" y="4077850"/>
                <a:ext cx="111975" cy="52200"/>
              </a:xfrm>
              <a:custGeom>
                <a:rect b="b" l="l" r="r" t="t"/>
                <a:pathLst>
                  <a:path extrusionOk="0" h="2088" w="4479">
                    <a:moveTo>
                      <a:pt x="18" y="0"/>
                    </a:moveTo>
                    <a:lnTo>
                      <a:pt x="0" y="2052"/>
                    </a:lnTo>
                    <a:lnTo>
                      <a:pt x="4461" y="2088"/>
                    </a:lnTo>
                    <a:lnTo>
                      <a:pt x="4479" y="36"/>
                    </a:lnTo>
                    <a:lnTo>
                      <a:pt x="18"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2"/>
              <p:cNvSpPr/>
              <p:nvPr/>
            </p:nvSpPr>
            <p:spPr>
              <a:xfrm>
                <a:off x="4311150" y="3712925"/>
                <a:ext cx="602200" cy="367925"/>
              </a:xfrm>
              <a:custGeom>
                <a:rect b="b" l="l" r="r" t="t"/>
                <a:pathLst>
                  <a:path extrusionOk="0" h="14717" w="24088">
                    <a:moveTo>
                      <a:pt x="6033" y="1"/>
                    </a:moveTo>
                    <a:cubicBezTo>
                      <a:pt x="4974" y="1"/>
                      <a:pt x="3917" y="308"/>
                      <a:pt x="2998" y="924"/>
                    </a:cubicBezTo>
                    <a:cubicBezTo>
                      <a:pt x="2106" y="1513"/>
                      <a:pt x="1071" y="1834"/>
                      <a:pt x="0" y="1834"/>
                    </a:cubicBezTo>
                    <a:lnTo>
                      <a:pt x="0" y="11398"/>
                    </a:lnTo>
                    <a:cubicBezTo>
                      <a:pt x="0" y="13218"/>
                      <a:pt x="1677" y="14716"/>
                      <a:pt x="3747" y="14716"/>
                    </a:cubicBezTo>
                    <a:lnTo>
                      <a:pt x="20341" y="14716"/>
                    </a:lnTo>
                    <a:cubicBezTo>
                      <a:pt x="22411" y="14716"/>
                      <a:pt x="24088" y="13218"/>
                      <a:pt x="24088" y="11398"/>
                    </a:cubicBezTo>
                    <a:lnTo>
                      <a:pt x="24088" y="1816"/>
                    </a:lnTo>
                    <a:cubicBezTo>
                      <a:pt x="23071" y="1798"/>
                      <a:pt x="22072" y="1477"/>
                      <a:pt x="21233" y="924"/>
                    </a:cubicBezTo>
                    <a:cubicBezTo>
                      <a:pt x="20305" y="308"/>
                      <a:pt x="19244" y="1"/>
                      <a:pt x="18184" y="1"/>
                    </a:cubicBezTo>
                    <a:cubicBezTo>
                      <a:pt x="17125" y="1"/>
                      <a:pt x="16068" y="308"/>
                      <a:pt x="15149" y="924"/>
                    </a:cubicBezTo>
                    <a:cubicBezTo>
                      <a:pt x="14230" y="1531"/>
                      <a:pt x="13173" y="1834"/>
                      <a:pt x="12115" y="1834"/>
                    </a:cubicBezTo>
                    <a:cubicBezTo>
                      <a:pt x="11058" y="1834"/>
                      <a:pt x="10001" y="1531"/>
                      <a:pt x="9082" y="924"/>
                    </a:cubicBezTo>
                    <a:cubicBezTo>
                      <a:pt x="8154" y="308"/>
                      <a:pt x="7093" y="1"/>
                      <a:pt x="6033"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2"/>
              <p:cNvSpPr/>
              <p:nvPr/>
            </p:nvSpPr>
            <p:spPr>
              <a:xfrm>
                <a:off x="4311150" y="3099925"/>
                <a:ext cx="602200" cy="411300"/>
              </a:xfrm>
              <a:custGeom>
                <a:rect b="b" l="l" r="r" t="t"/>
                <a:pathLst>
                  <a:path extrusionOk="0" h="16452" w="24088">
                    <a:moveTo>
                      <a:pt x="12044" y="0"/>
                    </a:moveTo>
                    <a:cubicBezTo>
                      <a:pt x="5424" y="0"/>
                      <a:pt x="0" y="4800"/>
                      <a:pt x="0" y="10688"/>
                    </a:cubicBezTo>
                    <a:lnTo>
                      <a:pt x="0" y="16451"/>
                    </a:lnTo>
                    <a:cubicBezTo>
                      <a:pt x="1071" y="16451"/>
                      <a:pt x="2123" y="16130"/>
                      <a:pt x="3016" y="15541"/>
                    </a:cubicBezTo>
                    <a:lnTo>
                      <a:pt x="2998" y="15541"/>
                    </a:lnTo>
                    <a:cubicBezTo>
                      <a:pt x="3917" y="14935"/>
                      <a:pt x="4974" y="14631"/>
                      <a:pt x="6033" y="14631"/>
                    </a:cubicBezTo>
                    <a:cubicBezTo>
                      <a:pt x="7093" y="14631"/>
                      <a:pt x="8154" y="14935"/>
                      <a:pt x="9082" y="15541"/>
                    </a:cubicBezTo>
                    <a:cubicBezTo>
                      <a:pt x="10001" y="16148"/>
                      <a:pt x="11058" y="16451"/>
                      <a:pt x="12115" y="16451"/>
                    </a:cubicBezTo>
                    <a:cubicBezTo>
                      <a:pt x="13173" y="16451"/>
                      <a:pt x="14230" y="16148"/>
                      <a:pt x="15149" y="15541"/>
                    </a:cubicBezTo>
                    <a:cubicBezTo>
                      <a:pt x="16068" y="14935"/>
                      <a:pt x="17125" y="14631"/>
                      <a:pt x="18184" y="14631"/>
                    </a:cubicBezTo>
                    <a:cubicBezTo>
                      <a:pt x="19244" y="14631"/>
                      <a:pt x="20305" y="14935"/>
                      <a:pt x="21233" y="15541"/>
                    </a:cubicBezTo>
                    <a:cubicBezTo>
                      <a:pt x="22072" y="16112"/>
                      <a:pt x="23071" y="16434"/>
                      <a:pt x="24088" y="16451"/>
                    </a:cubicBezTo>
                    <a:lnTo>
                      <a:pt x="24088" y="10688"/>
                    </a:lnTo>
                    <a:cubicBezTo>
                      <a:pt x="24088" y="4800"/>
                      <a:pt x="18664" y="0"/>
                      <a:pt x="12044"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2"/>
              <p:cNvSpPr/>
              <p:nvPr/>
            </p:nvSpPr>
            <p:spPr>
              <a:xfrm>
                <a:off x="4311150" y="3465700"/>
                <a:ext cx="602200" cy="293100"/>
              </a:xfrm>
              <a:custGeom>
                <a:rect b="b" l="l" r="r" t="t"/>
                <a:pathLst>
                  <a:path extrusionOk="0" h="11724" w="24088">
                    <a:moveTo>
                      <a:pt x="6033" y="0"/>
                    </a:moveTo>
                    <a:cubicBezTo>
                      <a:pt x="4974" y="0"/>
                      <a:pt x="3917" y="304"/>
                      <a:pt x="2998" y="910"/>
                    </a:cubicBezTo>
                    <a:cubicBezTo>
                      <a:pt x="2106" y="1499"/>
                      <a:pt x="1071" y="1820"/>
                      <a:pt x="0" y="1820"/>
                    </a:cubicBezTo>
                    <a:lnTo>
                      <a:pt x="0" y="11723"/>
                    </a:lnTo>
                    <a:cubicBezTo>
                      <a:pt x="1071" y="11723"/>
                      <a:pt x="2106" y="11402"/>
                      <a:pt x="2998" y="10795"/>
                    </a:cubicBezTo>
                    <a:cubicBezTo>
                      <a:pt x="3917" y="10189"/>
                      <a:pt x="4974" y="9885"/>
                      <a:pt x="6033" y="9885"/>
                    </a:cubicBezTo>
                    <a:cubicBezTo>
                      <a:pt x="7093" y="9885"/>
                      <a:pt x="8154" y="10189"/>
                      <a:pt x="9082" y="10795"/>
                    </a:cubicBezTo>
                    <a:cubicBezTo>
                      <a:pt x="10001" y="11411"/>
                      <a:pt x="11058" y="11719"/>
                      <a:pt x="12115" y="11719"/>
                    </a:cubicBezTo>
                    <a:cubicBezTo>
                      <a:pt x="13173" y="11719"/>
                      <a:pt x="14230" y="11411"/>
                      <a:pt x="15149" y="10795"/>
                    </a:cubicBezTo>
                    <a:cubicBezTo>
                      <a:pt x="16068" y="10189"/>
                      <a:pt x="17125" y="9885"/>
                      <a:pt x="18184" y="9885"/>
                    </a:cubicBezTo>
                    <a:cubicBezTo>
                      <a:pt x="19244" y="9885"/>
                      <a:pt x="20305" y="10189"/>
                      <a:pt x="21233" y="10795"/>
                    </a:cubicBezTo>
                    <a:cubicBezTo>
                      <a:pt x="22072" y="11366"/>
                      <a:pt x="23071" y="11687"/>
                      <a:pt x="24088" y="11705"/>
                    </a:cubicBezTo>
                    <a:lnTo>
                      <a:pt x="24088" y="1820"/>
                    </a:lnTo>
                    <a:cubicBezTo>
                      <a:pt x="23071" y="1803"/>
                      <a:pt x="22072" y="1481"/>
                      <a:pt x="21233" y="910"/>
                    </a:cubicBezTo>
                    <a:cubicBezTo>
                      <a:pt x="20305" y="304"/>
                      <a:pt x="19244" y="0"/>
                      <a:pt x="18184" y="0"/>
                    </a:cubicBezTo>
                    <a:cubicBezTo>
                      <a:pt x="17125" y="0"/>
                      <a:pt x="16068" y="304"/>
                      <a:pt x="15149" y="910"/>
                    </a:cubicBezTo>
                    <a:cubicBezTo>
                      <a:pt x="14230" y="1517"/>
                      <a:pt x="13173" y="1820"/>
                      <a:pt x="12115" y="1820"/>
                    </a:cubicBezTo>
                    <a:cubicBezTo>
                      <a:pt x="11058" y="1820"/>
                      <a:pt x="10001" y="1517"/>
                      <a:pt x="9082" y="910"/>
                    </a:cubicBezTo>
                    <a:cubicBezTo>
                      <a:pt x="8154" y="304"/>
                      <a:pt x="7093" y="0"/>
                      <a:pt x="6033" y="0"/>
                    </a:cubicBezTo>
                    <a:close/>
                  </a:path>
                </a:pathLst>
              </a:cu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2"/>
              <p:cNvSpPr/>
              <p:nvPr/>
            </p:nvSpPr>
            <p:spPr>
              <a:xfrm>
                <a:off x="4419975" y="3432250"/>
                <a:ext cx="137875" cy="391675"/>
              </a:xfrm>
              <a:custGeom>
                <a:rect b="b" l="l" r="r" t="t"/>
                <a:pathLst>
                  <a:path extrusionOk="0" h="15667" w="5515">
                    <a:moveTo>
                      <a:pt x="1732" y="0"/>
                    </a:moveTo>
                    <a:cubicBezTo>
                      <a:pt x="786" y="0"/>
                      <a:pt x="19" y="767"/>
                      <a:pt x="19" y="1713"/>
                    </a:cubicBezTo>
                    <a:lnTo>
                      <a:pt x="1" y="14096"/>
                    </a:lnTo>
                    <a:cubicBezTo>
                      <a:pt x="1" y="14952"/>
                      <a:pt x="697" y="15666"/>
                      <a:pt x="1571" y="15666"/>
                    </a:cubicBezTo>
                    <a:lnTo>
                      <a:pt x="2909" y="15666"/>
                    </a:lnTo>
                    <a:cubicBezTo>
                      <a:pt x="4337" y="15666"/>
                      <a:pt x="5496" y="14506"/>
                      <a:pt x="5496" y="13079"/>
                    </a:cubicBezTo>
                    <a:lnTo>
                      <a:pt x="5514" y="1713"/>
                    </a:lnTo>
                    <a:cubicBezTo>
                      <a:pt x="5514" y="750"/>
                      <a:pt x="4747" y="0"/>
                      <a:pt x="3801"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2"/>
              <p:cNvSpPr/>
              <p:nvPr/>
            </p:nvSpPr>
            <p:spPr>
              <a:xfrm>
                <a:off x="4420875" y="3174350"/>
                <a:ext cx="137425" cy="182525"/>
              </a:xfrm>
              <a:custGeom>
                <a:rect b="b" l="l" r="r" t="t"/>
                <a:pathLst>
                  <a:path extrusionOk="0" h="7301" w="5497">
                    <a:moveTo>
                      <a:pt x="3373" y="1"/>
                    </a:moveTo>
                    <a:cubicBezTo>
                      <a:pt x="2833" y="1"/>
                      <a:pt x="2285" y="211"/>
                      <a:pt x="1856" y="681"/>
                    </a:cubicBezTo>
                    <a:cubicBezTo>
                      <a:pt x="661" y="2002"/>
                      <a:pt x="1" y="3697"/>
                      <a:pt x="1" y="5481"/>
                    </a:cubicBezTo>
                    <a:cubicBezTo>
                      <a:pt x="1" y="6480"/>
                      <a:pt x="803" y="7283"/>
                      <a:pt x="1803" y="7301"/>
                    </a:cubicBezTo>
                    <a:lnTo>
                      <a:pt x="3676" y="7301"/>
                    </a:lnTo>
                    <a:cubicBezTo>
                      <a:pt x="4675" y="7301"/>
                      <a:pt x="5478" y="6480"/>
                      <a:pt x="5478" y="5481"/>
                    </a:cubicBezTo>
                    <a:lnTo>
                      <a:pt x="5496" y="2109"/>
                    </a:lnTo>
                    <a:cubicBezTo>
                      <a:pt x="5496" y="837"/>
                      <a:pt x="4451" y="1"/>
                      <a:pt x="3373"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0" name="Google Shape;3720;p42"/>
          <p:cNvGrpSpPr/>
          <p:nvPr/>
        </p:nvGrpSpPr>
        <p:grpSpPr>
          <a:xfrm>
            <a:off x="1002550" y="4608500"/>
            <a:ext cx="672425" cy="340950"/>
            <a:chOff x="1665975" y="4057425"/>
            <a:chExt cx="672425" cy="340950"/>
          </a:xfrm>
        </p:grpSpPr>
        <p:sp>
          <p:nvSpPr>
            <p:cNvPr id="3721" name="Google Shape;3721;p42"/>
            <p:cNvSpPr/>
            <p:nvPr/>
          </p:nvSpPr>
          <p:spPr>
            <a:xfrm>
              <a:off x="1666275" y="4057425"/>
              <a:ext cx="670925" cy="340950"/>
            </a:xfrm>
            <a:custGeom>
              <a:rect b="b" l="l" r="r" t="t"/>
              <a:pathLst>
                <a:path extrusionOk="0" h="13638" w="26837">
                  <a:moveTo>
                    <a:pt x="12339" y="0"/>
                  </a:moveTo>
                  <a:cubicBezTo>
                    <a:pt x="10918" y="0"/>
                    <a:pt x="9820" y="421"/>
                    <a:pt x="9204" y="729"/>
                  </a:cubicBezTo>
                  <a:cubicBezTo>
                    <a:pt x="9013" y="824"/>
                    <a:pt x="8823" y="931"/>
                    <a:pt x="8644" y="1050"/>
                  </a:cubicBezTo>
                  <a:cubicBezTo>
                    <a:pt x="8644" y="1050"/>
                    <a:pt x="7819" y="542"/>
                    <a:pt x="6863" y="542"/>
                  </a:cubicBezTo>
                  <a:cubicBezTo>
                    <a:pt x="6385" y="542"/>
                    <a:pt x="5874" y="669"/>
                    <a:pt x="5418" y="1050"/>
                  </a:cubicBezTo>
                  <a:cubicBezTo>
                    <a:pt x="5358" y="1098"/>
                    <a:pt x="5310" y="1145"/>
                    <a:pt x="5263" y="1193"/>
                  </a:cubicBezTo>
                  <a:cubicBezTo>
                    <a:pt x="5251" y="1205"/>
                    <a:pt x="5251" y="1205"/>
                    <a:pt x="5239" y="1217"/>
                  </a:cubicBezTo>
                  <a:cubicBezTo>
                    <a:pt x="5239" y="1217"/>
                    <a:pt x="4755" y="1048"/>
                    <a:pt x="4170" y="1048"/>
                  </a:cubicBezTo>
                  <a:cubicBezTo>
                    <a:pt x="3724" y="1048"/>
                    <a:pt x="3218" y="1146"/>
                    <a:pt x="2822" y="1491"/>
                  </a:cubicBezTo>
                  <a:cubicBezTo>
                    <a:pt x="2643" y="1646"/>
                    <a:pt x="2489" y="1836"/>
                    <a:pt x="2358" y="2050"/>
                  </a:cubicBezTo>
                  <a:lnTo>
                    <a:pt x="2322" y="2098"/>
                  </a:lnTo>
                  <a:cubicBezTo>
                    <a:pt x="2322" y="2098"/>
                    <a:pt x="2250" y="2062"/>
                    <a:pt x="2120" y="2015"/>
                  </a:cubicBezTo>
                  <a:cubicBezTo>
                    <a:pt x="1884" y="1926"/>
                    <a:pt x="1492" y="1800"/>
                    <a:pt x="1110" y="1800"/>
                  </a:cubicBezTo>
                  <a:cubicBezTo>
                    <a:pt x="720" y="1800"/>
                    <a:pt x="342" y="1932"/>
                    <a:pt x="155" y="2372"/>
                  </a:cubicBezTo>
                  <a:cubicBezTo>
                    <a:pt x="36" y="2634"/>
                    <a:pt x="0" y="2931"/>
                    <a:pt x="36" y="3217"/>
                  </a:cubicBezTo>
                  <a:cubicBezTo>
                    <a:pt x="95" y="3812"/>
                    <a:pt x="453" y="4408"/>
                    <a:pt x="941" y="4872"/>
                  </a:cubicBezTo>
                  <a:cubicBezTo>
                    <a:pt x="1131" y="5051"/>
                    <a:pt x="1358" y="5217"/>
                    <a:pt x="1584" y="5348"/>
                  </a:cubicBezTo>
                  <a:cubicBezTo>
                    <a:pt x="1584" y="5372"/>
                    <a:pt x="1596" y="5396"/>
                    <a:pt x="1596" y="5420"/>
                  </a:cubicBezTo>
                  <a:cubicBezTo>
                    <a:pt x="1631" y="5622"/>
                    <a:pt x="1691" y="5837"/>
                    <a:pt x="1774" y="6027"/>
                  </a:cubicBezTo>
                  <a:cubicBezTo>
                    <a:pt x="2381" y="7313"/>
                    <a:pt x="3441" y="8087"/>
                    <a:pt x="4453" y="8218"/>
                  </a:cubicBezTo>
                  <a:cubicBezTo>
                    <a:pt x="4453" y="8230"/>
                    <a:pt x="4465" y="8242"/>
                    <a:pt x="4465" y="8242"/>
                  </a:cubicBezTo>
                  <a:cubicBezTo>
                    <a:pt x="4620" y="8599"/>
                    <a:pt x="4846" y="8932"/>
                    <a:pt x="5108" y="9218"/>
                  </a:cubicBezTo>
                  <a:cubicBezTo>
                    <a:pt x="5682" y="9825"/>
                    <a:pt x="6344" y="9987"/>
                    <a:pt x="6886" y="9987"/>
                  </a:cubicBezTo>
                  <a:cubicBezTo>
                    <a:pt x="7503" y="9987"/>
                    <a:pt x="7965" y="9777"/>
                    <a:pt x="7965" y="9777"/>
                  </a:cubicBezTo>
                  <a:lnTo>
                    <a:pt x="7989" y="9813"/>
                  </a:lnTo>
                  <a:cubicBezTo>
                    <a:pt x="8049" y="9885"/>
                    <a:pt x="8227" y="10063"/>
                    <a:pt x="8489" y="10325"/>
                  </a:cubicBezTo>
                  <a:cubicBezTo>
                    <a:pt x="9561" y="11373"/>
                    <a:pt x="12192" y="13576"/>
                    <a:pt x="15550" y="13635"/>
                  </a:cubicBezTo>
                  <a:cubicBezTo>
                    <a:pt x="15621" y="13636"/>
                    <a:pt x="15691" y="13637"/>
                    <a:pt x="15761" y="13637"/>
                  </a:cubicBezTo>
                  <a:cubicBezTo>
                    <a:pt x="20036" y="13637"/>
                    <a:pt x="22507" y="11168"/>
                    <a:pt x="24218" y="10278"/>
                  </a:cubicBezTo>
                  <a:cubicBezTo>
                    <a:pt x="25944" y="9361"/>
                    <a:pt x="26837" y="9373"/>
                    <a:pt x="26777" y="8337"/>
                  </a:cubicBezTo>
                  <a:lnTo>
                    <a:pt x="26777" y="8313"/>
                  </a:lnTo>
                  <a:cubicBezTo>
                    <a:pt x="26718" y="7313"/>
                    <a:pt x="26373" y="6920"/>
                    <a:pt x="23753" y="5884"/>
                  </a:cubicBezTo>
                  <a:cubicBezTo>
                    <a:pt x="21110" y="4836"/>
                    <a:pt x="19229" y="2229"/>
                    <a:pt x="15335" y="622"/>
                  </a:cubicBezTo>
                  <a:cubicBezTo>
                    <a:pt x="14237" y="164"/>
                    <a:pt x="13225" y="0"/>
                    <a:pt x="12339"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22" name="Google Shape;3722;p42"/>
            <p:cNvGrpSpPr/>
            <p:nvPr/>
          </p:nvGrpSpPr>
          <p:grpSpPr>
            <a:xfrm>
              <a:off x="1665975" y="4057425"/>
              <a:ext cx="672425" cy="340950"/>
              <a:chOff x="1665975" y="4057425"/>
              <a:chExt cx="672425" cy="340950"/>
            </a:xfrm>
          </p:grpSpPr>
          <p:sp>
            <p:nvSpPr>
              <p:cNvPr id="3723" name="Google Shape;3723;p42"/>
              <p:cNvSpPr/>
              <p:nvPr/>
            </p:nvSpPr>
            <p:spPr>
              <a:xfrm>
                <a:off x="1878200" y="4057425"/>
                <a:ext cx="458700" cy="340950"/>
              </a:xfrm>
              <a:custGeom>
                <a:rect b="b" l="l" r="r" t="t"/>
                <a:pathLst>
                  <a:path extrusionOk="0" h="13638" w="18348">
                    <a:moveTo>
                      <a:pt x="3862" y="0"/>
                    </a:moveTo>
                    <a:cubicBezTo>
                      <a:pt x="2441" y="0"/>
                      <a:pt x="1343" y="421"/>
                      <a:pt x="727" y="729"/>
                    </a:cubicBezTo>
                    <a:cubicBezTo>
                      <a:pt x="2084" y="2872"/>
                      <a:pt x="2560" y="6027"/>
                      <a:pt x="1548" y="8349"/>
                    </a:cubicBezTo>
                    <a:cubicBezTo>
                      <a:pt x="1215" y="9135"/>
                      <a:pt x="679" y="9813"/>
                      <a:pt x="0" y="10325"/>
                    </a:cubicBezTo>
                    <a:cubicBezTo>
                      <a:pt x="1072" y="11373"/>
                      <a:pt x="3703" y="13576"/>
                      <a:pt x="7061" y="13635"/>
                    </a:cubicBezTo>
                    <a:cubicBezTo>
                      <a:pt x="7132" y="13636"/>
                      <a:pt x="7202" y="13637"/>
                      <a:pt x="7272" y="13637"/>
                    </a:cubicBezTo>
                    <a:cubicBezTo>
                      <a:pt x="11547" y="13637"/>
                      <a:pt x="14018" y="11168"/>
                      <a:pt x="15729" y="10278"/>
                    </a:cubicBezTo>
                    <a:cubicBezTo>
                      <a:pt x="17455" y="9361"/>
                      <a:pt x="18348" y="9373"/>
                      <a:pt x="18288" y="8337"/>
                    </a:cubicBezTo>
                    <a:lnTo>
                      <a:pt x="18288" y="8337"/>
                    </a:lnTo>
                    <a:cubicBezTo>
                      <a:pt x="18288" y="8332"/>
                      <a:pt x="18288" y="8325"/>
                      <a:pt x="18288" y="8325"/>
                    </a:cubicBezTo>
                    <a:cubicBezTo>
                      <a:pt x="18241" y="7313"/>
                      <a:pt x="17896" y="6920"/>
                      <a:pt x="15276" y="5884"/>
                    </a:cubicBezTo>
                    <a:cubicBezTo>
                      <a:pt x="12657" y="4848"/>
                      <a:pt x="10752" y="2229"/>
                      <a:pt x="6858" y="622"/>
                    </a:cubicBezTo>
                    <a:cubicBezTo>
                      <a:pt x="5760" y="164"/>
                      <a:pt x="4748" y="0"/>
                      <a:pt x="3862"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2"/>
              <p:cNvSpPr/>
              <p:nvPr/>
            </p:nvSpPr>
            <p:spPr>
              <a:xfrm>
                <a:off x="1878200" y="4243500"/>
                <a:ext cx="460200" cy="154875"/>
              </a:xfrm>
              <a:custGeom>
                <a:rect b="b" l="l" r="r" t="t"/>
                <a:pathLst>
                  <a:path extrusionOk="0" h="6195" w="18408">
                    <a:moveTo>
                      <a:pt x="18027" y="1"/>
                    </a:moveTo>
                    <a:lnTo>
                      <a:pt x="18027" y="1"/>
                    </a:lnTo>
                    <a:cubicBezTo>
                      <a:pt x="18408" y="1572"/>
                      <a:pt x="16741" y="1418"/>
                      <a:pt x="15205" y="1620"/>
                    </a:cubicBezTo>
                    <a:cubicBezTo>
                      <a:pt x="13740" y="1824"/>
                      <a:pt x="10955" y="4269"/>
                      <a:pt x="7737" y="4269"/>
                    </a:cubicBezTo>
                    <a:cubicBezTo>
                      <a:pt x="7580" y="4269"/>
                      <a:pt x="7422" y="4264"/>
                      <a:pt x="7263" y="4251"/>
                    </a:cubicBezTo>
                    <a:cubicBezTo>
                      <a:pt x="5096" y="4085"/>
                      <a:pt x="2882" y="2239"/>
                      <a:pt x="1548" y="906"/>
                    </a:cubicBezTo>
                    <a:cubicBezTo>
                      <a:pt x="1215" y="1692"/>
                      <a:pt x="679" y="2370"/>
                      <a:pt x="0" y="2882"/>
                    </a:cubicBezTo>
                    <a:cubicBezTo>
                      <a:pt x="1072" y="3930"/>
                      <a:pt x="3703" y="6133"/>
                      <a:pt x="7061" y="6192"/>
                    </a:cubicBezTo>
                    <a:cubicBezTo>
                      <a:pt x="7132" y="6193"/>
                      <a:pt x="7202" y="6194"/>
                      <a:pt x="7272" y="6194"/>
                    </a:cubicBezTo>
                    <a:cubicBezTo>
                      <a:pt x="11547" y="6194"/>
                      <a:pt x="14018" y="3725"/>
                      <a:pt x="15729" y="2835"/>
                    </a:cubicBezTo>
                    <a:cubicBezTo>
                      <a:pt x="17455" y="1918"/>
                      <a:pt x="18348" y="1930"/>
                      <a:pt x="18288" y="894"/>
                    </a:cubicBezTo>
                    <a:lnTo>
                      <a:pt x="18288" y="870"/>
                    </a:lnTo>
                    <a:cubicBezTo>
                      <a:pt x="18288" y="560"/>
                      <a:pt x="18205" y="263"/>
                      <a:pt x="1802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2"/>
              <p:cNvSpPr/>
              <p:nvPr/>
            </p:nvSpPr>
            <p:spPr>
              <a:xfrm>
                <a:off x="1793675" y="4070975"/>
                <a:ext cx="109850" cy="236125"/>
              </a:xfrm>
              <a:custGeom>
                <a:rect b="b" l="l" r="r" t="t"/>
                <a:pathLst>
                  <a:path extrusionOk="0" h="9445" w="4394">
                    <a:moveTo>
                      <a:pt x="1763" y="0"/>
                    </a:moveTo>
                    <a:cubicBezTo>
                      <a:pt x="1283" y="0"/>
                      <a:pt x="770" y="127"/>
                      <a:pt x="310" y="508"/>
                    </a:cubicBezTo>
                    <a:cubicBezTo>
                      <a:pt x="691" y="1746"/>
                      <a:pt x="881" y="3020"/>
                      <a:pt x="893" y="4318"/>
                    </a:cubicBezTo>
                    <a:cubicBezTo>
                      <a:pt x="893" y="4806"/>
                      <a:pt x="857" y="5306"/>
                      <a:pt x="786" y="5795"/>
                    </a:cubicBezTo>
                    <a:cubicBezTo>
                      <a:pt x="691" y="6568"/>
                      <a:pt x="500" y="7819"/>
                      <a:pt x="0" y="8676"/>
                    </a:cubicBezTo>
                    <a:cubicBezTo>
                      <a:pt x="574" y="9283"/>
                      <a:pt x="1236" y="9445"/>
                      <a:pt x="1778" y="9445"/>
                    </a:cubicBezTo>
                    <a:cubicBezTo>
                      <a:pt x="2396" y="9445"/>
                      <a:pt x="2858" y="9235"/>
                      <a:pt x="2858" y="9235"/>
                    </a:cubicBezTo>
                    <a:lnTo>
                      <a:pt x="2881" y="9259"/>
                    </a:lnTo>
                    <a:cubicBezTo>
                      <a:pt x="3036" y="9021"/>
                      <a:pt x="3250" y="8712"/>
                      <a:pt x="3393" y="8402"/>
                    </a:cubicBezTo>
                    <a:cubicBezTo>
                      <a:pt x="3727" y="7735"/>
                      <a:pt x="3953" y="7009"/>
                      <a:pt x="4060" y="6259"/>
                    </a:cubicBezTo>
                    <a:cubicBezTo>
                      <a:pt x="4393" y="4187"/>
                      <a:pt x="4108" y="2473"/>
                      <a:pt x="3560" y="556"/>
                    </a:cubicBezTo>
                    <a:lnTo>
                      <a:pt x="3548" y="508"/>
                    </a:lnTo>
                    <a:cubicBezTo>
                      <a:pt x="3548" y="508"/>
                      <a:pt x="2723" y="0"/>
                      <a:pt x="1763"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2"/>
              <p:cNvSpPr/>
              <p:nvPr/>
            </p:nvSpPr>
            <p:spPr>
              <a:xfrm>
                <a:off x="1665975" y="4102425"/>
                <a:ext cx="53000" cy="76525"/>
              </a:xfrm>
              <a:custGeom>
                <a:rect b="b" l="l" r="r" t="t"/>
                <a:pathLst>
                  <a:path extrusionOk="0" h="3061" w="2120">
                    <a:moveTo>
                      <a:pt x="1115" y="0"/>
                    </a:moveTo>
                    <a:cubicBezTo>
                      <a:pt x="723" y="0"/>
                      <a:pt x="342" y="132"/>
                      <a:pt x="155" y="572"/>
                    </a:cubicBezTo>
                    <a:cubicBezTo>
                      <a:pt x="48" y="834"/>
                      <a:pt x="0" y="1131"/>
                      <a:pt x="36" y="1417"/>
                    </a:cubicBezTo>
                    <a:cubicBezTo>
                      <a:pt x="107" y="2012"/>
                      <a:pt x="465" y="2608"/>
                      <a:pt x="953" y="3060"/>
                    </a:cubicBezTo>
                    <a:cubicBezTo>
                      <a:pt x="1179" y="2870"/>
                      <a:pt x="1381" y="2632"/>
                      <a:pt x="1548" y="2358"/>
                    </a:cubicBezTo>
                    <a:cubicBezTo>
                      <a:pt x="1751" y="2048"/>
                      <a:pt x="1905" y="1703"/>
                      <a:pt x="2024" y="1346"/>
                    </a:cubicBezTo>
                    <a:cubicBezTo>
                      <a:pt x="2084" y="1143"/>
                      <a:pt x="2096" y="917"/>
                      <a:pt x="2096" y="703"/>
                    </a:cubicBezTo>
                    <a:cubicBezTo>
                      <a:pt x="2096" y="536"/>
                      <a:pt x="2096" y="369"/>
                      <a:pt x="2120" y="215"/>
                    </a:cubicBezTo>
                    <a:cubicBezTo>
                      <a:pt x="1890" y="126"/>
                      <a:pt x="1498" y="0"/>
                      <a:pt x="1115"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2"/>
              <p:cNvSpPr/>
              <p:nvPr/>
            </p:nvSpPr>
            <p:spPr>
              <a:xfrm>
                <a:off x="1705850" y="4083625"/>
                <a:ext cx="96175" cy="179850"/>
              </a:xfrm>
              <a:custGeom>
                <a:rect b="b" l="l" r="r" t="t"/>
                <a:pathLst>
                  <a:path extrusionOk="0" h="7194" w="3847">
                    <a:moveTo>
                      <a:pt x="2584" y="0"/>
                    </a:moveTo>
                    <a:cubicBezTo>
                      <a:pt x="2137" y="0"/>
                      <a:pt x="1628" y="98"/>
                      <a:pt x="1227" y="443"/>
                    </a:cubicBezTo>
                    <a:cubicBezTo>
                      <a:pt x="1048" y="609"/>
                      <a:pt x="894" y="800"/>
                      <a:pt x="775" y="1002"/>
                    </a:cubicBezTo>
                    <a:cubicBezTo>
                      <a:pt x="953" y="1693"/>
                      <a:pt x="1013" y="2407"/>
                      <a:pt x="751" y="3086"/>
                    </a:cubicBezTo>
                    <a:cubicBezTo>
                      <a:pt x="715" y="3193"/>
                      <a:pt x="656" y="3324"/>
                      <a:pt x="596" y="3467"/>
                    </a:cubicBezTo>
                    <a:cubicBezTo>
                      <a:pt x="441" y="3788"/>
                      <a:pt x="251" y="4098"/>
                      <a:pt x="1" y="4372"/>
                    </a:cubicBezTo>
                    <a:cubicBezTo>
                      <a:pt x="36" y="4586"/>
                      <a:pt x="96" y="4789"/>
                      <a:pt x="179" y="4991"/>
                    </a:cubicBezTo>
                    <a:cubicBezTo>
                      <a:pt x="787" y="6265"/>
                      <a:pt x="1846" y="7039"/>
                      <a:pt x="2858" y="7170"/>
                    </a:cubicBezTo>
                    <a:cubicBezTo>
                      <a:pt x="2858" y="7182"/>
                      <a:pt x="2870" y="7194"/>
                      <a:pt x="2870" y="7194"/>
                    </a:cubicBezTo>
                    <a:cubicBezTo>
                      <a:pt x="3168" y="6563"/>
                      <a:pt x="3394" y="5884"/>
                      <a:pt x="3525" y="5193"/>
                    </a:cubicBezTo>
                    <a:cubicBezTo>
                      <a:pt x="3846" y="3550"/>
                      <a:pt x="3799" y="1955"/>
                      <a:pt x="3692" y="312"/>
                    </a:cubicBezTo>
                    <a:cubicBezTo>
                      <a:pt x="3692" y="264"/>
                      <a:pt x="3680" y="205"/>
                      <a:pt x="3680" y="157"/>
                    </a:cubicBezTo>
                    <a:cubicBezTo>
                      <a:pt x="3668" y="157"/>
                      <a:pt x="3668" y="169"/>
                      <a:pt x="3656" y="169"/>
                    </a:cubicBezTo>
                    <a:cubicBezTo>
                      <a:pt x="3656" y="169"/>
                      <a:pt x="3172" y="0"/>
                      <a:pt x="2584" y="0"/>
                    </a:cubicBezTo>
                    <a:close/>
                  </a:path>
                </a:pathLst>
              </a:custGeom>
              <a:solidFill>
                <a:srgbClr val="F0C47F">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2"/>
              <p:cNvSpPr/>
              <p:nvPr/>
            </p:nvSpPr>
            <p:spPr>
              <a:xfrm>
                <a:off x="1865700" y="4075625"/>
                <a:ext cx="76525" cy="239950"/>
              </a:xfrm>
              <a:custGeom>
                <a:rect b="b" l="l" r="r" t="t"/>
                <a:pathLst>
                  <a:path extrusionOk="0" h="9598" w="3061">
                    <a:moveTo>
                      <a:pt x="1227" y="1"/>
                    </a:moveTo>
                    <a:cubicBezTo>
                      <a:pt x="1036" y="96"/>
                      <a:pt x="846" y="203"/>
                      <a:pt x="667" y="322"/>
                    </a:cubicBezTo>
                    <a:lnTo>
                      <a:pt x="679" y="370"/>
                    </a:lnTo>
                    <a:cubicBezTo>
                      <a:pt x="1227" y="2287"/>
                      <a:pt x="1512" y="4001"/>
                      <a:pt x="1179" y="6085"/>
                    </a:cubicBezTo>
                    <a:cubicBezTo>
                      <a:pt x="1072" y="6823"/>
                      <a:pt x="858" y="7549"/>
                      <a:pt x="524" y="8228"/>
                    </a:cubicBezTo>
                    <a:cubicBezTo>
                      <a:pt x="369" y="8537"/>
                      <a:pt x="155" y="8835"/>
                      <a:pt x="0" y="9085"/>
                    </a:cubicBezTo>
                    <a:cubicBezTo>
                      <a:pt x="60" y="9145"/>
                      <a:pt x="227" y="9335"/>
                      <a:pt x="500" y="9597"/>
                    </a:cubicBezTo>
                    <a:cubicBezTo>
                      <a:pt x="1179" y="9085"/>
                      <a:pt x="1715" y="8407"/>
                      <a:pt x="2048" y="7621"/>
                    </a:cubicBezTo>
                    <a:cubicBezTo>
                      <a:pt x="3060" y="5299"/>
                      <a:pt x="2584" y="2144"/>
                      <a:pt x="12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2"/>
              <p:cNvSpPr/>
              <p:nvPr/>
            </p:nvSpPr>
            <p:spPr>
              <a:xfrm>
                <a:off x="1777600" y="4083975"/>
                <a:ext cx="38700" cy="203900"/>
              </a:xfrm>
              <a:custGeom>
                <a:rect b="b" l="l" r="r" t="t"/>
                <a:pathLst>
                  <a:path extrusionOk="0" h="8156" w="1548">
                    <a:moveTo>
                      <a:pt x="965" y="0"/>
                    </a:moveTo>
                    <a:cubicBezTo>
                      <a:pt x="905" y="36"/>
                      <a:pt x="857" y="83"/>
                      <a:pt x="810" y="143"/>
                    </a:cubicBezTo>
                    <a:cubicBezTo>
                      <a:pt x="810" y="191"/>
                      <a:pt x="822" y="250"/>
                      <a:pt x="822" y="298"/>
                    </a:cubicBezTo>
                    <a:cubicBezTo>
                      <a:pt x="929" y="1941"/>
                      <a:pt x="988" y="3536"/>
                      <a:pt x="655" y="5179"/>
                    </a:cubicBezTo>
                    <a:cubicBezTo>
                      <a:pt x="524" y="5870"/>
                      <a:pt x="310" y="6549"/>
                      <a:pt x="0" y="7180"/>
                    </a:cubicBezTo>
                    <a:cubicBezTo>
                      <a:pt x="167" y="7537"/>
                      <a:pt x="381" y="7870"/>
                      <a:pt x="643" y="8156"/>
                    </a:cubicBezTo>
                    <a:cubicBezTo>
                      <a:pt x="1155" y="7311"/>
                      <a:pt x="1334" y="6048"/>
                      <a:pt x="1441" y="5275"/>
                    </a:cubicBezTo>
                    <a:cubicBezTo>
                      <a:pt x="1512" y="4786"/>
                      <a:pt x="1548" y="4286"/>
                      <a:pt x="1548" y="3798"/>
                    </a:cubicBezTo>
                    <a:cubicBezTo>
                      <a:pt x="1536" y="2512"/>
                      <a:pt x="1334" y="1226"/>
                      <a:pt x="9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2"/>
              <p:cNvSpPr/>
              <p:nvPr/>
            </p:nvSpPr>
            <p:spPr>
              <a:xfrm>
                <a:off x="1689475" y="4107775"/>
                <a:ext cx="41700" cy="85150"/>
              </a:xfrm>
              <a:custGeom>
                <a:rect b="b" l="l" r="r" t="t"/>
                <a:pathLst>
                  <a:path extrusionOk="0" h="3406" w="1668">
                    <a:moveTo>
                      <a:pt x="1180" y="1"/>
                    </a:moveTo>
                    <a:cubicBezTo>
                      <a:pt x="1168" y="167"/>
                      <a:pt x="1168" y="334"/>
                      <a:pt x="1156" y="489"/>
                    </a:cubicBezTo>
                    <a:cubicBezTo>
                      <a:pt x="1156" y="715"/>
                      <a:pt x="1132" y="929"/>
                      <a:pt x="1084" y="1144"/>
                    </a:cubicBezTo>
                    <a:cubicBezTo>
                      <a:pt x="965" y="1501"/>
                      <a:pt x="799" y="1834"/>
                      <a:pt x="596" y="2156"/>
                    </a:cubicBezTo>
                    <a:cubicBezTo>
                      <a:pt x="441" y="2418"/>
                      <a:pt x="239" y="2656"/>
                      <a:pt x="1" y="2858"/>
                    </a:cubicBezTo>
                    <a:cubicBezTo>
                      <a:pt x="203" y="3037"/>
                      <a:pt x="418" y="3203"/>
                      <a:pt x="656" y="3346"/>
                    </a:cubicBezTo>
                    <a:cubicBezTo>
                      <a:pt x="656" y="3358"/>
                      <a:pt x="656" y="3382"/>
                      <a:pt x="656" y="3406"/>
                    </a:cubicBezTo>
                    <a:cubicBezTo>
                      <a:pt x="906" y="3132"/>
                      <a:pt x="1108" y="2834"/>
                      <a:pt x="1251" y="2501"/>
                    </a:cubicBezTo>
                    <a:cubicBezTo>
                      <a:pt x="1322" y="2358"/>
                      <a:pt x="1370" y="2227"/>
                      <a:pt x="1418" y="2120"/>
                    </a:cubicBezTo>
                    <a:cubicBezTo>
                      <a:pt x="1668" y="1441"/>
                      <a:pt x="1608" y="727"/>
                      <a:pt x="1430" y="36"/>
                    </a:cubicBezTo>
                    <a:lnTo>
                      <a:pt x="1430" y="36"/>
                    </a:lnTo>
                    <a:lnTo>
                      <a:pt x="1394" y="96"/>
                    </a:lnTo>
                    <a:cubicBezTo>
                      <a:pt x="1394" y="96"/>
                      <a:pt x="1311" y="48"/>
                      <a:pt x="11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2"/>
              <p:cNvSpPr/>
              <p:nvPr/>
            </p:nvSpPr>
            <p:spPr>
              <a:xfrm>
                <a:off x="1793675" y="4084550"/>
                <a:ext cx="109675" cy="222550"/>
              </a:xfrm>
              <a:custGeom>
                <a:rect b="b" l="l" r="r" t="t"/>
                <a:pathLst>
                  <a:path extrusionOk="0" h="8902" w="4387">
                    <a:moveTo>
                      <a:pt x="3560" y="1"/>
                    </a:moveTo>
                    <a:lnTo>
                      <a:pt x="3560" y="13"/>
                    </a:lnTo>
                    <a:cubicBezTo>
                      <a:pt x="3572" y="54"/>
                      <a:pt x="3583" y="95"/>
                      <a:pt x="3595" y="136"/>
                    </a:cubicBezTo>
                    <a:lnTo>
                      <a:pt x="3595" y="136"/>
                    </a:lnTo>
                    <a:cubicBezTo>
                      <a:pt x="3574" y="50"/>
                      <a:pt x="3560" y="1"/>
                      <a:pt x="3560" y="1"/>
                    </a:cubicBezTo>
                    <a:close/>
                    <a:moveTo>
                      <a:pt x="3595" y="136"/>
                    </a:moveTo>
                    <a:lnTo>
                      <a:pt x="3595" y="136"/>
                    </a:lnTo>
                    <a:cubicBezTo>
                      <a:pt x="3722" y="668"/>
                      <a:pt x="4091" y="2629"/>
                      <a:pt x="2893" y="3561"/>
                    </a:cubicBezTo>
                    <a:cubicBezTo>
                      <a:pt x="2554" y="3836"/>
                      <a:pt x="2144" y="3978"/>
                      <a:pt x="1730" y="3978"/>
                    </a:cubicBezTo>
                    <a:cubicBezTo>
                      <a:pt x="1446" y="3978"/>
                      <a:pt x="1160" y="3911"/>
                      <a:pt x="893" y="3775"/>
                    </a:cubicBezTo>
                    <a:cubicBezTo>
                      <a:pt x="893" y="4263"/>
                      <a:pt x="857" y="4763"/>
                      <a:pt x="798" y="5252"/>
                    </a:cubicBezTo>
                    <a:cubicBezTo>
                      <a:pt x="691" y="6025"/>
                      <a:pt x="512" y="7288"/>
                      <a:pt x="0" y="8133"/>
                    </a:cubicBezTo>
                    <a:cubicBezTo>
                      <a:pt x="574" y="8740"/>
                      <a:pt x="1236" y="8902"/>
                      <a:pt x="1778" y="8902"/>
                    </a:cubicBezTo>
                    <a:cubicBezTo>
                      <a:pt x="2396" y="8902"/>
                      <a:pt x="2858" y="8692"/>
                      <a:pt x="2858" y="8692"/>
                    </a:cubicBezTo>
                    <a:lnTo>
                      <a:pt x="2881" y="8728"/>
                    </a:lnTo>
                    <a:cubicBezTo>
                      <a:pt x="3036" y="8478"/>
                      <a:pt x="3250" y="8180"/>
                      <a:pt x="3405" y="7871"/>
                    </a:cubicBezTo>
                    <a:cubicBezTo>
                      <a:pt x="3739" y="7192"/>
                      <a:pt x="3953" y="6466"/>
                      <a:pt x="4060" y="5728"/>
                    </a:cubicBezTo>
                    <a:cubicBezTo>
                      <a:pt x="4386" y="3689"/>
                      <a:pt x="4120" y="2004"/>
                      <a:pt x="3595" y="136"/>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2"/>
              <p:cNvSpPr/>
              <p:nvPr/>
            </p:nvSpPr>
            <p:spPr>
              <a:xfrm>
                <a:off x="1666275" y="4117600"/>
                <a:ext cx="52100" cy="61350"/>
              </a:xfrm>
              <a:custGeom>
                <a:rect b="b" l="l" r="r" t="t"/>
                <a:pathLst>
                  <a:path extrusionOk="0" h="2454" w="2084">
                    <a:moveTo>
                      <a:pt x="155" y="1"/>
                    </a:moveTo>
                    <a:cubicBezTo>
                      <a:pt x="36" y="251"/>
                      <a:pt x="0" y="536"/>
                      <a:pt x="24" y="810"/>
                    </a:cubicBezTo>
                    <a:cubicBezTo>
                      <a:pt x="95" y="1405"/>
                      <a:pt x="453" y="2001"/>
                      <a:pt x="941" y="2453"/>
                    </a:cubicBezTo>
                    <a:cubicBezTo>
                      <a:pt x="1167" y="2263"/>
                      <a:pt x="1369" y="2025"/>
                      <a:pt x="1524" y="1751"/>
                    </a:cubicBezTo>
                    <a:cubicBezTo>
                      <a:pt x="1727" y="1441"/>
                      <a:pt x="1893" y="1096"/>
                      <a:pt x="2012" y="739"/>
                    </a:cubicBezTo>
                    <a:cubicBezTo>
                      <a:pt x="2060" y="536"/>
                      <a:pt x="2084" y="310"/>
                      <a:pt x="2084" y="96"/>
                    </a:cubicBezTo>
                    <a:lnTo>
                      <a:pt x="2084" y="96"/>
                    </a:lnTo>
                    <a:cubicBezTo>
                      <a:pt x="1681" y="644"/>
                      <a:pt x="1253" y="854"/>
                      <a:pt x="902" y="854"/>
                    </a:cubicBezTo>
                    <a:cubicBezTo>
                      <a:pt x="423" y="854"/>
                      <a:pt x="86" y="461"/>
                      <a:pt x="155"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2"/>
              <p:cNvSpPr/>
              <p:nvPr/>
            </p:nvSpPr>
            <p:spPr>
              <a:xfrm>
                <a:off x="1705850" y="4088725"/>
                <a:ext cx="96175" cy="174750"/>
              </a:xfrm>
              <a:custGeom>
                <a:rect b="b" l="l" r="r" t="t"/>
                <a:pathLst>
                  <a:path extrusionOk="0" h="6990" w="3847">
                    <a:moveTo>
                      <a:pt x="3656" y="1"/>
                    </a:moveTo>
                    <a:cubicBezTo>
                      <a:pt x="3656" y="1"/>
                      <a:pt x="2526" y="3538"/>
                      <a:pt x="1207" y="3538"/>
                    </a:cubicBezTo>
                    <a:cubicBezTo>
                      <a:pt x="1119" y="3538"/>
                      <a:pt x="1030" y="3523"/>
                      <a:pt x="941" y="3489"/>
                    </a:cubicBezTo>
                    <a:cubicBezTo>
                      <a:pt x="810" y="3442"/>
                      <a:pt x="691" y="3358"/>
                      <a:pt x="596" y="3251"/>
                    </a:cubicBezTo>
                    <a:cubicBezTo>
                      <a:pt x="441" y="3584"/>
                      <a:pt x="251" y="3894"/>
                      <a:pt x="1" y="4156"/>
                    </a:cubicBezTo>
                    <a:cubicBezTo>
                      <a:pt x="36" y="4370"/>
                      <a:pt x="96" y="4585"/>
                      <a:pt x="179" y="4775"/>
                    </a:cubicBezTo>
                    <a:cubicBezTo>
                      <a:pt x="787" y="6061"/>
                      <a:pt x="1846" y="6835"/>
                      <a:pt x="2858" y="6966"/>
                    </a:cubicBezTo>
                    <a:cubicBezTo>
                      <a:pt x="2858" y="6978"/>
                      <a:pt x="2870" y="6978"/>
                      <a:pt x="2870" y="6990"/>
                    </a:cubicBezTo>
                    <a:cubicBezTo>
                      <a:pt x="3168" y="6359"/>
                      <a:pt x="3394" y="5680"/>
                      <a:pt x="3525" y="4989"/>
                    </a:cubicBezTo>
                    <a:cubicBezTo>
                      <a:pt x="3846" y="3346"/>
                      <a:pt x="3799" y="1751"/>
                      <a:pt x="3692" y="108"/>
                    </a:cubicBezTo>
                    <a:cubicBezTo>
                      <a:pt x="3680" y="72"/>
                      <a:pt x="3668" y="36"/>
                      <a:pt x="365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34" name="Google Shape;3734;p42"/>
          <p:cNvGrpSpPr/>
          <p:nvPr/>
        </p:nvGrpSpPr>
        <p:grpSpPr>
          <a:xfrm>
            <a:off x="-158575" y="-129275"/>
            <a:ext cx="1063550" cy="1064150"/>
            <a:chOff x="3794800" y="3492225"/>
            <a:chExt cx="1063550" cy="1064150"/>
          </a:xfrm>
        </p:grpSpPr>
        <p:sp>
          <p:nvSpPr>
            <p:cNvPr id="3735" name="Google Shape;3735;p42"/>
            <p:cNvSpPr/>
            <p:nvPr/>
          </p:nvSpPr>
          <p:spPr>
            <a:xfrm>
              <a:off x="3794800" y="3492525"/>
              <a:ext cx="1063550" cy="1063850"/>
            </a:xfrm>
            <a:custGeom>
              <a:rect b="b" l="l" r="r" t="t"/>
              <a:pathLst>
                <a:path extrusionOk="0" h="42554" w="42542">
                  <a:moveTo>
                    <a:pt x="12455" y="0"/>
                  </a:moveTo>
                  <a:cubicBezTo>
                    <a:pt x="9383" y="5108"/>
                    <a:pt x="5109" y="9383"/>
                    <a:pt x="1" y="12454"/>
                  </a:cubicBezTo>
                  <a:cubicBezTo>
                    <a:pt x="1441" y="18241"/>
                    <a:pt x="1441" y="24301"/>
                    <a:pt x="1" y="30087"/>
                  </a:cubicBezTo>
                  <a:cubicBezTo>
                    <a:pt x="5109" y="33159"/>
                    <a:pt x="9383" y="37434"/>
                    <a:pt x="12455" y="42553"/>
                  </a:cubicBezTo>
                  <a:cubicBezTo>
                    <a:pt x="15348" y="41833"/>
                    <a:pt x="18310" y="41473"/>
                    <a:pt x="21271" y="41473"/>
                  </a:cubicBezTo>
                  <a:cubicBezTo>
                    <a:pt x="24233" y="41473"/>
                    <a:pt x="27195" y="41833"/>
                    <a:pt x="30088" y="42553"/>
                  </a:cubicBezTo>
                  <a:cubicBezTo>
                    <a:pt x="33160" y="37434"/>
                    <a:pt x="37434" y="33159"/>
                    <a:pt x="42542" y="30087"/>
                  </a:cubicBezTo>
                  <a:cubicBezTo>
                    <a:pt x="41101" y="24301"/>
                    <a:pt x="41101" y="18253"/>
                    <a:pt x="42542" y="12466"/>
                  </a:cubicBezTo>
                  <a:lnTo>
                    <a:pt x="42542" y="12454"/>
                  </a:lnTo>
                  <a:cubicBezTo>
                    <a:pt x="37434" y="9383"/>
                    <a:pt x="33160" y="5108"/>
                    <a:pt x="30088" y="0"/>
                  </a:cubicBezTo>
                  <a:cubicBezTo>
                    <a:pt x="27195" y="721"/>
                    <a:pt x="24233" y="1081"/>
                    <a:pt x="21271" y="1081"/>
                  </a:cubicBezTo>
                  <a:cubicBezTo>
                    <a:pt x="18310" y="1081"/>
                    <a:pt x="15348" y="721"/>
                    <a:pt x="12455"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6" name="Google Shape;3736;p42"/>
            <p:cNvGrpSpPr/>
            <p:nvPr/>
          </p:nvGrpSpPr>
          <p:grpSpPr>
            <a:xfrm>
              <a:off x="3794800" y="3492225"/>
              <a:ext cx="1063550" cy="1064150"/>
              <a:chOff x="3794800" y="3492225"/>
              <a:chExt cx="1063550" cy="1064150"/>
            </a:xfrm>
          </p:grpSpPr>
          <p:sp>
            <p:nvSpPr>
              <p:cNvPr id="3737" name="Google Shape;3737;p42"/>
              <p:cNvSpPr/>
              <p:nvPr/>
            </p:nvSpPr>
            <p:spPr>
              <a:xfrm>
                <a:off x="4106150" y="3492225"/>
                <a:ext cx="440850" cy="531925"/>
              </a:xfrm>
              <a:custGeom>
                <a:rect b="b" l="l" r="r" t="t"/>
                <a:pathLst>
                  <a:path extrusionOk="0" h="21277" w="17634">
                    <a:moveTo>
                      <a:pt x="17634" y="1"/>
                    </a:moveTo>
                    <a:cubicBezTo>
                      <a:pt x="14735" y="722"/>
                      <a:pt x="11767" y="1083"/>
                      <a:pt x="8799" y="1083"/>
                    </a:cubicBezTo>
                    <a:cubicBezTo>
                      <a:pt x="5843" y="1083"/>
                      <a:pt x="2888" y="725"/>
                      <a:pt x="1" y="12"/>
                    </a:cubicBezTo>
                    <a:lnTo>
                      <a:pt x="1" y="12"/>
                    </a:lnTo>
                    <a:lnTo>
                      <a:pt x="8811" y="21277"/>
                    </a:lnTo>
                    <a:lnTo>
                      <a:pt x="176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2"/>
              <p:cNvSpPr/>
              <p:nvPr/>
            </p:nvSpPr>
            <p:spPr>
              <a:xfrm>
                <a:off x="3794800" y="3803875"/>
                <a:ext cx="531650" cy="440850"/>
              </a:xfrm>
              <a:custGeom>
                <a:rect b="b" l="l" r="r" t="t"/>
                <a:pathLst>
                  <a:path extrusionOk="0" h="17634" w="21266">
                    <a:moveTo>
                      <a:pt x="1" y="0"/>
                    </a:moveTo>
                    <a:cubicBezTo>
                      <a:pt x="1441" y="5787"/>
                      <a:pt x="1441" y="11847"/>
                      <a:pt x="1" y="17633"/>
                    </a:cubicBezTo>
                    <a:lnTo>
                      <a:pt x="21265" y="8811"/>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2"/>
              <p:cNvSpPr/>
              <p:nvPr/>
            </p:nvSpPr>
            <p:spPr>
              <a:xfrm>
                <a:off x="4106150" y="4024125"/>
                <a:ext cx="440850" cy="532250"/>
              </a:xfrm>
              <a:custGeom>
                <a:rect b="b" l="l" r="r" t="t"/>
                <a:pathLst>
                  <a:path extrusionOk="0" h="21290" w="17634">
                    <a:moveTo>
                      <a:pt x="8811" y="1"/>
                    </a:moveTo>
                    <a:lnTo>
                      <a:pt x="1" y="21289"/>
                    </a:lnTo>
                    <a:cubicBezTo>
                      <a:pt x="2894" y="20569"/>
                      <a:pt x="5856" y="20209"/>
                      <a:pt x="8817" y="20209"/>
                    </a:cubicBezTo>
                    <a:cubicBezTo>
                      <a:pt x="11779" y="20209"/>
                      <a:pt x="14741" y="20569"/>
                      <a:pt x="17634" y="21289"/>
                    </a:cubicBezTo>
                    <a:lnTo>
                      <a:pt x="88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2"/>
              <p:cNvSpPr/>
              <p:nvPr/>
            </p:nvSpPr>
            <p:spPr>
              <a:xfrm>
                <a:off x="4326425" y="3803875"/>
                <a:ext cx="531925" cy="440550"/>
              </a:xfrm>
              <a:custGeom>
                <a:rect b="b" l="l" r="r" t="t"/>
                <a:pathLst>
                  <a:path extrusionOk="0" h="17622" w="21277">
                    <a:moveTo>
                      <a:pt x="21277" y="0"/>
                    </a:moveTo>
                    <a:lnTo>
                      <a:pt x="0" y="8811"/>
                    </a:lnTo>
                    <a:lnTo>
                      <a:pt x="21277" y="17622"/>
                    </a:lnTo>
                    <a:cubicBezTo>
                      <a:pt x="19836" y="11835"/>
                      <a:pt x="19836" y="5787"/>
                      <a:pt x="2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2"/>
              <p:cNvSpPr/>
              <p:nvPr/>
            </p:nvSpPr>
            <p:spPr>
              <a:xfrm>
                <a:off x="3794800" y="3492225"/>
                <a:ext cx="531650" cy="531925"/>
              </a:xfrm>
              <a:custGeom>
                <a:rect b="b" l="l" r="r" t="t"/>
                <a:pathLst>
                  <a:path extrusionOk="0" h="21277" w="21266">
                    <a:moveTo>
                      <a:pt x="12455" y="1"/>
                    </a:moveTo>
                    <a:cubicBezTo>
                      <a:pt x="9383" y="5108"/>
                      <a:pt x="5109" y="9395"/>
                      <a:pt x="1" y="12466"/>
                    </a:cubicBezTo>
                    <a:lnTo>
                      <a:pt x="21265" y="21277"/>
                    </a:lnTo>
                    <a:lnTo>
                      <a:pt x="12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2"/>
              <p:cNvSpPr/>
              <p:nvPr/>
            </p:nvSpPr>
            <p:spPr>
              <a:xfrm>
                <a:off x="3794800" y="4024125"/>
                <a:ext cx="531650" cy="532250"/>
              </a:xfrm>
              <a:custGeom>
                <a:rect b="b" l="l" r="r" t="t"/>
                <a:pathLst>
                  <a:path extrusionOk="0" h="21290" w="21266">
                    <a:moveTo>
                      <a:pt x="21265" y="1"/>
                    </a:moveTo>
                    <a:lnTo>
                      <a:pt x="1" y="8823"/>
                    </a:lnTo>
                    <a:cubicBezTo>
                      <a:pt x="5109" y="11895"/>
                      <a:pt x="9383" y="16170"/>
                      <a:pt x="12455" y="21289"/>
                    </a:cubicBezTo>
                    <a:lnTo>
                      <a:pt x="212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2"/>
              <p:cNvSpPr/>
              <p:nvPr/>
            </p:nvSpPr>
            <p:spPr>
              <a:xfrm>
                <a:off x="4326425" y="4024125"/>
                <a:ext cx="531925" cy="532250"/>
              </a:xfrm>
              <a:custGeom>
                <a:rect b="b" l="l" r="r" t="t"/>
                <a:pathLst>
                  <a:path extrusionOk="0" h="21290" w="21277">
                    <a:moveTo>
                      <a:pt x="0" y="1"/>
                    </a:moveTo>
                    <a:lnTo>
                      <a:pt x="8823" y="21289"/>
                    </a:lnTo>
                    <a:cubicBezTo>
                      <a:pt x="11895" y="16170"/>
                      <a:pt x="16169" y="11895"/>
                      <a:pt x="21277" y="8823"/>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2"/>
              <p:cNvSpPr/>
              <p:nvPr/>
            </p:nvSpPr>
            <p:spPr>
              <a:xfrm>
                <a:off x="4326425" y="3492525"/>
                <a:ext cx="531925" cy="531625"/>
              </a:xfrm>
              <a:custGeom>
                <a:rect b="b" l="l" r="r" t="t"/>
                <a:pathLst>
                  <a:path extrusionOk="0" h="21265" w="21277">
                    <a:moveTo>
                      <a:pt x="8823" y="0"/>
                    </a:moveTo>
                    <a:lnTo>
                      <a:pt x="0" y="21265"/>
                    </a:lnTo>
                    <a:lnTo>
                      <a:pt x="21277" y="12454"/>
                    </a:lnTo>
                    <a:cubicBezTo>
                      <a:pt x="16169" y="9383"/>
                      <a:pt x="11895" y="5108"/>
                      <a:pt x="8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45" name="Google Shape;3745;p42"/>
          <p:cNvGrpSpPr/>
          <p:nvPr/>
        </p:nvGrpSpPr>
        <p:grpSpPr>
          <a:xfrm rot="554484">
            <a:off x="8060966" y="357278"/>
            <a:ext cx="912553" cy="1160532"/>
            <a:chOff x="1967950" y="1523375"/>
            <a:chExt cx="906875" cy="1153275"/>
          </a:xfrm>
        </p:grpSpPr>
        <p:sp>
          <p:nvSpPr>
            <p:cNvPr id="3746" name="Google Shape;3746;p42"/>
            <p:cNvSpPr/>
            <p:nvPr/>
          </p:nvSpPr>
          <p:spPr>
            <a:xfrm>
              <a:off x="1967950" y="1523375"/>
              <a:ext cx="906875" cy="1152825"/>
            </a:xfrm>
            <a:custGeom>
              <a:rect b="b" l="l" r="r" t="t"/>
              <a:pathLst>
                <a:path extrusionOk="0" h="46113" w="36275">
                  <a:moveTo>
                    <a:pt x="19832" y="0"/>
                  </a:moveTo>
                  <a:cubicBezTo>
                    <a:pt x="19686" y="0"/>
                    <a:pt x="19558" y="88"/>
                    <a:pt x="19503" y="239"/>
                  </a:cubicBezTo>
                  <a:cubicBezTo>
                    <a:pt x="19467" y="310"/>
                    <a:pt x="19467" y="399"/>
                    <a:pt x="19503" y="488"/>
                  </a:cubicBezTo>
                  <a:cubicBezTo>
                    <a:pt x="17754" y="488"/>
                    <a:pt x="16023" y="792"/>
                    <a:pt x="14364" y="1363"/>
                  </a:cubicBezTo>
                  <a:cubicBezTo>
                    <a:pt x="14346" y="1327"/>
                    <a:pt x="14328" y="1291"/>
                    <a:pt x="14293" y="1273"/>
                  </a:cubicBezTo>
                  <a:cubicBezTo>
                    <a:pt x="14235" y="1215"/>
                    <a:pt x="14157" y="1188"/>
                    <a:pt x="14079" y="1188"/>
                  </a:cubicBezTo>
                  <a:cubicBezTo>
                    <a:pt x="13988" y="1188"/>
                    <a:pt x="13896" y="1224"/>
                    <a:pt x="13829" y="1291"/>
                  </a:cubicBezTo>
                  <a:lnTo>
                    <a:pt x="13472" y="1702"/>
                  </a:lnTo>
                  <a:cubicBezTo>
                    <a:pt x="11938" y="2344"/>
                    <a:pt x="10492" y="3236"/>
                    <a:pt x="9225" y="4325"/>
                  </a:cubicBezTo>
                  <a:lnTo>
                    <a:pt x="8333" y="4592"/>
                  </a:lnTo>
                  <a:cubicBezTo>
                    <a:pt x="8173" y="4646"/>
                    <a:pt x="8066" y="4842"/>
                    <a:pt x="8119" y="5020"/>
                  </a:cubicBezTo>
                  <a:cubicBezTo>
                    <a:pt x="8137" y="5110"/>
                    <a:pt x="8208" y="5181"/>
                    <a:pt x="8298" y="5217"/>
                  </a:cubicBezTo>
                  <a:cubicBezTo>
                    <a:pt x="7637" y="5895"/>
                    <a:pt x="7031" y="6626"/>
                    <a:pt x="6513" y="7393"/>
                  </a:cubicBezTo>
                  <a:cubicBezTo>
                    <a:pt x="6489" y="7389"/>
                    <a:pt x="6467" y="7386"/>
                    <a:pt x="6445" y="7386"/>
                  </a:cubicBezTo>
                  <a:cubicBezTo>
                    <a:pt x="6386" y="7386"/>
                    <a:pt x="6334" y="7403"/>
                    <a:pt x="6281" y="7429"/>
                  </a:cubicBezTo>
                  <a:cubicBezTo>
                    <a:pt x="6157" y="7518"/>
                    <a:pt x="6121" y="7679"/>
                    <a:pt x="6210" y="7804"/>
                  </a:cubicBezTo>
                  <a:cubicBezTo>
                    <a:pt x="1" y="17564"/>
                    <a:pt x="6014" y="30482"/>
                    <a:pt x="17469" y="31998"/>
                  </a:cubicBezTo>
                  <a:lnTo>
                    <a:pt x="17451" y="33355"/>
                  </a:lnTo>
                  <a:lnTo>
                    <a:pt x="17397" y="37030"/>
                  </a:lnTo>
                  <a:cubicBezTo>
                    <a:pt x="17397" y="38083"/>
                    <a:pt x="17130" y="39118"/>
                    <a:pt x="16648" y="40045"/>
                  </a:cubicBezTo>
                  <a:cubicBezTo>
                    <a:pt x="16309" y="40706"/>
                    <a:pt x="16113" y="41437"/>
                    <a:pt x="16113" y="42169"/>
                  </a:cubicBezTo>
                  <a:cubicBezTo>
                    <a:pt x="16077" y="44328"/>
                    <a:pt x="17415" y="46094"/>
                    <a:pt x="19092" y="46112"/>
                  </a:cubicBezTo>
                  <a:cubicBezTo>
                    <a:pt x="19109" y="46112"/>
                    <a:pt x="19126" y="46113"/>
                    <a:pt x="19143" y="46113"/>
                  </a:cubicBezTo>
                  <a:cubicBezTo>
                    <a:pt x="20798" y="46113"/>
                    <a:pt x="22179" y="44395"/>
                    <a:pt x="22197" y="42276"/>
                  </a:cubicBezTo>
                  <a:cubicBezTo>
                    <a:pt x="22233" y="41526"/>
                    <a:pt x="22072" y="40795"/>
                    <a:pt x="21733" y="40135"/>
                  </a:cubicBezTo>
                  <a:cubicBezTo>
                    <a:pt x="21287" y="39189"/>
                    <a:pt x="21055" y="38154"/>
                    <a:pt x="21073" y="37101"/>
                  </a:cubicBezTo>
                  <a:lnTo>
                    <a:pt x="21162" y="32088"/>
                  </a:lnTo>
                  <a:cubicBezTo>
                    <a:pt x="26711" y="31517"/>
                    <a:pt x="31564" y="28073"/>
                    <a:pt x="33920" y="23006"/>
                  </a:cubicBezTo>
                  <a:cubicBezTo>
                    <a:pt x="36275" y="17938"/>
                    <a:pt x="35793" y="12015"/>
                    <a:pt x="32635" y="7393"/>
                  </a:cubicBezTo>
                  <a:lnTo>
                    <a:pt x="32260" y="6555"/>
                  </a:lnTo>
                  <a:cubicBezTo>
                    <a:pt x="32219" y="6430"/>
                    <a:pt x="32101" y="6359"/>
                    <a:pt x="31984" y="6359"/>
                  </a:cubicBezTo>
                  <a:cubicBezTo>
                    <a:pt x="31951" y="6359"/>
                    <a:pt x="31917" y="6365"/>
                    <a:pt x="31886" y="6376"/>
                  </a:cubicBezTo>
                  <a:cubicBezTo>
                    <a:pt x="31011" y="5288"/>
                    <a:pt x="29994" y="4325"/>
                    <a:pt x="28852" y="3504"/>
                  </a:cubicBezTo>
                  <a:lnTo>
                    <a:pt x="28388" y="2790"/>
                  </a:lnTo>
                  <a:cubicBezTo>
                    <a:pt x="28332" y="2700"/>
                    <a:pt x="28233" y="2652"/>
                    <a:pt x="28126" y="2652"/>
                  </a:cubicBezTo>
                  <a:cubicBezTo>
                    <a:pt x="28065" y="2652"/>
                    <a:pt x="28001" y="2668"/>
                    <a:pt x="27942" y="2701"/>
                  </a:cubicBezTo>
                  <a:cubicBezTo>
                    <a:pt x="27907" y="2737"/>
                    <a:pt x="27871" y="2772"/>
                    <a:pt x="27853" y="2826"/>
                  </a:cubicBezTo>
                  <a:cubicBezTo>
                    <a:pt x="27264" y="2469"/>
                    <a:pt x="26676" y="2148"/>
                    <a:pt x="26069" y="1862"/>
                  </a:cubicBezTo>
                  <a:cubicBezTo>
                    <a:pt x="26069" y="1844"/>
                    <a:pt x="26069" y="1827"/>
                    <a:pt x="26087" y="1809"/>
                  </a:cubicBezTo>
                  <a:cubicBezTo>
                    <a:pt x="26105" y="1612"/>
                    <a:pt x="25980" y="1452"/>
                    <a:pt x="25801" y="1416"/>
                  </a:cubicBezTo>
                  <a:lnTo>
                    <a:pt x="24267" y="1202"/>
                  </a:lnTo>
                  <a:cubicBezTo>
                    <a:pt x="23500" y="952"/>
                    <a:pt x="22714" y="774"/>
                    <a:pt x="21929" y="667"/>
                  </a:cubicBezTo>
                  <a:cubicBezTo>
                    <a:pt x="21894" y="578"/>
                    <a:pt x="21805" y="524"/>
                    <a:pt x="21715" y="506"/>
                  </a:cubicBezTo>
                  <a:cubicBezTo>
                    <a:pt x="21126" y="399"/>
                    <a:pt x="20538" y="239"/>
                    <a:pt x="19967" y="24"/>
                  </a:cubicBezTo>
                  <a:cubicBezTo>
                    <a:pt x="19921" y="8"/>
                    <a:pt x="19876" y="0"/>
                    <a:pt x="19832"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7" name="Google Shape;3747;p42"/>
            <p:cNvGrpSpPr/>
            <p:nvPr/>
          </p:nvGrpSpPr>
          <p:grpSpPr>
            <a:xfrm>
              <a:off x="2050475" y="1523375"/>
              <a:ext cx="811425" cy="1153275"/>
              <a:chOff x="2050475" y="1523375"/>
              <a:chExt cx="811425" cy="1153275"/>
            </a:xfrm>
          </p:grpSpPr>
          <p:sp>
            <p:nvSpPr>
              <p:cNvPr id="3748" name="Google Shape;3748;p42"/>
              <p:cNvSpPr/>
              <p:nvPr/>
            </p:nvSpPr>
            <p:spPr>
              <a:xfrm>
                <a:off x="2369425" y="2312625"/>
                <a:ext cx="153900" cy="364025"/>
              </a:xfrm>
              <a:custGeom>
                <a:rect b="b" l="l" r="r" t="t"/>
                <a:pathLst>
                  <a:path extrusionOk="0" h="14561" w="6156">
                    <a:moveTo>
                      <a:pt x="1410" y="0"/>
                    </a:moveTo>
                    <a:lnTo>
                      <a:pt x="1321" y="5478"/>
                    </a:lnTo>
                    <a:cubicBezTo>
                      <a:pt x="1321" y="6531"/>
                      <a:pt x="1053" y="7566"/>
                      <a:pt x="571" y="8511"/>
                    </a:cubicBezTo>
                    <a:cubicBezTo>
                      <a:pt x="232" y="9154"/>
                      <a:pt x="54" y="9885"/>
                      <a:pt x="36" y="10617"/>
                    </a:cubicBezTo>
                    <a:cubicBezTo>
                      <a:pt x="0" y="12776"/>
                      <a:pt x="1338" y="14542"/>
                      <a:pt x="3033" y="14560"/>
                    </a:cubicBezTo>
                    <a:cubicBezTo>
                      <a:pt x="3051" y="14560"/>
                      <a:pt x="3068" y="14560"/>
                      <a:pt x="3085" y="14560"/>
                    </a:cubicBezTo>
                    <a:cubicBezTo>
                      <a:pt x="4739" y="14560"/>
                      <a:pt x="6103" y="12860"/>
                      <a:pt x="6138" y="10724"/>
                    </a:cubicBezTo>
                    <a:cubicBezTo>
                      <a:pt x="6156" y="9992"/>
                      <a:pt x="5995" y="9243"/>
                      <a:pt x="5674" y="8583"/>
                    </a:cubicBezTo>
                    <a:cubicBezTo>
                      <a:pt x="5210" y="7637"/>
                      <a:pt x="4996" y="6584"/>
                      <a:pt x="5014" y="5531"/>
                    </a:cubicBezTo>
                    <a:lnTo>
                      <a:pt x="5103" y="72"/>
                    </a:lnTo>
                    <a:lnTo>
                      <a:pt x="14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2"/>
              <p:cNvSpPr/>
              <p:nvPr/>
            </p:nvSpPr>
            <p:spPr>
              <a:xfrm>
                <a:off x="2404200" y="2312625"/>
                <a:ext cx="93275" cy="46850"/>
              </a:xfrm>
              <a:custGeom>
                <a:rect b="b" l="l" r="r" t="t"/>
                <a:pathLst>
                  <a:path extrusionOk="0" h="1874" w="3731">
                    <a:moveTo>
                      <a:pt x="19" y="0"/>
                    </a:moveTo>
                    <a:lnTo>
                      <a:pt x="1" y="1802"/>
                    </a:lnTo>
                    <a:lnTo>
                      <a:pt x="3694" y="1874"/>
                    </a:lnTo>
                    <a:lnTo>
                      <a:pt x="3730" y="54"/>
                    </a:lnTo>
                    <a:lnTo>
                      <a:pt x="19" y="0"/>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2"/>
              <p:cNvSpPr/>
              <p:nvPr/>
            </p:nvSpPr>
            <p:spPr>
              <a:xfrm>
                <a:off x="2394400" y="2532650"/>
                <a:ext cx="49750" cy="117650"/>
              </a:xfrm>
              <a:custGeom>
                <a:rect b="b" l="l" r="r" t="t"/>
                <a:pathLst>
                  <a:path extrusionOk="0" h="4706" w="1990">
                    <a:moveTo>
                      <a:pt x="689" y="1"/>
                    </a:moveTo>
                    <a:cubicBezTo>
                      <a:pt x="591" y="1"/>
                      <a:pt x="495" y="51"/>
                      <a:pt x="446" y="156"/>
                    </a:cubicBezTo>
                    <a:cubicBezTo>
                      <a:pt x="161" y="674"/>
                      <a:pt x="18" y="1245"/>
                      <a:pt x="18" y="1833"/>
                    </a:cubicBezTo>
                    <a:cubicBezTo>
                      <a:pt x="0" y="3189"/>
                      <a:pt x="678" y="4367"/>
                      <a:pt x="1588" y="4688"/>
                    </a:cubicBezTo>
                    <a:cubicBezTo>
                      <a:pt x="1621" y="4700"/>
                      <a:pt x="1653" y="4705"/>
                      <a:pt x="1685" y="4705"/>
                    </a:cubicBezTo>
                    <a:cubicBezTo>
                      <a:pt x="1848" y="4705"/>
                      <a:pt x="1990" y="4564"/>
                      <a:pt x="1945" y="4385"/>
                    </a:cubicBezTo>
                    <a:cubicBezTo>
                      <a:pt x="1678" y="2975"/>
                      <a:pt x="1339" y="1584"/>
                      <a:pt x="964" y="210"/>
                    </a:cubicBezTo>
                    <a:cubicBezTo>
                      <a:pt x="925" y="73"/>
                      <a:pt x="806" y="1"/>
                      <a:pt x="689"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2"/>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2"/>
              <p:cNvSpPr/>
              <p:nvPr/>
            </p:nvSpPr>
            <p:spPr>
              <a:xfrm>
                <a:off x="2096425" y="1535525"/>
                <a:ext cx="736475" cy="303286"/>
              </a:xfrm>
              <a:custGeom>
                <a:rect b="b" l="l" r="r" t="t"/>
                <a:pathLst>
                  <a:path extrusionOk="0" h="12129" w="29459">
                    <a:moveTo>
                      <a:pt x="14397" y="0"/>
                    </a:moveTo>
                    <a:cubicBezTo>
                      <a:pt x="8205" y="0"/>
                      <a:pt x="2586" y="3617"/>
                      <a:pt x="0" y="9263"/>
                    </a:cubicBezTo>
                    <a:cubicBezTo>
                      <a:pt x="262" y="9319"/>
                      <a:pt x="523" y="9345"/>
                      <a:pt x="781" y="9345"/>
                    </a:cubicBezTo>
                    <a:cubicBezTo>
                      <a:pt x="1018" y="9345"/>
                      <a:pt x="1252" y="9323"/>
                      <a:pt x="1481" y="9281"/>
                    </a:cubicBezTo>
                    <a:cubicBezTo>
                      <a:pt x="1785" y="9251"/>
                      <a:pt x="2095" y="9218"/>
                      <a:pt x="2397" y="9218"/>
                    </a:cubicBezTo>
                    <a:cubicBezTo>
                      <a:pt x="2823" y="9218"/>
                      <a:pt x="3232" y="9283"/>
                      <a:pt x="3587" y="9513"/>
                    </a:cubicBezTo>
                    <a:cubicBezTo>
                      <a:pt x="4568" y="10137"/>
                      <a:pt x="4729" y="11761"/>
                      <a:pt x="5853" y="12082"/>
                    </a:cubicBezTo>
                    <a:cubicBezTo>
                      <a:pt x="5965" y="12114"/>
                      <a:pt x="6077" y="12128"/>
                      <a:pt x="6188" y="12128"/>
                    </a:cubicBezTo>
                    <a:cubicBezTo>
                      <a:pt x="6892" y="12128"/>
                      <a:pt x="7563" y="11541"/>
                      <a:pt x="7994" y="10940"/>
                    </a:cubicBezTo>
                    <a:cubicBezTo>
                      <a:pt x="8511" y="10244"/>
                      <a:pt x="8993" y="9405"/>
                      <a:pt x="9832" y="9156"/>
                    </a:cubicBezTo>
                    <a:cubicBezTo>
                      <a:pt x="10004" y="9101"/>
                      <a:pt x="10178" y="9076"/>
                      <a:pt x="10351" y="9076"/>
                    </a:cubicBezTo>
                    <a:cubicBezTo>
                      <a:pt x="11198" y="9076"/>
                      <a:pt x="12035" y="9669"/>
                      <a:pt x="12687" y="10262"/>
                    </a:cubicBezTo>
                    <a:cubicBezTo>
                      <a:pt x="13490" y="10993"/>
                      <a:pt x="14328" y="11850"/>
                      <a:pt x="15417" y="11850"/>
                    </a:cubicBezTo>
                    <a:cubicBezTo>
                      <a:pt x="15428" y="11850"/>
                      <a:pt x="15440" y="11850"/>
                      <a:pt x="15452" y="11850"/>
                    </a:cubicBezTo>
                    <a:cubicBezTo>
                      <a:pt x="16506" y="11850"/>
                      <a:pt x="17335" y="11075"/>
                      <a:pt x="18129" y="10405"/>
                    </a:cubicBezTo>
                    <a:cubicBezTo>
                      <a:pt x="18802" y="9821"/>
                      <a:pt x="19627" y="9249"/>
                      <a:pt x="20476" y="9249"/>
                    </a:cubicBezTo>
                    <a:cubicBezTo>
                      <a:pt x="20638" y="9249"/>
                      <a:pt x="20802" y="9270"/>
                      <a:pt x="20966" y="9316"/>
                    </a:cubicBezTo>
                    <a:cubicBezTo>
                      <a:pt x="21931" y="9604"/>
                      <a:pt x="22607" y="10664"/>
                      <a:pt x="23558" y="10664"/>
                    </a:cubicBezTo>
                    <a:cubicBezTo>
                      <a:pt x="23609" y="10664"/>
                      <a:pt x="23661" y="10661"/>
                      <a:pt x="23713" y="10654"/>
                    </a:cubicBezTo>
                    <a:cubicBezTo>
                      <a:pt x="24391" y="10583"/>
                      <a:pt x="24855" y="9976"/>
                      <a:pt x="25498" y="9762"/>
                    </a:cubicBezTo>
                    <a:cubicBezTo>
                      <a:pt x="25671" y="9707"/>
                      <a:pt x="25846" y="9683"/>
                      <a:pt x="26022" y="9683"/>
                    </a:cubicBezTo>
                    <a:cubicBezTo>
                      <a:pt x="26588" y="9683"/>
                      <a:pt x="27157" y="9932"/>
                      <a:pt x="27674" y="10191"/>
                    </a:cubicBezTo>
                    <a:cubicBezTo>
                      <a:pt x="28245" y="10476"/>
                      <a:pt x="28834" y="10797"/>
                      <a:pt x="29459" y="10869"/>
                    </a:cubicBezTo>
                    <a:cubicBezTo>
                      <a:pt x="27353" y="4463"/>
                      <a:pt x="21412" y="109"/>
                      <a:pt x="14667" y="2"/>
                    </a:cubicBezTo>
                    <a:cubicBezTo>
                      <a:pt x="14577" y="1"/>
                      <a:pt x="14487" y="0"/>
                      <a:pt x="1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2"/>
              <p:cNvSpPr/>
              <p:nvPr/>
            </p:nvSpPr>
            <p:spPr>
              <a:xfrm>
                <a:off x="2050475" y="1760650"/>
                <a:ext cx="811425" cy="384898"/>
              </a:xfrm>
              <a:custGeom>
                <a:rect b="b" l="l" r="r" t="t"/>
                <a:pathLst>
                  <a:path extrusionOk="0" h="15097" w="32457">
                    <a:moveTo>
                      <a:pt x="12199" y="1"/>
                    </a:moveTo>
                    <a:cubicBezTo>
                      <a:pt x="12017" y="1"/>
                      <a:pt x="11834" y="28"/>
                      <a:pt x="11652" y="88"/>
                    </a:cubicBezTo>
                    <a:cubicBezTo>
                      <a:pt x="10831" y="337"/>
                      <a:pt x="10349" y="1158"/>
                      <a:pt x="9832" y="1872"/>
                    </a:cubicBezTo>
                    <a:cubicBezTo>
                      <a:pt x="9385" y="2473"/>
                      <a:pt x="8726" y="3060"/>
                      <a:pt x="8014" y="3060"/>
                    </a:cubicBezTo>
                    <a:cubicBezTo>
                      <a:pt x="7901" y="3060"/>
                      <a:pt x="7788" y="3046"/>
                      <a:pt x="7673" y="3014"/>
                    </a:cubicBezTo>
                    <a:cubicBezTo>
                      <a:pt x="6567" y="2693"/>
                      <a:pt x="6406" y="1069"/>
                      <a:pt x="5425" y="445"/>
                    </a:cubicBezTo>
                    <a:cubicBezTo>
                      <a:pt x="5070" y="215"/>
                      <a:pt x="4655" y="150"/>
                      <a:pt x="4228" y="150"/>
                    </a:cubicBezTo>
                    <a:cubicBezTo>
                      <a:pt x="3925" y="150"/>
                      <a:pt x="3616" y="183"/>
                      <a:pt x="3319" y="213"/>
                    </a:cubicBezTo>
                    <a:cubicBezTo>
                      <a:pt x="3094" y="253"/>
                      <a:pt x="2869" y="271"/>
                      <a:pt x="2646" y="271"/>
                    </a:cubicBezTo>
                    <a:cubicBezTo>
                      <a:pt x="2373" y="271"/>
                      <a:pt x="2103" y="244"/>
                      <a:pt x="1838" y="195"/>
                    </a:cubicBezTo>
                    <a:cubicBezTo>
                      <a:pt x="304" y="3549"/>
                      <a:pt x="1" y="7350"/>
                      <a:pt x="964" y="10900"/>
                    </a:cubicBezTo>
                    <a:cubicBezTo>
                      <a:pt x="1376" y="11236"/>
                      <a:pt x="1893" y="11415"/>
                      <a:pt x="2414" y="11415"/>
                    </a:cubicBezTo>
                    <a:cubicBezTo>
                      <a:pt x="2502" y="11415"/>
                      <a:pt x="2590" y="11410"/>
                      <a:pt x="2677" y="11400"/>
                    </a:cubicBezTo>
                    <a:cubicBezTo>
                      <a:pt x="3118" y="11339"/>
                      <a:pt x="3558" y="11149"/>
                      <a:pt x="4010" y="11149"/>
                    </a:cubicBezTo>
                    <a:cubicBezTo>
                      <a:pt x="4089" y="11149"/>
                      <a:pt x="4168" y="11155"/>
                      <a:pt x="4247" y="11168"/>
                    </a:cubicBezTo>
                    <a:cubicBezTo>
                      <a:pt x="5425" y="11364"/>
                      <a:pt x="5817" y="13059"/>
                      <a:pt x="7013" y="13220"/>
                    </a:cubicBezTo>
                    <a:cubicBezTo>
                      <a:pt x="7073" y="13229"/>
                      <a:pt x="7133" y="13233"/>
                      <a:pt x="7192" y="13233"/>
                    </a:cubicBezTo>
                    <a:cubicBezTo>
                      <a:pt x="7849" y="13233"/>
                      <a:pt x="8426" y="12709"/>
                      <a:pt x="8868" y="12185"/>
                    </a:cubicBezTo>
                    <a:cubicBezTo>
                      <a:pt x="9332" y="11632"/>
                      <a:pt x="9814" y="10972"/>
                      <a:pt x="10546" y="10829"/>
                    </a:cubicBezTo>
                    <a:cubicBezTo>
                      <a:pt x="10646" y="10809"/>
                      <a:pt x="10746" y="10799"/>
                      <a:pt x="10846" y="10799"/>
                    </a:cubicBezTo>
                    <a:cubicBezTo>
                      <a:pt x="11544" y="10799"/>
                      <a:pt x="12212" y="11266"/>
                      <a:pt x="12633" y="11828"/>
                    </a:cubicBezTo>
                    <a:cubicBezTo>
                      <a:pt x="13115" y="12470"/>
                      <a:pt x="13383" y="13238"/>
                      <a:pt x="13847" y="13898"/>
                    </a:cubicBezTo>
                    <a:cubicBezTo>
                      <a:pt x="14274" y="14530"/>
                      <a:pt x="14963" y="15097"/>
                      <a:pt x="15741" y="15097"/>
                    </a:cubicBezTo>
                    <a:cubicBezTo>
                      <a:pt x="15775" y="15097"/>
                      <a:pt x="15810" y="15096"/>
                      <a:pt x="15845" y="15093"/>
                    </a:cubicBezTo>
                    <a:cubicBezTo>
                      <a:pt x="16862" y="15022"/>
                      <a:pt x="17486" y="14076"/>
                      <a:pt x="18075" y="13273"/>
                    </a:cubicBezTo>
                    <a:cubicBezTo>
                      <a:pt x="18560" y="12627"/>
                      <a:pt x="19310" y="11982"/>
                      <a:pt x="20077" y="11982"/>
                    </a:cubicBezTo>
                    <a:cubicBezTo>
                      <a:pt x="20243" y="11982"/>
                      <a:pt x="20409" y="12011"/>
                      <a:pt x="20573" y="12078"/>
                    </a:cubicBezTo>
                    <a:cubicBezTo>
                      <a:pt x="21340" y="12381"/>
                      <a:pt x="21679" y="13380"/>
                      <a:pt x="22500" y="13577"/>
                    </a:cubicBezTo>
                    <a:cubicBezTo>
                      <a:pt x="22586" y="13595"/>
                      <a:pt x="22669" y="13604"/>
                      <a:pt x="22750" y="13604"/>
                    </a:cubicBezTo>
                    <a:cubicBezTo>
                      <a:pt x="23687" y="13604"/>
                      <a:pt x="24366" y="12457"/>
                      <a:pt x="25302" y="12096"/>
                    </a:cubicBezTo>
                    <a:cubicBezTo>
                      <a:pt x="25541" y="12000"/>
                      <a:pt x="25793" y="11960"/>
                      <a:pt x="26049" y="11960"/>
                    </a:cubicBezTo>
                    <a:cubicBezTo>
                      <a:pt x="26555" y="11960"/>
                      <a:pt x="27076" y="12114"/>
                      <a:pt x="27550" y="12292"/>
                    </a:cubicBezTo>
                    <a:cubicBezTo>
                      <a:pt x="28263" y="12560"/>
                      <a:pt x="28977" y="12916"/>
                      <a:pt x="29744" y="12934"/>
                    </a:cubicBezTo>
                    <a:cubicBezTo>
                      <a:pt x="29768" y="12935"/>
                      <a:pt x="29791" y="12936"/>
                      <a:pt x="29814" y="12936"/>
                    </a:cubicBezTo>
                    <a:cubicBezTo>
                      <a:pt x="30253" y="12936"/>
                      <a:pt x="30673" y="12777"/>
                      <a:pt x="31029" y="12506"/>
                    </a:cubicBezTo>
                    <a:cubicBezTo>
                      <a:pt x="32367" y="9080"/>
                      <a:pt x="32456" y="5280"/>
                      <a:pt x="31297" y="1765"/>
                    </a:cubicBezTo>
                    <a:cubicBezTo>
                      <a:pt x="30672" y="1711"/>
                      <a:pt x="30083" y="1390"/>
                      <a:pt x="29512" y="1105"/>
                    </a:cubicBezTo>
                    <a:cubicBezTo>
                      <a:pt x="28996" y="860"/>
                      <a:pt x="28417" y="615"/>
                      <a:pt x="27855" y="615"/>
                    </a:cubicBezTo>
                    <a:cubicBezTo>
                      <a:pt x="27679" y="615"/>
                      <a:pt x="27505" y="639"/>
                      <a:pt x="27336" y="694"/>
                    </a:cubicBezTo>
                    <a:cubicBezTo>
                      <a:pt x="26693" y="908"/>
                      <a:pt x="26212" y="1515"/>
                      <a:pt x="25551" y="1586"/>
                    </a:cubicBezTo>
                    <a:cubicBezTo>
                      <a:pt x="25499" y="1593"/>
                      <a:pt x="25447" y="1596"/>
                      <a:pt x="25396" y="1596"/>
                    </a:cubicBezTo>
                    <a:cubicBezTo>
                      <a:pt x="24442" y="1596"/>
                      <a:pt x="23734" y="536"/>
                      <a:pt x="22786" y="248"/>
                    </a:cubicBezTo>
                    <a:cubicBezTo>
                      <a:pt x="22625" y="202"/>
                      <a:pt x="22463" y="181"/>
                      <a:pt x="22302" y="181"/>
                    </a:cubicBezTo>
                    <a:cubicBezTo>
                      <a:pt x="21460" y="181"/>
                      <a:pt x="20625" y="753"/>
                      <a:pt x="19967" y="1337"/>
                    </a:cubicBezTo>
                    <a:cubicBezTo>
                      <a:pt x="19173" y="2007"/>
                      <a:pt x="18309" y="2782"/>
                      <a:pt x="17272" y="2782"/>
                    </a:cubicBezTo>
                    <a:cubicBezTo>
                      <a:pt x="17260" y="2782"/>
                      <a:pt x="17248" y="2782"/>
                      <a:pt x="17237" y="2782"/>
                    </a:cubicBezTo>
                    <a:cubicBezTo>
                      <a:pt x="16184" y="2764"/>
                      <a:pt x="15310" y="1925"/>
                      <a:pt x="14525" y="1194"/>
                    </a:cubicBezTo>
                    <a:cubicBezTo>
                      <a:pt x="13878" y="591"/>
                      <a:pt x="13050" y="1"/>
                      <a:pt x="12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2"/>
              <p:cNvSpPr/>
              <p:nvPr/>
            </p:nvSpPr>
            <p:spPr>
              <a:xfrm>
                <a:off x="2332400" y="1568450"/>
                <a:ext cx="72600" cy="23425"/>
              </a:xfrm>
              <a:custGeom>
                <a:rect b="b" l="l" r="r" t="t"/>
                <a:pathLst>
                  <a:path extrusionOk="0" h="937" w="2904">
                    <a:moveTo>
                      <a:pt x="2421" y="1"/>
                    </a:moveTo>
                    <a:cubicBezTo>
                      <a:pt x="2400" y="1"/>
                      <a:pt x="2378" y="2"/>
                      <a:pt x="2355" y="6"/>
                    </a:cubicBezTo>
                    <a:lnTo>
                      <a:pt x="482" y="202"/>
                    </a:lnTo>
                    <a:cubicBezTo>
                      <a:pt x="0" y="254"/>
                      <a:pt x="49" y="936"/>
                      <a:pt x="502" y="936"/>
                    </a:cubicBezTo>
                    <a:cubicBezTo>
                      <a:pt x="519" y="936"/>
                      <a:pt x="536" y="935"/>
                      <a:pt x="553" y="934"/>
                    </a:cubicBezTo>
                    <a:lnTo>
                      <a:pt x="2427" y="737"/>
                    </a:lnTo>
                    <a:cubicBezTo>
                      <a:pt x="2904" y="686"/>
                      <a:pt x="2860" y="1"/>
                      <a:pt x="24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2"/>
              <p:cNvSpPr/>
              <p:nvPr/>
            </p:nvSpPr>
            <p:spPr>
              <a:xfrm>
                <a:off x="2483175" y="1619325"/>
                <a:ext cx="53550" cy="33400"/>
              </a:xfrm>
              <a:custGeom>
                <a:rect b="b" l="l" r="r" t="t"/>
                <a:pathLst>
                  <a:path extrusionOk="0" h="1336" w="2142">
                    <a:moveTo>
                      <a:pt x="339" y="0"/>
                    </a:moveTo>
                    <a:cubicBezTo>
                      <a:pt x="208" y="0"/>
                      <a:pt x="82" y="93"/>
                      <a:pt x="54" y="219"/>
                    </a:cubicBezTo>
                    <a:cubicBezTo>
                      <a:pt x="0" y="379"/>
                      <a:pt x="89" y="558"/>
                      <a:pt x="250" y="611"/>
                    </a:cubicBezTo>
                    <a:cubicBezTo>
                      <a:pt x="732" y="772"/>
                      <a:pt x="1178" y="986"/>
                      <a:pt x="1588" y="1272"/>
                    </a:cubicBezTo>
                    <a:cubicBezTo>
                      <a:pt x="1646" y="1315"/>
                      <a:pt x="1713" y="1335"/>
                      <a:pt x="1779" y="1335"/>
                    </a:cubicBezTo>
                    <a:cubicBezTo>
                      <a:pt x="1875" y="1335"/>
                      <a:pt x="1971" y="1292"/>
                      <a:pt x="2034" y="1218"/>
                    </a:cubicBezTo>
                    <a:cubicBezTo>
                      <a:pt x="2141" y="1075"/>
                      <a:pt x="2105" y="861"/>
                      <a:pt x="1945" y="772"/>
                    </a:cubicBezTo>
                    <a:cubicBezTo>
                      <a:pt x="1481" y="451"/>
                      <a:pt x="981" y="201"/>
                      <a:pt x="446" y="23"/>
                    </a:cubicBezTo>
                    <a:cubicBezTo>
                      <a:pt x="411" y="7"/>
                      <a:pt x="375" y="0"/>
                      <a:pt x="33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2"/>
              <p:cNvSpPr/>
              <p:nvPr/>
            </p:nvSpPr>
            <p:spPr>
              <a:xfrm>
                <a:off x="2554975" y="1657550"/>
                <a:ext cx="47325" cy="56225"/>
              </a:xfrm>
              <a:custGeom>
                <a:rect b="b" l="l" r="r" t="t"/>
                <a:pathLst>
                  <a:path extrusionOk="0" h="2249" w="1893">
                    <a:moveTo>
                      <a:pt x="1467" y="1"/>
                    </a:moveTo>
                    <a:cubicBezTo>
                      <a:pt x="1334" y="1"/>
                      <a:pt x="1209" y="74"/>
                      <a:pt x="1143" y="207"/>
                    </a:cubicBezTo>
                    <a:cubicBezTo>
                      <a:pt x="911" y="742"/>
                      <a:pt x="572" y="1206"/>
                      <a:pt x="143" y="1616"/>
                    </a:cubicBezTo>
                    <a:cubicBezTo>
                      <a:pt x="1" y="1759"/>
                      <a:pt x="1" y="1973"/>
                      <a:pt x="126" y="2116"/>
                    </a:cubicBezTo>
                    <a:cubicBezTo>
                      <a:pt x="194" y="2203"/>
                      <a:pt x="298" y="2248"/>
                      <a:pt x="403" y="2248"/>
                    </a:cubicBezTo>
                    <a:cubicBezTo>
                      <a:pt x="491" y="2248"/>
                      <a:pt x="578" y="2216"/>
                      <a:pt x="643" y="2151"/>
                    </a:cubicBezTo>
                    <a:cubicBezTo>
                      <a:pt x="1143" y="1687"/>
                      <a:pt x="1535" y="1117"/>
                      <a:pt x="1803" y="510"/>
                    </a:cubicBezTo>
                    <a:cubicBezTo>
                      <a:pt x="1892" y="314"/>
                      <a:pt x="1803" y="99"/>
                      <a:pt x="1607" y="28"/>
                    </a:cubicBezTo>
                    <a:cubicBezTo>
                      <a:pt x="1560" y="10"/>
                      <a:pt x="1513" y="1"/>
                      <a:pt x="14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2"/>
              <p:cNvSpPr/>
              <p:nvPr/>
            </p:nvSpPr>
            <p:spPr>
              <a:xfrm>
                <a:off x="2432750" y="1572650"/>
                <a:ext cx="51325" cy="30650"/>
              </a:xfrm>
              <a:custGeom>
                <a:rect b="b" l="l" r="r" t="t"/>
                <a:pathLst>
                  <a:path extrusionOk="0" h="1226" w="2053">
                    <a:moveTo>
                      <a:pt x="1735" y="1"/>
                    </a:moveTo>
                    <a:cubicBezTo>
                      <a:pt x="1705" y="1"/>
                      <a:pt x="1674" y="6"/>
                      <a:pt x="1642" y="16"/>
                    </a:cubicBezTo>
                    <a:cubicBezTo>
                      <a:pt x="1125" y="159"/>
                      <a:pt x="625" y="391"/>
                      <a:pt x="179" y="676"/>
                    </a:cubicBezTo>
                    <a:cubicBezTo>
                      <a:pt x="37" y="766"/>
                      <a:pt x="1" y="962"/>
                      <a:pt x="108" y="1105"/>
                    </a:cubicBezTo>
                    <a:cubicBezTo>
                      <a:pt x="163" y="1182"/>
                      <a:pt x="254" y="1225"/>
                      <a:pt x="348" y="1225"/>
                    </a:cubicBezTo>
                    <a:cubicBezTo>
                      <a:pt x="405" y="1225"/>
                      <a:pt x="464" y="1210"/>
                      <a:pt x="518" y="1176"/>
                    </a:cubicBezTo>
                    <a:cubicBezTo>
                      <a:pt x="911" y="908"/>
                      <a:pt x="1339" y="712"/>
                      <a:pt x="1803" y="587"/>
                    </a:cubicBezTo>
                    <a:cubicBezTo>
                      <a:pt x="1964" y="534"/>
                      <a:pt x="2053" y="373"/>
                      <a:pt x="2017" y="230"/>
                    </a:cubicBezTo>
                    <a:cubicBezTo>
                      <a:pt x="1974" y="87"/>
                      <a:pt x="1861" y="1"/>
                      <a:pt x="17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2"/>
              <p:cNvSpPr/>
              <p:nvPr/>
            </p:nvSpPr>
            <p:spPr>
              <a:xfrm>
                <a:off x="2255225" y="1611250"/>
                <a:ext cx="40175" cy="41150"/>
              </a:xfrm>
              <a:custGeom>
                <a:rect b="b" l="l" r="r" t="t"/>
                <a:pathLst>
                  <a:path extrusionOk="0" h="1646" w="1607">
                    <a:moveTo>
                      <a:pt x="316" y="0"/>
                    </a:moveTo>
                    <a:cubicBezTo>
                      <a:pt x="275" y="0"/>
                      <a:pt x="234" y="8"/>
                      <a:pt x="197" y="24"/>
                    </a:cubicBezTo>
                    <a:cubicBezTo>
                      <a:pt x="36" y="114"/>
                      <a:pt x="0" y="292"/>
                      <a:pt x="90" y="435"/>
                    </a:cubicBezTo>
                    <a:cubicBezTo>
                      <a:pt x="357" y="881"/>
                      <a:pt x="696" y="1273"/>
                      <a:pt x="1107" y="1577"/>
                    </a:cubicBezTo>
                    <a:cubicBezTo>
                      <a:pt x="1160" y="1623"/>
                      <a:pt x="1227" y="1646"/>
                      <a:pt x="1293" y="1646"/>
                    </a:cubicBezTo>
                    <a:cubicBezTo>
                      <a:pt x="1380" y="1646"/>
                      <a:pt x="1466" y="1605"/>
                      <a:pt x="1517" y="1523"/>
                    </a:cubicBezTo>
                    <a:cubicBezTo>
                      <a:pt x="1606" y="1398"/>
                      <a:pt x="1571" y="1238"/>
                      <a:pt x="1464" y="1131"/>
                    </a:cubicBezTo>
                    <a:cubicBezTo>
                      <a:pt x="1107" y="863"/>
                      <a:pt x="803" y="524"/>
                      <a:pt x="571" y="132"/>
                    </a:cubicBezTo>
                    <a:cubicBezTo>
                      <a:pt x="509" y="44"/>
                      <a:pt x="412" y="0"/>
                      <a:pt x="3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2"/>
              <p:cNvSpPr/>
              <p:nvPr/>
            </p:nvSpPr>
            <p:spPr>
              <a:xfrm>
                <a:off x="2176375" y="1685500"/>
                <a:ext cx="24900" cy="51450"/>
              </a:xfrm>
              <a:custGeom>
                <a:rect b="b" l="l" r="r" t="t"/>
                <a:pathLst>
                  <a:path extrusionOk="0" h="2058" w="996">
                    <a:moveTo>
                      <a:pt x="331" y="1"/>
                    </a:moveTo>
                    <a:cubicBezTo>
                      <a:pt x="167" y="1"/>
                      <a:pt x="0" y="135"/>
                      <a:pt x="32" y="355"/>
                    </a:cubicBezTo>
                    <a:lnTo>
                      <a:pt x="389" y="1818"/>
                    </a:lnTo>
                    <a:cubicBezTo>
                      <a:pt x="420" y="1958"/>
                      <a:pt x="545" y="2057"/>
                      <a:pt x="671" y="2057"/>
                    </a:cubicBezTo>
                    <a:cubicBezTo>
                      <a:pt x="690" y="2057"/>
                      <a:pt x="709" y="2055"/>
                      <a:pt x="728" y="2050"/>
                    </a:cubicBezTo>
                    <a:cubicBezTo>
                      <a:pt x="888" y="2015"/>
                      <a:pt x="995" y="1854"/>
                      <a:pt x="960" y="1694"/>
                    </a:cubicBezTo>
                    <a:lnTo>
                      <a:pt x="603" y="213"/>
                    </a:lnTo>
                    <a:cubicBezTo>
                      <a:pt x="559" y="66"/>
                      <a:pt x="446" y="1"/>
                      <a:pt x="3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2"/>
              <p:cNvSpPr/>
              <p:nvPr/>
            </p:nvSpPr>
            <p:spPr>
              <a:xfrm>
                <a:off x="2305625" y="1707675"/>
                <a:ext cx="64850" cy="40625"/>
              </a:xfrm>
              <a:custGeom>
                <a:rect b="b" l="l" r="r" t="t"/>
                <a:pathLst>
                  <a:path extrusionOk="0" h="1625" w="2594">
                    <a:moveTo>
                      <a:pt x="428" y="1"/>
                    </a:moveTo>
                    <a:cubicBezTo>
                      <a:pt x="295" y="1"/>
                      <a:pt x="166" y="74"/>
                      <a:pt x="90" y="200"/>
                    </a:cubicBezTo>
                    <a:cubicBezTo>
                      <a:pt x="1" y="378"/>
                      <a:pt x="72" y="592"/>
                      <a:pt x="250" y="700"/>
                    </a:cubicBezTo>
                    <a:lnTo>
                      <a:pt x="1910" y="1592"/>
                    </a:lnTo>
                    <a:cubicBezTo>
                      <a:pt x="1965" y="1614"/>
                      <a:pt x="2018" y="1625"/>
                      <a:pt x="2067" y="1625"/>
                    </a:cubicBezTo>
                    <a:cubicBezTo>
                      <a:pt x="2405" y="1625"/>
                      <a:pt x="2593" y="1149"/>
                      <a:pt x="2267" y="931"/>
                    </a:cubicBezTo>
                    <a:lnTo>
                      <a:pt x="589" y="39"/>
                    </a:lnTo>
                    <a:cubicBezTo>
                      <a:pt x="537" y="13"/>
                      <a:pt x="482" y="1"/>
                      <a:pt x="42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2"/>
              <p:cNvSpPr/>
              <p:nvPr/>
            </p:nvSpPr>
            <p:spPr>
              <a:xfrm>
                <a:off x="2364950" y="1676050"/>
                <a:ext cx="50875" cy="23325"/>
              </a:xfrm>
              <a:custGeom>
                <a:rect b="b" l="l" r="r" t="t"/>
                <a:pathLst>
                  <a:path extrusionOk="0" h="933" w="2035">
                    <a:moveTo>
                      <a:pt x="1762" y="0"/>
                    </a:moveTo>
                    <a:cubicBezTo>
                      <a:pt x="1752" y="0"/>
                      <a:pt x="1742" y="1"/>
                      <a:pt x="1731" y="2"/>
                    </a:cubicBezTo>
                    <a:cubicBezTo>
                      <a:pt x="1214" y="37"/>
                      <a:pt x="697" y="162"/>
                      <a:pt x="215" y="394"/>
                    </a:cubicBezTo>
                    <a:cubicBezTo>
                      <a:pt x="54" y="448"/>
                      <a:pt x="1" y="626"/>
                      <a:pt x="72" y="787"/>
                    </a:cubicBezTo>
                    <a:cubicBezTo>
                      <a:pt x="125" y="879"/>
                      <a:pt x="226" y="932"/>
                      <a:pt x="333" y="932"/>
                    </a:cubicBezTo>
                    <a:cubicBezTo>
                      <a:pt x="371" y="932"/>
                      <a:pt x="410" y="926"/>
                      <a:pt x="447" y="912"/>
                    </a:cubicBezTo>
                    <a:cubicBezTo>
                      <a:pt x="875" y="716"/>
                      <a:pt x="1321" y="608"/>
                      <a:pt x="1767" y="573"/>
                    </a:cubicBezTo>
                    <a:cubicBezTo>
                      <a:pt x="1928" y="555"/>
                      <a:pt x="2035" y="430"/>
                      <a:pt x="2035" y="287"/>
                    </a:cubicBezTo>
                    <a:cubicBezTo>
                      <a:pt x="2035" y="120"/>
                      <a:pt x="1910" y="0"/>
                      <a:pt x="17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2"/>
              <p:cNvSpPr/>
              <p:nvPr/>
            </p:nvSpPr>
            <p:spPr>
              <a:xfrm>
                <a:off x="2489900" y="1709725"/>
                <a:ext cx="71400" cy="49400"/>
              </a:xfrm>
              <a:custGeom>
                <a:rect b="b" l="l" r="r" t="t"/>
                <a:pathLst>
                  <a:path extrusionOk="0" h="1976" w="2856">
                    <a:moveTo>
                      <a:pt x="569" y="1"/>
                    </a:moveTo>
                    <a:cubicBezTo>
                      <a:pt x="239" y="1"/>
                      <a:pt x="0" y="498"/>
                      <a:pt x="373" y="742"/>
                    </a:cubicBezTo>
                    <a:lnTo>
                      <a:pt x="2033" y="1884"/>
                    </a:lnTo>
                    <a:cubicBezTo>
                      <a:pt x="2114" y="1948"/>
                      <a:pt x="2196" y="1975"/>
                      <a:pt x="2274" y="1975"/>
                    </a:cubicBezTo>
                    <a:cubicBezTo>
                      <a:pt x="2609" y="1975"/>
                      <a:pt x="2855" y="1474"/>
                      <a:pt x="2479" y="1242"/>
                    </a:cubicBezTo>
                    <a:lnTo>
                      <a:pt x="819" y="100"/>
                    </a:lnTo>
                    <a:cubicBezTo>
                      <a:pt x="736" y="30"/>
                      <a:pt x="650" y="1"/>
                      <a:pt x="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2"/>
              <p:cNvSpPr/>
              <p:nvPr/>
            </p:nvSpPr>
            <p:spPr>
              <a:xfrm>
                <a:off x="2683450" y="1678275"/>
                <a:ext cx="17900" cy="50175"/>
              </a:xfrm>
              <a:custGeom>
                <a:rect b="b" l="l" r="r" t="t"/>
                <a:pathLst>
                  <a:path extrusionOk="0" h="2007" w="716">
                    <a:moveTo>
                      <a:pt x="299" y="0"/>
                    </a:moveTo>
                    <a:cubicBezTo>
                      <a:pt x="289" y="0"/>
                      <a:pt x="278" y="1"/>
                      <a:pt x="268" y="2"/>
                    </a:cubicBezTo>
                    <a:cubicBezTo>
                      <a:pt x="107" y="20"/>
                      <a:pt x="0" y="145"/>
                      <a:pt x="18" y="305"/>
                    </a:cubicBezTo>
                    <a:lnTo>
                      <a:pt x="143" y="1751"/>
                    </a:lnTo>
                    <a:cubicBezTo>
                      <a:pt x="151" y="1925"/>
                      <a:pt x="279" y="2006"/>
                      <a:pt x="410" y="2006"/>
                    </a:cubicBezTo>
                    <a:cubicBezTo>
                      <a:pt x="560" y="2006"/>
                      <a:pt x="715" y="1898"/>
                      <a:pt x="696" y="1697"/>
                    </a:cubicBezTo>
                    <a:lnTo>
                      <a:pt x="571" y="252"/>
                    </a:lnTo>
                    <a:cubicBezTo>
                      <a:pt x="555" y="118"/>
                      <a:pt x="444" y="0"/>
                      <a:pt x="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2"/>
              <p:cNvSpPr/>
              <p:nvPr/>
            </p:nvSpPr>
            <p:spPr>
              <a:xfrm>
                <a:off x="2691925" y="1721225"/>
                <a:ext cx="51325" cy="39425"/>
              </a:xfrm>
              <a:custGeom>
                <a:rect b="b" l="l" r="r" t="t"/>
                <a:pathLst>
                  <a:path extrusionOk="0" h="1577" w="2053">
                    <a:moveTo>
                      <a:pt x="1690" y="1"/>
                    </a:moveTo>
                    <a:cubicBezTo>
                      <a:pt x="1604" y="1"/>
                      <a:pt x="1521" y="37"/>
                      <a:pt x="1464" y="104"/>
                    </a:cubicBezTo>
                    <a:cubicBezTo>
                      <a:pt x="1107" y="461"/>
                      <a:pt x="696" y="764"/>
                      <a:pt x="232" y="960"/>
                    </a:cubicBezTo>
                    <a:cubicBezTo>
                      <a:pt x="72" y="1032"/>
                      <a:pt x="0" y="1210"/>
                      <a:pt x="54" y="1371"/>
                    </a:cubicBezTo>
                    <a:cubicBezTo>
                      <a:pt x="107" y="1503"/>
                      <a:pt x="229" y="1577"/>
                      <a:pt x="353" y="1577"/>
                    </a:cubicBezTo>
                    <a:cubicBezTo>
                      <a:pt x="397" y="1577"/>
                      <a:pt x="441" y="1568"/>
                      <a:pt x="482" y="1549"/>
                    </a:cubicBezTo>
                    <a:cubicBezTo>
                      <a:pt x="1017" y="1317"/>
                      <a:pt x="1517" y="960"/>
                      <a:pt x="1927" y="532"/>
                    </a:cubicBezTo>
                    <a:cubicBezTo>
                      <a:pt x="2052" y="407"/>
                      <a:pt x="2034" y="193"/>
                      <a:pt x="1910" y="86"/>
                    </a:cubicBezTo>
                    <a:cubicBezTo>
                      <a:pt x="1843" y="28"/>
                      <a:pt x="1765" y="1"/>
                      <a:pt x="1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2"/>
              <p:cNvSpPr/>
              <p:nvPr/>
            </p:nvSpPr>
            <p:spPr>
              <a:xfrm>
                <a:off x="2610600" y="1623300"/>
                <a:ext cx="39500" cy="48975"/>
              </a:xfrm>
              <a:custGeom>
                <a:rect b="b" l="l" r="r" t="t"/>
                <a:pathLst>
                  <a:path extrusionOk="0" h="1959" w="1580">
                    <a:moveTo>
                      <a:pt x="411" y="1"/>
                    </a:moveTo>
                    <a:cubicBezTo>
                      <a:pt x="202" y="1"/>
                      <a:pt x="1" y="218"/>
                      <a:pt x="149" y="452"/>
                    </a:cubicBezTo>
                    <a:lnTo>
                      <a:pt x="898" y="1791"/>
                    </a:lnTo>
                    <a:cubicBezTo>
                      <a:pt x="960" y="1909"/>
                      <a:pt x="1058" y="1958"/>
                      <a:pt x="1156" y="1958"/>
                    </a:cubicBezTo>
                    <a:cubicBezTo>
                      <a:pt x="1368" y="1958"/>
                      <a:pt x="1580" y="1731"/>
                      <a:pt x="1433" y="1487"/>
                    </a:cubicBezTo>
                    <a:lnTo>
                      <a:pt x="666" y="149"/>
                    </a:lnTo>
                    <a:cubicBezTo>
                      <a:pt x="600" y="44"/>
                      <a:pt x="505" y="1"/>
                      <a:pt x="4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2"/>
              <p:cNvSpPr/>
              <p:nvPr/>
            </p:nvSpPr>
            <p:spPr>
              <a:xfrm>
                <a:off x="2660175" y="1589875"/>
                <a:ext cx="45225" cy="51350"/>
              </a:xfrm>
              <a:custGeom>
                <a:rect b="b" l="l" r="r" t="t"/>
                <a:pathLst>
                  <a:path extrusionOk="0" h="2054" w="1809">
                    <a:moveTo>
                      <a:pt x="444" y="0"/>
                    </a:moveTo>
                    <a:cubicBezTo>
                      <a:pt x="220" y="0"/>
                      <a:pt x="0" y="252"/>
                      <a:pt x="164" y="505"/>
                    </a:cubicBezTo>
                    <a:lnTo>
                      <a:pt x="1092" y="1879"/>
                    </a:lnTo>
                    <a:cubicBezTo>
                      <a:pt x="1157" y="2003"/>
                      <a:pt x="1256" y="2053"/>
                      <a:pt x="1354" y="2053"/>
                    </a:cubicBezTo>
                    <a:cubicBezTo>
                      <a:pt x="1582" y="2053"/>
                      <a:pt x="1809" y="1783"/>
                      <a:pt x="1609" y="1522"/>
                    </a:cubicBezTo>
                    <a:lnTo>
                      <a:pt x="699" y="148"/>
                    </a:lnTo>
                    <a:cubicBezTo>
                      <a:pt x="632" y="43"/>
                      <a:pt x="538" y="0"/>
                      <a:pt x="4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2"/>
              <p:cNvSpPr/>
              <p:nvPr/>
            </p:nvSpPr>
            <p:spPr>
              <a:xfrm>
                <a:off x="2557850" y="1552275"/>
                <a:ext cx="64350" cy="23475"/>
              </a:xfrm>
              <a:custGeom>
                <a:rect b="b" l="l" r="r" t="t"/>
                <a:pathLst>
                  <a:path extrusionOk="0" h="939" w="2574">
                    <a:moveTo>
                      <a:pt x="405" y="0"/>
                    </a:moveTo>
                    <a:cubicBezTo>
                      <a:pt x="86" y="0"/>
                      <a:pt x="1" y="672"/>
                      <a:pt x="367" y="688"/>
                    </a:cubicBezTo>
                    <a:lnTo>
                      <a:pt x="2098" y="938"/>
                    </a:lnTo>
                    <a:cubicBezTo>
                      <a:pt x="2104" y="938"/>
                      <a:pt x="2110" y="939"/>
                      <a:pt x="2116" y="939"/>
                    </a:cubicBezTo>
                    <a:cubicBezTo>
                      <a:pt x="2493" y="939"/>
                      <a:pt x="2574" y="383"/>
                      <a:pt x="2187" y="278"/>
                    </a:cubicBezTo>
                    <a:lnTo>
                      <a:pt x="475" y="10"/>
                    </a:lnTo>
                    <a:cubicBezTo>
                      <a:pt x="450" y="3"/>
                      <a:pt x="427" y="0"/>
                      <a:pt x="4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2"/>
              <p:cNvSpPr/>
              <p:nvPr/>
            </p:nvSpPr>
            <p:spPr>
              <a:xfrm>
                <a:off x="2541450" y="1587925"/>
                <a:ext cx="49825" cy="41625"/>
              </a:xfrm>
              <a:custGeom>
                <a:rect b="b" l="l" r="r" t="t"/>
                <a:pathLst>
                  <a:path extrusionOk="0" h="1665" w="1993">
                    <a:moveTo>
                      <a:pt x="445" y="1"/>
                    </a:moveTo>
                    <a:cubicBezTo>
                      <a:pt x="201" y="1"/>
                      <a:pt x="1" y="320"/>
                      <a:pt x="238" y="529"/>
                    </a:cubicBezTo>
                    <a:lnTo>
                      <a:pt x="1362" y="1582"/>
                    </a:lnTo>
                    <a:lnTo>
                      <a:pt x="1345" y="1582"/>
                    </a:lnTo>
                    <a:cubicBezTo>
                      <a:pt x="1410" y="1640"/>
                      <a:pt x="1481" y="1664"/>
                      <a:pt x="1549" y="1664"/>
                    </a:cubicBezTo>
                    <a:cubicBezTo>
                      <a:pt x="1792" y="1664"/>
                      <a:pt x="1993" y="1345"/>
                      <a:pt x="1755" y="1136"/>
                    </a:cubicBezTo>
                    <a:lnTo>
                      <a:pt x="649" y="83"/>
                    </a:lnTo>
                    <a:cubicBezTo>
                      <a:pt x="583" y="25"/>
                      <a:pt x="512" y="1"/>
                      <a:pt x="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2"/>
              <p:cNvSpPr/>
              <p:nvPr/>
            </p:nvSpPr>
            <p:spPr>
              <a:xfrm>
                <a:off x="2453275" y="1523375"/>
                <a:ext cx="65600" cy="31100"/>
              </a:xfrm>
              <a:custGeom>
                <a:rect b="b" l="l" r="r" t="t"/>
                <a:pathLst>
                  <a:path extrusionOk="0" h="1244" w="2624">
                    <a:moveTo>
                      <a:pt x="419" y="0"/>
                    </a:moveTo>
                    <a:cubicBezTo>
                      <a:pt x="272" y="0"/>
                      <a:pt x="141" y="88"/>
                      <a:pt x="72" y="239"/>
                    </a:cubicBezTo>
                    <a:cubicBezTo>
                      <a:pt x="1" y="435"/>
                      <a:pt x="108" y="649"/>
                      <a:pt x="304" y="720"/>
                    </a:cubicBezTo>
                    <a:cubicBezTo>
                      <a:pt x="911" y="934"/>
                      <a:pt x="1535" y="1113"/>
                      <a:pt x="2177" y="1238"/>
                    </a:cubicBezTo>
                    <a:cubicBezTo>
                      <a:pt x="2198" y="1241"/>
                      <a:pt x="2218" y="1243"/>
                      <a:pt x="2238" y="1243"/>
                    </a:cubicBezTo>
                    <a:cubicBezTo>
                      <a:pt x="2409" y="1243"/>
                      <a:pt x="2556" y="1110"/>
                      <a:pt x="2588" y="934"/>
                    </a:cubicBezTo>
                    <a:cubicBezTo>
                      <a:pt x="2623" y="738"/>
                      <a:pt x="2499" y="560"/>
                      <a:pt x="2302" y="506"/>
                    </a:cubicBezTo>
                    <a:cubicBezTo>
                      <a:pt x="1696" y="399"/>
                      <a:pt x="1125" y="239"/>
                      <a:pt x="554" y="24"/>
                    </a:cubicBezTo>
                    <a:cubicBezTo>
                      <a:pt x="508" y="8"/>
                      <a:pt x="463" y="0"/>
                      <a:pt x="4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2"/>
              <p:cNvSpPr/>
              <p:nvPr/>
            </p:nvSpPr>
            <p:spPr>
              <a:xfrm>
                <a:off x="2279375" y="1552900"/>
                <a:ext cx="49475" cy="48825"/>
              </a:xfrm>
              <a:custGeom>
                <a:rect b="b" l="l" r="r" t="t"/>
                <a:pathLst>
                  <a:path extrusionOk="0" h="1953" w="1979">
                    <a:moveTo>
                      <a:pt x="1599" y="1"/>
                    </a:moveTo>
                    <a:cubicBezTo>
                      <a:pt x="1511" y="1"/>
                      <a:pt x="1427" y="37"/>
                      <a:pt x="1372" y="110"/>
                    </a:cubicBezTo>
                    <a:lnTo>
                      <a:pt x="230" y="1395"/>
                    </a:lnTo>
                    <a:cubicBezTo>
                      <a:pt x="1" y="1638"/>
                      <a:pt x="230" y="1952"/>
                      <a:pt x="487" y="1952"/>
                    </a:cubicBezTo>
                    <a:cubicBezTo>
                      <a:pt x="570" y="1952"/>
                      <a:pt x="656" y="1919"/>
                      <a:pt x="730" y="1841"/>
                    </a:cubicBezTo>
                    <a:lnTo>
                      <a:pt x="1854" y="556"/>
                    </a:lnTo>
                    <a:cubicBezTo>
                      <a:pt x="1978" y="431"/>
                      <a:pt x="1978" y="217"/>
                      <a:pt x="1836" y="92"/>
                    </a:cubicBezTo>
                    <a:cubicBezTo>
                      <a:pt x="1767" y="32"/>
                      <a:pt x="1681" y="1"/>
                      <a:pt x="15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2"/>
              <p:cNvSpPr/>
              <p:nvPr/>
            </p:nvSpPr>
            <p:spPr>
              <a:xfrm>
                <a:off x="2169125" y="1625275"/>
                <a:ext cx="63800" cy="29775"/>
              </a:xfrm>
              <a:custGeom>
                <a:rect b="b" l="l" r="r" t="t"/>
                <a:pathLst>
                  <a:path extrusionOk="0" h="1191" w="2552">
                    <a:moveTo>
                      <a:pt x="2068" y="1"/>
                    </a:moveTo>
                    <a:cubicBezTo>
                      <a:pt x="2035" y="1"/>
                      <a:pt x="2000" y="6"/>
                      <a:pt x="1964" y="17"/>
                    </a:cubicBezTo>
                    <a:lnTo>
                      <a:pt x="268" y="516"/>
                    </a:lnTo>
                    <a:cubicBezTo>
                      <a:pt x="90" y="570"/>
                      <a:pt x="1" y="766"/>
                      <a:pt x="54" y="944"/>
                    </a:cubicBezTo>
                    <a:cubicBezTo>
                      <a:pt x="99" y="1092"/>
                      <a:pt x="240" y="1190"/>
                      <a:pt x="388" y="1190"/>
                    </a:cubicBezTo>
                    <a:cubicBezTo>
                      <a:pt x="420" y="1190"/>
                      <a:pt x="451" y="1186"/>
                      <a:pt x="483" y="1176"/>
                    </a:cubicBezTo>
                    <a:lnTo>
                      <a:pt x="2160" y="677"/>
                    </a:lnTo>
                    <a:cubicBezTo>
                      <a:pt x="2551" y="563"/>
                      <a:pt x="2421" y="1"/>
                      <a:pt x="206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2"/>
              <p:cNvSpPr/>
              <p:nvPr/>
            </p:nvSpPr>
            <p:spPr>
              <a:xfrm>
                <a:off x="2757950" y="1682525"/>
                <a:ext cx="35925" cy="53275"/>
              </a:xfrm>
              <a:custGeom>
                <a:rect b="b" l="l" r="r" t="t"/>
                <a:pathLst>
                  <a:path extrusionOk="0" h="2131" w="1437">
                    <a:moveTo>
                      <a:pt x="363" y="1"/>
                    </a:moveTo>
                    <a:cubicBezTo>
                      <a:pt x="319" y="1"/>
                      <a:pt x="274" y="10"/>
                      <a:pt x="232" y="28"/>
                    </a:cubicBezTo>
                    <a:cubicBezTo>
                      <a:pt x="71" y="100"/>
                      <a:pt x="0" y="278"/>
                      <a:pt x="71" y="439"/>
                    </a:cubicBezTo>
                    <a:lnTo>
                      <a:pt x="750" y="1937"/>
                    </a:lnTo>
                    <a:cubicBezTo>
                      <a:pt x="805" y="2074"/>
                      <a:pt x="913" y="2131"/>
                      <a:pt x="1022" y="2131"/>
                    </a:cubicBezTo>
                    <a:cubicBezTo>
                      <a:pt x="1227" y="2131"/>
                      <a:pt x="1437" y="1932"/>
                      <a:pt x="1320" y="1688"/>
                    </a:cubicBezTo>
                    <a:lnTo>
                      <a:pt x="660" y="189"/>
                    </a:lnTo>
                    <a:cubicBezTo>
                      <a:pt x="608" y="71"/>
                      <a:pt x="487" y="1"/>
                      <a:pt x="3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2"/>
              <p:cNvSpPr/>
              <p:nvPr/>
            </p:nvSpPr>
            <p:spPr>
              <a:xfrm>
                <a:off x="2120500" y="1708175"/>
                <a:ext cx="38400" cy="38025"/>
              </a:xfrm>
              <a:custGeom>
                <a:rect b="b" l="l" r="r" t="t"/>
                <a:pathLst>
                  <a:path extrusionOk="0" h="1521" w="1536">
                    <a:moveTo>
                      <a:pt x="302" y="0"/>
                    </a:moveTo>
                    <a:cubicBezTo>
                      <a:pt x="255" y="0"/>
                      <a:pt x="206" y="12"/>
                      <a:pt x="162" y="37"/>
                    </a:cubicBezTo>
                    <a:cubicBezTo>
                      <a:pt x="37" y="126"/>
                      <a:pt x="1" y="287"/>
                      <a:pt x="90" y="412"/>
                    </a:cubicBezTo>
                    <a:cubicBezTo>
                      <a:pt x="358" y="804"/>
                      <a:pt x="697" y="1161"/>
                      <a:pt x="1072" y="1465"/>
                    </a:cubicBezTo>
                    <a:cubicBezTo>
                      <a:pt x="1124" y="1502"/>
                      <a:pt x="1182" y="1520"/>
                      <a:pt x="1239" y="1520"/>
                    </a:cubicBezTo>
                    <a:cubicBezTo>
                      <a:pt x="1318" y="1520"/>
                      <a:pt x="1394" y="1484"/>
                      <a:pt x="1446" y="1411"/>
                    </a:cubicBezTo>
                    <a:cubicBezTo>
                      <a:pt x="1535" y="1304"/>
                      <a:pt x="1518" y="1143"/>
                      <a:pt x="1411" y="1036"/>
                    </a:cubicBezTo>
                    <a:cubicBezTo>
                      <a:pt x="1072" y="769"/>
                      <a:pt x="768" y="465"/>
                      <a:pt x="518" y="109"/>
                    </a:cubicBezTo>
                    <a:cubicBezTo>
                      <a:pt x="472" y="39"/>
                      <a:pt x="389" y="0"/>
                      <a:pt x="30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2"/>
              <p:cNvSpPr/>
              <p:nvPr/>
            </p:nvSpPr>
            <p:spPr>
              <a:xfrm>
                <a:off x="2255225" y="1734975"/>
                <a:ext cx="16075" cy="52200"/>
              </a:xfrm>
              <a:custGeom>
                <a:rect b="b" l="l" r="r" t="t"/>
                <a:pathLst>
                  <a:path extrusionOk="0" h="2088" w="643">
                    <a:moveTo>
                      <a:pt x="304" y="0"/>
                    </a:moveTo>
                    <a:cubicBezTo>
                      <a:pt x="125" y="18"/>
                      <a:pt x="0" y="143"/>
                      <a:pt x="18" y="303"/>
                    </a:cubicBezTo>
                    <a:lnTo>
                      <a:pt x="54" y="1802"/>
                    </a:lnTo>
                    <a:cubicBezTo>
                      <a:pt x="63" y="1994"/>
                      <a:pt x="203" y="2088"/>
                      <a:pt x="345" y="2088"/>
                    </a:cubicBezTo>
                    <a:cubicBezTo>
                      <a:pt x="493" y="2088"/>
                      <a:pt x="643" y="1985"/>
                      <a:pt x="643" y="1784"/>
                    </a:cubicBezTo>
                    <a:lnTo>
                      <a:pt x="589" y="286"/>
                    </a:lnTo>
                    <a:cubicBezTo>
                      <a:pt x="589" y="125"/>
                      <a:pt x="464" y="0"/>
                      <a:pt x="3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2"/>
              <p:cNvSpPr/>
              <p:nvPr/>
            </p:nvSpPr>
            <p:spPr>
              <a:xfrm>
                <a:off x="2568500" y="2145525"/>
                <a:ext cx="130325" cy="95625"/>
              </a:xfrm>
              <a:custGeom>
                <a:rect b="b" l="l" r="r" t="t"/>
                <a:pathLst>
                  <a:path extrusionOk="0" h="3825" w="5213">
                    <a:moveTo>
                      <a:pt x="3278" y="1"/>
                    </a:moveTo>
                    <a:cubicBezTo>
                      <a:pt x="3220" y="1"/>
                      <a:pt x="3160" y="4"/>
                      <a:pt x="3100" y="11"/>
                    </a:cubicBezTo>
                    <a:cubicBezTo>
                      <a:pt x="2564" y="47"/>
                      <a:pt x="2047" y="225"/>
                      <a:pt x="1601" y="529"/>
                    </a:cubicBezTo>
                    <a:cubicBezTo>
                      <a:pt x="1173" y="832"/>
                      <a:pt x="834" y="1207"/>
                      <a:pt x="584" y="1653"/>
                    </a:cubicBezTo>
                    <a:cubicBezTo>
                      <a:pt x="0" y="2670"/>
                      <a:pt x="822" y="3825"/>
                      <a:pt x="1849" y="3825"/>
                    </a:cubicBezTo>
                    <a:cubicBezTo>
                      <a:pt x="2047" y="3825"/>
                      <a:pt x="2252" y="3782"/>
                      <a:pt x="2457" y="3687"/>
                    </a:cubicBezTo>
                    <a:cubicBezTo>
                      <a:pt x="3082" y="3383"/>
                      <a:pt x="3653" y="3009"/>
                      <a:pt x="4170" y="2563"/>
                    </a:cubicBezTo>
                    <a:cubicBezTo>
                      <a:pt x="5212" y="1674"/>
                      <a:pt x="4586" y="1"/>
                      <a:pt x="327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2"/>
              <p:cNvSpPr/>
              <p:nvPr/>
            </p:nvSpPr>
            <p:spPr>
              <a:xfrm rot="-3186448">
                <a:off x="2093512" y="1710826"/>
                <a:ext cx="303840" cy="100500"/>
              </a:xfrm>
              <a:prstGeom prst="ellipse">
                <a:avLst/>
              </a:pr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2"/>
              <p:cNvSpPr/>
              <p:nvPr/>
            </p:nvSpPr>
            <p:spPr>
              <a:xfrm>
                <a:off x="2072675" y="2032650"/>
                <a:ext cx="751200" cy="295250"/>
              </a:xfrm>
              <a:custGeom>
                <a:rect b="b" l="l" r="r" t="t"/>
                <a:pathLst>
                  <a:path extrusionOk="0" h="11810" w="30048">
                    <a:moveTo>
                      <a:pt x="9882" y="0"/>
                    </a:moveTo>
                    <a:cubicBezTo>
                      <a:pt x="9782" y="0"/>
                      <a:pt x="9682" y="10"/>
                      <a:pt x="9582" y="30"/>
                    </a:cubicBezTo>
                    <a:cubicBezTo>
                      <a:pt x="8850" y="172"/>
                      <a:pt x="8368" y="815"/>
                      <a:pt x="7887" y="1386"/>
                    </a:cubicBezTo>
                    <a:cubicBezTo>
                      <a:pt x="7461" y="1910"/>
                      <a:pt x="6885" y="2434"/>
                      <a:pt x="6214" y="2434"/>
                    </a:cubicBezTo>
                    <a:cubicBezTo>
                      <a:pt x="6154" y="2434"/>
                      <a:pt x="6093" y="2429"/>
                      <a:pt x="6031" y="2421"/>
                    </a:cubicBezTo>
                    <a:cubicBezTo>
                      <a:pt x="4853" y="2260"/>
                      <a:pt x="4461" y="565"/>
                      <a:pt x="3283" y="369"/>
                    </a:cubicBezTo>
                    <a:cubicBezTo>
                      <a:pt x="3199" y="355"/>
                      <a:pt x="3116" y="349"/>
                      <a:pt x="3033" y="349"/>
                    </a:cubicBezTo>
                    <a:cubicBezTo>
                      <a:pt x="2590" y="349"/>
                      <a:pt x="2164" y="523"/>
                      <a:pt x="1713" y="583"/>
                    </a:cubicBezTo>
                    <a:cubicBezTo>
                      <a:pt x="1625" y="593"/>
                      <a:pt x="1537" y="598"/>
                      <a:pt x="1448" y="598"/>
                    </a:cubicBezTo>
                    <a:cubicBezTo>
                      <a:pt x="928" y="598"/>
                      <a:pt x="412" y="421"/>
                      <a:pt x="0" y="101"/>
                    </a:cubicBezTo>
                    <a:lnTo>
                      <a:pt x="0" y="101"/>
                    </a:lnTo>
                    <a:cubicBezTo>
                      <a:pt x="1784" y="6703"/>
                      <a:pt x="7601" y="11413"/>
                      <a:pt x="14435" y="11788"/>
                    </a:cubicBezTo>
                    <a:cubicBezTo>
                      <a:pt x="14714" y="11803"/>
                      <a:pt x="14993" y="11810"/>
                      <a:pt x="15270" y="11810"/>
                    </a:cubicBezTo>
                    <a:cubicBezTo>
                      <a:pt x="21777" y="11810"/>
                      <a:pt x="27668" y="7834"/>
                      <a:pt x="30047" y="1707"/>
                    </a:cubicBezTo>
                    <a:lnTo>
                      <a:pt x="30047" y="1707"/>
                    </a:lnTo>
                    <a:cubicBezTo>
                      <a:pt x="29691" y="1978"/>
                      <a:pt x="29271" y="2137"/>
                      <a:pt x="28833" y="2137"/>
                    </a:cubicBezTo>
                    <a:cubicBezTo>
                      <a:pt x="28809" y="2137"/>
                      <a:pt x="28786" y="2136"/>
                      <a:pt x="28763" y="2135"/>
                    </a:cubicBezTo>
                    <a:cubicBezTo>
                      <a:pt x="28013" y="2117"/>
                      <a:pt x="27299" y="1760"/>
                      <a:pt x="26586" y="1493"/>
                    </a:cubicBezTo>
                    <a:cubicBezTo>
                      <a:pt x="26110" y="1303"/>
                      <a:pt x="25587" y="1152"/>
                      <a:pt x="25079" y="1152"/>
                    </a:cubicBezTo>
                    <a:cubicBezTo>
                      <a:pt x="24825" y="1152"/>
                      <a:pt x="24575" y="1190"/>
                      <a:pt x="24338" y="1279"/>
                    </a:cubicBezTo>
                    <a:cubicBezTo>
                      <a:pt x="23407" y="1654"/>
                      <a:pt x="22731" y="2791"/>
                      <a:pt x="21803" y="2791"/>
                    </a:cubicBezTo>
                    <a:cubicBezTo>
                      <a:pt x="21716" y="2791"/>
                      <a:pt x="21628" y="2781"/>
                      <a:pt x="21536" y="2760"/>
                    </a:cubicBezTo>
                    <a:cubicBezTo>
                      <a:pt x="20715" y="2581"/>
                      <a:pt x="20376" y="1582"/>
                      <a:pt x="19609" y="1261"/>
                    </a:cubicBezTo>
                    <a:cubicBezTo>
                      <a:pt x="19444" y="1195"/>
                      <a:pt x="19279" y="1166"/>
                      <a:pt x="19114" y="1166"/>
                    </a:cubicBezTo>
                    <a:cubicBezTo>
                      <a:pt x="18339" y="1166"/>
                      <a:pt x="17597" y="1826"/>
                      <a:pt x="17111" y="2474"/>
                    </a:cubicBezTo>
                    <a:cubicBezTo>
                      <a:pt x="16522" y="3259"/>
                      <a:pt x="15898" y="4205"/>
                      <a:pt x="14881" y="4276"/>
                    </a:cubicBezTo>
                    <a:cubicBezTo>
                      <a:pt x="14835" y="4280"/>
                      <a:pt x="14790" y="4282"/>
                      <a:pt x="14745" y="4282"/>
                    </a:cubicBezTo>
                    <a:cubicBezTo>
                      <a:pt x="13978" y="4282"/>
                      <a:pt x="13286" y="3722"/>
                      <a:pt x="12865" y="3099"/>
                    </a:cubicBezTo>
                    <a:cubicBezTo>
                      <a:pt x="12419" y="2439"/>
                      <a:pt x="12151" y="1671"/>
                      <a:pt x="11669" y="1029"/>
                    </a:cubicBezTo>
                    <a:cubicBezTo>
                      <a:pt x="11248" y="467"/>
                      <a:pt x="10580" y="0"/>
                      <a:pt x="9882" y="0"/>
                    </a:cubicBezTo>
                    <a:close/>
                  </a:path>
                </a:pathLst>
              </a:custGeom>
              <a:solidFill>
                <a:srgbClr val="F0C47F">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78" name="Google Shape;3778;p42"/>
          <p:cNvGrpSpPr/>
          <p:nvPr/>
        </p:nvGrpSpPr>
        <p:grpSpPr>
          <a:xfrm rot="1722704">
            <a:off x="7923462" y="4210799"/>
            <a:ext cx="1010885" cy="890867"/>
            <a:chOff x="674325" y="1440625"/>
            <a:chExt cx="841650" cy="741725"/>
          </a:xfrm>
        </p:grpSpPr>
        <p:sp>
          <p:nvSpPr>
            <p:cNvPr id="3779" name="Google Shape;3779;p42"/>
            <p:cNvSpPr/>
            <p:nvPr/>
          </p:nvSpPr>
          <p:spPr>
            <a:xfrm>
              <a:off x="674325" y="1440625"/>
              <a:ext cx="841650" cy="741725"/>
            </a:xfrm>
            <a:custGeom>
              <a:rect b="b" l="l" r="r" t="t"/>
              <a:pathLst>
                <a:path extrusionOk="0" h="29669" w="33666">
                  <a:moveTo>
                    <a:pt x="28292" y="1"/>
                  </a:moveTo>
                  <a:cubicBezTo>
                    <a:pt x="28179" y="1"/>
                    <a:pt x="28074" y="35"/>
                    <a:pt x="27986" y="114"/>
                  </a:cubicBezTo>
                  <a:lnTo>
                    <a:pt x="21390" y="5948"/>
                  </a:lnTo>
                  <a:cubicBezTo>
                    <a:pt x="18354" y="8639"/>
                    <a:pt x="16568" y="10401"/>
                    <a:pt x="16330" y="11413"/>
                  </a:cubicBezTo>
                  <a:cubicBezTo>
                    <a:pt x="16092" y="12413"/>
                    <a:pt x="16771" y="12973"/>
                    <a:pt x="15699" y="13937"/>
                  </a:cubicBezTo>
                  <a:cubicBezTo>
                    <a:pt x="15262" y="14326"/>
                    <a:pt x="14924" y="14436"/>
                    <a:pt x="14609" y="14436"/>
                  </a:cubicBezTo>
                  <a:cubicBezTo>
                    <a:pt x="14197" y="14436"/>
                    <a:pt x="13825" y="14248"/>
                    <a:pt x="13322" y="14248"/>
                  </a:cubicBezTo>
                  <a:cubicBezTo>
                    <a:pt x="13256" y="14248"/>
                    <a:pt x="13187" y="14251"/>
                    <a:pt x="13115" y="14259"/>
                  </a:cubicBezTo>
                  <a:cubicBezTo>
                    <a:pt x="12080" y="14378"/>
                    <a:pt x="10127" y="15937"/>
                    <a:pt x="7091"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14"/>
                    <a:pt x="16449" y="16640"/>
                    <a:pt x="17366" y="15818"/>
                  </a:cubicBezTo>
                  <a:cubicBezTo>
                    <a:pt x="17601" y="15610"/>
                    <a:pt x="17850" y="15525"/>
                    <a:pt x="18112" y="15525"/>
                  </a:cubicBezTo>
                  <a:cubicBezTo>
                    <a:pt x="18884" y="15525"/>
                    <a:pt x="19766" y="16264"/>
                    <a:pt x="20735" y="16771"/>
                  </a:cubicBezTo>
                  <a:cubicBezTo>
                    <a:pt x="21235" y="17032"/>
                    <a:pt x="22074" y="17490"/>
                    <a:pt x="23296" y="17490"/>
                  </a:cubicBezTo>
                  <a:cubicBezTo>
                    <a:pt x="24694" y="17490"/>
                    <a:pt x="26593" y="16890"/>
                    <a:pt x="29058" y="14711"/>
                  </a:cubicBezTo>
                  <a:cubicBezTo>
                    <a:pt x="33666" y="10615"/>
                    <a:pt x="31915" y="7889"/>
                    <a:pt x="30618" y="5638"/>
                  </a:cubicBezTo>
                  <a:cubicBezTo>
                    <a:pt x="29296" y="3341"/>
                    <a:pt x="28653" y="2138"/>
                    <a:pt x="29284" y="1578"/>
                  </a:cubicBezTo>
                  <a:cubicBezTo>
                    <a:pt x="29820" y="1103"/>
                    <a:pt x="28930" y="1"/>
                    <a:pt x="28292"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80" name="Google Shape;3780;p42"/>
            <p:cNvGrpSpPr/>
            <p:nvPr/>
          </p:nvGrpSpPr>
          <p:grpSpPr>
            <a:xfrm>
              <a:off x="674325" y="1440625"/>
              <a:ext cx="841650" cy="741725"/>
              <a:chOff x="674325" y="1440625"/>
              <a:chExt cx="841650" cy="741725"/>
            </a:xfrm>
          </p:grpSpPr>
          <p:sp>
            <p:nvSpPr>
              <p:cNvPr id="3781" name="Google Shape;3781;p42"/>
              <p:cNvSpPr/>
              <p:nvPr/>
            </p:nvSpPr>
            <p:spPr>
              <a:xfrm>
                <a:off x="674325" y="1440625"/>
                <a:ext cx="841650" cy="741725"/>
              </a:xfrm>
              <a:custGeom>
                <a:rect b="b" l="l" r="r" t="t"/>
                <a:pathLst>
                  <a:path extrusionOk="0" h="29669" w="33666">
                    <a:moveTo>
                      <a:pt x="28280" y="1"/>
                    </a:moveTo>
                    <a:cubicBezTo>
                      <a:pt x="28167" y="1"/>
                      <a:pt x="28062" y="35"/>
                      <a:pt x="27974" y="114"/>
                    </a:cubicBezTo>
                    <a:lnTo>
                      <a:pt x="21378" y="5948"/>
                    </a:lnTo>
                    <a:cubicBezTo>
                      <a:pt x="18342" y="8639"/>
                      <a:pt x="16568" y="10401"/>
                      <a:pt x="16318" y="11413"/>
                    </a:cubicBezTo>
                    <a:cubicBezTo>
                      <a:pt x="16080" y="12413"/>
                      <a:pt x="16771" y="12973"/>
                      <a:pt x="15687" y="13937"/>
                    </a:cubicBezTo>
                    <a:cubicBezTo>
                      <a:pt x="15250" y="14326"/>
                      <a:pt x="14914" y="14436"/>
                      <a:pt x="14601" y="14436"/>
                    </a:cubicBezTo>
                    <a:cubicBezTo>
                      <a:pt x="14191" y="14436"/>
                      <a:pt x="13819" y="14248"/>
                      <a:pt x="13312" y="14248"/>
                    </a:cubicBezTo>
                    <a:cubicBezTo>
                      <a:pt x="13245" y="14248"/>
                      <a:pt x="13176" y="14251"/>
                      <a:pt x="13103" y="14259"/>
                    </a:cubicBezTo>
                    <a:cubicBezTo>
                      <a:pt x="12080" y="14378"/>
                      <a:pt x="10115" y="15937"/>
                      <a:pt x="7079" y="18628"/>
                    </a:cubicBezTo>
                    <a:lnTo>
                      <a:pt x="495" y="24462"/>
                    </a:lnTo>
                    <a:cubicBezTo>
                      <a:pt x="0" y="24906"/>
                      <a:pt x="832" y="26061"/>
                      <a:pt x="1481" y="26061"/>
                    </a:cubicBezTo>
                    <a:cubicBezTo>
                      <a:pt x="1598" y="26061"/>
                      <a:pt x="1708" y="26024"/>
                      <a:pt x="1804" y="25939"/>
                    </a:cubicBezTo>
                    <a:cubicBezTo>
                      <a:pt x="1943" y="25813"/>
                      <a:pt x="2106" y="25753"/>
                      <a:pt x="2298" y="25753"/>
                    </a:cubicBezTo>
                    <a:cubicBezTo>
                      <a:pt x="2977" y="25753"/>
                      <a:pt x="4022" y="26504"/>
                      <a:pt x="5674" y="27748"/>
                    </a:cubicBezTo>
                    <a:cubicBezTo>
                      <a:pt x="6847" y="28625"/>
                      <a:pt x="8157" y="29669"/>
                      <a:pt x="9909" y="29669"/>
                    </a:cubicBezTo>
                    <a:cubicBezTo>
                      <a:pt x="11252" y="29669"/>
                      <a:pt x="12855" y="29056"/>
                      <a:pt x="14854" y="27284"/>
                    </a:cubicBezTo>
                    <a:cubicBezTo>
                      <a:pt x="19473" y="23200"/>
                      <a:pt x="18342" y="20402"/>
                      <a:pt x="17914" y="19283"/>
                    </a:cubicBezTo>
                    <a:cubicBezTo>
                      <a:pt x="17390" y="17902"/>
                      <a:pt x="16449" y="16640"/>
                      <a:pt x="17366" y="15818"/>
                    </a:cubicBezTo>
                    <a:cubicBezTo>
                      <a:pt x="17601" y="15610"/>
                      <a:pt x="17850" y="15525"/>
                      <a:pt x="18112" y="15525"/>
                    </a:cubicBezTo>
                    <a:cubicBezTo>
                      <a:pt x="18884" y="15525"/>
                      <a:pt x="19766" y="16264"/>
                      <a:pt x="20735" y="16771"/>
                    </a:cubicBezTo>
                    <a:cubicBezTo>
                      <a:pt x="21234" y="17031"/>
                      <a:pt x="22072" y="17488"/>
                      <a:pt x="23291" y="17488"/>
                    </a:cubicBezTo>
                    <a:cubicBezTo>
                      <a:pt x="24689" y="17488"/>
                      <a:pt x="26590" y="16887"/>
                      <a:pt x="29058" y="14699"/>
                    </a:cubicBezTo>
                    <a:cubicBezTo>
                      <a:pt x="33666" y="10615"/>
                      <a:pt x="31915" y="7877"/>
                      <a:pt x="30618" y="5638"/>
                    </a:cubicBezTo>
                    <a:cubicBezTo>
                      <a:pt x="29296" y="3341"/>
                      <a:pt x="28653" y="2150"/>
                      <a:pt x="29272" y="1578"/>
                    </a:cubicBezTo>
                    <a:cubicBezTo>
                      <a:pt x="29808" y="1103"/>
                      <a:pt x="28918" y="1"/>
                      <a:pt x="28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2"/>
              <p:cNvSpPr/>
              <p:nvPr/>
            </p:nvSpPr>
            <p:spPr>
              <a:xfrm>
                <a:off x="793550" y="1854325"/>
                <a:ext cx="305700" cy="284400"/>
              </a:xfrm>
              <a:custGeom>
                <a:rect b="b" l="l" r="r" t="t"/>
                <a:pathLst>
                  <a:path extrusionOk="0" h="11376" w="12228">
                    <a:moveTo>
                      <a:pt x="8453" y="1"/>
                    </a:moveTo>
                    <a:cubicBezTo>
                      <a:pt x="7917" y="1"/>
                      <a:pt x="7326" y="204"/>
                      <a:pt x="6703" y="532"/>
                    </a:cubicBezTo>
                    <a:cubicBezTo>
                      <a:pt x="5620" y="1116"/>
                      <a:pt x="4453" y="2104"/>
                      <a:pt x="3322" y="3092"/>
                    </a:cubicBezTo>
                    <a:cubicBezTo>
                      <a:pt x="1310" y="4878"/>
                      <a:pt x="0" y="6319"/>
                      <a:pt x="24" y="7521"/>
                    </a:cubicBezTo>
                    <a:cubicBezTo>
                      <a:pt x="60" y="8474"/>
                      <a:pt x="929" y="9414"/>
                      <a:pt x="3072" y="10736"/>
                    </a:cubicBezTo>
                    <a:cubicBezTo>
                      <a:pt x="3708" y="11129"/>
                      <a:pt x="4373" y="11376"/>
                      <a:pt x="5114" y="11376"/>
                    </a:cubicBezTo>
                    <a:cubicBezTo>
                      <a:pt x="5427" y="11376"/>
                      <a:pt x="5753" y="11332"/>
                      <a:pt x="6096" y="11236"/>
                    </a:cubicBezTo>
                    <a:cubicBezTo>
                      <a:pt x="6941" y="10998"/>
                      <a:pt x="7894" y="10462"/>
                      <a:pt x="8989" y="9486"/>
                    </a:cubicBezTo>
                    <a:cubicBezTo>
                      <a:pt x="11835" y="6974"/>
                      <a:pt x="12228" y="5092"/>
                      <a:pt x="11573" y="3580"/>
                    </a:cubicBezTo>
                    <a:cubicBezTo>
                      <a:pt x="10906" y="2080"/>
                      <a:pt x="9870" y="366"/>
                      <a:pt x="9037" y="92"/>
                    </a:cubicBezTo>
                    <a:cubicBezTo>
                      <a:pt x="8851" y="30"/>
                      <a:pt x="8656" y="1"/>
                      <a:pt x="8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2"/>
              <p:cNvSpPr/>
              <p:nvPr/>
            </p:nvSpPr>
            <p:spPr>
              <a:xfrm>
                <a:off x="1131675" y="1548400"/>
                <a:ext cx="309600" cy="286125"/>
              </a:xfrm>
              <a:custGeom>
                <a:rect b="b" l="l" r="r" t="t"/>
                <a:pathLst>
                  <a:path extrusionOk="0" h="11445" w="12384">
                    <a:moveTo>
                      <a:pt x="8494" y="1"/>
                    </a:moveTo>
                    <a:cubicBezTo>
                      <a:pt x="8453" y="1"/>
                      <a:pt x="8413" y="2"/>
                      <a:pt x="8371" y="6"/>
                    </a:cubicBezTo>
                    <a:cubicBezTo>
                      <a:pt x="7240" y="101"/>
                      <a:pt x="5775" y="1173"/>
                      <a:pt x="3989" y="2756"/>
                    </a:cubicBezTo>
                    <a:cubicBezTo>
                      <a:pt x="1989" y="4530"/>
                      <a:pt x="1" y="6471"/>
                      <a:pt x="322" y="8066"/>
                    </a:cubicBezTo>
                    <a:cubicBezTo>
                      <a:pt x="489" y="8936"/>
                      <a:pt x="2060" y="10162"/>
                      <a:pt x="3489" y="10995"/>
                    </a:cubicBezTo>
                    <a:cubicBezTo>
                      <a:pt x="3973" y="11277"/>
                      <a:pt x="4511" y="11445"/>
                      <a:pt x="5122" y="11445"/>
                    </a:cubicBezTo>
                    <a:cubicBezTo>
                      <a:pt x="5881" y="11445"/>
                      <a:pt x="6753" y="11186"/>
                      <a:pt x="7775" y="10567"/>
                    </a:cubicBezTo>
                    <a:cubicBezTo>
                      <a:pt x="8442" y="10150"/>
                      <a:pt x="9073" y="9674"/>
                      <a:pt x="9657" y="9150"/>
                    </a:cubicBezTo>
                    <a:cubicBezTo>
                      <a:pt x="12228" y="6864"/>
                      <a:pt x="12383" y="5090"/>
                      <a:pt x="11609" y="3423"/>
                    </a:cubicBezTo>
                    <a:cubicBezTo>
                      <a:pt x="10561" y="1137"/>
                      <a:pt x="9740" y="161"/>
                      <a:pt x="8787" y="18"/>
                    </a:cubicBezTo>
                    <a:cubicBezTo>
                      <a:pt x="8686" y="9"/>
                      <a:pt x="8591"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2"/>
              <p:cNvSpPr/>
              <p:nvPr/>
            </p:nvSpPr>
            <p:spPr>
              <a:xfrm>
                <a:off x="1131675" y="1548525"/>
                <a:ext cx="209275" cy="286250"/>
              </a:xfrm>
              <a:custGeom>
                <a:rect b="b" l="l" r="r" t="t"/>
                <a:pathLst>
                  <a:path extrusionOk="0" h="11450" w="8371">
                    <a:moveTo>
                      <a:pt x="8371" y="1"/>
                    </a:moveTo>
                    <a:lnTo>
                      <a:pt x="8371" y="1"/>
                    </a:lnTo>
                    <a:cubicBezTo>
                      <a:pt x="7240" y="96"/>
                      <a:pt x="5787" y="1168"/>
                      <a:pt x="3989" y="2751"/>
                    </a:cubicBezTo>
                    <a:cubicBezTo>
                      <a:pt x="1989" y="4537"/>
                      <a:pt x="1" y="6466"/>
                      <a:pt x="322" y="8061"/>
                    </a:cubicBezTo>
                    <a:cubicBezTo>
                      <a:pt x="489" y="8931"/>
                      <a:pt x="2060" y="10157"/>
                      <a:pt x="3489" y="10990"/>
                    </a:cubicBezTo>
                    <a:cubicBezTo>
                      <a:pt x="3975" y="11279"/>
                      <a:pt x="4516" y="11450"/>
                      <a:pt x="5131" y="11450"/>
                    </a:cubicBezTo>
                    <a:cubicBezTo>
                      <a:pt x="5888" y="11450"/>
                      <a:pt x="6757" y="11191"/>
                      <a:pt x="7775" y="10574"/>
                    </a:cubicBezTo>
                    <a:lnTo>
                      <a:pt x="8371"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2"/>
              <p:cNvSpPr/>
              <p:nvPr/>
            </p:nvSpPr>
            <p:spPr>
              <a:xfrm>
                <a:off x="793550" y="1867625"/>
                <a:ext cx="167600" cy="271100"/>
              </a:xfrm>
              <a:custGeom>
                <a:rect b="b" l="l" r="r" t="t"/>
                <a:pathLst>
                  <a:path extrusionOk="0" h="10844" w="6704">
                    <a:moveTo>
                      <a:pt x="6703" y="0"/>
                    </a:moveTo>
                    <a:lnTo>
                      <a:pt x="6703" y="0"/>
                    </a:lnTo>
                    <a:cubicBezTo>
                      <a:pt x="5620" y="584"/>
                      <a:pt x="4441" y="1572"/>
                      <a:pt x="3322" y="2560"/>
                    </a:cubicBezTo>
                    <a:cubicBezTo>
                      <a:pt x="1310" y="4346"/>
                      <a:pt x="0" y="5787"/>
                      <a:pt x="24" y="6989"/>
                    </a:cubicBezTo>
                    <a:cubicBezTo>
                      <a:pt x="48" y="7942"/>
                      <a:pt x="929" y="8882"/>
                      <a:pt x="3072" y="10204"/>
                    </a:cubicBezTo>
                    <a:cubicBezTo>
                      <a:pt x="3700" y="10597"/>
                      <a:pt x="4368" y="10844"/>
                      <a:pt x="5111" y="10844"/>
                    </a:cubicBezTo>
                    <a:cubicBezTo>
                      <a:pt x="5426" y="10844"/>
                      <a:pt x="5753" y="10800"/>
                      <a:pt x="6096" y="10704"/>
                    </a:cubicBezTo>
                    <a:lnTo>
                      <a:pt x="6703"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2"/>
              <p:cNvSpPr/>
              <p:nvPr/>
            </p:nvSpPr>
            <p:spPr>
              <a:xfrm>
                <a:off x="1236750" y="1568175"/>
                <a:ext cx="56575" cy="266525"/>
              </a:xfrm>
              <a:custGeom>
                <a:rect b="b" l="l" r="r" t="t"/>
                <a:pathLst>
                  <a:path extrusionOk="0" h="10661" w="2263">
                    <a:moveTo>
                      <a:pt x="2263" y="1"/>
                    </a:moveTo>
                    <a:cubicBezTo>
                      <a:pt x="1751" y="346"/>
                      <a:pt x="1263" y="715"/>
                      <a:pt x="786" y="1108"/>
                    </a:cubicBezTo>
                    <a:lnTo>
                      <a:pt x="0" y="10526"/>
                    </a:lnTo>
                    <a:cubicBezTo>
                      <a:pt x="303" y="10616"/>
                      <a:pt x="623" y="10661"/>
                      <a:pt x="940" y="10661"/>
                    </a:cubicBezTo>
                    <a:cubicBezTo>
                      <a:pt x="1085" y="10661"/>
                      <a:pt x="1228" y="10652"/>
                      <a:pt x="1370" y="10633"/>
                    </a:cubicBezTo>
                    <a:lnTo>
                      <a:pt x="2263" y="1"/>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2"/>
              <p:cNvSpPr/>
              <p:nvPr/>
            </p:nvSpPr>
            <p:spPr>
              <a:xfrm>
                <a:off x="868250" y="1897100"/>
                <a:ext cx="49150" cy="239325"/>
              </a:xfrm>
              <a:custGeom>
                <a:rect b="b" l="l" r="r" t="t"/>
                <a:pathLst>
                  <a:path extrusionOk="0" h="9573" w="1966">
                    <a:moveTo>
                      <a:pt x="1965" y="0"/>
                    </a:moveTo>
                    <a:lnTo>
                      <a:pt x="1965" y="0"/>
                    </a:lnTo>
                    <a:cubicBezTo>
                      <a:pt x="1501" y="369"/>
                      <a:pt x="1036" y="762"/>
                      <a:pt x="572" y="1179"/>
                    </a:cubicBezTo>
                    <a:lnTo>
                      <a:pt x="1" y="8977"/>
                    </a:lnTo>
                    <a:lnTo>
                      <a:pt x="84" y="9025"/>
                    </a:lnTo>
                    <a:cubicBezTo>
                      <a:pt x="477" y="9275"/>
                      <a:pt x="905" y="9454"/>
                      <a:pt x="1358" y="9573"/>
                    </a:cubicBezTo>
                    <a:lnTo>
                      <a:pt x="1965" y="0"/>
                    </a:ln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88" name="Google Shape;3788;p42"/>
          <p:cNvGrpSpPr/>
          <p:nvPr/>
        </p:nvGrpSpPr>
        <p:grpSpPr>
          <a:xfrm>
            <a:off x="3532357" y="3883784"/>
            <a:ext cx="3325543" cy="3045370"/>
            <a:chOff x="4713095" y="-1788653"/>
            <a:chExt cx="3325543" cy="3045370"/>
          </a:xfrm>
        </p:grpSpPr>
        <p:sp>
          <p:nvSpPr>
            <p:cNvPr id="3789" name="Google Shape;3789;p42"/>
            <p:cNvSpPr/>
            <p:nvPr/>
          </p:nvSpPr>
          <p:spPr>
            <a:xfrm rot="4404137">
              <a:off x="5199647" y="-1650437"/>
              <a:ext cx="2352439" cy="2768939"/>
            </a:xfrm>
            <a:custGeom>
              <a:rect b="b" l="l" r="r" t="t"/>
              <a:pathLst>
                <a:path extrusionOk="0" h="72398" w="61508">
                  <a:moveTo>
                    <a:pt x="31244" y="1"/>
                  </a:moveTo>
                  <a:cubicBezTo>
                    <a:pt x="31136" y="1"/>
                    <a:pt x="31027" y="52"/>
                    <a:pt x="30956" y="177"/>
                  </a:cubicBezTo>
                  <a:lnTo>
                    <a:pt x="27872" y="5689"/>
                  </a:lnTo>
                  <a:lnTo>
                    <a:pt x="6596" y="43658"/>
                  </a:lnTo>
                  <a:lnTo>
                    <a:pt x="154" y="55183"/>
                  </a:lnTo>
                  <a:cubicBezTo>
                    <a:pt x="1" y="55458"/>
                    <a:pt x="226" y="55700"/>
                    <a:pt x="457" y="55700"/>
                  </a:cubicBezTo>
                  <a:cubicBezTo>
                    <a:pt x="567" y="55700"/>
                    <a:pt x="677" y="55647"/>
                    <a:pt x="750" y="55517"/>
                  </a:cubicBezTo>
                  <a:lnTo>
                    <a:pt x="2107" y="53100"/>
                  </a:lnTo>
                  <a:lnTo>
                    <a:pt x="3369" y="53814"/>
                  </a:lnTo>
                  <a:lnTo>
                    <a:pt x="2012" y="56231"/>
                  </a:lnTo>
                  <a:cubicBezTo>
                    <a:pt x="1857" y="56500"/>
                    <a:pt x="2086" y="56740"/>
                    <a:pt x="2319" y="56740"/>
                  </a:cubicBezTo>
                  <a:cubicBezTo>
                    <a:pt x="2427" y="56740"/>
                    <a:pt x="2535" y="56689"/>
                    <a:pt x="2607" y="56564"/>
                  </a:cubicBezTo>
                  <a:lnTo>
                    <a:pt x="3964" y="54148"/>
                  </a:lnTo>
                  <a:lnTo>
                    <a:pt x="5226" y="54850"/>
                  </a:lnTo>
                  <a:lnTo>
                    <a:pt x="3869" y="57279"/>
                  </a:lnTo>
                  <a:cubicBezTo>
                    <a:pt x="3774" y="57434"/>
                    <a:pt x="3833" y="57648"/>
                    <a:pt x="4000" y="57743"/>
                  </a:cubicBezTo>
                  <a:cubicBezTo>
                    <a:pt x="4051" y="57769"/>
                    <a:pt x="4106" y="57781"/>
                    <a:pt x="4160" y="57781"/>
                  </a:cubicBezTo>
                  <a:cubicBezTo>
                    <a:pt x="4281" y="57781"/>
                    <a:pt x="4398" y="57719"/>
                    <a:pt x="4464" y="57612"/>
                  </a:cubicBezTo>
                  <a:lnTo>
                    <a:pt x="5822" y="55183"/>
                  </a:lnTo>
                  <a:lnTo>
                    <a:pt x="7084" y="55898"/>
                  </a:lnTo>
                  <a:lnTo>
                    <a:pt x="5726" y="58315"/>
                  </a:lnTo>
                  <a:cubicBezTo>
                    <a:pt x="5581" y="58590"/>
                    <a:pt x="5809" y="58832"/>
                    <a:pt x="6037" y="58832"/>
                  </a:cubicBezTo>
                  <a:cubicBezTo>
                    <a:pt x="6145" y="58832"/>
                    <a:pt x="6253" y="58778"/>
                    <a:pt x="6322" y="58648"/>
                  </a:cubicBezTo>
                  <a:lnTo>
                    <a:pt x="7679" y="56231"/>
                  </a:lnTo>
                  <a:lnTo>
                    <a:pt x="8953" y="56945"/>
                  </a:lnTo>
                  <a:lnTo>
                    <a:pt x="7596" y="59362"/>
                  </a:lnTo>
                  <a:cubicBezTo>
                    <a:pt x="7434" y="59637"/>
                    <a:pt x="7662" y="59880"/>
                    <a:pt x="7896" y="59880"/>
                  </a:cubicBezTo>
                  <a:cubicBezTo>
                    <a:pt x="8007" y="59880"/>
                    <a:pt x="8119" y="59826"/>
                    <a:pt x="8191" y="59696"/>
                  </a:cubicBezTo>
                  <a:lnTo>
                    <a:pt x="9548" y="57279"/>
                  </a:lnTo>
                  <a:lnTo>
                    <a:pt x="10810" y="57981"/>
                  </a:lnTo>
                  <a:lnTo>
                    <a:pt x="9453" y="60410"/>
                  </a:lnTo>
                  <a:cubicBezTo>
                    <a:pt x="9307" y="60679"/>
                    <a:pt x="9533" y="60914"/>
                    <a:pt x="9763" y="60914"/>
                  </a:cubicBezTo>
                  <a:cubicBezTo>
                    <a:pt x="9870" y="60914"/>
                    <a:pt x="9977" y="60864"/>
                    <a:pt x="10048" y="60744"/>
                  </a:cubicBezTo>
                  <a:lnTo>
                    <a:pt x="11406" y="58315"/>
                  </a:lnTo>
                  <a:lnTo>
                    <a:pt x="12668" y="59029"/>
                  </a:lnTo>
                  <a:lnTo>
                    <a:pt x="11322" y="61446"/>
                  </a:lnTo>
                  <a:cubicBezTo>
                    <a:pt x="11169" y="61721"/>
                    <a:pt x="11394" y="61963"/>
                    <a:pt x="11626" y="61963"/>
                  </a:cubicBezTo>
                  <a:cubicBezTo>
                    <a:pt x="11735" y="61963"/>
                    <a:pt x="11845" y="61909"/>
                    <a:pt x="11918" y="61779"/>
                  </a:cubicBezTo>
                  <a:lnTo>
                    <a:pt x="13275" y="59362"/>
                  </a:lnTo>
                  <a:lnTo>
                    <a:pt x="14228" y="59898"/>
                  </a:lnTo>
                  <a:lnTo>
                    <a:pt x="14537" y="60077"/>
                  </a:lnTo>
                  <a:lnTo>
                    <a:pt x="13180" y="62494"/>
                  </a:lnTo>
                  <a:cubicBezTo>
                    <a:pt x="13025" y="62762"/>
                    <a:pt x="13254" y="63003"/>
                    <a:pt x="13487" y="63003"/>
                  </a:cubicBezTo>
                  <a:cubicBezTo>
                    <a:pt x="13595" y="63003"/>
                    <a:pt x="13703" y="62952"/>
                    <a:pt x="13775" y="62827"/>
                  </a:cubicBezTo>
                  <a:lnTo>
                    <a:pt x="15132" y="60398"/>
                  </a:lnTo>
                  <a:lnTo>
                    <a:pt x="16406" y="61113"/>
                  </a:lnTo>
                  <a:lnTo>
                    <a:pt x="15049" y="63542"/>
                  </a:lnTo>
                  <a:cubicBezTo>
                    <a:pt x="14894" y="63810"/>
                    <a:pt x="15124" y="64051"/>
                    <a:pt x="15356" y="64051"/>
                  </a:cubicBezTo>
                  <a:cubicBezTo>
                    <a:pt x="15464" y="64051"/>
                    <a:pt x="15573" y="63999"/>
                    <a:pt x="15644" y="63875"/>
                  </a:cubicBezTo>
                  <a:lnTo>
                    <a:pt x="16990" y="61446"/>
                  </a:lnTo>
                  <a:lnTo>
                    <a:pt x="18264" y="62160"/>
                  </a:lnTo>
                  <a:lnTo>
                    <a:pt x="16906" y="64577"/>
                  </a:lnTo>
                  <a:cubicBezTo>
                    <a:pt x="16752" y="64846"/>
                    <a:pt x="16981" y="65087"/>
                    <a:pt x="17214" y="65087"/>
                  </a:cubicBezTo>
                  <a:cubicBezTo>
                    <a:pt x="17322" y="65087"/>
                    <a:pt x="17430" y="65035"/>
                    <a:pt x="17502" y="64911"/>
                  </a:cubicBezTo>
                  <a:lnTo>
                    <a:pt x="18859" y="62494"/>
                  </a:lnTo>
                  <a:lnTo>
                    <a:pt x="20121" y="63196"/>
                  </a:lnTo>
                  <a:lnTo>
                    <a:pt x="18764" y="65625"/>
                  </a:lnTo>
                  <a:cubicBezTo>
                    <a:pt x="18617" y="65894"/>
                    <a:pt x="18849" y="66134"/>
                    <a:pt x="19079" y="66134"/>
                  </a:cubicBezTo>
                  <a:cubicBezTo>
                    <a:pt x="19185" y="66134"/>
                    <a:pt x="19291" y="66083"/>
                    <a:pt x="19359" y="65959"/>
                  </a:cubicBezTo>
                  <a:lnTo>
                    <a:pt x="20716" y="63530"/>
                  </a:lnTo>
                  <a:lnTo>
                    <a:pt x="21990" y="64244"/>
                  </a:lnTo>
                  <a:lnTo>
                    <a:pt x="20633" y="66661"/>
                  </a:lnTo>
                  <a:cubicBezTo>
                    <a:pt x="20479" y="66936"/>
                    <a:pt x="20705" y="67178"/>
                    <a:pt x="20936" y="67178"/>
                  </a:cubicBezTo>
                  <a:cubicBezTo>
                    <a:pt x="21045" y="67178"/>
                    <a:pt x="21156" y="67124"/>
                    <a:pt x="21228" y="66994"/>
                  </a:cubicBezTo>
                  <a:lnTo>
                    <a:pt x="22586" y="64577"/>
                  </a:lnTo>
                  <a:lnTo>
                    <a:pt x="23848" y="65292"/>
                  </a:lnTo>
                  <a:lnTo>
                    <a:pt x="22502" y="67709"/>
                  </a:lnTo>
                  <a:cubicBezTo>
                    <a:pt x="22407" y="67875"/>
                    <a:pt x="22467" y="68078"/>
                    <a:pt x="22621" y="68173"/>
                  </a:cubicBezTo>
                  <a:cubicBezTo>
                    <a:pt x="22675" y="68204"/>
                    <a:pt x="22734" y="68219"/>
                    <a:pt x="22792" y="68219"/>
                  </a:cubicBezTo>
                  <a:cubicBezTo>
                    <a:pt x="22913" y="68219"/>
                    <a:pt x="23029" y="68155"/>
                    <a:pt x="23086" y="68042"/>
                  </a:cubicBezTo>
                  <a:lnTo>
                    <a:pt x="24443" y="65625"/>
                  </a:lnTo>
                  <a:lnTo>
                    <a:pt x="24884" y="65863"/>
                  </a:lnTo>
                  <a:lnTo>
                    <a:pt x="25717" y="66328"/>
                  </a:lnTo>
                  <a:lnTo>
                    <a:pt x="24360" y="68756"/>
                  </a:lnTo>
                  <a:cubicBezTo>
                    <a:pt x="24213" y="69025"/>
                    <a:pt x="24440" y="69261"/>
                    <a:pt x="24670" y="69261"/>
                  </a:cubicBezTo>
                  <a:cubicBezTo>
                    <a:pt x="24776" y="69261"/>
                    <a:pt x="24884" y="69210"/>
                    <a:pt x="24955" y="69090"/>
                  </a:cubicBezTo>
                  <a:lnTo>
                    <a:pt x="26312" y="66661"/>
                  </a:lnTo>
                  <a:lnTo>
                    <a:pt x="27574" y="67375"/>
                  </a:lnTo>
                  <a:lnTo>
                    <a:pt x="26217" y="69792"/>
                  </a:lnTo>
                  <a:cubicBezTo>
                    <a:pt x="26072" y="70067"/>
                    <a:pt x="26300" y="70309"/>
                    <a:pt x="26528" y="70309"/>
                  </a:cubicBezTo>
                  <a:cubicBezTo>
                    <a:pt x="26636" y="70309"/>
                    <a:pt x="26744" y="70255"/>
                    <a:pt x="26812" y="70126"/>
                  </a:cubicBezTo>
                  <a:lnTo>
                    <a:pt x="28170" y="67709"/>
                  </a:lnTo>
                  <a:lnTo>
                    <a:pt x="29444" y="68423"/>
                  </a:lnTo>
                  <a:lnTo>
                    <a:pt x="28086" y="70840"/>
                  </a:lnTo>
                  <a:cubicBezTo>
                    <a:pt x="27932" y="71109"/>
                    <a:pt x="28161" y="71349"/>
                    <a:pt x="28394" y="71349"/>
                  </a:cubicBezTo>
                  <a:cubicBezTo>
                    <a:pt x="28502" y="71349"/>
                    <a:pt x="28610" y="71298"/>
                    <a:pt x="28682" y="71173"/>
                  </a:cubicBezTo>
                  <a:lnTo>
                    <a:pt x="30039" y="68756"/>
                  </a:lnTo>
                  <a:lnTo>
                    <a:pt x="31313" y="69459"/>
                  </a:lnTo>
                  <a:lnTo>
                    <a:pt x="29956" y="71888"/>
                  </a:lnTo>
                  <a:cubicBezTo>
                    <a:pt x="29801" y="72156"/>
                    <a:pt x="30030" y="72397"/>
                    <a:pt x="30263" y="72397"/>
                  </a:cubicBezTo>
                  <a:cubicBezTo>
                    <a:pt x="30371" y="72397"/>
                    <a:pt x="30479" y="72346"/>
                    <a:pt x="30551" y="72221"/>
                  </a:cubicBezTo>
                  <a:lnTo>
                    <a:pt x="31896" y="69792"/>
                  </a:lnTo>
                  <a:lnTo>
                    <a:pt x="55268" y="28061"/>
                  </a:lnTo>
                  <a:lnTo>
                    <a:pt x="61352" y="17203"/>
                  </a:lnTo>
                  <a:cubicBezTo>
                    <a:pt x="61507" y="16934"/>
                    <a:pt x="61278" y="16693"/>
                    <a:pt x="61045" y="16693"/>
                  </a:cubicBezTo>
                  <a:cubicBezTo>
                    <a:pt x="60937" y="16693"/>
                    <a:pt x="60829" y="16745"/>
                    <a:pt x="60757" y="16869"/>
                  </a:cubicBezTo>
                  <a:lnTo>
                    <a:pt x="59400" y="19298"/>
                  </a:lnTo>
                  <a:lnTo>
                    <a:pt x="58138" y="18584"/>
                  </a:lnTo>
                  <a:lnTo>
                    <a:pt x="59495" y="16167"/>
                  </a:lnTo>
                  <a:cubicBezTo>
                    <a:pt x="59641" y="15892"/>
                    <a:pt x="59413" y="15650"/>
                    <a:pt x="59184" y="15650"/>
                  </a:cubicBezTo>
                  <a:cubicBezTo>
                    <a:pt x="59076" y="15650"/>
                    <a:pt x="58968" y="15704"/>
                    <a:pt x="58900" y="15833"/>
                  </a:cubicBezTo>
                  <a:lnTo>
                    <a:pt x="57542" y="18250"/>
                  </a:lnTo>
                  <a:lnTo>
                    <a:pt x="56268" y="17536"/>
                  </a:lnTo>
                  <a:lnTo>
                    <a:pt x="57626" y="15119"/>
                  </a:lnTo>
                  <a:cubicBezTo>
                    <a:pt x="57772" y="14850"/>
                    <a:pt x="57546" y="14610"/>
                    <a:pt x="57316" y="14610"/>
                  </a:cubicBezTo>
                  <a:cubicBezTo>
                    <a:pt x="57209" y="14610"/>
                    <a:pt x="57102" y="14661"/>
                    <a:pt x="57030" y="14786"/>
                  </a:cubicBezTo>
                  <a:lnTo>
                    <a:pt x="55673" y="17203"/>
                  </a:lnTo>
                  <a:lnTo>
                    <a:pt x="54411" y="16500"/>
                  </a:lnTo>
                  <a:lnTo>
                    <a:pt x="55768" y="14071"/>
                  </a:lnTo>
                  <a:cubicBezTo>
                    <a:pt x="55915" y="13803"/>
                    <a:pt x="55689" y="13562"/>
                    <a:pt x="55459" y="13562"/>
                  </a:cubicBezTo>
                  <a:cubicBezTo>
                    <a:pt x="55352" y="13562"/>
                    <a:pt x="55245" y="13613"/>
                    <a:pt x="55173" y="13738"/>
                  </a:cubicBezTo>
                  <a:lnTo>
                    <a:pt x="53816" y="16167"/>
                  </a:lnTo>
                  <a:lnTo>
                    <a:pt x="52542" y="15452"/>
                  </a:lnTo>
                  <a:lnTo>
                    <a:pt x="53899" y="13023"/>
                  </a:lnTo>
                  <a:cubicBezTo>
                    <a:pt x="54054" y="12755"/>
                    <a:pt x="53825" y="12514"/>
                    <a:pt x="53592" y="12514"/>
                  </a:cubicBezTo>
                  <a:cubicBezTo>
                    <a:pt x="53484" y="12514"/>
                    <a:pt x="53375" y="12566"/>
                    <a:pt x="53304" y="12690"/>
                  </a:cubicBezTo>
                  <a:lnTo>
                    <a:pt x="51947" y="15119"/>
                  </a:lnTo>
                  <a:lnTo>
                    <a:pt x="50684" y="14405"/>
                  </a:lnTo>
                  <a:lnTo>
                    <a:pt x="52042" y="11988"/>
                  </a:lnTo>
                  <a:cubicBezTo>
                    <a:pt x="52187" y="11713"/>
                    <a:pt x="51959" y="11471"/>
                    <a:pt x="51731" y="11471"/>
                  </a:cubicBezTo>
                  <a:cubicBezTo>
                    <a:pt x="51623" y="11471"/>
                    <a:pt x="51515" y="11524"/>
                    <a:pt x="51446" y="11654"/>
                  </a:cubicBezTo>
                  <a:lnTo>
                    <a:pt x="50089" y="14071"/>
                  </a:lnTo>
                  <a:lnTo>
                    <a:pt x="48815" y="13357"/>
                  </a:lnTo>
                  <a:lnTo>
                    <a:pt x="50172" y="10940"/>
                  </a:lnTo>
                  <a:cubicBezTo>
                    <a:pt x="50327" y="10671"/>
                    <a:pt x="50098" y="10431"/>
                    <a:pt x="49865" y="10431"/>
                  </a:cubicBezTo>
                  <a:cubicBezTo>
                    <a:pt x="49757" y="10431"/>
                    <a:pt x="49649" y="10482"/>
                    <a:pt x="49577" y="10606"/>
                  </a:cubicBezTo>
                  <a:lnTo>
                    <a:pt x="48220" y="13035"/>
                  </a:lnTo>
                  <a:lnTo>
                    <a:pt x="46958" y="12321"/>
                  </a:lnTo>
                  <a:lnTo>
                    <a:pt x="48303" y="9904"/>
                  </a:lnTo>
                  <a:cubicBezTo>
                    <a:pt x="48458" y="9635"/>
                    <a:pt x="48229" y="9395"/>
                    <a:pt x="47996" y="9395"/>
                  </a:cubicBezTo>
                  <a:cubicBezTo>
                    <a:pt x="47888" y="9395"/>
                    <a:pt x="47779" y="9446"/>
                    <a:pt x="47708" y="9571"/>
                  </a:cubicBezTo>
                  <a:lnTo>
                    <a:pt x="46362" y="11988"/>
                  </a:lnTo>
                  <a:lnTo>
                    <a:pt x="45100" y="11273"/>
                  </a:lnTo>
                  <a:lnTo>
                    <a:pt x="46446" y="8856"/>
                  </a:lnTo>
                  <a:cubicBezTo>
                    <a:pt x="46600" y="8588"/>
                    <a:pt x="46371" y="8347"/>
                    <a:pt x="46138" y="8347"/>
                  </a:cubicBezTo>
                  <a:cubicBezTo>
                    <a:pt x="46031" y="8347"/>
                    <a:pt x="45922" y="8399"/>
                    <a:pt x="45851" y="8523"/>
                  </a:cubicBezTo>
                  <a:lnTo>
                    <a:pt x="44505" y="10952"/>
                  </a:lnTo>
                  <a:lnTo>
                    <a:pt x="43231" y="10237"/>
                  </a:lnTo>
                  <a:lnTo>
                    <a:pt x="44588" y="7820"/>
                  </a:lnTo>
                  <a:cubicBezTo>
                    <a:pt x="44743" y="7552"/>
                    <a:pt x="44514" y="7311"/>
                    <a:pt x="44281" y="7311"/>
                  </a:cubicBezTo>
                  <a:cubicBezTo>
                    <a:pt x="44173" y="7311"/>
                    <a:pt x="44065" y="7363"/>
                    <a:pt x="43993" y="7487"/>
                  </a:cubicBezTo>
                  <a:lnTo>
                    <a:pt x="42636" y="9904"/>
                  </a:lnTo>
                  <a:lnTo>
                    <a:pt x="41374" y="9190"/>
                  </a:lnTo>
                  <a:lnTo>
                    <a:pt x="42731" y="6773"/>
                  </a:lnTo>
                  <a:cubicBezTo>
                    <a:pt x="42878" y="6504"/>
                    <a:pt x="42646" y="6263"/>
                    <a:pt x="42416" y="6263"/>
                  </a:cubicBezTo>
                  <a:cubicBezTo>
                    <a:pt x="42310" y="6263"/>
                    <a:pt x="42204" y="6315"/>
                    <a:pt x="42136" y="6439"/>
                  </a:cubicBezTo>
                  <a:lnTo>
                    <a:pt x="40778" y="8868"/>
                  </a:lnTo>
                  <a:lnTo>
                    <a:pt x="39516" y="8154"/>
                  </a:lnTo>
                  <a:lnTo>
                    <a:pt x="40862" y="5737"/>
                  </a:lnTo>
                  <a:cubicBezTo>
                    <a:pt x="41015" y="5462"/>
                    <a:pt x="40790" y="5220"/>
                    <a:pt x="40559" y="5220"/>
                  </a:cubicBezTo>
                  <a:cubicBezTo>
                    <a:pt x="40449" y="5220"/>
                    <a:pt x="40339" y="5274"/>
                    <a:pt x="40266" y="5403"/>
                  </a:cubicBezTo>
                  <a:lnTo>
                    <a:pt x="38909" y="7820"/>
                  </a:lnTo>
                  <a:lnTo>
                    <a:pt x="37647" y="7106"/>
                  </a:lnTo>
                  <a:lnTo>
                    <a:pt x="39004" y="4689"/>
                  </a:lnTo>
                  <a:cubicBezTo>
                    <a:pt x="39151" y="4421"/>
                    <a:pt x="38919" y="4180"/>
                    <a:pt x="38689" y="4180"/>
                  </a:cubicBezTo>
                  <a:cubicBezTo>
                    <a:pt x="38583" y="4180"/>
                    <a:pt x="38477" y="4231"/>
                    <a:pt x="38409" y="4356"/>
                  </a:cubicBezTo>
                  <a:lnTo>
                    <a:pt x="37052" y="6785"/>
                  </a:lnTo>
                  <a:lnTo>
                    <a:pt x="35778" y="6070"/>
                  </a:lnTo>
                  <a:lnTo>
                    <a:pt x="37135" y="3641"/>
                  </a:lnTo>
                  <a:cubicBezTo>
                    <a:pt x="37290" y="3373"/>
                    <a:pt x="37061" y="3132"/>
                    <a:pt x="36828" y="3132"/>
                  </a:cubicBezTo>
                  <a:cubicBezTo>
                    <a:pt x="36720" y="3132"/>
                    <a:pt x="36611" y="3184"/>
                    <a:pt x="36540" y="3308"/>
                  </a:cubicBezTo>
                  <a:lnTo>
                    <a:pt x="35183" y="5737"/>
                  </a:lnTo>
                  <a:lnTo>
                    <a:pt x="33920" y="5022"/>
                  </a:lnTo>
                  <a:lnTo>
                    <a:pt x="35278" y="2605"/>
                  </a:lnTo>
                  <a:cubicBezTo>
                    <a:pt x="35423" y="2330"/>
                    <a:pt x="35195" y="2088"/>
                    <a:pt x="34967" y="2088"/>
                  </a:cubicBezTo>
                  <a:cubicBezTo>
                    <a:pt x="34859" y="2088"/>
                    <a:pt x="34751" y="2142"/>
                    <a:pt x="34682" y="2272"/>
                  </a:cubicBezTo>
                  <a:lnTo>
                    <a:pt x="33325" y="4701"/>
                  </a:lnTo>
                  <a:lnTo>
                    <a:pt x="32051" y="3987"/>
                  </a:lnTo>
                  <a:lnTo>
                    <a:pt x="33408" y="1558"/>
                  </a:lnTo>
                  <a:cubicBezTo>
                    <a:pt x="33563" y="1289"/>
                    <a:pt x="33334" y="1048"/>
                    <a:pt x="33101" y="1048"/>
                  </a:cubicBezTo>
                  <a:cubicBezTo>
                    <a:pt x="32993" y="1048"/>
                    <a:pt x="32885" y="1100"/>
                    <a:pt x="32813" y="1224"/>
                  </a:cubicBezTo>
                  <a:lnTo>
                    <a:pt x="31468" y="3653"/>
                  </a:lnTo>
                  <a:lnTo>
                    <a:pt x="30194" y="2939"/>
                  </a:lnTo>
                  <a:lnTo>
                    <a:pt x="31551" y="510"/>
                  </a:lnTo>
                  <a:cubicBezTo>
                    <a:pt x="31706" y="241"/>
                    <a:pt x="31477" y="1"/>
                    <a:pt x="31244"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2"/>
            <p:cNvSpPr/>
            <p:nvPr/>
          </p:nvSpPr>
          <p:spPr>
            <a:xfrm rot="4404137">
              <a:off x="5164524" y="-70928"/>
              <a:ext cx="276443" cy="466755"/>
            </a:xfrm>
            <a:custGeom>
              <a:rect b="b" l="l" r="r" t="t"/>
              <a:pathLst>
                <a:path extrusionOk="0" h="12204" w="7228">
                  <a:moveTo>
                    <a:pt x="6838" y="0"/>
                  </a:moveTo>
                  <a:cubicBezTo>
                    <a:pt x="6720" y="0"/>
                    <a:pt x="6601" y="64"/>
                    <a:pt x="6537" y="177"/>
                  </a:cubicBezTo>
                  <a:lnTo>
                    <a:pt x="84" y="11702"/>
                  </a:lnTo>
                  <a:cubicBezTo>
                    <a:pt x="0" y="11857"/>
                    <a:pt x="48" y="12071"/>
                    <a:pt x="215" y="12166"/>
                  </a:cubicBezTo>
                  <a:cubicBezTo>
                    <a:pt x="266" y="12192"/>
                    <a:pt x="321" y="12204"/>
                    <a:pt x="374" y="12204"/>
                  </a:cubicBezTo>
                  <a:cubicBezTo>
                    <a:pt x="496" y="12204"/>
                    <a:pt x="613" y="12142"/>
                    <a:pt x="679" y="12035"/>
                  </a:cubicBezTo>
                  <a:lnTo>
                    <a:pt x="7132" y="510"/>
                  </a:lnTo>
                  <a:cubicBezTo>
                    <a:pt x="7228" y="343"/>
                    <a:pt x="7168" y="129"/>
                    <a:pt x="7001" y="46"/>
                  </a:cubicBezTo>
                  <a:cubicBezTo>
                    <a:pt x="6951" y="15"/>
                    <a:pt x="6895" y="0"/>
                    <a:pt x="6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2"/>
            <p:cNvSpPr/>
            <p:nvPr/>
          </p:nvSpPr>
          <p:spPr>
            <a:xfrm rot="4404137">
              <a:off x="5182370" y="-150991"/>
              <a:ext cx="276443" cy="467061"/>
            </a:xfrm>
            <a:custGeom>
              <a:rect b="b" l="l" r="r" t="t"/>
              <a:pathLst>
                <a:path extrusionOk="0" h="12212" w="7228">
                  <a:moveTo>
                    <a:pt x="6845" y="0"/>
                  </a:moveTo>
                  <a:cubicBezTo>
                    <a:pt x="6726" y="0"/>
                    <a:pt x="6613" y="64"/>
                    <a:pt x="6549" y="177"/>
                  </a:cubicBezTo>
                  <a:lnTo>
                    <a:pt x="95" y="11702"/>
                  </a:lnTo>
                  <a:cubicBezTo>
                    <a:pt x="0" y="11869"/>
                    <a:pt x="60" y="12071"/>
                    <a:pt x="226" y="12166"/>
                  </a:cubicBezTo>
                  <a:cubicBezTo>
                    <a:pt x="276" y="12197"/>
                    <a:pt x="333" y="12212"/>
                    <a:pt x="389" y="12212"/>
                  </a:cubicBezTo>
                  <a:cubicBezTo>
                    <a:pt x="507" y="12212"/>
                    <a:pt x="626" y="12148"/>
                    <a:pt x="691" y="12035"/>
                  </a:cubicBezTo>
                  <a:lnTo>
                    <a:pt x="7144" y="510"/>
                  </a:lnTo>
                  <a:cubicBezTo>
                    <a:pt x="7227" y="344"/>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2"/>
            <p:cNvSpPr/>
            <p:nvPr/>
          </p:nvSpPr>
          <p:spPr>
            <a:xfrm rot="4404137">
              <a:off x="5200318" y="-230357"/>
              <a:ext cx="276443" cy="466793"/>
            </a:xfrm>
            <a:custGeom>
              <a:rect b="b" l="l" r="r" t="t"/>
              <a:pathLst>
                <a:path extrusionOk="0" h="12205" w="7228">
                  <a:moveTo>
                    <a:pt x="6848" y="0"/>
                  </a:moveTo>
                  <a:cubicBezTo>
                    <a:pt x="6727" y="0"/>
                    <a:pt x="6607" y="62"/>
                    <a:pt x="6549" y="169"/>
                  </a:cubicBezTo>
                  <a:lnTo>
                    <a:pt x="84" y="11694"/>
                  </a:lnTo>
                  <a:cubicBezTo>
                    <a:pt x="1" y="11861"/>
                    <a:pt x="48" y="12075"/>
                    <a:pt x="215" y="12159"/>
                  </a:cubicBezTo>
                  <a:cubicBezTo>
                    <a:pt x="269" y="12189"/>
                    <a:pt x="327" y="12204"/>
                    <a:pt x="383" y="12204"/>
                  </a:cubicBezTo>
                  <a:cubicBezTo>
                    <a:pt x="502" y="12204"/>
                    <a:pt x="615" y="12140"/>
                    <a:pt x="679" y="12028"/>
                  </a:cubicBezTo>
                  <a:lnTo>
                    <a:pt x="7133" y="502"/>
                  </a:lnTo>
                  <a:cubicBezTo>
                    <a:pt x="7228" y="348"/>
                    <a:pt x="7168" y="133"/>
                    <a:pt x="7002" y="38"/>
                  </a:cubicBezTo>
                  <a:cubicBezTo>
                    <a:pt x="6954" y="12"/>
                    <a:pt x="6901" y="0"/>
                    <a:pt x="6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2"/>
            <p:cNvSpPr/>
            <p:nvPr/>
          </p:nvSpPr>
          <p:spPr>
            <a:xfrm rot="4404137">
              <a:off x="5218165" y="-310267"/>
              <a:ext cx="276443" cy="466793"/>
            </a:xfrm>
            <a:custGeom>
              <a:rect b="b" l="l" r="r" t="t"/>
              <a:pathLst>
                <a:path extrusionOk="0" h="12205" w="7228">
                  <a:moveTo>
                    <a:pt x="6839" y="1"/>
                  </a:moveTo>
                  <a:cubicBezTo>
                    <a:pt x="6722" y="1"/>
                    <a:pt x="6605" y="65"/>
                    <a:pt x="6549" y="177"/>
                  </a:cubicBezTo>
                  <a:lnTo>
                    <a:pt x="84" y="11702"/>
                  </a:lnTo>
                  <a:cubicBezTo>
                    <a:pt x="0" y="11869"/>
                    <a:pt x="60" y="12072"/>
                    <a:pt x="227" y="12167"/>
                  </a:cubicBezTo>
                  <a:cubicBezTo>
                    <a:pt x="278" y="12192"/>
                    <a:pt x="333" y="12205"/>
                    <a:pt x="386" y="12205"/>
                  </a:cubicBezTo>
                  <a:cubicBezTo>
                    <a:pt x="508" y="12205"/>
                    <a:pt x="625" y="12143"/>
                    <a:pt x="691" y="12036"/>
                  </a:cubicBezTo>
                  <a:lnTo>
                    <a:pt x="7144" y="511"/>
                  </a:lnTo>
                  <a:cubicBezTo>
                    <a:pt x="7228" y="344"/>
                    <a:pt x="7168" y="142"/>
                    <a:pt x="7001" y="46"/>
                  </a:cubicBezTo>
                  <a:cubicBezTo>
                    <a:pt x="6951" y="15"/>
                    <a:pt x="6895" y="1"/>
                    <a:pt x="6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2"/>
            <p:cNvSpPr/>
            <p:nvPr/>
          </p:nvSpPr>
          <p:spPr>
            <a:xfrm rot="4404137">
              <a:off x="5235829" y="-390084"/>
              <a:ext cx="276902" cy="467061"/>
            </a:xfrm>
            <a:custGeom>
              <a:rect b="b" l="l" r="r" t="t"/>
              <a:pathLst>
                <a:path extrusionOk="0" h="12212" w="7240">
                  <a:moveTo>
                    <a:pt x="6845" y="0"/>
                  </a:moveTo>
                  <a:cubicBezTo>
                    <a:pt x="6726" y="0"/>
                    <a:pt x="6613" y="64"/>
                    <a:pt x="6549" y="176"/>
                  </a:cubicBezTo>
                  <a:lnTo>
                    <a:pt x="95" y="11702"/>
                  </a:lnTo>
                  <a:cubicBezTo>
                    <a:pt x="0" y="11868"/>
                    <a:pt x="60" y="12071"/>
                    <a:pt x="226" y="12166"/>
                  </a:cubicBezTo>
                  <a:cubicBezTo>
                    <a:pt x="280" y="12197"/>
                    <a:pt x="338" y="12212"/>
                    <a:pt x="395" y="12212"/>
                  </a:cubicBezTo>
                  <a:cubicBezTo>
                    <a:pt x="513" y="12212"/>
                    <a:pt x="626"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2"/>
            <p:cNvSpPr/>
            <p:nvPr/>
          </p:nvSpPr>
          <p:spPr>
            <a:xfrm rot="4404137">
              <a:off x="5253722" y="-469339"/>
              <a:ext cx="276902" cy="466602"/>
            </a:xfrm>
            <a:custGeom>
              <a:rect b="b" l="l" r="r" t="t"/>
              <a:pathLst>
                <a:path extrusionOk="0" h="12200" w="7240">
                  <a:moveTo>
                    <a:pt x="6845" y="0"/>
                  </a:moveTo>
                  <a:cubicBezTo>
                    <a:pt x="6727" y="0"/>
                    <a:pt x="6614" y="64"/>
                    <a:pt x="6549" y="177"/>
                  </a:cubicBezTo>
                  <a:lnTo>
                    <a:pt x="96" y="11690"/>
                  </a:lnTo>
                  <a:cubicBezTo>
                    <a:pt x="1" y="11857"/>
                    <a:pt x="60" y="12071"/>
                    <a:pt x="227" y="12154"/>
                  </a:cubicBezTo>
                  <a:cubicBezTo>
                    <a:pt x="281" y="12185"/>
                    <a:pt x="339" y="12200"/>
                    <a:pt x="395" y="12200"/>
                  </a:cubicBezTo>
                  <a:cubicBezTo>
                    <a:pt x="514" y="12200"/>
                    <a:pt x="627" y="12136"/>
                    <a:pt x="691" y="12023"/>
                  </a:cubicBezTo>
                  <a:lnTo>
                    <a:pt x="7145" y="498"/>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2"/>
            <p:cNvSpPr/>
            <p:nvPr/>
          </p:nvSpPr>
          <p:spPr>
            <a:xfrm rot="4404137">
              <a:off x="5271919" y="-549140"/>
              <a:ext cx="276443" cy="466793"/>
            </a:xfrm>
            <a:custGeom>
              <a:rect b="b" l="l" r="r" t="t"/>
              <a:pathLst>
                <a:path extrusionOk="0" h="12205" w="7228">
                  <a:moveTo>
                    <a:pt x="6845" y="0"/>
                  </a:moveTo>
                  <a:cubicBezTo>
                    <a:pt x="6727" y="0"/>
                    <a:pt x="6613" y="64"/>
                    <a:pt x="6549" y="177"/>
                  </a:cubicBezTo>
                  <a:lnTo>
                    <a:pt x="84" y="11702"/>
                  </a:lnTo>
                  <a:cubicBezTo>
                    <a:pt x="0" y="11869"/>
                    <a:pt x="60" y="12071"/>
                    <a:pt x="227" y="12166"/>
                  </a:cubicBezTo>
                  <a:cubicBezTo>
                    <a:pt x="274" y="12192"/>
                    <a:pt x="327" y="12204"/>
                    <a:pt x="381" y="12204"/>
                  </a:cubicBezTo>
                  <a:cubicBezTo>
                    <a:pt x="501" y="12204"/>
                    <a:pt x="621" y="12143"/>
                    <a:pt x="679" y="12036"/>
                  </a:cubicBezTo>
                  <a:lnTo>
                    <a:pt x="7144" y="510"/>
                  </a:lnTo>
                  <a:cubicBezTo>
                    <a:pt x="7228" y="344"/>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2"/>
            <p:cNvSpPr/>
            <p:nvPr/>
          </p:nvSpPr>
          <p:spPr>
            <a:xfrm rot="4404137">
              <a:off x="5289896" y="-628763"/>
              <a:ext cx="276443" cy="467099"/>
            </a:xfrm>
            <a:custGeom>
              <a:rect b="b" l="l" r="r" t="t"/>
              <a:pathLst>
                <a:path extrusionOk="0" h="12213" w="7228">
                  <a:moveTo>
                    <a:pt x="6838" y="1"/>
                  </a:moveTo>
                  <a:cubicBezTo>
                    <a:pt x="6721" y="1"/>
                    <a:pt x="6605" y="64"/>
                    <a:pt x="6549" y="177"/>
                  </a:cubicBezTo>
                  <a:lnTo>
                    <a:pt x="83" y="11702"/>
                  </a:lnTo>
                  <a:cubicBezTo>
                    <a:pt x="0" y="11869"/>
                    <a:pt x="48" y="12071"/>
                    <a:pt x="214" y="12167"/>
                  </a:cubicBezTo>
                  <a:cubicBezTo>
                    <a:pt x="268" y="12198"/>
                    <a:pt x="326" y="12212"/>
                    <a:pt x="383" y="12212"/>
                  </a:cubicBezTo>
                  <a:cubicBezTo>
                    <a:pt x="501" y="12212"/>
                    <a:pt x="614" y="12148"/>
                    <a:pt x="679" y="12036"/>
                  </a:cubicBezTo>
                  <a:lnTo>
                    <a:pt x="7144" y="511"/>
                  </a:lnTo>
                  <a:cubicBezTo>
                    <a:pt x="7227" y="344"/>
                    <a:pt x="7168" y="141"/>
                    <a:pt x="7001" y="46"/>
                  </a:cubicBezTo>
                  <a:cubicBezTo>
                    <a:pt x="6951" y="15"/>
                    <a:pt x="6894" y="1"/>
                    <a:pt x="6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2"/>
            <p:cNvSpPr/>
            <p:nvPr/>
          </p:nvSpPr>
          <p:spPr>
            <a:xfrm rot="4404137">
              <a:off x="5307421" y="-708292"/>
              <a:ext cx="276902" cy="466793"/>
            </a:xfrm>
            <a:custGeom>
              <a:rect b="b" l="l" r="r" t="t"/>
              <a:pathLst>
                <a:path extrusionOk="0" h="12205" w="7240">
                  <a:moveTo>
                    <a:pt x="6845" y="1"/>
                  </a:moveTo>
                  <a:cubicBezTo>
                    <a:pt x="6727" y="1"/>
                    <a:pt x="6614" y="65"/>
                    <a:pt x="6549" y="177"/>
                  </a:cubicBezTo>
                  <a:lnTo>
                    <a:pt x="96" y="11703"/>
                  </a:lnTo>
                  <a:cubicBezTo>
                    <a:pt x="1" y="11857"/>
                    <a:pt x="60" y="12072"/>
                    <a:pt x="227" y="12167"/>
                  </a:cubicBezTo>
                  <a:cubicBezTo>
                    <a:pt x="278" y="12193"/>
                    <a:pt x="333" y="12205"/>
                    <a:pt x="387" y="12205"/>
                  </a:cubicBezTo>
                  <a:cubicBezTo>
                    <a:pt x="508" y="12205"/>
                    <a:pt x="625" y="12143"/>
                    <a:pt x="691" y="12036"/>
                  </a:cubicBezTo>
                  <a:lnTo>
                    <a:pt x="7145" y="511"/>
                  </a:lnTo>
                  <a:cubicBezTo>
                    <a:pt x="7240" y="344"/>
                    <a:pt x="7180" y="130"/>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2"/>
            <p:cNvSpPr/>
            <p:nvPr/>
          </p:nvSpPr>
          <p:spPr>
            <a:xfrm rot="4404137">
              <a:off x="5325341" y="-788261"/>
              <a:ext cx="276902" cy="466870"/>
            </a:xfrm>
            <a:custGeom>
              <a:rect b="b" l="l" r="r" t="t"/>
              <a:pathLst>
                <a:path extrusionOk="0" h="12207" w="7240">
                  <a:moveTo>
                    <a:pt x="6845" y="0"/>
                  </a:moveTo>
                  <a:cubicBezTo>
                    <a:pt x="6727" y="0"/>
                    <a:pt x="6613" y="64"/>
                    <a:pt x="6549" y="177"/>
                  </a:cubicBezTo>
                  <a:lnTo>
                    <a:pt x="96" y="11702"/>
                  </a:lnTo>
                  <a:cubicBezTo>
                    <a:pt x="1" y="11868"/>
                    <a:pt x="60" y="12071"/>
                    <a:pt x="227" y="12166"/>
                  </a:cubicBezTo>
                  <a:cubicBezTo>
                    <a:pt x="281" y="12193"/>
                    <a:pt x="338" y="12206"/>
                    <a:pt x="395" y="12206"/>
                  </a:cubicBezTo>
                  <a:cubicBezTo>
                    <a:pt x="513" y="12206"/>
                    <a:pt x="627" y="12148"/>
                    <a:pt x="691" y="12035"/>
                  </a:cubicBezTo>
                  <a:lnTo>
                    <a:pt x="7144" y="510"/>
                  </a:lnTo>
                  <a:cubicBezTo>
                    <a:pt x="7240"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2"/>
            <p:cNvSpPr/>
            <p:nvPr/>
          </p:nvSpPr>
          <p:spPr>
            <a:xfrm rot="4404137">
              <a:off x="5343445" y="-867940"/>
              <a:ext cx="276443" cy="466870"/>
            </a:xfrm>
            <a:custGeom>
              <a:rect b="b" l="l" r="r" t="t"/>
              <a:pathLst>
                <a:path extrusionOk="0" h="12207" w="7228">
                  <a:moveTo>
                    <a:pt x="6845" y="1"/>
                  </a:moveTo>
                  <a:cubicBezTo>
                    <a:pt x="6727" y="1"/>
                    <a:pt x="6613" y="59"/>
                    <a:pt x="6549" y="172"/>
                  </a:cubicBezTo>
                  <a:lnTo>
                    <a:pt x="95" y="11697"/>
                  </a:lnTo>
                  <a:cubicBezTo>
                    <a:pt x="0" y="11864"/>
                    <a:pt x="60" y="12066"/>
                    <a:pt x="226" y="12161"/>
                  </a:cubicBezTo>
                  <a:cubicBezTo>
                    <a:pt x="276" y="12192"/>
                    <a:pt x="333" y="12207"/>
                    <a:pt x="389" y="12207"/>
                  </a:cubicBezTo>
                  <a:cubicBezTo>
                    <a:pt x="507" y="12207"/>
                    <a:pt x="626" y="12143"/>
                    <a:pt x="691" y="12030"/>
                  </a:cubicBezTo>
                  <a:lnTo>
                    <a:pt x="7144" y="505"/>
                  </a:lnTo>
                  <a:cubicBezTo>
                    <a:pt x="7227" y="339"/>
                    <a:pt x="7180"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2"/>
            <p:cNvSpPr/>
            <p:nvPr/>
          </p:nvSpPr>
          <p:spPr>
            <a:xfrm rot="4404137">
              <a:off x="5361044" y="-947606"/>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5" y="510"/>
                  </a:lnTo>
                  <a:cubicBezTo>
                    <a:pt x="7240" y="344"/>
                    <a:pt x="7180" y="129"/>
                    <a:pt x="7014" y="46"/>
                  </a:cubicBezTo>
                  <a:cubicBezTo>
                    <a:pt x="6960"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2"/>
            <p:cNvSpPr/>
            <p:nvPr/>
          </p:nvSpPr>
          <p:spPr>
            <a:xfrm rot="4404137">
              <a:off x="5379021" y="-1027228"/>
              <a:ext cx="276902" cy="467099"/>
            </a:xfrm>
            <a:custGeom>
              <a:rect b="b" l="l" r="r" t="t"/>
              <a:pathLst>
                <a:path extrusionOk="0" h="12213" w="7240">
                  <a:moveTo>
                    <a:pt x="6845" y="1"/>
                  </a:moveTo>
                  <a:cubicBezTo>
                    <a:pt x="6727" y="1"/>
                    <a:pt x="6613" y="65"/>
                    <a:pt x="6549" y="177"/>
                  </a:cubicBezTo>
                  <a:lnTo>
                    <a:pt x="96" y="11702"/>
                  </a:lnTo>
                  <a:cubicBezTo>
                    <a:pt x="0" y="11869"/>
                    <a:pt x="60" y="12072"/>
                    <a:pt x="227" y="12167"/>
                  </a:cubicBezTo>
                  <a:cubicBezTo>
                    <a:pt x="277" y="12198"/>
                    <a:pt x="333" y="12212"/>
                    <a:pt x="390" y="12212"/>
                  </a:cubicBezTo>
                  <a:cubicBezTo>
                    <a:pt x="508" y="12212"/>
                    <a:pt x="627" y="12149"/>
                    <a:pt x="691" y="12036"/>
                  </a:cubicBezTo>
                  <a:lnTo>
                    <a:pt x="7144" y="511"/>
                  </a:lnTo>
                  <a:cubicBezTo>
                    <a:pt x="7239" y="344"/>
                    <a:pt x="7180" y="142"/>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2"/>
            <p:cNvSpPr/>
            <p:nvPr/>
          </p:nvSpPr>
          <p:spPr>
            <a:xfrm rot="4404137">
              <a:off x="5397089" y="-1106666"/>
              <a:ext cx="276443" cy="466640"/>
            </a:xfrm>
            <a:custGeom>
              <a:rect b="b" l="l" r="r" t="t"/>
              <a:pathLst>
                <a:path extrusionOk="0" h="12201" w="7228">
                  <a:moveTo>
                    <a:pt x="6840" y="1"/>
                  </a:moveTo>
                  <a:cubicBezTo>
                    <a:pt x="6720" y="1"/>
                    <a:pt x="6605" y="62"/>
                    <a:pt x="6549" y="165"/>
                  </a:cubicBezTo>
                  <a:lnTo>
                    <a:pt x="83" y="11691"/>
                  </a:lnTo>
                  <a:cubicBezTo>
                    <a:pt x="0" y="11857"/>
                    <a:pt x="48" y="12060"/>
                    <a:pt x="214" y="12155"/>
                  </a:cubicBezTo>
                  <a:cubicBezTo>
                    <a:pt x="268" y="12186"/>
                    <a:pt x="326" y="12201"/>
                    <a:pt x="383" y="12201"/>
                  </a:cubicBezTo>
                  <a:cubicBezTo>
                    <a:pt x="501" y="12201"/>
                    <a:pt x="614" y="12137"/>
                    <a:pt x="679" y="12024"/>
                  </a:cubicBezTo>
                  <a:lnTo>
                    <a:pt x="7132" y="499"/>
                  </a:lnTo>
                  <a:cubicBezTo>
                    <a:pt x="7227" y="344"/>
                    <a:pt x="7168" y="130"/>
                    <a:pt x="7013" y="46"/>
                  </a:cubicBezTo>
                  <a:cubicBezTo>
                    <a:pt x="6958" y="15"/>
                    <a:pt x="6898" y="1"/>
                    <a:pt x="6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2"/>
            <p:cNvSpPr/>
            <p:nvPr/>
          </p:nvSpPr>
          <p:spPr>
            <a:xfrm rot="4404137">
              <a:off x="5414816" y="-1186466"/>
              <a:ext cx="276902" cy="466755"/>
            </a:xfrm>
            <a:custGeom>
              <a:rect b="b" l="l" r="r" t="t"/>
              <a:pathLst>
                <a:path extrusionOk="0" h="12204" w="7240">
                  <a:moveTo>
                    <a:pt x="6845" y="0"/>
                  </a:moveTo>
                  <a:cubicBezTo>
                    <a:pt x="6727" y="0"/>
                    <a:pt x="6614" y="64"/>
                    <a:pt x="6549" y="177"/>
                  </a:cubicBezTo>
                  <a:lnTo>
                    <a:pt x="96" y="11702"/>
                  </a:lnTo>
                  <a:cubicBezTo>
                    <a:pt x="1" y="11857"/>
                    <a:pt x="60" y="12071"/>
                    <a:pt x="227" y="12166"/>
                  </a:cubicBezTo>
                  <a:cubicBezTo>
                    <a:pt x="278" y="12192"/>
                    <a:pt x="333" y="12204"/>
                    <a:pt x="387" y="12204"/>
                  </a:cubicBezTo>
                  <a:cubicBezTo>
                    <a:pt x="508" y="12204"/>
                    <a:pt x="625" y="12142"/>
                    <a:pt x="691" y="12035"/>
                  </a:cubicBezTo>
                  <a:lnTo>
                    <a:pt x="7145" y="510"/>
                  </a:lnTo>
                  <a:cubicBezTo>
                    <a:pt x="7240" y="343"/>
                    <a:pt x="7180" y="129"/>
                    <a:pt x="7014" y="46"/>
                  </a:cubicBezTo>
                  <a:cubicBezTo>
                    <a:pt x="6960"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2"/>
            <p:cNvSpPr/>
            <p:nvPr/>
          </p:nvSpPr>
          <p:spPr>
            <a:xfrm rot="4404137">
              <a:off x="5432737" y="-1266013"/>
              <a:ext cx="276443" cy="466602"/>
            </a:xfrm>
            <a:custGeom>
              <a:rect b="b" l="l" r="r" t="t"/>
              <a:pathLst>
                <a:path extrusionOk="0" h="12200" w="7228">
                  <a:moveTo>
                    <a:pt x="6845" y="0"/>
                  </a:moveTo>
                  <a:cubicBezTo>
                    <a:pt x="6727" y="0"/>
                    <a:pt x="6613" y="64"/>
                    <a:pt x="6549" y="177"/>
                  </a:cubicBezTo>
                  <a:lnTo>
                    <a:pt x="96" y="11702"/>
                  </a:lnTo>
                  <a:cubicBezTo>
                    <a:pt x="0" y="11857"/>
                    <a:pt x="60" y="12059"/>
                    <a:pt x="215" y="12154"/>
                  </a:cubicBezTo>
                  <a:cubicBezTo>
                    <a:pt x="269" y="12185"/>
                    <a:pt x="326" y="12200"/>
                    <a:pt x="383" y="12200"/>
                  </a:cubicBezTo>
                  <a:cubicBezTo>
                    <a:pt x="501" y="12200"/>
                    <a:pt x="615" y="12136"/>
                    <a:pt x="679" y="12023"/>
                  </a:cubicBezTo>
                  <a:lnTo>
                    <a:pt x="7144" y="498"/>
                  </a:lnTo>
                  <a:cubicBezTo>
                    <a:pt x="7228" y="332"/>
                    <a:pt x="7168" y="129"/>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2"/>
            <p:cNvSpPr/>
            <p:nvPr/>
          </p:nvSpPr>
          <p:spPr>
            <a:xfrm rot="4404137">
              <a:off x="5450916" y="-1345638"/>
              <a:ext cx="276443" cy="466793"/>
            </a:xfrm>
            <a:custGeom>
              <a:rect b="b" l="l" r="r" t="t"/>
              <a:pathLst>
                <a:path extrusionOk="0" h="12205" w="7228">
                  <a:moveTo>
                    <a:pt x="6841" y="0"/>
                  </a:moveTo>
                  <a:cubicBezTo>
                    <a:pt x="6720" y="0"/>
                    <a:pt x="6603" y="62"/>
                    <a:pt x="6537" y="169"/>
                  </a:cubicBezTo>
                  <a:lnTo>
                    <a:pt x="95" y="11694"/>
                  </a:lnTo>
                  <a:cubicBezTo>
                    <a:pt x="0" y="11861"/>
                    <a:pt x="48" y="12063"/>
                    <a:pt x="214" y="12159"/>
                  </a:cubicBezTo>
                  <a:cubicBezTo>
                    <a:pt x="268" y="12190"/>
                    <a:pt x="326" y="12204"/>
                    <a:pt x="383" y="12204"/>
                  </a:cubicBezTo>
                  <a:cubicBezTo>
                    <a:pt x="501" y="12204"/>
                    <a:pt x="614" y="12140"/>
                    <a:pt x="679" y="12028"/>
                  </a:cubicBezTo>
                  <a:lnTo>
                    <a:pt x="7132" y="503"/>
                  </a:lnTo>
                  <a:cubicBezTo>
                    <a:pt x="7227" y="348"/>
                    <a:pt x="7168" y="133"/>
                    <a:pt x="7001" y="38"/>
                  </a:cubicBezTo>
                  <a:cubicBezTo>
                    <a:pt x="6950" y="13"/>
                    <a:pt x="6895" y="0"/>
                    <a:pt x="6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2"/>
            <p:cNvSpPr/>
            <p:nvPr/>
          </p:nvSpPr>
          <p:spPr>
            <a:xfrm rot="4404137">
              <a:off x="7024067" y="346652"/>
              <a:ext cx="276902" cy="466793"/>
            </a:xfrm>
            <a:custGeom>
              <a:rect b="b" l="l" r="r" t="t"/>
              <a:pathLst>
                <a:path extrusionOk="0" h="12205" w="7240">
                  <a:moveTo>
                    <a:pt x="6845" y="1"/>
                  </a:moveTo>
                  <a:cubicBezTo>
                    <a:pt x="6727" y="1"/>
                    <a:pt x="6614" y="64"/>
                    <a:pt x="6549" y="177"/>
                  </a:cubicBezTo>
                  <a:lnTo>
                    <a:pt x="96" y="11702"/>
                  </a:lnTo>
                  <a:cubicBezTo>
                    <a:pt x="1" y="11857"/>
                    <a:pt x="60" y="12071"/>
                    <a:pt x="227" y="12167"/>
                  </a:cubicBezTo>
                  <a:cubicBezTo>
                    <a:pt x="278" y="12192"/>
                    <a:pt x="333" y="12204"/>
                    <a:pt x="387" y="12204"/>
                  </a:cubicBezTo>
                  <a:cubicBezTo>
                    <a:pt x="508" y="12204"/>
                    <a:pt x="625" y="12143"/>
                    <a:pt x="691" y="12036"/>
                  </a:cubicBezTo>
                  <a:lnTo>
                    <a:pt x="7144" y="510"/>
                  </a:lnTo>
                  <a:cubicBezTo>
                    <a:pt x="7240" y="344"/>
                    <a:pt x="7180" y="129"/>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2"/>
            <p:cNvSpPr/>
            <p:nvPr/>
          </p:nvSpPr>
          <p:spPr>
            <a:xfrm rot="4404137">
              <a:off x="7042300" y="266878"/>
              <a:ext cx="276443" cy="466908"/>
            </a:xfrm>
            <a:custGeom>
              <a:rect b="b" l="l" r="r" t="t"/>
              <a:pathLst>
                <a:path extrusionOk="0" h="12208" w="7228">
                  <a:moveTo>
                    <a:pt x="6845" y="1"/>
                  </a:moveTo>
                  <a:cubicBezTo>
                    <a:pt x="6727" y="1"/>
                    <a:pt x="6613" y="65"/>
                    <a:pt x="6549" y="177"/>
                  </a:cubicBezTo>
                  <a:lnTo>
                    <a:pt x="84" y="11703"/>
                  </a:lnTo>
                  <a:cubicBezTo>
                    <a:pt x="0" y="11869"/>
                    <a:pt x="60" y="12072"/>
                    <a:pt x="227" y="12167"/>
                  </a:cubicBezTo>
                  <a:cubicBezTo>
                    <a:pt x="277" y="12194"/>
                    <a:pt x="333" y="12207"/>
                    <a:pt x="389" y="12207"/>
                  </a:cubicBezTo>
                  <a:cubicBezTo>
                    <a:pt x="506" y="12207"/>
                    <a:pt x="623" y="12149"/>
                    <a:pt x="679" y="12036"/>
                  </a:cubicBezTo>
                  <a:lnTo>
                    <a:pt x="7144" y="511"/>
                  </a:lnTo>
                  <a:cubicBezTo>
                    <a:pt x="7227" y="344"/>
                    <a:pt x="7168" y="142"/>
                    <a:pt x="7013" y="46"/>
                  </a:cubicBezTo>
                  <a:cubicBezTo>
                    <a:pt x="6959" y="15"/>
                    <a:pt x="6901"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2"/>
            <p:cNvSpPr/>
            <p:nvPr/>
          </p:nvSpPr>
          <p:spPr>
            <a:xfrm rot="4404137">
              <a:off x="7059928" y="187224"/>
              <a:ext cx="276902" cy="466870"/>
            </a:xfrm>
            <a:custGeom>
              <a:rect b="b" l="l" r="r" t="t"/>
              <a:pathLst>
                <a:path extrusionOk="0" h="12207" w="7240">
                  <a:moveTo>
                    <a:pt x="6845" y="0"/>
                  </a:moveTo>
                  <a:cubicBezTo>
                    <a:pt x="6727" y="0"/>
                    <a:pt x="6613" y="59"/>
                    <a:pt x="6548" y="172"/>
                  </a:cubicBezTo>
                  <a:lnTo>
                    <a:pt x="95" y="11697"/>
                  </a:lnTo>
                  <a:cubicBezTo>
                    <a:pt x="0" y="11863"/>
                    <a:pt x="60" y="12066"/>
                    <a:pt x="226" y="12161"/>
                  </a:cubicBezTo>
                  <a:cubicBezTo>
                    <a:pt x="280" y="12192"/>
                    <a:pt x="338" y="12207"/>
                    <a:pt x="395" y="12207"/>
                  </a:cubicBezTo>
                  <a:cubicBezTo>
                    <a:pt x="513" y="12207"/>
                    <a:pt x="626" y="12143"/>
                    <a:pt x="691" y="12030"/>
                  </a:cubicBezTo>
                  <a:lnTo>
                    <a:pt x="7144" y="505"/>
                  </a:lnTo>
                  <a:cubicBezTo>
                    <a:pt x="7239" y="338"/>
                    <a:pt x="7180" y="136"/>
                    <a:pt x="7013" y="41"/>
                  </a:cubicBezTo>
                  <a:cubicBezTo>
                    <a:pt x="6959" y="14"/>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2"/>
            <p:cNvSpPr/>
            <p:nvPr/>
          </p:nvSpPr>
          <p:spPr>
            <a:xfrm rot="4404137">
              <a:off x="7078205" y="107263"/>
              <a:ext cx="276443" cy="467252"/>
            </a:xfrm>
            <a:custGeom>
              <a:rect b="b" l="l" r="r" t="t"/>
              <a:pathLst>
                <a:path extrusionOk="0" h="12217" w="7228">
                  <a:moveTo>
                    <a:pt x="6845" y="0"/>
                  </a:moveTo>
                  <a:cubicBezTo>
                    <a:pt x="6727" y="0"/>
                    <a:pt x="6614" y="64"/>
                    <a:pt x="6549" y="177"/>
                  </a:cubicBezTo>
                  <a:lnTo>
                    <a:pt x="96" y="11702"/>
                  </a:lnTo>
                  <a:cubicBezTo>
                    <a:pt x="1" y="11869"/>
                    <a:pt x="60" y="12083"/>
                    <a:pt x="227" y="12178"/>
                  </a:cubicBezTo>
                  <a:cubicBezTo>
                    <a:pt x="274" y="12204"/>
                    <a:pt x="328" y="12216"/>
                    <a:pt x="381" y="12216"/>
                  </a:cubicBezTo>
                  <a:cubicBezTo>
                    <a:pt x="502" y="12216"/>
                    <a:pt x="625" y="12155"/>
                    <a:pt x="691" y="12047"/>
                  </a:cubicBezTo>
                  <a:lnTo>
                    <a:pt x="7144" y="510"/>
                  </a:lnTo>
                  <a:cubicBezTo>
                    <a:pt x="7228" y="343"/>
                    <a:pt x="7180"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2"/>
            <p:cNvSpPr/>
            <p:nvPr/>
          </p:nvSpPr>
          <p:spPr>
            <a:xfrm rot="4404137">
              <a:off x="7095686" y="27730"/>
              <a:ext cx="276902" cy="467061"/>
            </a:xfrm>
            <a:custGeom>
              <a:rect b="b" l="l" r="r" t="t"/>
              <a:pathLst>
                <a:path extrusionOk="0" h="12212" w="7240">
                  <a:moveTo>
                    <a:pt x="6850" y="1"/>
                  </a:moveTo>
                  <a:cubicBezTo>
                    <a:pt x="6732" y="1"/>
                    <a:pt x="6613" y="64"/>
                    <a:pt x="6549" y="177"/>
                  </a:cubicBezTo>
                  <a:lnTo>
                    <a:pt x="96" y="11702"/>
                  </a:lnTo>
                  <a:cubicBezTo>
                    <a:pt x="0" y="11857"/>
                    <a:pt x="60" y="12071"/>
                    <a:pt x="227" y="12167"/>
                  </a:cubicBezTo>
                  <a:cubicBezTo>
                    <a:pt x="281" y="12197"/>
                    <a:pt x="338" y="12212"/>
                    <a:pt x="395" y="12212"/>
                  </a:cubicBezTo>
                  <a:cubicBezTo>
                    <a:pt x="513" y="12212"/>
                    <a:pt x="627" y="12148"/>
                    <a:pt x="691" y="12036"/>
                  </a:cubicBezTo>
                  <a:lnTo>
                    <a:pt x="7144" y="510"/>
                  </a:lnTo>
                  <a:cubicBezTo>
                    <a:pt x="7239" y="344"/>
                    <a:pt x="7180" y="129"/>
                    <a:pt x="7013" y="46"/>
                  </a:cubicBezTo>
                  <a:cubicBezTo>
                    <a:pt x="6963" y="15"/>
                    <a:pt x="6907" y="1"/>
                    <a:pt x="6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2"/>
            <p:cNvSpPr/>
            <p:nvPr/>
          </p:nvSpPr>
          <p:spPr>
            <a:xfrm rot="4404137">
              <a:off x="7113956" y="-52017"/>
              <a:ext cx="276443" cy="467099"/>
            </a:xfrm>
            <a:custGeom>
              <a:rect b="b" l="l" r="r" t="t"/>
              <a:pathLst>
                <a:path extrusionOk="0" h="12213" w="7228">
                  <a:moveTo>
                    <a:pt x="6844" y="1"/>
                  </a:moveTo>
                  <a:cubicBezTo>
                    <a:pt x="6726" y="1"/>
                    <a:pt x="6613" y="64"/>
                    <a:pt x="6548" y="177"/>
                  </a:cubicBezTo>
                  <a:lnTo>
                    <a:pt x="95" y="11702"/>
                  </a:lnTo>
                  <a:cubicBezTo>
                    <a:pt x="0" y="11869"/>
                    <a:pt x="60" y="12072"/>
                    <a:pt x="226" y="12167"/>
                  </a:cubicBezTo>
                  <a:cubicBezTo>
                    <a:pt x="276" y="12198"/>
                    <a:pt x="333" y="12212"/>
                    <a:pt x="389" y="12212"/>
                  </a:cubicBezTo>
                  <a:cubicBezTo>
                    <a:pt x="507" y="12212"/>
                    <a:pt x="626" y="12149"/>
                    <a:pt x="691" y="12036"/>
                  </a:cubicBezTo>
                  <a:lnTo>
                    <a:pt x="7144" y="511"/>
                  </a:lnTo>
                  <a:cubicBezTo>
                    <a:pt x="7227" y="344"/>
                    <a:pt x="7179" y="141"/>
                    <a:pt x="7013" y="46"/>
                  </a:cubicBezTo>
                  <a:cubicBezTo>
                    <a:pt x="6959" y="15"/>
                    <a:pt x="6901" y="1"/>
                    <a:pt x="6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2"/>
            <p:cNvSpPr/>
            <p:nvPr/>
          </p:nvSpPr>
          <p:spPr>
            <a:xfrm rot="4404137">
              <a:off x="7131481" y="-131546"/>
              <a:ext cx="276902" cy="466793"/>
            </a:xfrm>
            <a:custGeom>
              <a:rect b="b" l="l" r="r" t="t"/>
              <a:pathLst>
                <a:path extrusionOk="0" h="12205" w="7240">
                  <a:moveTo>
                    <a:pt x="6851" y="1"/>
                  </a:moveTo>
                  <a:cubicBezTo>
                    <a:pt x="6734" y="1"/>
                    <a:pt x="6617" y="65"/>
                    <a:pt x="6561" y="177"/>
                  </a:cubicBezTo>
                  <a:lnTo>
                    <a:pt x="96" y="11703"/>
                  </a:lnTo>
                  <a:cubicBezTo>
                    <a:pt x="1" y="11857"/>
                    <a:pt x="60" y="12072"/>
                    <a:pt x="227" y="12167"/>
                  </a:cubicBezTo>
                  <a:cubicBezTo>
                    <a:pt x="278" y="12193"/>
                    <a:pt x="333" y="12205"/>
                    <a:pt x="387" y="12205"/>
                  </a:cubicBezTo>
                  <a:cubicBezTo>
                    <a:pt x="508" y="12205"/>
                    <a:pt x="625" y="12143"/>
                    <a:pt x="691" y="12036"/>
                  </a:cubicBezTo>
                  <a:lnTo>
                    <a:pt x="7144" y="511"/>
                  </a:lnTo>
                  <a:cubicBezTo>
                    <a:pt x="7240" y="344"/>
                    <a:pt x="7180" y="130"/>
                    <a:pt x="7014" y="46"/>
                  </a:cubicBezTo>
                  <a:cubicBezTo>
                    <a:pt x="6963" y="16"/>
                    <a:pt x="6907" y="1"/>
                    <a:pt x="6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2"/>
            <p:cNvSpPr/>
            <p:nvPr/>
          </p:nvSpPr>
          <p:spPr>
            <a:xfrm rot="4404137">
              <a:off x="7149440" y="-211144"/>
              <a:ext cx="276902" cy="467061"/>
            </a:xfrm>
            <a:custGeom>
              <a:rect b="b" l="l" r="r" t="t"/>
              <a:pathLst>
                <a:path extrusionOk="0" h="12212" w="7240">
                  <a:moveTo>
                    <a:pt x="6845" y="0"/>
                  </a:moveTo>
                  <a:cubicBezTo>
                    <a:pt x="6727" y="0"/>
                    <a:pt x="6613" y="64"/>
                    <a:pt x="6549" y="177"/>
                  </a:cubicBezTo>
                  <a:lnTo>
                    <a:pt x="96" y="11702"/>
                  </a:lnTo>
                  <a:cubicBezTo>
                    <a:pt x="0" y="11869"/>
                    <a:pt x="60" y="12071"/>
                    <a:pt x="227" y="12166"/>
                  </a:cubicBezTo>
                  <a:cubicBezTo>
                    <a:pt x="281" y="12197"/>
                    <a:pt x="338" y="12212"/>
                    <a:pt x="395" y="12212"/>
                  </a:cubicBezTo>
                  <a:cubicBezTo>
                    <a:pt x="513" y="12212"/>
                    <a:pt x="627" y="12148"/>
                    <a:pt x="691" y="12035"/>
                  </a:cubicBezTo>
                  <a:lnTo>
                    <a:pt x="7144" y="510"/>
                  </a:lnTo>
                  <a:cubicBezTo>
                    <a:pt x="7239" y="343"/>
                    <a:pt x="7180" y="141"/>
                    <a:pt x="7013" y="46"/>
                  </a:cubicBezTo>
                  <a:cubicBezTo>
                    <a:pt x="6959" y="15"/>
                    <a:pt x="6901"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2"/>
            <p:cNvSpPr/>
            <p:nvPr/>
          </p:nvSpPr>
          <p:spPr>
            <a:xfrm rot="4404137">
              <a:off x="7167483" y="-290600"/>
              <a:ext cx="276481" cy="466602"/>
            </a:xfrm>
            <a:custGeom>
              <a:rect b="b" l="l" r="r" t="t"/>
              <a:pathLst>
                <a:path extrusionOk="0" h="12200" w="7229">
                  <a:moveTo>
                    <a:pt x="6839" y="0"/>
                  </a:moveTo>
                  <a:cubicBezTo>
                    <a:pt x="6722" y="0"/>
                    <a:pt x="6606" y="64"/>
                    <a:pt x="6549" y="177"/>
                  </a:cubicBezTo>
                  <a:lnTo>
                    <a:pt x="84" y="11702"/>
                  </a:lnTo>
                  <a:cubicBezTo>
                    <a:pt x="1" y="11857"/>
                    <a:pt x="61" y="12071"/>
                    <a:pt x="215" y="12154"/>
                  </a:cubicBezTo>
                  <a:cubicBezTo>
                    <a:pt x="269" y="12185"/>
                    <a:pt x="328" y="12200"/>
                    <a:pt x="386" y="12200"/>
                  </a:cubicBezTo>
                  <a:cubicBezTo>
                    <a:pt x="507" y="12200"/>
                    <a:pt x="623" y="12136"/>
                    <a:pt x="680" y="12023"/>
                  </a:cubicBezTo>
                  <a:lnTo>
                    <a:pt x="7133" y="510"/>
                  </a:lnTo>
                  <a:cubicBezTo>
                    <a:pt x="7228" y="343"/>
                    <a:pt x="7169" y="129"/>
                    <a:pt x="7002" y="46"/>
                  </a:cubicBezTo>
                  <a:cubicBezTo>
                    <a:pt x="6952" y="15"/>
                    <a:pt x="6895" y="0"/>
                    <a:pt x="6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2"/>
            <p:cNvSpPr/>
            <p:nvPr/>
          </p:nvSpPr>
          <p:spPr>
            <a:xfrm rot="4404137">
              <a:off x="7185234" y="-370420"/>
              <a:ext cx="276902" cy="466793"/>
            </a:xfrm>
            <a:custGeom>
              <a:rect b="b" l="l" r="r" t="t"/>
              <a:pathLst>
                <a:path extrusionOk="0" h="12205" w="7240">
                  <a:moveTo>
                    <a:pt x="6845" y="1"/>
                  </a:moveTo>
                  <a:cubicBezTo>
                    <a:pt x="6727" y="1"/>
                    <a:pt x="6614" y="64"/>
                    <a:pt x="6549" y="177"/>
                  </a:cubicBezTo>
                  <a:lnTo>
                    <a:pt x="96" y="11702"/>
                  </a:lnTo>
                  <a:cubicBezTo>
                    <a:pt x="1" y="11869"/>
                    <a:pt x="60" y="12071"/>
                    <a:pt x="227" y="12167"/>
                  </a:cubicBezTo>
                  <a:cubicBezTo>
                    <a:pt x="278" y="12192"/>
                    <a:pt x="333" y="12204"/>
                    <a:pt x="387" y="12204"/>
                  </a:cubicBezTo>
                  <a:cubicBezTo>
                    <a:pt x="508" y="12204"/>
                    <a:pt x="625" y="12143"/>
                    <a:pt x="691" y="12036"/>
                  </a:cubicBezTo>
                  <a:lnTo>
                    <a:pt x="7144" y="510"/>
                  </a:lnTo>
                  <a:cubicBezTo>
                    <a:pt x="7240" y="344"/>
                    <a:pt x="7180" y="141"/>
                    <a:pt x="7013" y="46"/>
                  </a:cubicBezTo>
                  <a:cubicBezTo>
                    <a:pt x="6959" y="15"/>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2"/>
            <p:cNvSpPr/>
            <p:nvPr/>
          </p:nvSpPr>
          <p:spPr>
            <a:xfrm rot="4404137">
              <a:off x="7203156" y="-449967"/>
              <a:ext cx="276443" cy="466640"/>
            </a:xfrm>
            <a:custGeom>
              <a:rect b="b" l="l" r="r" t="t"/>
              <a:pathLst>
                <a:path extrusionOk="0" h="12201" w="7228">
                  <a:moveTo>
                    <a:pt x="6842" y="1"/>
                  </a:moveTo>
                  <a:cubicBezTo>
                    <a:pt x="6721" y="1"/>
                    <a:pt x="6605" y="64"/>
                    <a:pt x="6549" y="177"/>
                  </a:cubicBezTo>
                  <a:lnTo>
                    <a:pt x="84" y="11702"/>
                  </a:lnTo>
                  <a:cubicBezTo>
                    <a:pt x="0" y="11857"/>
                    <a:pt x="60" y="12060"/>
                    <a:pt x="215" y="12155"/>
                  </a:cubicBezTo>
                  <a:cubicBezTo>
                    <a:pt x="269" y="12186"/>
                    <a:pt x="328" y="12200"/>
                    <a:pt x="385" y="12200"/>
                  </a:cubicBezTo>
                  <a:cubicBezTo>
                    <a:pt x="506" y="12200"/>
                    <a:pt x="623" y="12137"/>
                    <a:pt x="679" y="12024"/>
                  </a:cubicBezTo>
                  <a:lnTo>
                    <a:pt x="7144" y="511"/>
                  </a:lnTo>
                  <a:cubicBezTo>
                    <a:pt x="7227" y="344"/>
                    <a:pt x="7168" y="130"/>
                    <a:pt x="7013" y="46"/>
                  </a:cubicBezTo>
                  <a:cubicBezTo>
                    <a:pt x="6959" y="15"/>
                    <a:pt x="6900" y="1"/>
                    <a:pt x="6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2"/>
            <p:cNvSpPr/>
            <p:nvPr/>
          </p:nvSpPr>
          <p:spPr>
            <a:xfrm rot="4404137">
              <a:off x="7221237" y="-529474"/>
              <a:ext cx="276481" cy="466602"/>
            </a:xfrm>
            <a:custGeom>
              <a:rect b="b" l="l" r="r" t="t"/>
              <a:pathLst>
                <a:path extrusionOk="0" h="12200" w="7229">
                  <a:moveTo>
                    <a:pt x="6834" y="0"/>
                  </a:moveTo>
                  <a:cubicBezTo>
                    <a:pt x="6715" y="0"/>
                    <a:pt x="6602" y="64"/>
                    <a:pt x="6537" y="176"/>
                  </a:cubicBezTo>
                  <a:lnTo>
                    <a:pt x="84" y="11702"/>
                  </a:lnTo>
                  <a:cubicBezTo>
                    <a:pt x="1" y="11868"/>
                    <a:pt x="60" y="12071"/>
                    <a:pt x="215" y="12154"/>
                  </a:cubicBezTo>
                  <a:cubicBezTo>
                    <a:pt x="269" y="12185"/>
                    <a:pt x="327" y="12200"/>
                    <a:pt x="384" y="12200"/>
                  </a:cubicBezTo>
                  <a:cubicBezTo>
                    <a:pt x="502" y="12200"/>
                    <a:pt x="615" y="12136"/>
                    <a:pt x="680" y="12023"/>
                  </a:cubicBezTo>
                  <a:lnTo>
                    <a:pt x="7133" y="510"/>
                  </a:lnTo>
                  <a:cubicBezTo>
                    <a:pt x="7228" y="343"/>
                    <a:pt x="7169" y="141"/>
                    <a:pt x="7002" y="45"/>
                  </a:cubicBezTo>
                  <a:cubicBezTo>
                    <a:pt x="6948" y="15"/>
                    <a:pt x="6890" y="0"/>
                    <a:pt x="68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2"/>
            <p:cNvSpPr/>
            <p:nvPr/>
          </p:nvSpPr>
          <p:spPr>
            <a:xfrm rot="4404137">
              <a:off x="7239115" y="-609541"/>
              <a:ext cx="276443" cy="466870"/>
            </a:xfrm>
            <a:custGeom>
              <a:rect b="b" l="l" r="r" t="t"/>
              <a:pathLst>
                <a:path extrusionOk="0" h="12207" w="7228">
                  <a:moveTo>
                    <a:pt x="6845" y="0"/>
                  </a:moveTo>
                  <a:cubicBezTo>
                    <a:pt x="6727" y="0"/>
                    <a:pt x="6614" y="64"/>
                    <a:pt x="6549" y="177"/>
                  </a:cubicBezTo>
                  <a:lnTo>
                    <a:pt x="84" y="11702"/>
                  </a:lnTo>
                  <a:cubicBezTo>
                    <a:pt x="1" y="11869"/>
                    <a:pt x="60" y="12071"/>
                    <a:pt x="227" y="12166"/>
                  </a:cubicBezTo>
                  <a:cubicBezTo>
                    <a:pt x="277" y="12193"/>
                    <a:pt x="333" y="12206"/>
                    <a:pt x="389" y="12206"/>
                  </a:cubicBezTo>
                  <a:cubicBezTo>
                    <a:pt x="506" y="12206"/>
                    <a:pt x="623" y="12148"/>
                    <a:pt x="679" y="12035"/>
                  </a:cubicBezTo>
                  <a:lnTo>
                    <a:pt x="7144" y="510"/>
                  </a:lnTo>
                  <a:cubicBezTo>
                    <a:pt x="7228" y="343"/>
                    <a:pt x="7168" y="141"/>
                    <a:pt x="7013" y="46"/>
                  </a:cubicBezTo>
                  <a:cubicBezTo>
                    <a:pt x="6959" y="15"/>
                    <a:pt x="6902" y="0"/>
                    <a:pt x="68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2"/>
            <p:cNvSpPr/>
            <p:nvPr/>
          </p:nvSpPr>
          <p:spPr>
            <a:xfrm rot="4404137">
              <a:off x="7256925" y="-689439"/>
              <a:ext cx="276443" cy="466870"/>
            </a:xfrm>
            <a:custGeom>
              <a:rect b="b" l="l" r="r" t="t"/>
              <a:pathLst>
                <a:path extrusionOk="0" h="12207" w="7228">
                  <a:moveTo>
                    <a:pt x="6845" y="1"/>
                  </a:moveTo>
                  <a:cubicBezTo>
                    <a:pt x="6727" y="1"/>
                    <a:pt x="6613" y="59"/>
                    <a:pt x="6549" y="172"/>
                  </a:cubicBezTo>
                  <a:lnTo>
                    <a:pt x="84" y="11697"/>
                  </a:lnTo>
                  <a:cubicBezTo>
                    <a:pt x="0" y="11864"/>
                    <a:pt x="60" y="12066"/>
                    <a:pt x="227" y="12162"/>
                  </a:cubicBezTo>
                  <a:cubicBezTo>
                    <a:pt x="277" y="12192"/>
                    <a:pt x="333" y="12207"/>
                    <a:pt x="389" y="12207"/>
                  </a:cubicBezTo>
                  <a:cubicBezTo>
                    <a:pt x="506" y="12207"/>
                    <a:pt x="623" y="12143"/>
                    <a:pt x="679" y="12031"/>
                  </a:cubicBezTo>
                  <a:lnTo>
                    <a:pt x="7144" y="505"/>
                  </a:lnTo>
                  <a:cubicBezTo>
                    <a:pt x="7227" y="339"/>
                    <a:pt x="7168" y="136"/>
                    <a:pt x="7013" y="41"/>
                  </a:cubicBezTo>
                  <a:cubicBezTo>
                    <a:pt x="6959" y="14"/>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2"/>
            <p:cNvSpPr/>
            <p:nvPr/>
          </p:nvSpPr>
          <p:spPr>
            <a:xfrm rot="4404137">
              <a:off x="7274829" y="-768848"/>
              <a:ext cx="276443" cy="466793"/>
            </a:xfrm>
            <a:custGeom>
              <a:rect b="b" l="l" r="r" t="t"/>
              <a:pathLst>
                <a:path extrusionOk="0" h="12205" w="7228">
                  <a:moveTo>
                    <a:pt x="6836" y="0"/>
                  </a:moveTo>
                  <a:cubicBezTo>
                    <a:pt x="6719" y="0"/>
                    <a:pt x="6604" y="61"/>
                    <a:pt x="6548" y="165"/>
                  </a:cubicBezTo>
                  <a:lnTo>
                    <a:pt x="83" y="11702"/>
                  </a:lnTo>
                  <a:cubicBezTo>
                    <a:pt x="0" y="11857"/>
                    <a:pt x="60" y="12071"/>
                    <a:pt x="226" y="12167"/>
                  </a:cubicBezTo>
                  <a:cubicBezTo>
                    <a:pt x="274" y="12192"/>
                    <a:pt x="327" y="12204"/>
                    <a:pt x="380" y="12204"/>
                  </a:cubicBezTo>
                  <a:cubicBezTo>
                    <a:pt x="500" y="12204"/>
                    <a:pt x="621" y="12143"/>
                    <a:pt x="679" y="12036"/>
                  </a:cubicBezTo>
                  <a:lnTo>
                    <a:pt x="7144" y="510"/>
                  </a:lnTo>
                  <a:cubicBezTo>
                    <a:pt x="7227" y="344"/>
                    <a:pt x="7168" y="129"/>
                    <a:pt x="7001" y="46"/>
                  </a:cubicBezTo>
                  <a:cubicBezTo>
                    <a:pt x="6950" y="15"/>
                    <a:pt x="6893" y="0"/>
                    <a:pt x="6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2"/>
            <p:cNvSpPr/>
            <p:nvPr/>
          </p:nvSpPr>
          <p:spPr>
            <a:xfrm rot="4404137">
              <a:off x="7292592" y="-848659"/>
              <a:ext cx="276902" cy="466908"/>
            </a:xfrm>
            <a:custGeom>
              <a:rect b="b" l="l" r="r" t="t"/>
              <a:pathLst>
                <a:path extrusionOk="0" h="12208" w="7240">
                  <a:moveTo>
                    <a:pt x="6845" y="1"/>
                  </a:moveTo>
                  <a:cubicBezTo>
                    <a:pt x="6727" y="1"/>
                    <a:pt x="6614" y="65"/>
                    <a:pt x="6549" y="177"/>
                  </a:cubicBezTo>
                  <a:lnTo>
                    <a:pt x="96" y="11703"/>
                  </a:lnTo>
                  <a:cubicBezTo>
                    <a:pt x="1" y="11869"/>
                    <a:pt x="60" y="12072"/>
                    <a:pt x="227" y="12167"/>
                  </a:cubicBezTo>
                  <a:cubicBezTo>
                    <a:pt x="281" y="12194"/>
                    <a:pt x="338" y="12207"/>
                    <a:pt x="395" y="12207"/>
                  </a:cubicBezTo>
                  <a:cubicBezTo>
                    <a:pt x="513" y="12207"/>
                    <a:pt x="627" y="12149"/>
                    <a:pt x="691" y="12036"/>
                  </a:cubicBezTo>
                  <a:lnTo>
                    <a:pt x="7144" y="511"/>
                  </a:lnTo>
                  <a:cubicBezTo>
                    <a:pt x="7240" y="344"/>
                    <a:pt x="7180" y="142"/>
                    <a:pt x="7014" y="46"/>
                  </a:cubicBezTo>
                  <a:cubicBezTo>
                    <a:pt x="6960" y="16"/>
                    <a:pt x="6902" y="1"/>
                    <a:pt x="68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2"/>
            <p:cNvSpPr/>
            <p:nvPr/>
          </p:nvSpPr>
          <p:spPr>
            <a:xfrm rot="4404137">
              <a:off x="7310478" y="-928044"/>
              <a:ext cx="276902" cy="466793"/>
            </a:xfrm>
            <a:custGeom>
              <a:rect b="b" l="l" r="r" t="t"/>
              <a:pathLst>
                <a:path extrusionOk="0" h="12205" w="7240">
                  <a:moveTo>
                    <a:pt x="6853" y="1"/>
                  </a:moveTo>
                  <a:cubicBezTo>
                    <a:pt x="6732" y="1"/>
                    <a:pt x="6615" y="62"/>
                    <a:pt x="6549" y="170"/>
                  </a:cubicBezTo>
                  <a:lnTo>
                    <a:pt x="96" y="11695"/>
                  </a:lnTo>
                  <a:cubicBezTo>
                    <a:pt x="0" y="11862"/>
                    <a:pt x="60" y="12064"/>
                    <a:pt x="227" y="12159"/>
                  </a:cubicBezTo>
                  <a:cubicBezTo>
                    <a:pt x="277" y="12190"/>
                    <a:pt x="333" y="12205"/>
                    <a:pt x="390" y="12205"/>
                  </a:cubicBezTo>
                  <a:cubicBezTo>
                    <a:pt x="508" y="12205"/>
                    <a:pt x="627" y="12141"/>
                    <a:pt x="691" y="12028"/>
                  </a:cubicBezTo>
                  <a:lnTo>
                    <a:pt x="7144" y="503"/>
                  </a:lnTo>
                  <a:cubicBezTo>
                    <a:pt x="7239" y="336"/>
                    <a:pt x="7180" y="134"/>
                    <a:pt x="7013" y="39"/>
                  </a:cubicBezTo>
                  <a:cubicBezTo>
                    <a:pt x="6962" y="13"/>
                    <a:pt x="6907" y="1"/>
                    <a:pt x="6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2"/>
            <p:cNvSpPr/>
            <p:nvPr/>
          </p:nvSpPr>
          <p:spPr>
            <a:xfrm rot="4404137">
              <a:off x="5257431" y="-1550956"/>
              <a:ext cx="2237739" cy="2569677"/>
            </a:xfrm>
            <a:custGeom>
              <a:rect b="b" l="l" r="r" t="t"/>
              <a:pathLst>
                <a:path extrusionOk="0" h="67188" w="58509">
                  <a:moveTo>
                    <a:pt x="28111" y="1"/>
                  </a:moveTo>
                  <a:lnTo>
                    <a:pt x="1" y="50161"/>
                  </a:lnTo>
                  <a:lnTo>
                    <a:pt x="30397" y="67187"/>
                  </a:lnTo>
                  <a:lnTo>
                    <a:pt x="58508" y="17026"/>
                  </a:lnTo>
                  <a:lnTo>
                    <a:pt x="28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2"/>
            <p:cNvSpPr/>
            <p:nvPr/>
          </p:nvSpPr>
          <p:spPr>
            <a:xfrm rot="4404137">
              <a:off x="5660840" y="-647341"/>
              <a:ext cx="1160768" cy="1966766"/>
            </a:xfrm>
            <a:custGeom>
              <a:rect b="b" l="l" r="r" t="t"/>
              <a:pathLst>
                <a:path extrusionOk="0" h="51424" w="30350">
                  <a:moveTo>
                    <a:pt x="28099" y="0"/>
                  </a:moveTo>
                  <a:lnTo>
                    <a:pt x="0" y="50161"/>
                  </a:lnTo>
                  <a:lnTo>
                    <a:pt x="2250"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2"/>
            <p:cNvSpPr/>
            <p:nvPr/>
          </p:nvSpPr>
          <p:spPr>
            <a:xfrm rot="4404137">
              <a:off x="5714949" y="-888236"/>
              <a:ext cx="1160768" cy="1966766"/>
            </a:xfrm>
            <a:custGeom>
              <a:rect b="b" l="l" r="r" t="t"/>
              <a:pathLst>
                <a:path extrusionOk="0" h="51424" w="30350">
                  <a:moveTo>
                    <a:pt x="28099" y="0"/>
                  </a:moveTo>
                  <a:lnTo>
                    <a:pt x="0" y="50173"/>
                  </a:lnTo>
                  <a:lnTo>
                    <a:pt x="2251" y="51423"/>
                  </a:lnTo>
                  <a:lnTo>
                    <a:pt x="30349" y="1262"/>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2"/>
            <p:cNvSpPr/>
            <p:nvPr/>
          </p:nvSpPr>
          <p:spPr>
            <a:xfrm rot="4404137">
              <a:off x="5768637" y="-1128986"/>
              <a:ext cx="1160768" cy="1966727"/>
            </a:xfrm>
            <a:custGeom>
              <a:rect b="b" l="l" r="r" t="t"/>
              <a:pathLst>
                <a:path extrusionOk="0" h="51423" w="30350">
                  <a:moveTo>
                    <a:pt x="28099" y="0"/>
                  </a:moveTo>
                  <a:lnTo>
                    <a:pt x="1" y="50161"/>
                  </a:lnTo>
                  <a:lnTo>
                    <a:pt x="2251" y="51423"/>
                  </a:lnTo>
                  <a:lnTo>
                    <a:pt x="30350" y="1250"/>
                  </a:lnTo>
                  <a:lnTo>
                    <a:pt x="2809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2"/>
            <p:cNvSpPr/>
            <p:nvPr/>
          </p:nvSpPr>
          <p:spPr>
            <a:xfrm rot="4404137">
              <a:off x="5822625" y="-1369668"/>
              <a:ext cx="1161189" cy="1966766"/>
            </a:xfrm>
            <a:custGeom>
              <a:rect b="b" l="l" r="r" t="t"/>
              <a:pathLst>
                <a:path extrusionOk="0" h="51424" w="30361">
                  <a:moveTo>
                    <a:pt x="28111" y="1"/>
                  </a:moveTo>
                  <a:lnTo>
                    <a:pt x="0" y="50162"/>
                  </a:lnTo>
                  <a:lnTo>
                    <a:pt x="2250"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2"/>
            <p:cNvSpPr/>
            <p:nvPr/>
          </p:nvSpPr>
          <p:spPr>
            <a:xfrm rot="4404137">
              <a:off x="5876720" y="-1610545"/>
              <a:ext cx="1161227" cy="1966766"/>
            </a:xfrm>
            <a:custGeom>
              <a:rect b="b" l="l" r="r" t="t"/>
              <a:pathLst>
                <a:path extrusionOk="0" h="51424" w="30362">
                  <a:moveTo>
                    <a:pt x="28111" y="1"/>
                  </a:moveTo>
                  <a:lnTo>
                    <a:pt x="0" y="50162"/>
                  </a:lnTo>
                  <a:lnTo>
                    <a:pt x="2251" y="51424"/>
                  </a:lnTo>
                  <a:lnTo>
                    <a:pt x="30361"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2"/>
            <p:cNvSpPr/>
            <p:nvPr/>
          </p:nvSpPr>
          <p:spPr>
            <a:xfrm rot="4404137">
              <a:off x="5930829" y="-1851440"/>
              <a:ext cx="1161227" cy="1966766"/>
            </a:xfrm>
            <a:custGeom>
              <a:rect b="b" l="l" r="r" t="t"/>
              <a:pathLst>
                <a:path extrusionOk="0" h="51424" w="30362">
                  <a:moveTo>
                    <a:pt x="28111" y="1"/>
                  </a:moveTo>
                  <a:lnTo>
                    <a:pt x="1" y="50161"/>
                  </a:lnTo>
                  <a:lnTo>
                    <a:pt x="2251" y="51424"/>
                  </a:lnTo>
                  <a:lnTo>
                    <a:pt x="30362" y="1263"/>
                  </a:lnTo>
                  <a:lnTo>
                    <a:pt x="281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834" name="Shape 3834"/>
        <p:cNvGrpSpPr/>
        <p:nvPr/>
      </p:nvGrpSpPr>
      <p:grpSpPr>
        <a:xfrm>
          <a:off x="0" y="0"/>
          <a:ext cx="0" cy="0"/>
          <a:chOff x="0" y="0"/>
          <a:chExt cx="0" cy="0"/>
        </a:xfrm>
      </p:grpSpPr>
      <p:sp>
        <p:nvSpPr>
          <p:cNvPr id="3835" name="Google Shape;3835;p43"/>
          <p:cNvSpPr txBox="1"/>
          <p:nvPr>
            <p:ph type="title"/>
          </p:nvPr>
        </p:nvSpPr>
        <p:spPr>
          <a:xfrm>
            <a:off x="2323200" y="1973700"/>
            <a:ext cx="4497600" cy="156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t>
            </a:r>
            <a:r>
              <a:rPr lang="en">
                <a:solidFill>
                  <a:schemeClr val="lt1"/>
                </a:solidFill>
              </a:rPr>
              <a:t>a thousand words</a:t>
            </a:r>
            <a:endParaRPr>
              <a:solidFill>
                <a:schemeClr val="lt1"/>
              </a:solidFill>
            </a:endParaRPr>
          </a:p>
        </p:txBody>
      </p:sp>
      <p:grpSp>
        <p:nvGrpSpPr>
          <p:cNvPr id="3836" name="Google Shape;3836;p43"/>
          <p:cNvGrpSpPr/>
          <p:nvPr/>
        </p:nvGrpSpPr>
        <p:grpSpPr>
          <a:xfrm>
            <a:off x="172675" y="253800"/>
            <a:ext cx="1870500" cy="1115000"/>
            <a:chOff x="5052100" y="2439175"/>
            <a:chExt cx="1870500" cy="1115000"/>
          </a:xfrm>
        </p:grpSpPr>
        <p:sp>
          <p:nvSpPr>
            <p:cNvPr id="3837" name="Google Shape;3837;p43"/>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3"/>
            <p:cNvSpPr/>
            <p:nvPr/>
          </p:nvSpPr>
          <p:spPr>
            <a:xfrm>
              <a:off x="5954925" y="2439175"/>
              <a:ext cx="967675" cy="1115000"/>
            </a:xfrm>
            <a:custGeom>
              <a:rect b="b" l="l" r="r" t="t"/>
              <a:pathLst>
                <a:path extrusionOk="0" h="44600" w="38707">
                  <a:moveTo>
                    <a:pt x="4988" y="36527"/>
                  </a:moveTo>
                  <a:lnTo>
                    <a:pt x="8584" y="39360"/>
                  </a:lnTo>
                  <a:cubicBezTo>
                    <a:pt x="8286" y="40456"/>
                    <a:pt x="7572" y="41480"/>
                    <a:pt x="6441" y="42432"/>
                  </a:cubicBezTo>
                  <a:cubicBezTo>
                    <a:pt x="4905" y="41730"/>
                    <a:pt x="3559" y="40658"/>
                    <a:pt x="2512" y="39336"/>
                  </a:cubicBezTo>
                  <a:cubicBezTo>
                    <a:pt x="3202" y="37979"/>
                    <a:pt x="4024" y="37039"/>
                    <a:pt x="4988" y="36527"/>
                  </a:cubicBezTo>
                  <a:close/>
                  <a:moveTo>
                    <a:pt x="29128" y="1"/>
                  </a:moveTo>
                  <a:cubicBezTo>
                    <a:pt x="28544" y="1"/>
                    <a:pt x="27772" y="459"/>
                    <a:pt x="27265" y="1094"/>
                  </a:cubicBezTo>
                  <a:lnTo>
                    <a:pt x="22074" y="7690"/>
                  </a:lnTo>
                  <a:cubicBezTo>
                    <a:pt x="21562" y="8345"/>
                    <a:pt x="18276" y="11964"/>
                    <a:pt x="19550" y="15524"/>
                  </a:cubicBezTo>
                  <a:cubicBezTo>
                    <a:pt x="19550" y="15524"/>
                    <a:pt x="19550" y="15536"/>
                    <a:pt x="19550" y="15548"/>
                  </a:cubicBezTo>
                  <a:cubicBezTo>
                    <a:pt x="19847" y="16322"/>
                    <a:pt x="20300" y="17024"/>
                    <a:pt x="20883" y="17596"/>
                  </a:cubicBezTo>
                  <a:lnTo>
                    <a:pt x="6810" y="35455"/>
                  </a:lnTo>
                  <a:lnTo>
                    <a:pt x="5072" y="34098"/>
                  </a:lnTo>
                  <a:cubicBezTo>
                    <a:pt x="4996" y="34038"/>
                    <a:pt x="4904" y="34010"/>
                    <a:pt x="4797" y="34010"/>
                  </a:cubicBezTo>
                  <a:cubicBezTo>
                    <a:pt x="3482" y="34010"/>
                    <a:pt x="1" y="38262"/>
                    <a:pt x="309" y="39396"/>
                  </a:cubicBezTo>
                  <a:cubicBezTo>
                    <a:pt x="630" y="40634"/>
                    <a:pt x="5619" y="44575"/>
                    <a:pt x="6893" y="44599"/>
                  </a:cubicBezTo>
                  <a:cubicBezTo>
                    <a:pt x="6896" y="44599"/>
                    <a:pt x="6899" y="44599"/>
                    <a:pt x="6902" y="44599"/>
                  </a:cubicBezTo>
                  <a:cubicBezTo>
                    <a:pt x="8185" y="44599"/>
                    <a:pt x="11927" y="39501"/>
                    <a:pt x="10929" y="38717"/>
                  </a:cubicBezTo>
                  <a:lnTo>
                    <a:pt x="9191" y="37360"/>
                  </a:lnTo>
                  <a:lnTo>
                    <a:pt x="23276" y="19501"/>
                  </a:lnTo>
                  <a:cubicBezTo>
                    <a:pt x="24028" y="19770"/>
                    <a:pt x="24762" y="19885"/>
                    <a:pt x="25467" y="19885"/>
                  </a:cubicBezTo>
                  <a:cubicBezTo>
                    <a:pt x="29194" y="19885"/>
                    <a:pt x="32112" y="16673"/>
                    <a:pt x="32623" y="16012"/>
                  </a:cubicBezTo>
                  <a:lnTo>
                    <a:pt x="37826" y="9428"/>
                  </a:lnTo>
                  <a:cubicBezTo>
                    <a:pt x="38433" y="8642"/>
                    <a:pt x="38707" y="7547"/>
                    <a:pt x="38302" y="7035"/>
                  </a:cubicBezTo>
                  <a:cubicBezTo>
                    <a:pt x="38165" y="6857"/>
                    <a:pt x="37970" y="6774"/>
                    <a:pt x="37747" y="6774"/>
                  </a:cubicBezTo>
                  <a:cubicBezTo>
                    <a:pt x="37329" y="6774"/>
                    <a:pt x="36817" y="7066"/>
                    <a:pt x="36421" y="7571"/>
                  </a:cubicBezTo>
                  <a:lnTo>
                    <a:pt x="30860" y="14619"/>
                  </a:lnTo>
                  <a:cubicBezTo>
                    <a:pt x="30363" y="15251"/>
                    <a:pt x="29780" y="15644"/>
                    <a:pt x="29404" y="15644"/>
                  </a:cubicBezTo>
                  <a:cubicBezTo>
                    <a:pt x="29312" y="15644"/>
                    <a:pt x="29233" y="15621"/>
                    <a:pt x="29170" y="15572"/>
                  </a:cubicBezTo>
                  <a:cubicBezTo>
                    <a:pt x="28848" y="15322"/>
                    <a:pt x="29086" y="14488"/>
                    <a:pt x="29694" y="13702"/>
                  </a:cubicBezTo>
                  <a:lnTo>
                    <a:pt x="35337" y="6559"/>
                  </a:lnTo>
                  <a:cubicBezTo>
                    <a:pt x="35944" y="5785"/>
                    <a:pt x="36040" y="4844"/>
                    <a:pt x="35552" y="4463"/>
                  </a:cubicBezTo>
                  <a:cubicBezTo>
                    <a:pt x="35410" y="4353"/>
                    <a:pt x="35236" y="4300"/>
                    <a:pt x="35044" y="4300"/>
                  </a:cubicBezTo>
                  <a:cubicBezTo>
                    <a:pt x="34575" y="4300"/>
                    <a:pt x="34003" y="4616"/>
                    <a:pt x="33563" y="5166"/>
                  </a:cubicBezTo>
                  <a:lnTo>
                    <a:pt x="27932" y="12309"/>
                  </a:lnTo>
                  <a:cubicBezTo>
                    <a:pt x="27434" y="12941"/>
                    <a:pt x="26851" y="13334"/>
                    <a:pt x="26475" y="13334"/>
                  </a:cubicBezTo>
                  <a:cubicBezTo>
                    <a:pt x="26383" y="13334"/>
                    <a:pt x="26304" y="13311"/>
                    <a:pt x="26241" y="13262"/>
                  </a:cubicBezTo>
                  <a:cubicBezTo>
                    <a:pt x="25919" y="13012"/>
                    <a:pt x="26157" y="12178"/>
                    <a:pt x="26765" y="11404"/>
                  </a:cubicBezTo>
                  <a:lnTo>
                    <a:pt x="32396" y="4249"/>
                  </a:lnTo>
                  <a:cubicBezTo>
                    <a:pt x="33015" y="3475"/>
                    <a:pt x="33111" y="2534"/>
                    <a:pt x="32623" y="2141"/>
                  </a:cubicBezTo>
                  <a:cubicBezTo>
                    <a:pt x="32483" y="2033"/>
                    <a:pt x="32311" y="1981"/>
                    <a:pt x="32121" y="1981"/>
                  </a:cubicBezTo>
                  <a:cubicBezTo>
                    <a:pt x="31647" y="1981"/>
                    <a:pt x="31068" y="2303"/>
                    <a:pt x="30634" y="2856"/>
                  </a:cubicBezTo>
                  <a:lnTo>
                    <a:pt x="25003" y="10000"/>
                  </a:lnTo>
                  <a:cubicBezTo>
                    <a:pt x="24503" y="10624"/>
                    <a:pt x="23919" y="11023"/>
                    <a:pt x="23542" y="11023"/>
                  </a:cubicBezTo>
                  <a:cubicBezTo>
                    <a:pt x="23452" y="11023"/>
                    <a:pt x="23374" y="11000"/>
                    <a:pt x="23312" y="10952"/>
                  </a:cubicBezTo>
                  <a:cubicBezTo>
                    <a:pt x="22990" y="10690"/>
                    <a:pt x="23229" y="9857"/>
                    <a:pt x="23836" y="9083"/>
                  </a:cubicBezTo>
                  <a:lnTo>
                    <a:pt x="29396" y="2034"/>
                  </a:lnTo>
                  <a:cubicBezTo>
                    <a:pt x="30015" y="1260"/>
                    <a:pt x="30075" y="332"/>
                    <a:pt x="29479" y="70"/>
                  </a:cubicBezTo>
                  <a:cubicBezTo>
                    <a:pt x="29374" y="23"/>
                    <a:pt x="29255" y="1"/>
                    <a:pt x="29128" y="1"/>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9" name="Google Shape;3839;p43"/>
            <p:cNvGrpSpPr/>
            <p:nvPr/>
          </p:nvGrpSpPr>
          <p:grpSpPr>
            <a:xfrm>
              <a:off x="5052100" y="2439175"/>
              <a:ext cx="1870500" cy="1115000"/>
              <a:chOff x="5052100" y="2439175"/>
              <a:chExt cx="1870500" cy="1115000"/>
            </a:xfrm>
          </p:grpSpPr>
          <p:sp>
            <p:nvSpPr>
              <p:cNvPr id="3840" name="Google Shape;3840;p43"/>
              <p:cNvSpPr/>
              <p:nvPr/>
            </p:nvSpPr>
            <p:spPr>
              <a:xfrm>
                <a:off x="5052100" y="2633975"/>
                <a:ext cx="1070375" cy="316275"/>
              </a:xfrm>
              <a:custGeom>
                <a:rect b="b" l="l" r="r" t="t"/>
                <a:pathLst>
                  <a:path extrusionOk="0" h="12651" w="42815">
                    <a:moveTo>
                      <a:pt x="3331" y="4068"/>
                    </a:moveTo>
                    <a:cubicBezTo>
                      <a:pt x="3991" y="4068"/>
                      <a:pt x="4574" y="4178"/>
                      <a:pt x="5085" y="4398"/>
                    </a:cubicBezTo>
                    <a:lnTo>
                      <a:pt x="5085" y="8315"/>
                    </a:lnTo>
                    <a:cubicBezTo>
                      <a:pt x="4550" y="8544"/>
                      <a:pt x="3950" y="8657"/>
                      <a:pt x="3290" y="8657"/>
                    </a:cubicBezTo>
                    <a:cubicBezTo>
                      <a:pt x="2848" y="8657"/>
                      <a:pt x="2378" y="8606"/>
                      <a:pt x="1882" y="8506"/>
                    </a:cubicBezTo>
                    <a:cubicBezTo>
                      <a:pt x="1549" y="7101"/>
                      <a:pt x="1549" y="5637"/>
                      <a:pt x="1882" y="4220"/>
                    </a:cubicBezTo>
                    <a:cubicBezTo>
                      <a:pt x="2401" y="4119"/>
                      <a:pt x="2884" y="4068"/>
                      <a:pt x="3331" y="4068"/>
                    </a:cubicBezTo>
                    <a:close/>
                    <a:moveTo>
                      <a:pt x="32831" y="1"/>
                    </a:moveTo>
                    <a:cubicBezTo>
                      <a:pt x="32321" y="1"/>
                      <a:pt x="31824" y="8"/>
                      <a:pt x="31350" y="17"/>
                    </a:cubicBezTo>
                    <a:cubicBezTo>
                      <a:pt x="27159" y="88"/>
                      <a:pt x="26480" y="3291"/>
                      <a:pt x="26195" y="5029"/>
                    </a:cubicBezTo>
                    <a:lnTo>
                      <a:pt x="6752" y="5041"/>
                    </a:lnTo>
                    <a:lnTo>
                      <a:pt x="6752" y="3160"/>
                    </a:lnTo>
                    <a:cubicBezTo>
                      <a:pt x="6752" y="2535"/>
                      <a:pt x="4978" y="2212"/>
                      <a:pt x="3334" y="2212"/>
                    </a:cubicBezTo>
                    <a:cubicBezTo>
                      <a:pt x="2099" y="2212"/>
                      <a:pt x="937" y="2394"/>
                      <a:pt x="656" y="2767"/>
                    </a:cubicBezTo>
                    <a:cubicBezTo>
                      <a:pt x="1" y="3636"/>
                      <a:pt x="1" y="9077"/>
                      <a:pt x="668" y="9947"/>
                    </a:cubicBezTo>
                    <a:cubicBezTo>
                      <a:pt x="947" y="10317"/>
                      <a:pt x="2093" y="10497"/>
                      <a:pt x="3316" y="10497"/>
                    </a:cubicBezTo>
                    <a:cubicBezTo>
                      <a:pt x="4964" y="10497"/>
                      <a:pt x="6752" y="10170"/>
                      <a:pt x="6752" y="9542"/>
                    </a:cubicBezTo>
                    <a:lnTo>
                      <a:pt x="6752" y="7661"/>
                    </a:lnTo>
                    <a:lnTo>
                      <a:pt x="26206" y="7637"/>
                    </a:lnTo>
                    <a:cubicBezTo>
                      <a:pt x="26492" y="9375"/>
                      <a:pt x="27183" y="12578"/>
                      <a:pt x="31362" y="12637"/>
                    </a:cubicBezTo>
                    <a:cubicBezTo>
                      <a:pt x="31797" y="12644"/>
                      <a:pt x="32251" y="12650"/>
                      <a:pt x="32718" y="12650"/>
                    </a:cubicBezTo>
                    <a:cubicBezTo>
                      <a:pt x="37208" y="12650"/>
                      <a:pt x="42815" y="12096"/>
                      <a:pt x="42804" y="6315"/>
                    </a:cubicBezTo>
                    <a:cubicBezTo>
                      <a:pt x="42804" y="588"/>
                      <a:pt x="37299" y="1"/>
                      <a:pt x="32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3"/>
              <p:cNvSpPr/>
              <p:nvPr/>
            </p:nvSpPr>
            <p:spPr>
              <a:xfrm>
                <a:off x="5829125" y="2655100"/>
                <a:ext cx="305125" cy="153800"/>
              </a:xfrm>
              <a:custGeom>
                <a:rect b="b" l="l" r="r" t="t"/>
                <a:pathLst>
                  <a:path extrusionOk="0" h="6152" w="12205">
                    <a:moveTo>
                      <a:pt x="3939" y="0"/>
                    </a:moveTo>
                    <a:cubicBezTo>
                      <a:pt x="3481" y="0"/>
                      <a:pt x="3007" y="32"/>
                      <a:pt x="2519" y="100"/>
                    </a:cubicBezTo>
                    <a:cubicBezTo>
                      <a:pt x="2519" y="100"/>
                      <a:pt x="793" y="100"/>
                      <a:pt x="364" y="1827"/>
                    </a:cubicBezTo>
                    <a:cubicBezTo>
                      <a:pt x="1" y="3252"/>
                      <a:pt x="4348" y="6152"/>
                      <a:pt x="7578" y="6152"/>
                    </a:cubicBezTo>
                    <a:cubicBezTo>
                      <a:pt x="8262" y="6152"/>
                      <a:pt x="8896" y="6022"/>
                      <a:pt x="9425" y="5720"/>
                    </a:cubicBezTo>
                    <a:cubicBezTo>
                      <a:pt x="12205" y="4133"/>
                      <a:pt x="9149" y="0"/>
                      <a:pt x="3939"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3"/>
              <p:cNvSpPr/>
              <p:nvPr/>
            </p:nvSpPr>
            <p:spPr>
              <a:xfrm>
                <a:off x="5954900" y="2439175"/>
                <a:ext cx="967700" cy="1115000"/>
              </a:xfrm>
              <a:custGeom>
                <a:rect b="b" l="l" r="r" t="t"/>
                <a:pathLst>
                  <a:path extrusionOk="0" h="44600" w="38708">
                    <a:moveTo>
                      <a:pt x="4989" y="36527"/>
                    </a:moveTo>
                    <a:lnTo>
                      <a:pt x="8585" y="39360"/>
                    </a:lnTo>
                    <a:cubicBezTo>
                      <a:pt x="8287" y="40456"/>
                      <a:pt x="7573" y="41480"/>
                      <a:pt x="6442" y="42432"/>
                    </a:cubicBezTo>
                    <a:cubicBezTo>
                      <a:pt x="4906" y="41730"/>
                      <a:pt x="3560" y="40658"/>
                      <a:pt x="2513" y="39336"/>
                    </a:cubicBezTo>
                    <a:cubicBezTo>
                      <a:pt x="3203" y="37979"/>
                      <a:pt x="4025" y="37039"/>
                      <a:pt x="4989" y="36527"/>
                    </a:cubicBezTo>
                    <a:close/>
                    <a:moveTo>
                      <a:pt x="29129" y="1"/>
                    </a:moveTo>
                    <a:cubicBezTo>
                      <a:pt x="28545" y="1"/>
                      <a:pt x="27773" y="459"/>
                      <a:pt x="27266" y="1094"/>
                    </a:cubicBezTo>
                    <a:lnTo>
                      <a:pt x="22075" y="7690"/>
                    </a:lnTo>
                    <a:cubicBezTo>
                      <a:pt x="21467" y="8464"/>
                      <a:pt x="16872" y="13512"/>
                      <a:pt x="20884" y="17596"/>
                    </a:cubicBezTo>
                    <a:lnTo>
                      <a:pt x="6811" y="35455"/>
                    </a:lnTo>
                    <a:lnTo>
                      <a:pt x="5073" y="34098"/>
                    </a:lnTo>
                    <a:cubicBezTo>
                      <a:pt x="4997" y="34038"/>
                      <a:pt x="4905" y="34010"/>
                      <a:pt x="4798" y="34010"/>
                    </a:cubicBezTo>
                    <a:cubicBezTo>
                      <a:pt x="3483" y="34010"/>
                      <a:pt x="1" y="38262"/>
                      <a:pt x="298" y="39396"/>
                    </a:cubicBezTo>
                    <a:cubicBezTo>
                      <a:pt x="631" y="40634"/>
                      <a:pt x="5620" y="44575"/>
                      <a:pt x="6894" y="44599"/>
                    </a:cubicBezTo>
                    <a:cubicBezTo>
                      <a:pt x="6897" y="44599"/>
                      <a:pt x="6900" y="44599"/>
                      <a:pt x="6903" y="44599"/>
                    </a:cubicBezTo>
                    <a:cubicBezTo>
                      <a:pt x="8186" y="44599"/>
                      <a:pt x="11940" y="39501"/>
                      <a:pt x="10942" y="38717"/>
                    </a:cubicBezTo>
                    <a:lnTo>
                      <a:pt x="9192" y="37360"/>
                    </a:lnTo>
                    <a:lnTo>
                      <a:pt x="23277" y="19501"/>
                    </a:lnTo>
                    <a:cubicBezTo>
                      <a:pt x="24025" y="19766"/>
                      <a:pt x="24755" y="19880"/>
                      <a:pt x="25456" y="19880"/>
                    </a:cubicBezTo>
                    <a:cubicBezTo>
                      <a:pt x="29188" y="19880"/>
                      <a:pt x="32112" y="16664"/>
                      <a:pt x="32624" y="16012"/>
                    </a:cubicBezTo>
                    <a:lnTo>
                      <a:pt x="37827" y="9416"/>
                    </a:lnTo>
                    <a:cubicBezTo>
                      <a:pt x="38434" y="8642"/>
                      <a:pt x="38708" y="7535"/>
                      <a:pt x="38303" y="7023"/>
                    </a:cubicBezTo>
                    <a:cubicBezTo>
                      <a:pt x="38168" y="6851"/>
                      <a:pt x="37975" y="6771"/>
                      <a:pt x="37755" y="6771"/>
                    </a:cubicBezTo>
                    <a:cubicBezTo>
                      <a:pt x="37336" y="6771"/>
                      <a:pt x="36820" y="7063"/>
                      <a:pt x="36422" y="7571"/>
                    </a:cubicBezTo>
                    <a:lnTo>
                      <a:pt x="30861" y="14619"/>
                    </a:lnTo>
                    <a:cubicBezTo>
                      <a:pt x="30362" y="15243"/>
                      <a:pt x="29777" y="15643"/>
                      <a:pt x="29401" y="15643"/>
                    </a:cubicBezTo>
                    <a:cubicBezTo>
                      <a:pt x="29311" y="15643"/>
                      <a:pt x="29233" y="15620"/>
                      <a:pt x="29171" y="15572"/>
                    </a:cubicBezTo>
                    <a:cubicBezTo>
                      <a:pt x="28849" y="15310"/>
                      <a:pt x="29087" y="14476"/>
                      <a:pt x="29695" y="13702"/>
                    </a:cubicBezTo>
                    <a:lnTo>
                      <a:pt x="35338" y="6559"/>
                    </a:lnTo>
                    <a:cubicBezTo>
                      <a:pt x="35945" y="5785"/>
                      <a:pt x="36041" y="4844"/>
                      <a:pt x="35553" y="4451"/>
                    </a:cubicBezTo>
                    <a:cubicBezTo>
                      <a:pt x="35413" y="4342"/>
                      <a:pt x="35241" y="4291"/>
                      <a:pt x="35053" y="4291"/>
                    </a:cubicBezTo>
                    <a:cubicBezTo>
                      <a:pt x="34582" y="4291"/>
                      <a:pt x="34006" y="4613"/>
                      <a:pt x="33564" y="5166"/>
                    </a:cubicBezTo>
                    <a:lnTo>
                      <a:pt x="27933" y="12309"/>
                    </a:lnTo>
                    <a:cubicBezTo>
                      <a:pt x="27433" y="12934"/>
                      <a:pt x="26849" y="13333"/>
                      <a:pt x="26472" y="13333"/>
                    </a:cubicBezTo>
                    <a:cubicBezTo>
                      <a:pt x="26382" y="13333"/>
                      <a:pt x="26304" y="13310"/>
                      <a:pt x="26242" y="13262"/>
                    </a:cubicBezTo>
                    <a:cubicBezTo>
                      <a:pt x="25920" y="13000"/>
                      <a:pt x="26158" y="12166"/>
                      <a:pt x="26766" y="11393"/>
                    </a:cubicBezTo>
                    <a:lnTo>
                      <a:pt x="32397" y="4237"/>
                    </a:lnTo>
                    <a:cubicBezTo>
                      <a:pt x="33016" y="3463"/>
                      <a:pt x="33112" y="2522"/>
                      <a:pt x="32624" y="2141"/>
                    </a:cubicBezTo>
                    <a:cubicBezTo>
                      <a:pt x="32483" y="2031"/>
                      <a:pt x="32308" y="1979"/>
                      <a:pt x="32116" y="1979"/>
                    </a:cubicBezTo>
                    <a:cubicBezTo>
                      <a:pt x="31643" y="1979"/>
                      <a:pt x="31067" y="2297"/>
                      <a:pt x="30635" y="2856"/>
                    </a:cubicBezTo>
                    <a:lnTo>
                      <a:pt x="25004" y="10000"/>
                    </a:lnTo>
                    <a:cubicBezTo>
                      <a:pt x="24506" y="10621"/>
                      <a:pt x="23924" y="11013"/>
                      <a:pt x="23548" y="11013"/>
                    </a:cubicBezTo>
                    <a:cubicBezTo>
                      <a:pt x="23456" y="11013"/>
                      <a:pt x="23376" y="10989"/>
                      <a:pt x="23313" y="10940"/>
                    </a:cubicBezTo>
                    <a:cubicBezTo>
                      <a:pt x="22991" y="10690"/>
                      <a:pt x="23230" y="9857"/>
                      <a:pt x="23837" y="9083"/>
                    </a:cubicBezTo>
                    <a:lnTo>
                      <a:pt x="29397" y="2034"/>
                    </a:lnTo>
                    <a:cubicBezTo>
                      <a:pt x="30016" y="1260"/>
                      <a:pt x="30076" y="332"/>
                      <a:pt x="29480" y="70"/>
                    </a:cubicBezTo>
                    <a:cubicBezTo>
                      <a:pt x="29375" y="23"/>
                      <a:pt x="29256" y="1"/>
                      <a:pt x="291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3"/>
              <p:cNvSpPr/>
              <p:nvPr/>
            </p:nvSpPr>
            <p:spPr>
              <a:xfrm>
                <a:off x="6424325" y="2765900"/>
                <a:ext cx="128875" cy="129650"/>
              </a:xfrm>
              <a:custGeom>
                <a:rect b="b" l="l" r="r" t="t"/>
                <a:pathLst>
                  <a:path extrusionOk="0" h="5186" w="5155">
                    <a:moveTo>
                      <a:pt x="1638" y="0"/>
                    </a:moveTo>
                    <a:cubicBezTo>
                      <a:pt x="1" y="0"/>
                      <a:pt x="81" y="3175"/>
                      <a:pt x="2809" y="4896"/>
                    </a:cubicBezTo>
                    <a:cubicBezTo>
                      <a:pt x="2809" y="4896"/>
                      <a:pt x="3155" y="5186"/>
                      <a:pt x="3629" y="5186"/>
                    </a:cubicBezTo>
                    <a:cubicBezTo>
                      <a:pt x="3847" y="5186"/>
                      <a:pt x="4093" y="5124"/>
                      <a:pt x="4345" y="4943"/>
                    </a:cubicBezTo>
                    <a:cubicBezTo>
                      <a:pt x="5155" y="4360"/>
                      <a:pt x="3810" y="383"/>
                      <a:pt x="1905" y="26"/>
                    </a:cubicBezTo>
                    <a:cubicBezTo>
                      <a:pt x="1811" y="9"/>
                      <a:pt x="1722" y="0"/>
                      <a:pt x="1638"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44" name="Google Shape;3844;p43"/>
          <p:cNvGrpSpPr/>
          <p:nvPr/>
        </p:nvGrpSpPr>
        <p:grpSpPr>
          <a:xfrm>
            <a:off x="8428900" y="-167425"/>
            <a:ext cx="1069500" cy="982775"/>
            <a:chOff x="2371425" y="1495175"/>
            <a:chExt cx="1069500" cy="982775"/>
          </a:xfrm>
        </p:grpSpPr>
        <p:sp>
          <p:nvSpPr>
            <p:cNvPr id="3845" name="Google Shape;3845;p43"/>
            <p:cNvSpPr/>
            <p:nvPr/>
          </p:nvSpPr>
          <p:spPr>
            <a:xfrm>
              <a:off x="2371425" y="1495200"/>
              <a:ext cx="1033775" cy="982700"/>
            </a:xfrm>
            <a:custGeom>
              <a:rect b="b" l="l" r="r" t="t"/>
              <a:pathLst>
                <a:path extrusionOk="0" h="39308" w="41351">
                  <a:moveTo>
                    <a:pt x="30111" y="824"/>
                  </a:moveTo>
                  <a:cubicBezTo>
                    <a:pt x="30361" y="824"/>
                    <a:pt x="30611" y="836"/>
                    <a:pt x="30849" y="884"/>
                  </a:cubicBezTo>
                  <a:cubicBezTo>
                    <a:pt x="31837" y="1062"/>
                    <a:pt x="32778" y="1443"/>
                    <a:pt x="33623" y="2003"/>
                  </a:cubicBezTo>
                  <a:cubicBezTo>
                    <a:pt x="33139" y="2811"/>
                    <a:pt x="33804" y="3645"/>
                    <a:pt x="34554" y="3645"/>
                  </a:cubicBezTo>
                  <a:cubicBezTo>
                    <a:pt x="34799" y="3645"/>
                    <a:pt x="35053" y="3556"/>
                    <a:pt x="35278" y="3348"/>
                  </a:cubicBezTo>
                  <a:cubicBezTo>
                    <a:pt x="36005" y="4063"/>
                    <a:pt x="36564" y="4908"/>
                    <a:pt x="36957" y="5837"/>
                  </a:cubicBezTo>
                  <a:cubicBezTo>
                    <a:pt x="37362" y="6908"/>
                    <a:pt x="37326" y="7849"/>
                    <a:pt x="36850" y="8492"/>
                  </a:cubicBezTo>
                  <a:cubicBezTo>
                    <a:pt x="36719" y="8277"/>
                    <a:pt x="36564" y="8075"/>
                    <a:pt x="36421" y="7873"/>
                  </a:cubicBezTo>
                  <a:lnTo>
                    <a:pt x="36338" y="7777"/>
                  </a:lnTo>
                  <a:cubicBezTo>
                    <a:pt x="36243" y="7646"/>
                    <a:pt x="36136" y="7504"/>
                    <a:pt x="36028" y="7373"/>
                  </a:cubicBezTo>
                  <a:lnTo>
                    <a:pt x="35945" y="7277"/>
                  </a:lnTo>
                  <a:cubicBezTo>
                    <a:pt x="35814" y="7111"/>
                    <a:pt x="35683" y="6956"/>
                    <a:pt x="35552" y="6801"/>
                  </a:cubicBezTo>
                  <a:cubicBezTo>
                    <a:pt x="35540" y="6777"/>
                    <a:pt x="35528" y="6777"/>
                    <a:pt x="35516" y="6753"/>
                  </a:cubicBezTo>
                  <a:cubicBezTo>
                    <a:pt x="35385" y="6611"/>
                    <a:pt x="35266" y="6480"/>
                    <a:pt x="35135" y="6337"/>
                  </a:cubicBezTo>
                  <a:lnTo>
                    <a:pt x="35028" y="6218"/>
                  </a:lnTo>
                  <a:cubicBezTo>
                    <a:pt x="34909" y="6099"/>
                    <a:pt x="34790" y="5968"/>
                    <a:pt x="34671" y="5849"/>
                  </a:cubicBezTo>
                  <a:lnTo>
                    <a:pt x="34588" y="5765"/>
                  </a:lnTo>
                  <a:cubicBezTo>
                    <a:pt x="34445" y="5622"/>
                    <a:pt x="34290" y="5480"/>
                    <a:pt x="34147" y="5337"/>
                  </a:cubicBezTo>
                  <a:lnTo>
                    <a:pt x="34040" y="5241"/>
                  </a:lnTo>
                  <a:cubicBezTo>
                    <a:pt x="33921" y="5134"/>
                    <a:pt x="33802" y="5015"/>
                    <a:pt x="33671" y="4908"/>
                  </a:cubicBezTo>
                  <a:lnTo>
                    <a:pt x="33540" y="4801"/>
                  </a:lnTo>
                  <a:cubicBezTo>
                    <a:pt x="33385" y="4658"/>
                    <a:pt x="33219" y="4527"/>
                    <a:pt x="33064" y="4396"/>
                  </a:cubicBezTo>
                  <a:cubicBezTo>
                    <a:pt x="32897" y="4253"/>
                    <a:pt x="32730" y="4134"/>
                    <a:pt x="32564" y="4003"/>
                  </a:cubicBezTo>
                  <a:lnTo>
                    <a:pt x="32421" y="3896"/>
                  </a:lnTo>
                  <a:cubicBezTo>
                    <a:pt x="32290" y="3801"/>
                    <a:pt x="32159" y="3706"/>
                    <a:pt x="32016" y="3610"/>
                  </a:cubicBezTo>
                  <a:lnTo>
                    <a:pt x="31897" y="3527"/>
                  </a:lnTo>
                  <a:cubicBezTo>
                    <a:pt x="31730" y="3408"/>
                    <a:pt x="31564" y="3289"/>
                    <a:pt x="31385" y="3182"/>
                  </a:cubicBezTo>
                  <a:lnTo>
                    <a:pt x="31302" y="3122"/>
                  </a:lnTo>
                  <a:cubicBezTo>
                    <a:pt x="31147" y="3027"/>
                    <a:pt x="31004" y="2932"/>
                    <a:pt x="30849" y="2848"/>
                  </a:cubicBezTo>
                  <a:lnTo>
                    <a:pt x="30718" y="2765"/>
                  </a:lnTo>
                  <a:cubicBezTo>
                    <a:pt x="30552" y="2670"/>
                    <a:pt x="30397" y="2574"/>
                    <a:pt x="30230" y="2479"/>
                  </a:cubicBezTo>
                  <a:lnTo>
                    <a:pt x="30182" y="2455"/>
                  </a:lnTo>
                  <a:cubicBezTo>
                    <a:pt x="30004" y="2348"/>
                    <a:pt x="29813" y="2253"/>
                    <a:pt x="29635" y="2158"/>
                  </a:cubicBezTo>
                  <a:lnTo>
                    <a:pt x="29516" y="2098"/>
                  </a:lnTo>
                  <a:cubicBezTo>
                    <a:pt x="29373" y="2027"/>
                    <a:pt x="29218" y="1955"/>
                    <a:pt x="29063" y="1872"/>
                  </a:cubicBezTo>
                  <a:lnTo>
                    <a:pt x="28944" y="1824"/>
                  </a:lnTo>
                  <a:cubicBezTo>
                    <a:pt x="28754" y="1729"/>
                    <a:pt x="28563" y="1646"/>
                    <a:pt x="28373" y="1562"/>
                  </a:cubicBezTo>
                  <a:lnTo>
                    <a:pt x="28266" y="1515"/>
                  </a:lnTo>
                  <a:cubicBezTo>
                    <a:pt x="28682" y="1062"/>
                    <a:pt x="29325" y="824"/>
                    <a:pt x="30111" y="824"/>
                  </a:cubicBezTo>
                  <a:close/>
                  <a:moveTo>
                    <a:pt x="8349" y="3096"/>
                  </a:moveTo>
                  <a:cubicBezTo>
                    <a:pt x="8767" y="3096"/>
                    <a:pt x="9171" y="3236"/>
                    <a:pt x="9513" y="3479"/>
                  </a:cubicBezTo>
                  <a:lnTo>
                    <a:pt x="9418" y="3539"/>
                  </a:lnTo>
                  <a:cubicBezTo>
                    <a:pt x="9239" y="3670"/>
                    <a:pt x="9073" y="3789"/>
                    <a:pt x="8906" y="3908"/>
                  </a:cubicBezTo>
                  <a:lnTo>
                    <a:pt x="8811" y="3991"/>
                  </a:lnTo>
                  <a:cubicBezTo>
                    <a:pt x="8668" y="4087"/>
                    <a:pt x="8537" y="4194"/>
                    <a:pt x="8406" y="4301"/>
                  </a:cubicBezTo>
                  <a:lnTo>
                    <a:pt x="8311" y="4384"/>
                  </a:lnTo>
                  <a:cubicBezTo>
                    <a:pt x="8144" y="4515"/>
                    <a:pt x="7989" y="4646"/>
                    <a:pt x="7823" y="4789"/>
                  </a:cubicBezTo>
                  <a:lnTo>
                    <a:pt x="7787" y="4813"/>
                  </a:lnTo>
                  <a:cubicBezTo>
                    <a:pt x="7644" y="4944"/>
                    <a:pt x="7501" y="5063"/>
                    <a:pt x="7370" y="5194"/>
                  </a:cubicBezTo>
                  <a:lnTo>
                    <a:pt x="7251" y="5301"/>
                  </a:lnTo>
                  <a:cubicBezTo>
                    <a:pt x="7120" y="5420"/>
                    <a:pt x="7001" y="5539"/>
                    <a:pt x="6870" y="5670"/>
                  </a:cubicBezTo>
                  <a:cubicBezTo>
                    <a:pt x="6846" y="5694"/>
                    <a:pt x="6822" y="5718"/>
                    <a:pt x="6799" y="5741"/>
                  </a:cubicBezTo>
                  <a:cubicBezTo>
                    <a:pt x="6656" y="5884"/>
                    <a:pt x="6501" y="6039"/>
                    <a:pt x="6370" y="6182"/>
                  </a:cubicBezTo>
                  <a:cubicBezTo>
                    <a:pt x="6334" y="6218"/>
                    <a:pt x="6299" y="6265"/>
                    <a:pt x="6275" y="6289"/>
                  </a:cubicBezTo>
                  <a:cubicBezTo>
                    <a:pt x="6156" y="6408"/>
                    <a:pt x="6048" y="6539"/>
                    <a:pt x="5941" y="6658"/>
                  </a:cubicBezTo>
                  <a:lnTo>
                    <a:pt x="5822" y="6789"/>
                  </a:lnTo>
                  <a:cubicBezTo>
                    <a:pt x="5691" y="6944"/>
                    <a:pt x="5548" y="7111"/>
                    <a:pt x="5417" y="7265"/>
                  </a:cubicBezTo>
                  <a:cubicBezTo>
                    <a:pt x="5286" y="7432"/>
                    <a:pt x="5167" y="7599"/>
                    <a:pt x="5036" y="7766"/>
                  </a:cubicBezTo>
                  <a:lnTo>
                    <a:pt x="4929" y="7908"/>
                  </a:lnTo>
                  <a:cubicBezTo>
                    <a:pt x="4834" y="8039"/>
                    <a:pt x="4739" y="8170"/>
                    <a:pt x="4644" y="8301"/>
                  </a:cubicBezTo>
                  <a:cubicBezTo>
                    <a:pt x="4608" y="8337"/>
                    <a:pt x="4584" y="8373"/>
                    <a:pt x="4560" y="8420"/>
                  </a:cubicBezTo>
                  <a:cubicBezTo>
                    <a:pt x="4441" y="8587"/>
                    <a:pt x="4322" y="8754"/>
                    <a:pt x="4215" y="8932"/>
                  </a:cubicBezTo>
                  <a:lnTo>
                    <a:pt x="4155" y="9016"/>
                  </a:lnTo>
                  <a:cubicBezTo>
                    <a:pt x="4060" y="9170"/>
                    <a:pt x="3965" y="9313"/>
                    <a:pt x="3870" y="9468"/>
                  </a:cubicBezTo>
                  <a:lnTo>
                    <a:pt x="3786" y="9611"/>
                  </a:lnTo>
                  <a:cubicBezTo>
                    <a:pt x="3691" y="9766"/>
                    <a:pt x="3596" y="9932"/>
                    <a:pt x="3512" y="10099"/>
                  </a:cubicBezTo>
                  <a:cubicBezTo>
                    <a:pt x="3501" y="10111"/>
                    <a:pt x="3489" y="10123"/>
                    <a:pt x="3489" y="10135"/>
                  </a:cubicBezTo>
                  <a:cubicBezTo>
                    <a:pt x="3381" y="10325"/>
                    <a:pt x="3286" y="10504"/>
                    <a:pt x="3191" y="10683"/>
                  </a:cubicBezTo>
                  <a:lnTo>
                    <a:pt x="3131" y="10802"/>
                  </a:lnTo>
                  <a:cubicBezTo>
                    <a:pt x="3048" y="10944"/>
                    <a:pt x="2977" y="11111"/>
                    <a:pt x="2905" y="11266"/>
                  </a:cubicBezTo>
                  <a:lnTo>
                    <a:pt x="2846" y="11373"/>
                  </a:lnTo>
                  <a:cubicBezTo>
                    <a:pt x="2739" y="11599"/>
                    <a:pt x="2643" y="11826"/>
                    <a:pt x="2548" y="12064"/>
                  </a:cubicBezTo>
                  <a:cubicBezTo>
                    <a:pt x="1441" y="11064"/>
                    <a:pt x="1679" y="8825"/>
                    <a:pt x="3024" y="6706"/>
                  </a:cubicBezTo>
                  <a:cubicBezTo>
                    <a:pt x="3217" y="6824"/>
                    <a:pt x="3412" y="6875"/>
                    <a:pt x="3596" y="6875"/>
                  </a:cubicBezTo>
                  <a:cubicBezTo>
                    <a:pt x="4439" y="6875"/>
                    <a:pt x="5075" y="5803"/>
                    <a:pt x="4382" y="5051"/>
                  </a:cubicBezTo>
                  <a:cubicBezTo>
                    <a:pt x="5644" y="3813"/>
                    <a:pt x="7084" y="3098"/>
                    <a:pt x="8251" y="3098"/>
                  </a:cubicBezTo>
                  <a:cubicBezTo>
                    <a:pt x="8284" y="3097"/>
                    <a:pt x="8316" y="3096"/>
                    <a:pt x="8349" y="3096"/>
                  </a:cubicBezTo>
                  <a:close/>
                  <a:moveTo>
                    <a:pt x="20689" y="8200"/>
                  </a:moveTo>
                  <a:cubicBezTo>
                    <a:pt x="21547" y="8200"/>
                    <a:pt x="22408" y="8297"/>
                    <a:pt x="23253" y="8492"/>
                  </a:cubicBezTo>
                  <a:lnTo>
                    <a:pt x="23408" y="8528"/>
                  </a:lnTo>
                  <a:cubicBezTo>
                    <a:pt x="23551" y="8563"/>
                    <a:pt x="23682" y="8599"/>
                    <a:pt x="23825" y="8635"/>
                  </a:cubicBezTo>
                  <a:lnTo>
                    <a:pt x="23932" y="8670"/>
                  </a:lnTo>
                  <a:cubicBezTo>
                    <a:pt x="24063" y="8706"/>
                    <a:pt x="24182" y="8742"/>
                    <a:pt x="24313" y="8789"/>
                  </a:cubicBezTo>
                  <a:lnTo>
                    <a:pt x="24444" y="8837"/>
                  </a:lnTo>
                  <a:cubicBezTo>
                    <a:pt x="24598" y="8885"/>
                    <a:pt x="24741" y="8944"/>
                    <a:pt x="24884" y="8992"/>
                  </a:cubicBezTo>
                  <a:lnTo>
                    <a:pt x="25003" y="9039"/>
                  </a:lnTo>
                  <a:cubicBezTo>
                    <a:pt x="25122" y="9099"/>
                    <a:pt x="25253" y="9147"/>
                    <a:pt x="25384" y="9206"/>
                  </a:cubicBezTo>
                  <a:lnTo>
                    <a:pt x="25456" y="9242"/>
                  </a:lnTo>
                  <a:cubicBezTo>
                    <a:pt x="25610" y="9313"/>
                    <a:pt x="25753" y="9385"/>
                    <a:pt x="25896" y="9456"/>
                  </a:cubicBezTo>
                  <a:lnTo>
                    <a:pt x="26003" y="9516"/>
                  </a:lnTo>
                  <a:cubicBezTo>
                    <a:pt x="26146" y="9587"/>
                    <a:pt x="26289" y="9671"/>
                    <a:pt x="26432" y="9754"/>
                  </a:cubicBezTo>
                  <a:lnTo>
                    <a:pt x="26503" y="9790"/>
                  </a:lnTo>
                  <a:cubicBezTo>
                    <a:pt x="26634" y="9873"/>
                    <a:pt x="26765" y="9944"/>
                    <a:pt x="26896" y="10028"/>
                  </a:cubicBezTo>
                  <a:lnTo>
                    <a:pt x="26968" y="10087"/>
                  </a:lnTo>
                  <a:cubicBezTo>
                    <a:pt x="27111" y="10171"/>
                    <a:pt x="27254" y="10278"/>
                    <a:pt x="27384" y="10373"/>
                  </a:cubicBezTo>
                  <a:lnTo>
                    <a:pt x="27480" y="10433"/>
                  </a:lnTo>
                  <a:cubicBezTo>
                    <a:pt x="27611" y="10540"/>
                    <a:pt x="27754" y="10647"/>
                    <a:pt x="27896" y="10754"/>
                  </a:cubicBezTo>
                  <a:cubicBezTo>
                    <a:pt x="28027" y="10873"/>
                    <a:pt x="28158" y="10980"/>
                    <a:pt x="28289" y="11099"/>
                  </a:cubicBezTo>
                  <a:lnTo>
                    <a:pt x="28373" y="11171"/>
                  </a:lnTo>
                  <a:cubicBezTo>
                    <a:pt x="28504" y="11290"/>
                    <a:pt x="28623" y="11397"/>
                    <a:pt x="28742" y="11516"/>
                  </a:cubicBezTo>
                  <a:lnTo>
                    <a:pt x="28813" y="11587"/>
                  </a:lnTo>
                  <a:cubicBezTo>
                    <a:pt x="28920" y="11695"/>
                    <a:pt x="29028" y="11802"/>
                    <a:pt x="29123" y="11921"/>
                  </a:cubicBezTo>
                  <a:lnTo>
                    <a:pt x="29182" y="11980"/>
                  </a:lnTo>
                  <a:cubicBezTo>
                    <a:pt x="29289" y="12099"/>
                    <a:pt x="29397" y="12218"/>
                    <a:pt x="29504" y="12349"/>
                  </a:cubicBezTo>
                  <a:lnTo>
                    <a:pt x="29575" y="12445"/>
                  </a:lnTo>
                  <a:cubicBezTo>
                    <a:pt x="29682" y="12564"/>
                    <a:pt x="29778" y="12695"/>
                    <a:pt x="29873" y="12826"/>
                  </a:cubicBezTo>
                  <a:lnTo>
                    <a:pt x="29921" y="12897"/>
                  </a:lnTo>
                  <a:cubicBezTo>
                    <a:pt x="30004" y="13004"/>
                    <a:pt x="30087" y="13123"/>
                    <a:pt x="30171" y="13242"/>
                  </a:cubicBezTo>
                  <a:lnTo>
                    <a:pt x="30242" y="13350"/>
                  </a:lnTo>
                  <a:cubicBezTo>
                    <a:pt x="30325" y="13469"/>
                    <a:pt x="30409" y="13600"/>
                    <a:pt x="30480" y="13731"/>
                  </a:cubicBezTo>
                  <a:cubicBezTo>
                    <a:pt x="30504" y="13766"/>
                    <a:pt x="30528" y="13814"/>
                    <a:pt x="30552" y="13850"/>
                  </a:cubicBezTo>
                  <a:cubicBezTo>
                    <a:pt x="30623" y="13969"/>
                    <a:pt x="30694" y="14088"/>
                    <a:pt x="30754" y="14207"/>
                  </a:cubicBezTo>
                  <a:cubicBezTo>
                    <a:pt x="30766" y="14243"/>
                    <a:pt x="30790" y="14266"/>
                    <a:pt x="30802" y="14302"/>
                  </a:cubicBezTo>
                  <a:cubicBezTo>
                    <a:pt x="30873" y="14433"/>
                    <a:pt x="30933" y="14564"/>
                    <a:pt x="31004" y="14683"/>
                  </a:cubicBezTo>
                  <a:lnTo>
                    <a:pt x="31064" y="14826"/>
                  </a:lnTo>
                  <a:cubicBezTo>
                    <a:pt x="31671" y="16148"/>
                    <a:pt x="32028" y="17564"/>
                    <a:pt x="32111" y="19017"/>
                  </a:cubicBezTo>
                  <a:cubicBezTo>
                    <a:pt x="32123" y="19374"/>
                    <a:pt x="32135" y="19743"/>
                    <a:pt x="32123" y="20112"/>
                  </a:cubicBezTo>
                  <a:cubicBezTo>
                    <a:pt x="32099" y="20660"/>
                    <a:pt x="32040" y="21220"/>
                    <a:pt x="31945" y="21755"/>
                  </a:cubicBezTo>
                  <a:cubicBezTo>
                    <a:pt x="31921" y="21922"/>
                    <a:pt x="31885" y="22077"/>
                    <a:pt x="31849" y="22232"/>
                  </a:cubicBezTo>
                  <a:cubicBezTo>
                    <a:pt x="31837" y="22279"/>
                    <a:pt x="31826" y="22339"/>
                    <a:pt x="31814" y="22386"/>
                  </a:cubicBezTo>
                  <a:cubicBezTo>
                    <a:pt x="31778" y="22529"/>
                    <a:pt x="31742" y="22660"/>
                    <a:pt x="31695" y="22803"/>
                  </a:cubicBezTo>
                  <a:cubicBezTo>
                    <a:pt x="31695" y="22839"/>
                    <a:pt x="31683" y="22875"/>
                    <a:pt x="31671" y="22910"/>
                  </a:cubicBezTo>
                  <a:cubicBezTo>
                    <a:pt x="31635" y="23041"/>
                    <a:pt x="31587" y="23160"/>
                    <a:pt x="31552" y="23291"/>
                  </a:cubicBezTo>
                  <a:cubicBezTo>
                    <a:pt x="31528" y="23339"/>
                    <a:pt x="31516" y="23386"/>
                    <a:pt x="31504" y="23422"/>
                  </a:cubicBezTo>
                  <a:cubicBezTo>
                    <a:pt x="31445" y="23577"/>
                    <a:pt x="31397" y="23720"/>
                    <a:pt x="31337" y="23851"/>
                  </a:cubicBezTo>
                  <a:cubicBezTo>
                    <a:pt x="31325" y="23898"/>
                    <a:pt x="31314" y="23934"/>
                    <a:pt x="31290" y="23970"/>
                  </a:cubicBezTo>
                  <a:cubicBezTo>
                    <a:pt x="31242" y="24101"/>
                    <a:pt x="31183" y="24232"/>
                    <a:pt x="31123" y="24363"/>
                  </a:cubicBezTo>
                  <a:cubicBezTo>
                    <a:pt x="31111" y="24387"/>
                    <a:pt x="31099" y="24410"/>
                    <a:pt x="31087" y="24434"/>
                  </a:cubicBezTo>
                  <a:cubicBezTo>
                    <a:pt x="31028" y="24589"/>
                    <a:pt x="30956" y="24732"/>
                    <a:pt x="30885" y="24875"/>
                  </a:cubicBezTo>
                  <a:lnTo>
                    <a:pt x="30825" y="24982"/>
                  </a:lnTo>
                  <a:cubicBezTo>
                    <a:pt x="30742" y="25137"/>
                    <a:pt x="30671" y="25268"/>
                    <a:pt x="30587" y="25411"/>
                  </a:cubicBezTo>
                  <a:cubicBezTo>
                    <a:pt x="30575" y="25434"/>
                    <a:pt x="30563" y="25458"/>
                    <a:pt x="30540" y="25482"/>
                  </a:cubicBezTo>
                  <a:cubicBezTo>
                    <a:pt x="30468" y="25613"/>
                    <a:pt x="30385" y="25744"/>
                    <a:pt x="30302" y="25875"/>
                  </a:cubicBezTo>
                  <a:lnTo>
                    <a:pt x="30254" y="25946"/>
                  </a:lnTo>
                  <a:cubicBezTo>
                    <a:pt x="30159" y="26089"/>
                    <a:pt x="30063" y="26232"/>
                    <a:pt x="29968" y="26363"/>
                  </a:cubicBezTo>
                  <a:lnTo>
                    <a:pt x="29897" y="26458"/>
                  </a:lnTo>
                  <a:cubicBezTo>
                    <a:pt x="29801" y="26589"/>
                    <a:pt x="29694" y="26732"/>
                    <a:pt x="29575" y="26875"/>
                  </a:cubicBezTo>
                  <a:cubicBezTo>
                    <a:pt x="29468" y="27006"/>
                    <a:pt x="29349" y="27137"/>
                    <a:pt x="29242" y="27268"/>
                  </a:cubicBezTo>
                  <a:lnTo>
                    <a:pt x="29159" y="27351"/>
                  </a:lnTo>
                  <a:cubicBezTo>
                    <a:pt x="29051" y="27482"/>
                    <a:pt x="28932" y="27601"/>
                    <a:pt x="28813" y="27720"/>
                  </a:cubicBezTo>
                  <a:lnTo>
                    <a:pt x="28754" y="27792"/>
                  </a:lnTo>
                  <a:cubicBezTo>
                    <a:pt x="28635" y="27899"/>
                    <a:pt x="28527" y="27994"/>
                    <a:pt x="28420" y="28101"/>
                  </a:cubicBezTo>
                  <a:lnTo>
                    <a:pt x="28361" y="28161"/>
                  </a:lnTo>
                  <a:cubicBezTo>
                    <a:pt x="28242" y="28268"/>
                    <a:pt x="28111" y="28375"/>
                    <a:pt x="27992" y="28470"/>
                  </a:cubicBezTo>
                  <a:lnTo>
                    <a:pt x="27896" y="28554"/>
                  </a:lnTo>
                  <a:cubicBezTo>
                    <a:pt x="27765" y="28661"/>
                    <a:pt x="27635" y="28756"/>
                    <a:pt x="27515" y="28851"/>
                  </a:cubicBezTo>
                  <a:lnTo>
                    <a:pt x="27444" y="28899"/>
                  </a:lnTo>
                  <a:cubicBezTo>
                    <a:pt x="27325" y="28982"/>
                    <a:pt x="27218" y="29066"/>
                    <a:pt x="27099" y="29149"/>
                  </a:cubicBezTo>
                  <a:lnTo>
                    <a:pt x="26992" y="29221"/>
                  </a:lnTo>
                  <a:cubicBezTo>
                    <a:pt x="26861" y="29304"/>
                    <a:pt x="26730" y="29387"/>
                    <a:pt x="26611" y="29459"/>
                  </a:cubicBezTo>
                  <a:lnTo>
                    <a:pt x="26480" y="29530"/>
                  </a:lnTo>
                  <a:cubicBezTo>
                    <a:pt x="26372" y="29602"/>
                    <a:pt x="26253" y="29673"/>
                    <a:pt x="26134" y="29733"/>
                  </a:cubicBezTo>
                  <a:lnTo>
                    <a:pt x="26039" y="29780"/>
                  </a:lnTo>
                  <a:cubicBezTo>
                    <a:pt x="25908" y="29852"/>
                    <a:pt x="25777" y="29911"/>
                    <a:pt x="25646" y="29983"/>
                  </a:cubicBezTo>
                  <a:lnTo>
                    <a:pt x="25503" y="30042"/>
                  </a:lnTo>
                  <a:cubicBezTo>
                    <a:pt x="25027" y="30268"/>
                    <a:pt x="24527" y="30459"/>
                    <a:pt x="24015" y="30614"/>
                  </a:cubicBezTo>
                  <a:cubicBezTo>
                    <a:pt x="23491" y="30768"/>
                    <a:pt x="22955" y="30887"/>
                    <a:pt x="22408" y="30971"/>
                  </a:cubicBezTo>
                  <a:cubicBezTo>
                    <a:pt x="22050" y="31030"/>
                    <a:pt x="21681" y="31066"/>
                    <a:pt x="21312" y="31090"/>
                  </a:cubicBezTo>
                  <a:cubicBezTo>
                    <a:pt x="21103" y="31104"/>
                    <a:pt x="20890" y="31110"/>
                    <a:pt x="20675" y="31110"/>
                  </a:cubicBezTo>
                  <a:cubicBezTo>
                    <a:pt x="20523" y="31110"/>
                    <a:pt x="20370" y="31107"/>
                    <a:pt x="20217" y="31102"/>
                  </a:cubicBezTo>
                  <a:cubicBezTo>
                    <a:pt x="19848" y="31090"/>
                    <a:pt x="19479" y="31054"/>
                    <a:pt x="19122" y="31006"/>
                  </a:cubicBezTo>
                  <a:cubicBezTo>
                    <a:pt x="18776" y="30959"/>
                    <a:pt x="18431" y="30887"/>
                    <a:pt x="18098" y="30816"/>
                  </a:cubicBezTo>
                  <a:cubicBezTo>
                    <a:pt x="18050" y="30804"/>
                    <a:pt x="18002" y="30792"/>
                    <a:pt x="17943" y="30780"/>
                  </a:cubicBezTo>
                  <a:cubicBezTo>
                    <a:pt x="17812" y="30745"/>
                    <a:pt x="17669" y="30709"/>
                    <a:pt x="17526" y="30673"/>
                  </a:cubicBezTo>
                  <a:lnTo>
                    <a:pt x="17419" y="30637"/>
                  </a:lnTo>
                  <a:cubicBezTo>
                    <a:pt x="17300" y="30602"/>
                    <a:pt x="17169" y="30554"/>
                    <a:pt x="17038" y="30518"/>
                  </a:cubicBezTo>
                  <a:lnTo>
                    <a:pt x="16907" y="30471"/>
                  </a:lnTo>
                  <a:cubicBezTo>
                    <a:pt x="16752" y="30423"/>
                    <a:pt x="16621" y="30364"/>
                    <a:pt x="16478" y="30316"/>
                  </a:cubicBezTo>
                  <a:lnTo>
                    <a:pt x="16359" y="30268"/>
                  </a:lnTo>
                  <a:cubicBezTo>
                    <a:pt x="16228" y="30209"/>
                    <a:pt x="16097" y="30149"/>
                    <a:pt x="15966" y="30102"/>
                  </a:cubicBezTo>
                  <a:lnTo>
                    <a:pt x="15895" y="30066"/>
                  </a:lnTo>
                  <a:cubicBezTo>
                    <a:pt x="15740" y="29994"/>
                    <a:pt x="15597" y="29923"/>
                    <a:pt x="15454" y="29852"/>
                  </a:cubicBezTo>
                  <a:lnTo>
                    <a:pt x="15347" y="29792"/>
                  </a:lnTo>
                  <a:cubicBezTo>
                    <a:pt x="15204" y="29721"/>
                    <a:pt x="15062" y="29637"/>
                    <a:pt x="14919" y="29554"/>
                  </a:cubicBezTo>
                  <a:lnTo>
                    <a:pt x="14847" y="29518"/>
                  </a:lnTo>
                  <a:cubicBezTo>
                    <a:pt x="14716" y="29435"/>
                    <a:pt x="14585" y="29352"/>
                    <a:pt x="14466" y="29268"/>
                  </a:cubicBezTo>
                  <a:lnTo>
                    <a:pt x="14383" y="29221"/>
                  </a:lnTo>
                  <a:cubicBezTo>
                    <a:pt x="14240" y="29125"/>
                    <a:pt x="14109" y="29030"/>
                    <a:pt x="13966" y="28935"/>
                  </a:cubicBezTo>
                  <a:lnTo>
                    <a:pt x="13883" y="28875"/>
                  </a:lnTo>
                  <a:cubicBezTo>
                    <a:pt x="13740" y="28768"/>
                    <a:pt x="13597" y="28661"/>
                    <a:pt x="13466" y="28542"/>
                  </a:cubicBezTo>
                  <a:cubicBezTo>
                    <a:pt x="13323" y="28435"/>
                    <a:pt x="13192" y="28328"/>
                    <a:pt x="13061" y="28209"/>
                  </a:cubicBezTo>
                  <a:lnTo>
                    <a:pt x="12978" y="28137"/>
                  </a:lnTo>
                  <a:cubicBezTo>
                    <a:pt x="12859" y="28018"/>
                    <a:pt x="12728" y="27899"/>
                    <a:pt x="12609" y="27792"/>
                  </a:cubicBezTo>
                  <a:lnTo>
                    <a:pt x="12549" y="27720"/>
                  </a:lnTo>
                  <a:cubicBezTo>
                    <a:pt x="12442" y="27613"/>
                    <a:pt x="12335" y="27494"/>
                    <a:pt x="12228" y="27387"/>
                  </a:cubicBezTo>
                  <a:lnTo>
                    <a:pt x="12180" y="27327"/>
                  </a:lnTo>
                  <a:cubicBezTo>
                    <a:pt x="12061" y="27208"/>
                    <a:pt x="11954" y="27089"/>
                    <a:pt x="11859" y="26958"/>
                  </a:cubicBezTo>
                  <a:lnTo>
                    <a:pt x="11775" y="26863"/>
                  </a:lnTo>
                  <a:cubicBezTo>
                    <a:pt x="11680" y="26732"/>
                    <a:pt x="11573" y="26613"/>
                    <a:pt x="11478" y="26482"/>
                  </a:cubicBezTo>
                  <a:lnTo>
                    <a:pt x="11430" y="26411"/>
                  </a:lnTo>
                  <a:cubicBezTo>
                    <a:pt x="11347" y="26304"/>
                    <a:pt x="11263" y="26184"/>
                    <a:pt x="11192" y="26065"/>
                  </a:cubicBezTo>
                  <a:cubicBezTo>
                    <a:pt x="11168" y="26030"/>
                    <a:pt x="11144" y="25994"/>
                    <a:pt x="11121" y="25958"/>
                  </a:cubicBezTo>
                  <a:cubicBezTo>
                    <a:pt x="11037" y="25839"/>
                    <a:pt x="10954" y="25708"/>
                    <a:pt x="10871" y="25577"/>
                  </a:cubicBezTo>
                  <a:lnTo>
                    <a:pt x="10799" y="25458"/>
                  </a:lnTo>
                  <a:cubicBezTo>
                    <a:pt x="10728" y="25339"/>
                    <a:pt x="10668" y="25220"/>
                    <a:pt x="10597" y="25101"/>
                  </a:cubicBezTo>
                  <a:lnTo>
                    <a:pt x="10549" y="25006"/>
                  </a:lnTo>
                  <a:cubicBezTo>
                    <a:pt x="10478" y="24875"/>
                    <a:pt x="10418" y="24744"/>
                    <a:pt x="10359" y="24625"/>
                  </a:cubicBezTo>
                  <a:cubicBezTo>
                    <a:pt x="10335" y="24577"/>
                    <a:pt x="10311" y="24529"/>
                    <a:pt x="10287" y="24482"/>
                  </a:cubicBezTo>
                  <a:cubicBezTo>
                    <a:pt x="9216" y="22160"/>
                    <a:pt x="8942" y="19553"/>
                    <a:pt x="9513" y="17076"/>
                  </a:cubicBezTo>
                  <a:lnTo>
                    <a:pt x="9549" y="16921"/>
                  </a:lnTo>
                  <a:cubicBezTo>
                    <a:pt x="9585" y="16779"/>
                    <a:pt x="9620" y="16648"/>
                    <a:pt x="9668" y="16505"/>
                  </a:cubicBezTo>
                  <a:lnTo>
                    <a:pt x="9692" y="16398"/>
                  </a:lnTo>
                  <a:cubicBezTo>
                    <a:pt x="9728" y="16267"/>
                    <a:pt x="9775" y="16136"/>
                    <a:pt x="9811" y="16017"/>
                  </a:cubicBezTo>
                  <a:lnTo>
                    <a:pt x="9858" y="15886"/>
                  </a:lnTo>
                  <a:cubicBezTo>
                    <a:pt x="9906" y="15731"/>
                    <a:pt x="9966" y="15588"/>
                    <a:pt x="10025" y="15445"/>
                  </a:cubicBezTo>
                  <a:cubicBezTo>
                    <a:pt x="10037" y="15409"/>
                    <a:pt x="10049" y="15374"/>
                    <a:pt x="10073" y="15326"/>
                  </a:cubicBezTo>
                  <a:cubicBezTo>
                    <a:pt x="10120" y="15207"/>
                    <a:pt x="10180" y="15076"/>
                    <a:pt x="10239" y="14945"/>
                  </a:cubicBezTo>
                  <a:lnTo>
                    <a:pt x="10263" y="14862"/>
                  </a:lnTo>
                  <a:cubicBezTo>
                    <a:pt x="10335" y="14719"/>
                    <a:pt x="10406" y="14576"/>
                    <a:pt x="10478" y="14433"/>
                  </a:cubicBezTo>
                  <a:lnTo>
                    <a:pt x="10537" y="14326"/>
                  </a:lnTo>
                  <a:cubicBezTo>
                    <a:pt x="10609" y="14171"/>
                    <a:pt x="10692" y="14028"/>
                    <a:pt x="10775" y="13897"/>
                  </a:cubicBezTo>
                  <a:lnTo>
                    <a:pt x="10811" y="13826"/>
                  </a:lnTo>
                  <a:cubicBezTo>
                    <a:pt x="10894" y="13695"/>
                    <a:pt x="10978" y="13564"/>
                    <a:pt x="11061" y="13433"/>
                  </a:cubicBezTo>
                  <a:lnTo>
                    <a:pt x="11109" y="13361"/>
                  </a:lnTo>
                  <a:cubicBezTo>
                    <a:pt x="11204" y="13219"/>
                    <a:pt x="11299" y="13076"/>
                    <a:pt x="11394" y="12945"/>
                  </a:cubicBezTo>
                  <a:cubicBezTo>
                    <a:pt x="11418" y="12909"/>
                    <a:pt x="11442" y="12885"/>
                    <a:pt x="11466" y="12849"/>
                  </a:cubicBezTo>
                  <a:cubicBezTo>
                    <a:pt x="11561" y="12719"/>
                    <a:pt x="11668" y="12576"/>
                    <a:pt x="11787" y="12433"/>
                  </a:cubicBezTo>
                  <a:cubicBezTo>
                    <a:pt x="11894" y="12302"/>
                    <a:pt x="12014" y="12171"/>
                    <a:pt x="12121" y="12040"/>
                  </a:cubicBezTo>
                  <a:cubicBezTo>
                    <a:pt x="12144" y="12004"/>
                    <a:pt x="12168" y="11980"/>
                    <a:pt x="12204" y="11957"/>
                  </a:cubicBezTo>
                  <a:cubicBezTo>
                    <a:pt x="12311" y="11826"/>
                    <a:pt x="12430" y="11706"/>
                    <a:pt x="12549" y="11587"/>
                  </a:cubicBezTo>
                  <a:lnTo>
                    <a:pt x="12609" y="11516"/>
                  </a:lnTo>
                  <a:cubicBezTo>
                    <a:pt x="12716" y="11409"/>
                    <a:pt x="12835" y="11302"/>
                    <a:pt x="12942" y="11206"/>
                  </a:cubicBezTo>
                  <a:lnTo>
                    <a:pt x="13002" y="11147"/>
                  </a:lnTo>
                  <a:cubicBezTo>
                    <a:pt x="13121" y="11040"/>
                    <a:pt x="13252" y="10933"/>
                    <a:pt x="13371" y="10825"/>
                  </a:cubicBezTo>
                  <a:lnTo>
                    <a:pt x="13466" y="10754"/>
                  </a:lnTo>
                  <a:cubicBezTo>
                    <a:pt x="13597" y="10647"/>
                    <a:pt x="13716" y="10552"/>
                    <a:pt x="13847" y="10456"/>
                  </a:cubicBezTo>
                  <a:cubicBezTo>
                    <a:pt x="13871" y="10433"/>
                    <a:pt x="13895" y="10421"/>
                    <a:pt x="13919" y="10409"/>
                  </a:cubicBezTo>
                  <a:cubicBezTo>
                    <a:pt x="14038" y="10325"/>
                    <a:pt x="14145" y="10242"/>
                    <a:pt x="14264" y="10159"/>
                  </a:cubicBezTo>
                  <a:lnTo>
                    <a:pt x="14371" y="10087"/>
                  </a:lnTo>
                  <a:cubicBezTo>
                    <a:pt x="14502" y="10004"/>
                    <a:pt x="14621" y="9921"/>
                    <a:pt x="14752" y="9849"/>
                  </a:cubicBezTo>
                  <a:lnTo>
                    <a:pt x="14883" y="9778"/>
                  </a:lnTo>
                  <a:cubicBezTo>
                    <a:pt x="14990" y="9706"/>
                    <a:pt x="15109" y="9635"/>
                    <a:pt x="15228" y="9575"/>
                  </a:cubicBezTo>
                  <a:lnTo>
                    <a:pt x="15323" y="9528"/>
                  </a:lnTo>
                  <a:cubicBezTo>
                    <a:pt x="15454" y="9456"/>
                    <a:pt x="15585" y="9385"/>
                    <a:pt x="15716" y="9325"/>
                  </a:cubicBezTo>
                  <a:lnTo>
                    <a:pt x="15859" y="9266"/>
                  </a:lnTo>
                  <a:cubicBezTo>
                    <a:pt x="17381" y="8560"/>
                    <a:pt x="19031" y="8200"/>
                    <a:pt x="20689" y="8200"/>
                  </a:cubicBezTo>
                  <a:close/>
                  <a:moveTo>
                    <a:pt x="38814" y="27256"/>
                  </a:moveTo>
                  <a:lnTo>
                    <a:pt x="38814" y="27256"/>
                  </a:lnTo>
                  <a:cubicBezTo>
                    <a:pt x="39922" y="28244"/>
                    <a:pt x="39684" y="30483"/>
                    <a:pt x="38326" y="32602"/>
                  </a:cubicBezTo>
                  <a:cubicBezTo>
                    <a:pt x="38138" y="32491"/>
                    <a:pt x="37948" y="32442"/>
                    <a:pt x="37768" y="32442"/>
                  </a:cubicBezTo>
                  <a:cubicBezTo>
                    <a:pt x="36922" y="32442"/>
                    <a:pt x="36284" y="33513"/>
                    <a:pt x="36981" y="34269"/>
                  </a:cubicBezTo>
                  <a:cubicBezTo>
                    <a:pt x="35720" y="35513"/>
                    <a:pt x="34275" y="36223"/>
                    <a:pt x="33116" y="36223"/>
                  </a:cubicBezTo>
                  <a:cubicBezTo>
                    <a:pt x="32633" y="36223"/>
                    <a:pt x="32199" y="36099"/>
                    <a:pt x="31849" y="35840"/>
                  </a:cubicBezTo>
                  <a:cubicBezTo>
                    <a:pt x="32052" y="35698"/>
                    <a:pt x="32254" y="35555"/>
                    <a:pt x="32457" y="35400"/>
                  </a:cubicBezTo>
                  <a:lnTo>
                    <a:pt x="32552" y="35328"/>
                  </a:lnTo>
                  <a:cubicBezTo>
                    <a:pt x="32695" y="35221"/>
                    <a:pt x="32826" y="35114"/>
                    <a:pt x="32957" y="35007"/>
                  </a:cubicBezTo>
                  <a:lnTo>
                    <a:pt x="33052" y="34936"/>
                  </a:lnTo>
                  <a:cubicBezTo>
                    <a:pt x="33219" y="34805"/>
                    <a:pt x="33373" y="34674"/>
                    <a:pt x="33540" y="34531"/>
                  </a:cubicBezTo>
                  <a:lnTo>
                    <a:pt x="33576" y="34495"/>
                  </a:lnTo>
                  <a:cubicBezTo>
                    <a:pt x="33719" y="34376"/>
                    <a:pt x="33850" y="34245"/>
                    <a:pt x="33992" y="34126"/>
                  </a:cubicBezTo>
                  <a:lnTo>
                    <a:pt x="34112" y="34019"/>
                  </a:lnTo>
                  <a:cubicBezTo>
                    <a:pt x="34242" y="33900"/>
                    <a:pt x="34362" y="33769"/>
                    <a:pt x="34481" y="33650"/>
                  </a:cubicBezTo>
                  <a:lnTo>
                    <a:pt x="34564" y="33578"/>
                  </a:lnTo>
                  <a:cubicBezTo>
                    <a:pt x="34707" y="33423"/>
                    <a:pt x="34850" y="33281"/>
                    <a:pt x="34993" y="33126"/>
                  </a:cubicBezTo>
                  <a:cubicBezTo>
                    <a:pt x="35028" y="33090"/>
                    <a:pt x="35064" y="33054"/>
                    <a:pt x="35088" y="33019"/>
                  </a:cubicBezTo>
                  <a:cubicBezTo>
                    <a:pt x="35207" y="32900"/>
                    <a:pt x="35314" y="32781"/>
                    <a:pt x="35421" y="32661"/>
                  </a:cubicBezTo>
                  <a:lnTo>
                    <a:pt x="35540" y="32530"/>
                  </a:lnTo>
                  <a:cubicBezTo>
                    <a:pt x="35671" y="32364"/>
                    <a:pt x="35802" y="32209"/>
                    <a:pt x="35945" y="32042"/>
                  </a:cubicBezTo>
                  <a:cubicBezTo>
                    <a:pt x="36076" y="31888"/>
                    <a:pt x="36195" y="31721"/>
                    <a:pt x="36326" y="31554"/>
                  </a:cubicBezTo>
                  <a:lnTo>
                    <a:pt x="36433" y="31411"/>
                  </a:lnTo>
                  <a:cubicBezTo>
                    <a:pt x="36528" y="31280"/>
                    <a:pt x="36624" y="31149"/>
                    <a:pt x="36719" y="31018"/>
                  </a:cubicBezTo>
                  <a:lnTo>
                    <a:pt x="36802" y="30899"/>
                  </a:lnTo>
                  <a:cubicBezTo>
                    <a:pt x="36921" y="30721"/>
                    <a:pt x="37040" y="30554"/>
                    <a:pt x="37148" y="30375"/>
                  </a:cubicBezTo>
                  <a:lnTo>
                    <a:pt x="37207" y="30292"/>
                  </a:lnTo>
                  <a:cubicBezTo>
                    <a:pt x="37302" y="30137"/>
                    <a:pt x="37398" y="29994"/>
                    <a:pt x="37493" y="29840"/>
                  </a:cubicBezTo>
                  <a:lnTo>
                    <a:pt x="37564" y="29709"/>
                  </a:lnTo>
                  <a:cubicBezTo>
                    <a:pt x="37671" y="29542"/>
                    <a:pt x="37767" y="29387"/>
                    <a:pt x="37850" y="29221"/>
                  </a:cubicBezTo>
                  <a:lnTo>
                    <a:pt x="37874" y="29173"/>
                  </a:lnTo>
                  <a:cubicBezTo>
                    <a:pt x="37981" y="28994"/>
                    <a:pt x="38076" y="28804"/>
                    <a:pt x="38172" y="28625"/>
                  </a:cubicBezTo>
                  <a:lnTo>
                    <a:pt x="38231" y="28506"/>
                  </a:lnTo>
                  <a:cubicBezTo>
                    <a:pt x="38314" y="28363"/>
                    <a:pt x="38386" y="28209"/>
                    <a:pt x="38457" y="28054"/>
                  </a:cubicBezTo>
                  <a:lnTo>
                    <a:pt x="38517" y="27935"/>
                  </a:lnTo>
                  <a:cubicBezTo>
                    <a:pt x="38612" y="27708"/>
                    <a:pt x="38719" y="27482"/>
                    <a:pt x="38814" y="27256"/>
                  </a:cubicBezTo>
                  <a:close/>
                  <a:moveTo>
                    <a:pt x="4501" y="30828"/>
                  </a:moveTo>
                  <a:cubicBezTo>
                    <a:pt x="4644" y="31030"/>
                    <a:pt x="4786" y="31233"/>
                    <a:pt x="4929" y="31435"/>
                  </a:cubicBezTo>
                  <a:lnTo>
                    <a:pt x="5013" y="31542"/>
                  </a:lnTo>
                  <a:cubicBezTo>
                    <a:pt x="5120" y="31673"/>
                    <a:pt x="5215" y="31804"/>
                    <a:pt x="5322" y="31947"/>
                  </a:cubicBezTo>
                  <a:lnTo>
                    <a:pt x="5406" y="32042"/>
                  </a:lnTo>
                  <a:cubicBezTo>
                    <a:pt x="5537" y="32197"/>
                    <a:pt x="5667" y="32364"/>
                    <a:pt x="5810" y="32519"/>
                  </a:cubicBezTo>
                  <a:lnTo>
                    <a:pt x="5834" y="32554"/>
                  </a:lnTo>
                  <a:cubicBezTo>
                    <a:pt x="5965" y="32697"/>
                    <a:pt x="6084" y="32840"/>
                    <a:pt x="6215" y="32983"/>
                  </a:cubicBezTo>
                  <a:lnTo>
                    <a:pt x="6322" y="33090"/>
                  </a:lnTo>
                  <a:cubicBezTo>
                    <a:pt x="6441" y="33221"/>
                    <a:pt x="6560" y="33340"/>
                    <a:pt x="6691" y="33471"/>
                  </a:cubicBezTo>
                  <a:lnTo>
                    <a:pt x="6763" y="33543"/>
                  </a:lnTo>
                  <a:cubicBezTo>
                    <a:pt x="6906" y="33697"/>
                    <a:pt x="7061" y="33840"/>
                    <a:pt x="7203" y="33983"/>
                  </a:cubicBezTo>
                  <a:lnTo>
                    <a:pt x="7311" y="34078"/>
                  </a:lnTo>
                  <a:cubicBezTo>
                    <a:pt x="7430" y="34185"/>
                    <a:pt x="7561" y="34293"/>
                    <a:pt x="7680" y="34412"/>
                  </a:cubicBezTo>
                  <a:lnTo>
                    <a:pt x="7811" y="34519"/>
                  </a:lnTo>
                  <a:cubicBezTo>
                    <a:pt x="7965" y="34662"/>
                    <a:pt x="8132" y="34793"/>
                    <a:pt x="8299" y="34924"/>
                  </a:cubicBezTo>
                  <a:cubicBezTo>
                    <a:pt x="8454" y="35055"/>
                    <a:pt x="8620" y="35186"/>
                    <a:pt x="8787" y="35317"/>
                  </a:cubicBezTo>
                  <a:lnTo>
                    <a:pt x="8930" y="35412"/>
                  </a:lnTo>
                  <a:cubicBezTo>
                    <a:pt x="9061" y="35519"/>
                    <a:pt x="9192" y="35614"/>
                    <a:pt x="9323" y="35709"/>
                  </a:cubicBezTo>
                  <a:cubicBezTo>
                    <a:pt x="9370" y="35733"/>
                    <a:pt x="9406" y="35769"/>
                    <a:pt x="9442" y="35793"/>
                  </a:cubicBezTo>
                  <a:cubicBezTo>
                    <a:pt x="9608" y="35912"/>
                    <a:pt x="9787" y="36019"/>
                    <a:pt x="9954" y="36138"/>
                  </a:cubicBezTo>
                  <a:lnTo>
                    <a:pt x="10049" y="36198"/>
                  </a:lnTo>
                  <a:cubicBezTo>
                    <a:pt x="10192" y="36293"/>
                    <a:pt x="10347" y="36376"/>
                    <a:pt x="10490" y="36471"/>
                  </a:cubicBezTo>
                  <a:lnTo>
                    <a:pt x="10632" y="36555"/>
                  </a:lnTo>
                  <a:cubicBezTo>
                    <a:pt x="10787" y="36650"/>
                    <a:pt x="10954" y="36745"/>
                    <a:pt x="11121" y="36841"/>
                  </a:cubicBezTo>
                  <a:lnTo>
                    <a:pt x="11156" y="36864"/>
                  </a:lnTo>
                  <a:cubicBezTo>
                    <a:pt x="11347" y="36960"/>
                    <a:pt x="11525" y="37055"/>
                    <a:pt x="11716" y="37162"/>
                  </a:cubicBezTo>
                  <a:lnTo>
                    <a:pt x="11823" y="37222"/>
                  </a:lnTo>
                  <a:cubicBezTo>
                    <a:pt x="11978" y="37293"/>
                    <a:pt x="12133" y="37364"/>
                    <a:pt x="12287" y="37448"/>
                  </a:cubicBezTo>
                  <a:lnTo>
                    <a:pt x="12395" y="37495"/>
                  </a:lnTo>
                  <a:cubicBezTo>
                    <a:pt x="12621" y="37603"/>
                    <a:pt x="12859" y="37698"/>
                    <a:pt x="13085" y="37793"/>
                  </a:cubicBezTo>
                  <a:cubicBezTo>
                    <a:pt x="12657" y="38267"/>
                    <a:pt x="12003" y="38494"/>
                    <a:pt x="11229" y="38494"/>
                  </a:cubicBezTo>
                  <a:cubicBezTo>
                    <a:pt x="10194" y="38494"/>
                    <a:pt x="8945" y="38087"/>
                    <a:pt x="7739" y="37317"/>
                  </a:cubicBezTo>
                  <a:cubicBezTo>
                    <a:pt x="8215" y="36500"/>
                    <a:pt x="7547" y="35662"/>
                    <a:pt x="6796" y="35662"/>
                  </a:cubicBezTo>
                  <a:cubicBezTo>
                    <a:pt x="6551" y="35662"/>
                    <a:pt x="6298" y="35752"/>
                    <a:pt x="6072" y="35959"/>
                  </a:cubicBezTo>
                  <a:cubicBezTo>
                    <a:pt x="5346" y="35257"/>
                    <a:pt x="4786" y="34412"/>
                    <a:pt x="4405" y="33483"/>
                  </a:cubicBezTo>
                  <a:cubicBezTo>
                    <a:pt x="3989" y="32411"/>
                    <a:pt x="4024" y="31471"/>
                    <a:pt x="4501" y="30828"/>
                  </a:cubicBezTo>
                  <a:close/>
                  <a:moveTo>
                    <a:pt x="20683" y="0"/>
                  </a:moveTo>
                  <a:cubicBezTo>
                    <a:pt x="16817" y="0"/>
                    <a:pt x="12978" y="1140"/>
                    <a:pt x="9680" y="3360"/>
                  </a:cubicBezTo>
                  <a:cubicBezTo>
                    <a:pt x="9290" y="3051"/>
                    <a:pt x="8800" y="2905"/>
                    <a:pt x="8253" y="2905"/>
                  </a:cubicBezTo>
                  <a:cubicBezTo>
                    <a:pt x="7031" y="2905"/>
                    <a:pt x="5527" y="3637"/>
                    <a:pt x="4227" y="4920"/>
                  </a:cubicBezTo>
                  <a:cubicBezTo>
                    <a:pt x="4028" y="4762"/>
                    <a:pt x="3791" y="4684"/>
                    <a:pt x="3556" y="4684"/>
                  </a:cubicBezTo>
                  <a:cubicBezTo>
                    <a:pt x="3243" y="4684"/>
                    <a:pt x="2932" y="4821"/>
                    <a:pt x="2715" y="5087"/>
                  </a:cubicBezTo>
                  <a:cubicBezTo>
                    <a:pt x="2346" y="5539"/>
                    <a:pt x="2417" y="6218"/>
                    <a:pt x="2870" y="6599"/>
                  </a:cubicBezTo>
                  <a:cubicBezTo>
                    <a:pt x="1441" y="8825"/>
                    <a:pt x="1226" y="11206"/>
                    <a:pt x="2465" y="12254"/>
                  </a:cubicBezTo>
                  <a:cubicBezTo>
                    <a:pt x="0" y="18326"/>
                    <a:pt x="726" y="25220"/>
                    <a:pt x="4382" y="30649"/>
                  </a:cubicBezTo>
                  <a:cubicBezTo>
                    <a:pt x="3822" y="31352"/>
                    <a:pt x="3762" y="32376"/>
                    <a:pt x="4215" y="33543"/>
                  </a:cubicBezTo>
                  <a:cubicBezTo>
                    <a:pt x="4608" y="34507"/>
                    <a:pt x="5191" y="35376"/>
                    <a:pt x="5941" y="36102"/>
                  </a:cubicBezTo>
                  <a:cubicBezTo>
                    <a:pt x="5349" y="36925"/>
                    <a:pt x="6056" y="37825"/>
                    <a:pt x="6835" y="37825"/>
                  </a:cubicBezTo>
                  <a:cubicBezTo>
                    <a:pt x="7105" y="37825"/>
                    <a:pt x="7384" y="37717"/>
                    <a:pt x="7620" y="37460"/>
                  </a:cubicBezTo>
                  <a:cubicBezTo>
                    <a:pt x="8858" y="38257"/>
                    <a:pt x="10144" y="38674"/>
                    <a:pt x="11228" y="38674"/>
                  </a:cubicBezTo>
                  <a:cubicBezTo>
                    <a:pt x="12085" y="38674"/>
                    <a:pt x="12811" y="38412"/>
                    <a:pt x="13276" y="37864"/>
                  </a:cubicBezTo>
                  <a:cubicBezTo>
                    <a:pt x="15659" y="38832"/>
                    <a:pt x="18169" y="39308"/>
                    <a:pt x="20667" y="39308"/>
                  </a:cubicBezTo>
                  <a:cubicBezTo>
                    <a:pt x="24534" y="39308"/>
                    <a:pt x="28373" y="38168"/>
                    <a:pt x="31671" y="35948"/>
                  </a:cubicBezTo>
                  <a:cubicBezTo>
                    <a:pt x="32061" y="36238"/>
                    <a:pt x="32525" y="36402"/>
                    <a:pt x="33003" y="36402"/>
                  </a:cubicBezTo>
                  <a:cubicBezTo>
                    <a:pt x="33035" y="36402"/>
                    <a:pt x="33067" y="36401"/>
                    <a:pt x="33099" y="36400"/>
                  </a:cubicBezTo>
                  <a:cubicBezTo>
                    <a:pt x="34326" y="36400"/>
                    <a:pt x="35826" y="35674"/>
                    <a:pt x="37124" y="34388"/>
                  </a:cubicBezTo>
                  <a:cubicBezTo>
                    <a:pt x="37320" y="34553"/>
                    <a:pt x="37561" y="34633"/>
                    <a:pt x="37802" y="34633"/>
                  </a:cubicBezTo>
                  <a:cubicBezTo>
                    <a:pt x="38117" y="34633"/>
                    <a:pt x="38432" y="34496"/>
                    <a:pt x="38648" y="34233"/>
                  </a:cubicBezTo>
                  <a:cubicBezTo>
                    <a:pt x="39029" y="33781"/>
                    <a:pt x="38957" y="33090"/>
                    <a:pt x="38493" y="32709"/>
                  </a:cubicBezTo>
                  <a:cubicBezTo>
                    <a:pt x="39922" y="30483"/>
                    <a:pt x="40136" y="28089"/>
                    <a:pt x="38898" y="27054"/>
                  </a:cubicBezTo>
                  <a:cubicBezTo>
                    <a:pt x="41351" y="20981"/>
                    <a:pt x="40636" y="14088"/>
                    <a:pt x="36969" y="8658"/>
                  </a:cubicBezTo>
                  <a:cubicBezTo>
                    <a:pt x="37529" y="7956"/>
                    <a:pt x="37588" y="6932"/>
                    <a:pt x="37136" y="5765"/>
                  </a:cubicBezTo>
                  <a:cubicBezTo>
                    <a:pt x="36743" y="4801"/>
                    <a:pt x="36159" y="3932"/>
                    <a:pt x="35421" y="3205"/>
                  </a:cubicBezTo>
                  <a:cubicBezTo>
                    <a:pt x="35790" y="2741"/>
                    <a:pt x="35719" y="2062"/>
                    <a:pt x="35255" y="1681"/>
                  </a:cubicBezTo>
                  <a:cubicBezTo>
                    <a:pt x="35055" y="1523"/>
                    <a:pt x="34817" y="1446"/>
                    <a:pt x="34579" y="1446"/>
                  </a:cubicBezTo>
                  <a:cubicBezTo>
                    <a:pt x="34263" y="1446"/>
                    <a:pt x="33948" y="1583"/>
                    <a:pt x="33731" y="1848"/>
                  </a:cubicBezTo>
                  <a:cubicBezTo>
                    <a:pt x="32861" y="1265"/>
                    <a:pt x="31897" y="872"/>
                    <a:pt x="30873" y="693"/>
                  </a:cubicBezTo>
                  <a:cubicBezTo>
                    <a:pt x="30601" y="649"/>
                    <a:pt x="30341" y="627"/>
                    <a:pt x="30094" y="627"/>
                  </a:cubicBezTo>
                  <a:cubicBezTo>
                    <a:pt x="29220" y="627"/>
                    <a:pt x="28521" y="905"/>
                    <a:pt x="28075" y="1443"/>
                  </a:cubicBezTo>
                  <a:cubicBezTo>
                    <a:pt x="25692" y="476"/>
                    <a:pt x="23182" y="0"/>
                    <a:pt x="20683"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6" name="Google Shape;3846;p43"/>
            <p:cNvGrpSpPr/>
            <p:nvPr/>
          </p:nvGrpSpPr>
          <p:grpSpPr>
            <a:xfrm>
              <a:off x="2379150" y="1495175"/>
              <a:ext cx="1061775" cy="982775"/>
              <a:chOff x="2379150" y="1495175"/>
              <a:chExt cx="1061775" cy="982775"/>
            </a:xfrm>
          </p:grpSpPr>
          <p:sp>
            <p:nvSpPr>
              <p:cNvPr id="3847" name="Google Shape;3847;p43"/>
              <p:cNvSpPr/>
              <p:nvPr/>
            </p:nvSpPr>
            <p:spPr>
              <a:xfrm>
                <a:off x="3057225" y="1510900"/>
                <a:ext cx="253925" cy="222200"/>
              </a:xfrm>
              <a:custGeom>
                <a:rect b="b" l="l" r="r" t="t"/>
                <a:pathLst>
                  <a:path extrusionOk="0" h="8888" w="10157">
                    <a:moveTo>
                      <a:pt x="2679" y="196"/>
                    </a:moveTo>
                    <a:cubicBezTo>
                      <a:pt x="2929" y="196"/>
                      <a:pt x="3179" y="208"/>
                      <a:pt x="3417" y="256"/>
                    </a:cubicBezTo>
                    <a:cubicBezTo>
                      <a:pt x="4608" y="446"/>
                      <a:pt x="5906" y="1065"/>
                      <a:pt x="7061" y="2006"/>
                    </a:cubicBezTo>
                    <a:cubicBezTo>
                      <a:pt x="8215" y="2947"/>
                      <a:pt x="9096" y="4101"/>
                      <a:pt x="9525" y="5209"/>
                    </a:cubicBezTo>
                    <a:cubicBezTo>
                      <a:pt x="9954" y="6316"/>
                      <a:pt x="9894" y="7280"/>
                      <a:pt x="9370" y="7923"/>
                    </a:cubicBezTo>
                    <a:cubicBezTo>
                      <a:pt x="8970" y="8426"/>
                      <a:pt x="8323" y="8688"/>
                      <a:pt x="7492" y="8688"/>
                    </a:cubicBezTo>
                    <a:cubicBezTo>
                      <a:pt x="7259" y="8688"/>
                      <a:pt x="7011" y="8667"/>
                      <a:pt x="6751" y="8626"/>
                    </a:cubicBezTo>
                    <a:cubicBezTo>
                      <a:pt x="5560" y="8435"/>
                      <a:pt x="4251" y="7816"/>
                      <a:pt x="3096" y="6876"/>
                    </a:cubicBezTo>
                    <a:cubicBezTo>
                      <a:pt x="1941" y="5947"/>
                      <a:pt x="1060" y="4792"/>
                      <a:pt x="631" y="3673"/>
                    </a:cubicBezTo>
                    <a:cubicBezTo>
                      <a:pt x="214" y="2566"/>
                      <a:pt x="262" y="1601"/>
                      <a:pt x="786" y="958"/>
                    </a:cubicBezTo>
                    <a:cubicBezTo>
                      <a:pt x="1191" y="458"/>
                      <a:pt x="1857" y="196"/>
                      <a:pt x="2679" y="196"/>
                    </a:cubicBezTo>
                    <a:close/>
                    <a:moveTo>
                      <a:pt x="2672" y="0"/>
                    </a:moveTo>
                    <a:cubicBezTo>
                      <a:pt x="1782" y="0"/>
                      <a:pt x="1071" y="288"/>
                      <a:pt x="631" y="839"/>
                    </a:cubicBezTo>
                    <a:cubicBezTo>
                      <a:pt x="60" y="1530"/>
                      <a:pt x="0" y="2589"/>
                      <a:pt x="453" y="3744"/>
                    </a:cubicBezTo>
                    <a:cubicBezTo>
                      <a:pt x="893" y="4911"/>
                      <a:pt x="1798" y="6078"/>
                      <a:pt x="2977" y="7030"/>
                    </a:cubicBezTo>
                    <a:cubicBezTo>
                      <a:pt x="4155" y="7995"/>
                      <a:pt x="5489" y="8626"/>
                      <a:pt x="6715" y="8828"/>
                    </a:cubicBezTo>
                    <a:cubicBezTo>
                      <a:pt x="6965" y="8864"/>
                      <a:pt x="7215" y="8888"/>
                      <a:pt x="7477" y="8888"/>
                    </a:cubicBezTo>
                    <a:cubicBezTo>
                      <a:pt x="8370" y="8888"/>
                      <a:pt x="9085" y="8602"/>
                      <a:pt x="9525" y="8042"/>
                    </a:cubicBezTo>
                    <a:cubicBezTo>
                      <a:pt x="10097" y="7340"/>
                      <a:pt x="10156" y="6292"/>
                      <a:pt x="9704" y="5125"/>
                    </a:cubicBezTo>
                    <a:cubicBezTo>
                      <a:pt x="9263" y="3970"/>
                      <a:pt x="8358" y="2804"/>
                      <a:pt x="7180" y="1851"/>
                    </a:cubicBezTo>
                    <a:cubicBezTo>
                      <a:pt x="5989" y="899"/>
                      <a:pt x="4691" y="256"/>
                      <a:pt x="3441" y="65"/>
                    </a:cubicBezTo>
                    <a:cubicBezTo>
                      <a:pt x="3172" y="22"/>
                      <a:pt x="2915" y="0"/>
                      <a:pt x="2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3"/>
              <p:cNvSpPr/>
              <p:nvPr/>
            </p:nvSpPr>
            <p:spPr>
              <a:xfrm>
                <a:off x="3204850" y="1532250"/>
                <a:ext cx="61050" cy="54225"/>
              </a:xfrm>
              <a:custGeom>
                <a:rect b="b" l="l" r="r" t="t"/>
                <a:pathLst>
                  <a:path extrusionOk="0" h="2169" w="2442">
                    <a:moveTo>
                      <a:pt x="1219" y="1"/>
                    </a:moveTo>
                    <a:cubicBezTo>
                      <a:pt x="983" y="1"/>
                      <a:pt x="746" y="78"/>
                      <a:pt x="548" y="235"/>
                    </a:cubicBezTo>
                    <a:cubicBezTo>
                      <a:pt x="72" y="604"/>
                      <a:pt x="1" y="1283"/>
                      <a:pt x="370" y="1759"/>
                    </a:cubicBezTo>
                    <a:cubicBezTo>
                      <a:pt x="583" y="2028"/>
                      <a:pt x="900" y="2169"/>
                      <a:pt x="1221" y="2169"/>
                    </a:cubicBezTo>
                    <a:cubicBezTo>
                      <a:pt x="1456" y="2169"/>
                      <a:pt x="1693" y="2093"/>
                      <a:pt x="1894" y="1938"/>
                    </a:cubicBezTo>
                    <a:cubicBezTo>
                      <a:pt x="2358" y="1557"/>
                      <a:pt x="2441" y="878"/>
                      <a:pt x="2072" y="414"/>
                    </a:cubicBezTo>
                    <a:cubicBezTo>
                      <a:pt x="1854" y="141"/>
                      <a:pt x="1537" y="1"/>
                      <a:pt x="1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3"/>
              <p:cNvSpPr/>
              <p:nvPr/>
            </p:nvSpPr>
            <p:spPr>
              <a:xfrm>
                <a:off x="2465475" y="2240075"/>
                <a:ext cx="253925" cy="222000"/>
              </a:xfrm>
              <a:custGeom>
                <a:rect b="b" l="l" r="r" t="t"/>
                <a:pathLst>
                  <a:path extrusionOk="0" h="8880" w="10157">
                    <a:moveTo>
                      <a:pt x="2691" y="199"/>
                    </a:moveTo>
                    <a:cubicBezTo>
                      <a:pt x="3977" y="199"/>
                      <a:pt x="5608" y="830"/>
                      <a:pt x="7061" y="1997"/>
                    </a:cubicBezTo>
                    <a:cubicBezTo>
                      <a:pt x="8216" y="2938"/>
                      <a:pt x="9097" y="4093"/>
                      <a:pt x="9525" y="5200"/>
                    </a:cubicBezTo>
                    <a:cubicBezTo>
                      <a:pt x="9942" y="6307"/>
                      <a:pt x="9895" y="7284"/>
                      <a:pt x="9371" y="7927"/>
                    </a:cubicBezTo>
                    <a:cubicBezTo>
                      <a:pt x="8953" y="8446"/>
                      <a:pt x="8276" y="8695"/>
                      <a:pt x="7466" y="8695"/>
                    </a:cubicBezTo>
                    <a:cubicBezTo>
                      <a:pt x="6177" y="8695"/>
                      <a:pt x="4551" y="8063"/>
                      <a:pt x="3096" y="6879"/>
                    </a:cubicBezTo>
                    <a:cubicBezTo>
                      <a:pt x="1941" y="5950"/>
                      <a:pt x="1060" y="4783"/>
                      <a:pt x="643" y="3676"/>
                    </a:cubicBezTo>
                    <a:cubicBezTo>
                      <a:pt x="215" y="2569"/>
                      <a:pt x="262" y="1604"/>
                      <a:pt x="786" y="961"/>
                    </a:cubicBezTo>
                    <a:cubicBezTo>
                      <a:pt x="1203" y="438"/>
                      <a:pt x="1882" y="199"/>
                      <a:pt x="2691" y="199"/>
                    </a:cubicBezTo>
                    <a:close/>
                    <a:moveTo>
                      <a:pt x="2678" y="1"/>
                    </a:moveTo>
                    <a:cubicBezTo>
                      <a:pt x="1813" y="1"/>
                      <a:pt x="1085" y="270"/>
                      <a:pt x="632" y="830"/>
                    </a:cubicBezTo>
                    <a:cubicBezTo>
                      <a:pt x="60" y="1533"/>
                      <a:pt x="0" y="2593"/>
                      <a:pt x="453" y="3748"/>
                    </a:cubicBezTo>
                    <a:cubicBezTo>
                      <a:pt x="893" y="4914"/>
                      <a:pt x="1798" y="6081"/>
                      <a:pt x="2977" y="7034"/>
                    </a:cubicBezTo>
                    <a:cubicBezTo>
                      <a:pt x="4465" y="8236"/>
                      <a:pt x="6132" y="8879"/>
                      <a:pt x="7478" y="8879"/>
                    </a:cubicBezTo>
                    <a:cubicBezTo>
                      <a:pt x="8335" y="8879"/>
                      <a:pt x="9073" y="8617"/>
                      <a:pt x="9525" y="8058"/>
                    </a:cubicBezTo>
                    <a:cubicBezTo>
                      <a:pt x="10097" y="7355"/>
                      <a:pt x="10157" y="6295"/>
                      <a:pt x="9704" y="5141"/>
                    </a:cubicBezTo>
                    <a:cubicBezTo>
                      <a:pt x="9264" y="3974"/>
                      <a:pt x="8359" y="2807"/>
                      <a:pt x="7180" y="1854"/>
                    </a:cubicBezTo>
                    <a:cubicBezTo>
                      <a:pt x="5690" y="646"/>
                      <a:pt x="4019" y="1"/>
                      <a:pt x="2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3"/>
              <p:cNvSpPr/>
              <p:nvPr/>
            </p:nvSpPr>
            <p:spPr>
              <a:xfrm>
                <a:off x="2514000" y="2387000"/>
                <a:ext cx="54775" cy="54225"/>
              </a:xfrm>
              <a:custGeom>
                <a:rect b="b" l="l" r="r" t="t"/>
                <a:pathLst>
                  <a:path extrusionOk="0" h="2169" w="2191">
                    <a:moveTo>
                      <a:pt x="1077" y="1"/>
                    </a:moveTo>
                    <a:cubicBezTo>
                      <a:pt x="500" y="1"/>
                      <a:pt x="24" y="468"/>
                      <a:pt x="12" y="1049"/>
                    </a:cubicBezTo>
                    <a:cubicBezTo>
                      <a:pt x="0" y="1645"/>
                      <a:pt x="476" y="2145"/>
                      <a:pt x="1072" y="2169"/>
                    </a:cubicBezTo>
                    <a:cubicBezTo>
                      <a:pt x="1079" y="2169"/>
                      <a:pt x="1086" y="2169"/>
                      <a:pt x="1094" y="2169"/>
                    </a:cubicBezTo>
                    <a:cubicBezTo>
                      <a:pt x="1679" y="2169"/>
                      <a:pt x="2167" y="1697"/>
                      <a:pt x="2179" y="1109"/>
                    </a:cubicBezTo>
                    <a:cubicBezTo>
                      <a:pt x="2191" y="514"/>
                      <a:pt x="1727" y="14"/>
                      <a:pt x="1119" y="2"/>
                    </a:cubicBezTo>
                    <a:cubicBezTo>
                      <a:pt x="1105" y="1"/>
                      <a:pt x="1091" y="1"/>
                      <a:pt x="10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3"/>
              <p:cNvSpPr/>
              <p:nvPr/>
            </p:nvSpPr>
            <p:spPr>
              <a:xfrm>
                <a:off x="3127175" y="2159500"/>
                <a:ext cx="251825" cy="246025"/>
              </a:xfrm>
              <a:custGeom>
                <a:rect b="b" l="l" r="r" t="t"/>
                <a:pathLst>
                  <a:path extrusionOk="0" h="9841" w="10073">
                    <a:moveTo>
                      <a:pt x="7173" y="190"/>
                    </a:moveTo>
                    <a:cubicBezTo>
                      <a:pt x="7687" y="190"/>
                      <a:pt x="8147" y="329"/>
                      <a:pt x="8513" y="624"/>
                    </a:cubicBezTo>
                    <a:cubicBezTo>
                      <a:pt x="9858" y="1708"/>
                      <a:pt x="9394" y="4530"/>
                      <a:pt x="7465" y="6899"/>
                    </a:cubicBezTo>
                    <a:cubicBezTo>
                      <a:pt x="6067" y="8627"/>
                      <a:pt x="4270" y="9646"/>
                      <a:pt x="2883" y="9646"/>
                    </a:cubicBezTo>
                    <a:cubicBezTo>
                      <a:pt x="2368" y="9646"/>
                      <a:pt x="1909" y="9505"/>
                      <a:pt x="1548" y="9209"/>
                    </a:cubicBezTo>
                    <a:cubicBezTo>
                      <a:pt x="202" y="8125"/>
                      <a:pt x="667" y="5304"/>
                      <a:pt x="2584" y="2934"/>
                    </a:cubicBezTo>
                    <a:cubicBezTo>
                      <a:pt x="3992" y="1213"/>
                      <a:pt x="5782" y="190"/>
                      <a:pt x="7173" y="190"/>
                    </a:cubicBezTo>
                    <a:close/>
                    <a:moveTo>
                      <a:pt x="7191" y="0"/>
                    </a:moveTo>
                    <a:cubicBezTo>
                      <a:pt x="5732" y="0"/>
                      <a:pt x="3881" y="1039"/>
                      <a:pt x="2441" y="2815"/>
                    </a:cubicBezTo>
                    <a:cubicBezTo>
                      <a:pt x="453" y="5268"/>
                      <a:pt x="0" y="8209"/>
                      <a:pt x="1429" y="9364"/>
                    </a:cubicBezTo>
                    <a:cubicBezTo>
                      <a:pt x="1820" y="9674"/>
                      <a:pt x="2312" y="9840"/>
                      <a:pt x="2817" y="9840"/>
                    </a:cubicBezTo>
                    <a:cubicBezTo>
                      <a:pt x="2834" y="9840"/>
                      <a:pt x="2852" y="9840"/>
                      <a:pt x="2869" y="9840"/>
                    </a:cubicBezTo>
                    <a:cubicBezTo>
                      <a:pt x="4322" y="9840"/>
                      <a:pt x="6179" y="8792"/>
                      <a:pt x="7620" y="7018"/>
                    </a:cubicBezTo>
                    <a:cubicBezTo>
                      <a:pt x="9608" y="4565"/>
                      <a:pt x="10073" y="1625"/>
                      <a:pt x="8644" y="470"/>
                    </a:cubicBezTo>
                    <a:cubicBezTo>
                      <a:pt x="8246" y="151"/>
                      <a:pt x="7747" y="0"/>
                      <a:pt x="7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3"/>
              <p:cNvSpPr/>
              <p:nvPr/>
            </p:nvSpPr>
            <p:spPr>
              <a:xfrm>
                <a:off x="3288200" y="2306650"/>
                <a:ext cx="54800" cy="54225"/>
              </a:xfrm>
              <a:custGeom>
                <a:rect b="b" l="l" r="r" t="t"/>
                <a:pathLst>
                  <a:path extrusionOk="0" h="2169" w="2192">
                    <a:moveTo>
                      <a:pt x="1115" y="0"/>
                    </a:moveTo>
                    <a:cubicBezTo>
                      <a:pt x="1100" y="0"/>
                      <a:pt x="1086" y="0"/>
                      <a:pt x="1072" y="1"/>
                    </a:cubicBezTo>
                    <a:cubicBezTo>
                      <a:pt x="477" y="13"/>
                      <a:pt x="0" y="513"/>
                      <a:pt x="12" y="1108"/>
                    </a:cubicBezTo>
                    <a:cubicBezTo>
                      <a:pt x="36" y="1696"/>
                      <a:pt x="512" y="2168"/>
                      <a:pt x="1109" y="2168"/>
                    </a:cubicBezTo>
                    <a:cubicBezTo>
                      <a:pt x="1117" y="2168"/>
                      <a:pt x="1124" y="2168"/>
                      <a:pt x="1131" y="2168"/>
                    </a:cubicBezTo>
                    <a:cubicBezTo>
                      <a:pt x="1727" y="2144"/>
                      <a:pt x="2191" y="1644"/>
                      <a:pt x="2179" y="1049"/>
                    </a:cubicBezTo>
                    <a:cubicBezTo>
                      <a:pt x="2168" y="468"/>
                      <a:pt x="1691"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3"/>
              <p:cNvSpPr/>
              <p:nvPr/>
            </p:nvSpPr>
            <p:spPr>
              <a:xfrm>
                <a:off x="2397900" y="1567750"/>
                <a:ext cx="251850" cy="246025"/>
              </a:xfrm>
              <a:custGeom>
                <a:rect b="b" l="l" r="r" t="t"/>
                <a:pathLst>
                  <a:path extrusionOk="0" h="9841" w="10074">
                    <a:moveTo>
                      <a:pt x="7278" y="194"/>
                    </a:moveTo>
                    <a:cubicBezTo>
                      <a:pt x="7732" y="194"/>
                      <a:pt x="8170" y="347"/>
                      <a:pt x="8526" y="625"/>
                    </a:cubicBezTo>
                    <a:cubicBezTo>
                      <a:pt x="9871" y="1708"/>
                      <a:pt x="9395" y="4530"/>
                      <a:pt x="7478" y="6899"/>
                    </a:cubicBezTo>
                    <a:cubicBezTo>
                      <a:pt x="6080" y="8627"/>
                      <a:pt x="4289" y="9646"/>
                      <a:pt x="2900" y="9646"/>
                    </a:cubicBezTo>
                    <a:cubicBezTo>
                      <a:pt x="2385" y="9646"/>
                      <a:pt x="1925" y="9506"/>
                      <a:pt x="1560" y="9209"/>
                    </a:cubicBezTo>
                    <a:cubicBezTo>
                      <a:pt x="203" y="8126"/>
                      <a:pt x="679" y="5304"/>
                      <a:pt x="2596" y="2935"/>
                    </a:cubicBezTo>
                    <a:cubicBezTo>
                      <a:pt x="4001" y="1208"/>
                      <a:pt x="5799" y="196"/>
                      <a:pt x="7192" y="196"/>
                    </a:cubicBezTo>
                    <a:lnTo>
                      <a:pt x="7180" y="196"/>
                    </a:lnTo>
                    <a:cubicBezTo>
                      <a:pt x="7213" y="195"/>
                      <a:pt x="7246" y="194"/>
                      <a:pt x="7278" y="194"/>
                    </a:cubicBezTo>
                    <a:close/>
                    <a:moveTo>
                      <a:pt x="7197" y="0"/>
                    </a:moveTo>
                    <a:cubicBezTo>
                      <a:pt x="5739" y="0"/>
                      <a:pt x="3881" y="1040"/>
                      <a:pt x="2442" y="2816"/>
                    </a:cubicBezTo>
                    <a:cubicBezTo>
                      <a:pt x="453" y="5268"/>
                      <a:pt x="1" y="8209"/>
                      <a:pt x="1430" y="9364"/>
                    </a:cubicBezTo>
                    <a:cubicBezTo>
                      <a:pt x="1821" y="9675"/>
                      <a:pt x="2312" y="9841"/>
                      <a:pt x="2818" y="9841"/>
                    </a:cubicBezTo>
                    <a:cubicBezTo>
                      <a:pt x="2835" y="9841"/>
                      <a:pt x="2853" y="9841"/>
                      <a:pt x="2870" y="9840"/>
                    </a:cubicBezTo>
                    <a:cubicBezTo>
                      <a:pt x="4323" y="9840"/>
                      <a:pt x="6180" y="8793"/>
                      <a:pt x="7621" y="7019"/>
                    </a:cubicBezTo>
                    <a:cubicBezTo>
                      <a:pt x="9609" y="4566"/>
                      <a:pt x="10073" y="1625"/>
                      <a:pt x="8645" y="470"/>
                    </a:cubicBezTo>
                    <a:cubicBezTo>
                      <a:pt x="8250" y="151"/>
                      <a:pt x="7753" y="0"/>
                      <a:pt x="7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3"/>
              <p:cNvSpPr/>
              <p:nvPr/>
            </p:nvSpPr>
            <p:spPr>
              <a:xfrm>
                <a:off x="2431250" y="1612750"/>
                <a:ext cx="59550" cy="54050"/>
              </a:xfrm>
              <a:custGeom>
                <a:rect b="b" l="l" r="r" t="t"/>
                <a:pathLst>
                  <a:path extrusionOk="0" h="2162" w="2382">
                    <a:moveTo>
                      <a:pt x="1186" y="0"/>
                    </a:moveTo>
                    <a:cubicBezTo>
                      <a:pt x="692" y="0"/>
                      <a:pt x="244" y="335"/>
                      <a:pt x="131" y="837"/>
                    </a:cubicBezTo>
                    <a:cubicBezTo>
                      <a:pt x="0" y="1420"/>
                      <a:pt x="369" y="2004"/>
                      <a:pt x="953" y="2135"/>
                    </a:cubicBezTo>
                    <a:cubicBezTo>
                      <a:pt x="1034" y="2153"/>
                      <a:pt x="1115" y="2162"/>
                      <a:pt x="1195" y="2162"/>
                    </a:cubicBezTo>
                    <a:cubicBezTo>
                      <a:pt x="1687" y="2162"/>
                      <a:pt x="2128" y="1827"/>
                      <a:pt x="2251" y="1325"/>
                    </a:cubicBezTo>
                    <a:cubicBezTo>
                      <a:pt x="2382" y="742"/>
                      <a:pt x="2012" y="158"/>
                      <a:pt x="1429" y="27"/>
                    </a:cubicBezTo>
                    <a:cubicBezTo>
                      <a:pt x="1348" y="9"/>
                      <a:pt x="1266" y="0"/>
                      <a:pt x="11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3"/>
              <p:cNvSpPr/>
              <p:nvPr/>
            </p:nvSpPr>
            <p:spPr>
              <a:xfrm>
                <a:off x="2379150" y="1495175"/>
                <a:ext cx="1061775" cy="982775"/>
              </a:xfrm>
              <a:custGeom>
                <a:rect b="b" l="l" r="r" t="t"/>
                <a:pathLst>
                  <a:path extrusionOk="0" h="39311" w="42471">
                    <a:moveTo>
                      <a:pt x="20363" y="8182"/>
                    </a:moveTo>
                    <a:cubicBezTo>
                      <a:pt x="24537" y="8182"/>
                      <a:pt x="28431" y="10462"/>
                      <a:pt x="30445" y="14196"/>
                    </a:cubicBezTo>
                    <a:cubicBezTo>
                      <a:pt x="32648" y="18268"/>
                      <a:pt x="32183" y="23268"/>
                      <a:pt x="29266" y="26876"/>
                    </a:cubicBezTo>
                    <a:cubicBezTo>
                      <a:pt x="27000" y="29663"/>
                      <a:pt x="23693" y="31108"/>
                      <a:pt x="20360" y="31108"/>
                    </a:cubicBezTo>
                    <a:cubicBezTo>
                      <a:pt x="17826" y="31108"/>
                      <a:pt x="15276" y="30272"/>
                      <a:pt x="13157" y="28555"/>
                    </a:cubicBezTo>
                    <a:cubicBezTo>
                      <a:pt x="9549" y="25626"/>
                      <a:pt x="8061" y="20828"/>
                      <a:pt x="9383" y="16387"/>
                    </a:cubicBezTo>
                    <a:cubicBezTo>
                      <a:pt x="10704" y="11934"/>
                      <a:pt x="14574" y="8731"/>
                      <a:pt x="19182" y="8243"/>
                    </a:cubicBezTo>
                    <a:cubicBezTo>
                      <a:pt x="19577" y="8202"/>
                      <a:pt x="19971" y="8182"/>
                      <a:pt x="20363" y="8182"/>
                    </a:cubicBezTo>
                    <a:close/>
                    <a:moveTo>
                      <a:pt x="20363" y="1"/>
                    </a:moveTo>
                    <a:cubicBezTo>
                      <a:pt x="17161" y="1"/>
                      <a:pt x="13943" y="782"/>
                      <a:pt x="11002" y="2373"/>
                    </a:cubicBezTo>
                    <a:cubicBezTo>
                      <a:pt x="4013" y="6159"/>
                      <a:pt x="1" y="13779"/>
                      <a:pt x="822" y="21685"/>
                    </a:cubicBezTo>
                    <a:cubicBezTo>
                      <a:pt x="1644" y="29591"/>
                      <a:pt x="7144" y="36222"/>
                      <a:pt x="14764" y="38496"/>
                    </a:cubicBezTo>
                    <a:cubicBezTo>
                      <a:pt x="16612" y="39045"/>
                      <a:pt x="18495" y="39311"/>
                      <a:pt x="20361" y="39311"/>
                    </a:cubicBezTo>
                    <a:cubicBezTo>
                      <a:pt x="26189" y="39311"/>
                      <a:pt x="31839" y="36716"/>
                      <a:pt x="35636" y="32043"/>
                    </a:cubicBezTo>
                    <a:cubicBezTo>
                      <a:pt x="42470" y="23614"/>
                      <a:pt x="41184" y="11231"/>
                      <a:pt x="32755" y="4397"/>
                    </a:cubicBezTo>
                    <a:cubicBezTo>
                      <a:pt x="29171" y="1490"/>
                      <a:pt x="24783" y="1"/>
                      <a:pt x="203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3"/>
              <p:cNvSpPr/>
              <p:nvPr/>
            </p:nvSpPr>
            <p:spPr>
              <a:xfrm>
                <a:off x="2999475" y="2041150"/>
                <a:ext cx="340825" cy="348275"/>
              </a:xfrm>
              <a:custGeom>
                <a:rect b="b" l="l" r="r" t="t"/>
                <a:pathLst>
                  <a:path extrusionOk="0" h="13931" w="13633">
                    <a:moveTo>
                      <a:pt x="6799" y="1"/>
                    </a:moveTo>
                    <a:cubicBezTo>
                      <a:pt x="6072" y="3751"/>
                      <a:pt x="3525" y="6894"/>
                      <a:pt x="0" y="8383"/>
                    </a:cubicBezTo>
                    <a:cubicBezTo>
                      <a:pt x="2072" y="10454"/>
                      <a:pt x="4370" y="12312"/>
                      <a:pt x="6823" y="13931"/>
                    </a:cubicBezTo>
                    <a:cubicBezTo>
                      <a:pt x="9835" y="11812"/>
                      <a:pt x="12192" y="8907"/>
                      <a:pt x="13633" y="5525"/>
                    </a:cubicBezTo>
                    <a:cubicBezTo>
                      <a:pt x="12609" y="4501"/>
                      <a:pt x="11526" y="3525"/>
                      <a:pt x="10394" y="2608"/>
                    </a:cubicBezTo>
                    <a:cubicBezTo>
                      <a:pt x="9240" y="1668"/>
                      <a:pt x="8049" y="798"/>
                      <a:pt x="67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3"/>
              <p:cNvSpPr/>
              <p:nvPr/>
            </p:nvSpPr>
            <p:spPr>
              <a:xfrm>
                <a:off x="2436300" y="1583950"/>
                <a:ext cx="341150" cy="348275"/>
              </a:xfrm>
              <a:custGeom>
                <a:rect b="b" l="l" r="r" t="t"/>
                <a:pathLst>
                  <a:path extrusionOk="0" h="13931" w="13646">
                    <a:moveTo>
                      <a:pt x="6811" y="1"/>
                    </a:moveTo>
                    <a:cubicBezTo>
                      <a:pt x="3799" y="2108"/>
                      <a:pt x="1441" y="5013"/>
                      <a:pt x="1" y="8395"/>
                    </a:cubicBezTo>
                    <a:cubicBezTo>
                      <a:pt x="1025" y="9419"/>
                      <a:pt x="2108" y="10395"/>
                      <a:pt x="3251" y="11312"/>
                    </a:cubicBezTo>
                    <a:cubicBezTo>
                      <a:pt x="4394" y="12252"/>
                      <a:pt x="5597" y="13121"/>
                      <a:pt x="6835" y="13931"/>
                    </a:cubicBezTo>
                    <a:cubicBezTo>
                      <a:pt x="7192" y="12086"/>
                      <a:pt x="8002" y="10347"/>
                      <a:pt x="9192" y="8883"/>
                    </a:cubicBezTo>
                    <a:cubicBezTo>
                      <a:pt x="10371" y="7418"/>
                      <a:pt x="11907" y="6275"/>
                      <a:pt x="13645" y="5549"/>
                    </a:cubicBezTo>
                    <a:cubicBezTo>
                      <a:pt x="11562" y="3465"/>
                      <a:pt x="9276" y="1608"/>
                      <a:pt x="6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3"/>
              <p:cNvSpPr/>
              <p:nvPr/>
            </p:nvSpPr>
            <p:spPr>
              <a:xfrm>
                <a:off x="2485725" y="2097400"/>
                <a:ext cx="348275" cy="341450"/>
              </a:xfrm>
              <a:custGeom>
                <a:rect b="b" l="l" r="r" t="t"/>
                <a:pathLst>
                  <a:path extrusionOk="0" h="13658" w="13931">
                    <a:moveTo>
                      <a:pt x="5548" y="1"/>
                    </a:moveTo>
                    <a:cubicBezTo>
                      <a:pt x="3465" y="2085"/>
                      <a:pt x="1607" y="4371"/>
                      <a:pt x="0" y="6835"/>
                    </a:cubicBezTo>
                    <a:cubicBezTo>
                      <a:pt x="2108" y="9836"/>
                      <a:pt x="5013" y="12193"/>
                      <a:pt x="8394" y="13645"/>
                    </a:cubicBezTo>
                    <a:lnTo>
                      <a:pt x="8394" y="13657"/>
                    </a:lnTo>
                    <a:cubicBezTo>
                      <a:pt x="9418" y="12622"/>
                      <a:pt x="10394" y="11526"/>
                      <a:pt x="11311" y="10395"/>
                    </a:cubicBezTo>
                    <a:cubicBezTo>
                      <a:pt x="12252" y="9240"/>
                      <a:pt x="13121" y="8050"/>
                      <a:pt x="13930" y="6811"/>
                    </a:cubicBezTo>
                    <a:cubicBezTo>
                      <a:pt x="10180" y="6085"/>
                      <a:pt x="7037" y="3525"/>
                      <a:pt x="5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3"/>
              <p:cNvSpPr/>
              <p:nvPr/>
            </p:nvSpPr>
            <p:spPr>
              <a:xfrm>
                <a:off x="2942625" y="1534550"/>
                <a:ext cx="348575" cy="340825"/>
              </a:xfrm>
              <a:custGeom>
                <a:rect b="b" l="l" r="r" t="t"/>
                <a:pathLst>
                  <a:path extrusionOk="0" h="13633" w="13943">
                    <a:moveTo>
                      <a:pt x="5537" y="0"/>
                    </a:moveTo>
                    <a:cubicBezTo>
                      <a:pt x="3465" y="2084"/>
                      <a:pt x="1608" y="4370"/>
                      <a:pt x="0" y="6834"/>
                    </a:cubicBezTo>
                    <a:cubicBezTo>
                      <a:pt x="3763" y="7561"/>
                      <a:pt x="6906" y="10109"/>
                      <a:pt x="8382" y="13633"/>
                    </a:cubicBezTo>
                    <a:cubicBezTo>
                      <a:pt x="10466" y="11561"/>
                      <a:pt x="12323" y="9263"/>
                      <a:pt x="13942" y="6811"/>
                    </a:cubicBezTo>
                    <a:cubicBezTo>
                      <a:pt x="11823" y="3798"/>
                      <a:pt x="8918" y="1441"/>
                      <a:pt x="55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3"/>
              <p:cNvSpPr/>
              <p:nvPr/>
            </p:nvSpPr>
            <p:spPr>
              <a:xfrm>
                <a:off x="2526800" y="1649725"/>
                <a:ext cx="722725" cy="673700"/>
              </a:xfrm>
              <a:custGeom>
                <a:rect b="b" l="l" r="r" t="t"/>
                <a:pathLst>
                  <a:path extrusionOk="0" h="26948" w="28909">
                    <a:moveTo>
                      <a:pt x="14457" y="2000"/>
                    </a:moveTo>
                    <a:cubicBezTo>
                      <a:pt x="18631" y="2000"/>
                      <a:pt x="22525" y="4280"/>
                      <a:pt x="24539" y="8014"/>
                    </a:cubicBezTo>
                    <a:cubicBezTo>
                      <a:pt x="26742" y="12086"/>
                      <a:pt x="26277" y="17086"/>
                      <a:pt x="23360" y="20694"/>
                    </a:cubicBezTo>
                    <a:cubicBezTo>
                      <a:pt x="21094" y="23481"/>
                      <a:pt x="17787" y="24926"/>
                      <a:pt x="14454" y="24926"/>
                    </a:cubicBezTo>
                    <a:cubicBezTo>
                      <a:pt x="11920" y="24926"/>
                      <a:pt x="9370" y="24090"/>
                      <a:pt x="7251" y="22373"/>
                    </a:cubicBezTo>
                    <a:cubicBezTo>
                      <a:pt x="3643" y="19444"/>
                      <a:pt x="2155" y="14646"/>
                      <a:pt x="3477" y="10205"/>
                    </a:cubicBezTo>
                    <a:cubicBezTo>
                      <a:pt x="4798" y="5752"/>
                      <a:pt x="8668" y="2549"/>
                      <a:pt x="13276" y="2061"/>
                    </a:cubicBezTo>
                    <a:cubicBezTo>
                      <a:pt x="13671" y="2020"/>
                      <a:pt x="14065" y="2000"/>
                      <a:pt x="14457" y="2000"/>
                    </a:cubicBezTo>
                    <a:close/>
                    <a:moveTo>
                      <a:pt x="14464" y="1"/>
                    </a:moveTo>
                    <a:cubicBezTo>
                      <a:pt x="14003" y="1"/>
                      <a:pt x="13539" y="24"/>
                      <a:pt x="13073" y="72"/>
                    </a:cubicBezTo>
                    <a:cubicBezTo>
                      <a:pt x="7644" y="644"/>
                      <a:pt x="3108" y="4406"/>
                      <a:pt x="1548" y="9633"/>
                    </a:cubicBezTo>
                    <a:cubicBezTo>
                      <a:pt x="0" y="14860"/>
                      <a:pt x="1738" y="20504"/>
                      <a:pt x="5977" y="23933"/>
                    </a:cubicBezTo>
                    <a:cubicBezTo>
                      <a:pt x="8474" y="25961"/>
                      <a:pt x="11475" y="26947"/>
                      <a:pt x="14458" y="26947"/>
                    </a:cubicBezTo>
                    <a:cubicBezTo>
                      <a:pt x="18374" y="26947"/>
                      <a:pt x="22257" y="25246"/>
                      <a:pt x="24920" y="21968"/>
                    </a:cubicBezTo>
                    <a:cubicBezTo>
                      <a:pt x="28361" y="17729"/>
                      <a:pt x="28909" y="11848"/>
                      <a:pt x="26313" y="7061"/>
                    </a:cubicBezTo>
                    <a:cubicBezTo>
                      <a:pt x="23940" y="2676"/>
                      <a:pt x="19370" y="1"/>
                      <a:pt x="14464"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61" name="Google Shape;3861;p43"/>
          <p:cNvGrpSpPr/>
          <p:nvPr/>
        </p:nvGrpSpPr>
        <p:grpSpPr>
          <a:xfrm rot="515115">
            <a:off x="226822" y="3359084"/>
            <a:ext cx="1069520" cy="1714198"/>
            <a:chOff x="6751506" y="1820416"/>
            <a:chExt cx="1479692" cy="2371611"/>
          </a:xfrm>
        </p:grpSpPr>
        <p:sp>
          <p:nvSpPr>
            <p:cNvPr id="3862" name="Google Shape;3862;p43"/>
            <p:cNvSpPr/>
            <p:nvPr/>
          </p:nvSpPr>
          <p:spPr>
            <a:xfrm rot="664768">
              <a:off x="6953442" y="1903228"/>
              <a:ext cx="1075819" cy="2205987"/>
            </a:xfrm>
            <a:custGeom>
              <a:rect b="b" l="l" r="r" t="t"/>
              <a:pathLst>
                <a:path extrusionOk="0" h="55688" w="27158">
                  <a:moveTo>
                    <a:pt x="13641" y="0"/>
                  </a:moveTo>
                  <a:cubicBezTo>
                    <a:pt x="6263" y="0"/>
                    <a:pt x="250" y="5957"/>
                    <a:pt x="197" y="13347"/>
                  </a:cubicBezTo>
                  <a:lnTo>
                    <a:pt x="72" y="30583"/>
                  </a:lnTo>
                  <a:lnTo>
                    <a:pt x="36" y="34223"/>
                  </a:lnTo>
                  <a:lnTo>
                    <a:pt x="19" y="36507"/>
                  </a:lnTo>
                  <a:cubicBezTo>
                    <a:pt x="1" y="38773"/>
                    <a:pt x="1821" y="40610"/>
                    <a:pt x="4087" y="40628"/>
                  </a:cubicBezTo>
                  <a:lnTo>
                    <a:pt x="11135" y="40682"/>
                  </a:lnTo>
                  <a:lnTo>
                    <a:pt x="11117" y="42805"/>
                  </a:lnTo>
                  <a:lnTo>
                    <a:pt x="11045" y="53386"/>
                  </a:lnTo>
                  <a:cubicBezTo>
                    <a:pt x="11045" y="54653"/>
                    <a:pt x="12062" y="55687"/>
                    <a:pt x="13329" y="55687"/>
                  </a:cubicBezTo>
                  <a:cubicBezTo>
                    <a:pt x="13340" y="55688"/>
                    <a:pt x="13351" y="55688"/>
                    <a:pt x="13362" y="55688"/>
                  </a:cubicBezTo>
                  <a:cubicBezTo>
                    <a:pt x="14614" y="55688"/>
                    <a:pt x="15631" y="54677"/>
                    <a:pt x="15649" y="53421"/>
                  </a:cubicBezTo>
                  <a:lnTo>
                    <a:pt x="15738" y="40717"/>
                  </a:lnTo>
                  <a:lnTo>
                    <a:pt x="13436" y="40700"/>
                  </a:lnTo>
                  <a:lnTo>
                    <a:pt x="22804" y="40771"/>
                  </a:lnTo>
                  <a:cubicBezTo>
                    <a:pt x="22815" y="40771"/>
                    <a:pt x="22826" y="40771"/>
                    <a:pt x="22837" y="40771"/>
                  </a:cubicBezTo>
                  <a:cubicBezTo>
                    <a:pt x="25088" y="40771"/>
                    <a:pt x="26908" y="38958"/>
                    <a:pt x="26925" y="36721"/>
                  </a:cubicBezTo>
                  <a:lnTo>
                    <a:pt x="26943" y="34419"/>
                  </a:lnTo>
                  <a:lnTo>
                    <a:pt x="26979" y="30779"/>
                  </a:lnTo>
                  <a:lnTo>
                    <a:pt x="27086" y="16202"/>
                  </a:lnTo>
                  <a:lnTo>
                    <a:pt x="27104" y="13543"/>
                  </a:lnTo>
                  <a:cubicBezTo>
                    <a:pt x="27157" y="6121"/>
                    <a:pt x="21180" y="54"/>
                    <a:pt x="13740" y="1"/>
                  </a:cubicBezTo>
                  <a:cubicBezTo>
                    <a:pt x="13707" y="0"/>
                    <a:pt x="13674" y="0"/>
                    <a:pt x="13641"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3"/>
            <p:cNvSpPr/>
            <p:nvPr/>
          </p:nvSpPr>
          <p:spPr>
            <a:xfrm rot="664768">
              <a:off x="7240109" y="3495169"/>
              <a:ext cx="185905" cy="594477"/>
            </a:xfrm>
            <a:custGeom>
              <a:rect b="b" l="l" r="r" t="t"/>
              <a:pathLst>
                <a:path extrusionOk="0" h="15007" w="4693">
                  <a:moveTo>
                    <a:pt x="90" y="1"/>
                  </a:moveTo>
                  <a:lnTo>
                    <a:pt x="0" y="12687"/>
                  </a:lnTo>
                  <a:cubicBezTo>
                    <a:pt x="0" y="13954"/>
                    <a:pt x="1017" y="14989"/>
                    <a:pt x="2284" y="15006"/>
                  </a:cubicBezTo>
                  <a:cubicBezTo>
                    <a:pt x="3551" y="15006"/>
                    <a:pt x="4586" y="13989"/>
                    <a:pt x="4604" y="12723"/>
                  </a:cubicBezTo>
                  <a:lnTo>
                    <a:pt x="4693" y="36"/>
                  </a:lnTo>
                  <a:lnTo>
                    <a:pt x="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3"/>
            <p:cNvSpPr/>
            <p:nvPr/>
          </p:nvSpPr>
          <p:spPr>
            <a:xfrm rot="664768">
              <a:off x="7291794" y="3500182"/>
              <a:ext cx="183093" cy="85565"/>
            </a:xfrm>
            <a:custGeom>
              <a:rect b="b" l="l" r="r" t="t"/>
              <a:pathLst>
                <a:path extrusionOk="0" h="2160" w="4622">
                  <a:moveTo>
                    <a:pt x="19" y="1"/>
                  </a:moveTo>
                  <a:lnTo>
                    <a:pt x="1" y="2124"/>
                  </a:lnTo>
                  <a:lnTo>
                    <a:pt x="4604" y="2160"/>
                  </a:lnTo>
                  <a:lnTo>
                    <a:pt x="4622" y="36"/>
                  </a:lnTo>
                  <a:lnTo>
                    <a:pt x="19" y="1"/>
                  </a:ln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3"/>
            <p:cNvSpPr/>
            <p:nvPr/>
          </p:nvSpPr>
          <p:spPr>
            <a:xfrm rot="664768">
              <a:off x="7267122" y="3614087"/>
              <a:ext cx="43852" cy="405442"/>
            </a:xfrm>
            <a:custGeom>
              <a:rect b="b" l="l" r="r" t="t"/>
              <a:pathLst>
                <a:path extrusionOk="0" h="10235" w="1107">
                  <a:moveTo>
                    <a:pt x="434" y="0"/>
                  </a:moveTo>
                  <a:cubicBezTo>
                    <a:pt x="248" y="0"/>
                    <a:pt x="71" y="145"/>
                    <a:pt x="71" y="365"/>
                  </a:cubicBezTo>
                  <a:lnTo>
                    <a:pt x="0" y="9108"/>
                  </a:lnTo>
                  <a:cubicBezTo>
                    <a:pt x="0" y="9483"/>
                    <a:pt x="143" y="9858"/>
                    <a:pt x="410" y="10125"/>
                  </a:cubicBezTo>
                  <a:cubicBezTo>
                    <a:pt x="480" y="10200"/>
                    <a:pt x="570" y="10234"/>
                    <a:pt x="660" y="10234"/>
                  </a:cubicBezTo>
                  <a:cubicBezTo>
                    <a:pt x="848" y="10234"/>
                    <a:pt x="1035" y="10087"/>
                    <a:pt x="1035" y="9858"/>
                  </a:cubicBezTo>
                  <a:lnTo>
                    <a:pt x="1106" y="1097"/>
                  </a:lnTo>
                  <a:cubicBezTo>
                    <a:pt x="1106" y="722"/>
                    <a:pt x="946" y="365"/>
                    <a:pt x="678" y="98"/>
                  </a:cubicBezTo>
                  <a:cubicBezTo>
                    <a:pt x="605" y="30"/>
                    <a:pt x="518" y="0"/>
                    <a:pt x="434"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3"/>
            <p:cNvSpPr/>
            <p:nvPr/>
          </p:nvSpPr>
          <p:spPr>
            <a:xfrm rot="664768">
              <a:off x="6880038" y="3250934"/>
              <a:ext cx="1067342" cy="259467"/>
            </a:xfrm>
            <a:custGeom>
              <a:rect b="b" l="l" r="r" t="t"/>
              <a:pathLst>
                <a:path extrusionOk="0" h="6550" w="26944">
                  <a:moveTo>
                    <a:pt x="36" y="1"/>
                  </a:moveTo>
                  <a:lnTo>
                    <a:pt x="19" y="2285"/>
                  </a:lnTo>
                  <a:cubicBezTo>
                    <a:pt x="1" y="4551"/>
                    <a:pt x="1821" y="6388"/>
                    <a:pt x="4087" y="6406"/>
                  </a:cubicBezTo>
                  <a:lnTo>
                    <a:pt x="22804" y="6549"/>
                  </a:lnTo>
                  <a:cubicBezTo>
                    <a:pt x="22815" y="6549"/>
                    <a:pt x="22826" y="6549"/>
                    <a:pt x="22836" y="6549"/>
                  </a:cubicBezTo>
                  <a:cubicBezTo>
                    <a:pt x="25070" y="6549"/>
                    <a:pt x="26908" y="4736"/>
                    <a:pt x="26925" y="2481"/>
                  </a:cubicBezTo>
                  <a:lnTo>
                    <a:pt x="26943" y="19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3"/>
            <p:cNvSpPr/>
            <p:nvPr/>
          </p:nvSpPr>
          <p:spPr>
            <a:xfrm rot="664768">
              <a:off x="7051081" y="1912629"/>
              <a:ext cx="1072254" cy="1219298"/>
            </a:xfrm>
            <a:custGeom>
              <a:rect b="b" l="l" r="r" t="t"/>
              <a:pathLst>
                <a:path extrusionOk="0" h="30780" w="27068">
                  <a:moveTo>
                    <a:pt x="13569" y="0"/>
                  </a:moveTo>
                  <a:cubicBezTo>
                    <a:pt x="6191" y="0"/>
                    <a:pt x="178" y="5957"/>
                    <a:pt x="125" y="13347"/>
                  </a:cubicBezTo>
                  <a:lnTo>
                    <a:pt x="0" y="30583"/>
                  </a:lnTo>
                  <a:lnTo>
                    <a:pt x="26889" y="30779"/>
                  </a:lnTo>
                  <a:lnTo>
                    <a:pt x="26996" y="16202"/>
                  </a:lnTo>
                  <a:lnTo>
                    <a:pt x="27014" y="13543"/>
                  </a:lnTo>
                  <a:cubicBezTo>
                    <a:pt x="27067" y="6121"/>
                    <a:pt x="21090" y="54"/>
                    <a:pt x="13668" y="1"/>
                  </a:cubicBezTo>
                  <a:cubicBezTo>
                    <a:pt x="13635" y="0"/>
                    <a:pt x="13602" y="0"/>
                    <a:pt x="135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3"/>
            <p:cNvSpPr/>
            <p:nvPr/>
          </p:nvSpPr>
          <p:spPr>
            <a:xfrm rot="664768">
              <a:off x="6918296" y="3110810"/>
              <a:ext cx="1066589" cy="152709"/>
            </a:xfrm>
            <a:custGeom>
              <a:rect b="b" l="l" r="r" t="t"/>
              <a:pathLst>
                <a:path extrusionOk="0" h="3855" w="26925">
                  <a:moveTo>
                    <a:pt x="18" y="0"/>
                  </a:moveTo>
                  <a:lnTo>
                    <a:pt x="0" y="3658"/>
                  </a:lnTo>
                  <a:lnTo>
                    <a:pt x="26889" y="3854"/>
                  </a:lnTo>
                  <a:lnTo>
                    <a:pt x="26925" y="214"/>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3"/>
            <p:cNvSpPr/>
            <p:nvPr/>
          </p:nvSpPr>
          <p:spPr>
            <a:xfrm rot="664768">
              <a:off x="7692886" y="2063048"/>
              <a:ext cx="181548" cy="111512"/>
            </a:xfrm>
            <a:custGeom>
              <a:rect b="b" l="l" r="r" t="t"/>
              <a:pathLst>
                <a:path extrusionOk="0" h="2815" w="4583">
                  <a:moveTo>
                    <a:pt x="1592" y="0"/>
                  </a:moveTo>
                  <a:cubicBezTo>
                    <a:pt x="696" y="0"/>
                    <a:pt x="0" y="377"/>
                    <a:pt x="533" y="1606"/>
                  </a:cubicBezTo>
                  <a:cubicBezTo>
                    <a:pt x="765" y="2087"/>
                    <a:pt x="1175" y="2462"/>
                    <a:pt x="1675" y="2641"/>
                  </a:cubicBezTo>
                  <a:cubicBezTo>
                    <a:pt x="2028" y="2754"/>
                    <a:pt x="2400" y="2814"/>
                    <a:pt x="2777" y="2814"/>
                  </a:cubicBezTo>
                  <a:cubicBezTo>
                    <a:pt x="2932" y="2814"/>
                    <a:pt x="3089" y="2804"/>
                    <a:pt x="3245" y="2783"/>
                  </a:cubicBezTo>
                  <a:cubicBezTo>
                    <a:pt x="3744" y="2730"/>
                    <a:pt x="4280" y="2516"/>
                    <a:pt x="4476" y="2052"/>
                  </a:cubicBezTo>
                  <a:cubicBezTo>
                    <a:pt x="4583" y="1713"/>
                    <a:pt x="4529" y="1356"/>
                    <a:pt x="4297" y="1070"/>
                  </a:cubicBezTo>
                  <a:cubicBezTo>
                    <a:pt x="4083" y="785"/>
                    <a:pt x="3798" y="571"/>
                    <a:pt x="3495" y="428"/>
                  </a:cubicBezTo>
                  <a:cubicBezTo>
                    <a:pt x="3031" y="208"/>
                    <a:pt x="2256" y="0"/>
                    <a:pt x="1592"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3"/>
            <p:cNvSpPr/>
            <p:nvPr/>
          </p:nvSpPr>
          <p:spPr>
            <a:xfrm rot="664768">
              <a:off x="7674481" y="2888463"/>
              <a:ext cx="72809" cy="100856"/>
            </a:xfrm>
            <a:custGeom>
              <a:rect b="b" l="l" r="r" t="t"/>
              <a:pathLst>
                <a:path extrusionOk="0" h="2546" w="1838">
                  <a:moveTo>
                    <a:pt x="917" y="0"/>
                  </a:moveTo>
                  <a:cubicBezTo>
                    <a:pt x="422" y="0"/>
                    <a:pt x="0" y="1164"/>
                    <a:pt x="0" y="1660"/>
                  </a:cubicBezTo>
                  <a:cubicBezTo>
                    <a:pt x="27" y="2251"/>
                    <a:pt x="472" y="2545"/>
                    <a:pt x="917" y="2545"/>
                  </a:cubicBezTo>
                  <a:cubicBezTo>
                    <a:pt x="1359" y="2545"/>
                    <a:pt x="1802" y="2255"/>
                    <a:pt x="1838" y="1678"/>
                  </a:cubicBezTo>
                  <a:cubicBezTo>
                    <a:pt x="1838" y="1178"/>
                    <a:pt x="1427" y="0"/>
                    <a:pt x="928" y="0"/>
                  </a:cubicBezTo>
                  <a:cubicBezTo>
                    <a:pt x="924" y="0"/>
                    <a:pt x="920" y="0"/>
                    <a:pt x="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3"/>
            <p:cNvSpPr/>
            <p:nvPr/>
          </p:nvSpPr>
          <p:spPr>
            <a:xfrm rot="664768">
              <a:off x="7543828" y="2646809"/>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28"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3"/>
            <p:cNvSpPr/>
            <p:nvPr/>
          </p:nvSpPr>
          <p:spPr>
            <a:xfrm rot="664768">
              <a:off x="7884434" y="2716386"/>
              <a:ext cx="72849" cy="102717"/>
            </a:xfrm>
            <a:custGeom>
              <a:rect b="b" l="l" r="r" t="t"/>
              <a:pathLst>
                <a:path extrusionOk="0" h="2593" w="1839">
                  <a:moveTo>
                    <a:pt x="917" y="1"/>
                  </a:moveTo>
                  <a:cubicBezTo>
                    <a:pt x="422" y="1"/>
                    <a:pt x="0" y="1164"/>
                    <a:pt x="0" y="1660"/>
                  </a:cubicBezTo>
                  <a:cubicBezTo>
                    <a:pt x="0" y="2280"/>
                    <a:pt x="462" y="2593"/>
                    <a:pt x="923" y="2593"/>
                  </a:cubicBezTo>
                  <a:cubicBezTo>
                    <a:pt x="1377" y="2593"/>
                    <a:pt x="1829" y="2289"/>
                    <a:pt x="1838" y="1678"/>
                  </a:cubicBezTo>
                  <a:cubicBezTo>
                    <a:pt x="1838" y="1179"/>
                    <a:pt x="1446" y="1"/>
                    <a:pt x="928" y="1"/>
                  </a:cubicBezTo>
                  <a:cubicBezTo>
                    <a:pt x="925" y="1"/>
                    <a:pt x="921" y="1"/>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3"/>
            <p:cNvSpPr/>
            <p:nvPr/>
          </p:nvSpPr>
          <p:spPr>
            <a:xfrm rot="664768">
              <a:off x="7413581" y="2451324"/>
              <a:ext cx="72849" cy="101291"/>
            </a:xfrm>
            <a:custGeom>
              <a:rect b="b" l="l" r="r" t="t"/>
              <a:pathLst>
                <a:path extrusionOk="0" h="2557" w="1839">
                  <a:moveTo>
                    <a:pt x="929" y="1"/>
                  </a:moveTo>
                  <a:cubicBezTo>
                    <a:pt x="429" y="1"/>
                    <a:pt x="1" y="1160"/>
                    <a:pt x="1" y="1678"/>
                  </a:cubicBezTo>
                  <a:cubicBezTo>
                    <a:pt x="28" y="2262"/>
                    <a:pt x="476" y="2557"/>
                    <a:pt x="923" y="2557"/>
                  </a:cubicBezTo>
                  <a:cubicBezTo>
                    <a:pt x="1364" y="2557"/>
                    <a:pt x="1803" y="2271"/>
                    <a:pt x="1839" y="1696"/>
                  </a:cubicBezTo>
                  <a:cubicBezTo>
                    <a:pt x="1839" y="1178"/>
                    <a:pt x="1446" y="1"/>
                    <a:pt x="9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3"/>
            <p:cNvSpPr/>
            <p:nvPr/>
          </p:nvSpPr>
          <p:spPr>
            <a:xfrm rot="664768">
              <a:off x="7717394" y="2443865"/>
              <a:ext cx="72849" cy="102797"/>
            </a:xfrm>
            <a:custGeom>
              <a:rect b="b" l="l" r="r" t="t"/>
              <a:pathLst>
                <a:path extrusionOk="0" h="2595" w="1839">
                  <a:moveTo>
                    <a:pt x="928" y="0"/>
                  </a:moveTo>
                  <a:cubicBezTo>
                    <a:pt x="429" y="0"/>
                    <a:pt x="1" y="1160"/>
                    <a:pt x="1" y="1678"/>
                  </a:cubicBezTo>
                  <a:cubicBezTo>
                    <a:pt x="1" y="2286"/>
                    <a:pt x="459" y="2594"/>
                    <a:pt x="918" y="2594"/>
                  </a:cubicBezTo>
                  <a:cubicBezTo>
                    <a:pt x="1373" y="2594"/>
                    <a:pt x="1830" y="2291"/>
                    <a:pt x="1838" y="1678"/>
                  </a:cubicBezTo>
                  <a:cubicBezTo>
                    <a:pt x="1838" y="1178"/>
                    <a:pt x="1446" y="0"/>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3"/>
            <p:cNvSpPr/>
            <p:nvPr/>
          </p:nvSpPr>
          <p:spPr>
            <a:xfrm rot="664768">
              <a:off x="7892521" y="2265830"/>
              <a:ext cx="74275" cy="104658"/>
            </a:xfrm>
            <a:custGeom>
              <a:rect b="b" l="l" r="r" t="t"/>
              <a:pathLst>
                <a:path extrusionOk="0" h="2642" w="1875">
                  <a:moveTo>
                    <a:pt x="935" y="1"/>
                  </a:moveTo>
                  <a:cubicBezTo>
                    <a:pt x="441" y="1"/>
                    <a:pt x="19" y="1164"/>
                    <a:pt x="19" y="1660"/>
                  </a:cubicBezTo>
                  <a:cubicBezTo>
                    <a:pt x="1" y="2195"/>
                    <a:pt x="411" y="2641"/>
                    <a:pt x="929" y="2641"/>
                  </a:cubicBezTo>
                  <a:cubicBezTo>
                    <a:pt x="1464" y="2641"/>
                    <a:pt x="1874" y="2213"/>
                    <a:pt x="1857" y="1678"/>
                  </a:cubicBezTo>
                  <a:cubicBezTo>
                    <a:pt x="1857" y="1178"/>
                    <a:pt x="1464" y="1"/>
                    <a:pt x="947" y="1"/>
                  </a:cubicBezTo>
                  <a:cubicBezTo>
                    <a:pt x="943" y="1"/>
                    <a:pt x="939" y="1"/>
                    <a:pt x="9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3"/>
            <p:cNvSpPr/>
            <p:nvPr/>
          </p:nvSpPr>
          <p:spPr>
            <a:xfrm rot="664768">
              <a:off x="7326047" y="2844785"/>
              <a:ext cx="43892" cy="102519"/>
            </a:xfrm>
            <a:custGeom>
              <a:rect b="b" l="l" r="r" t="t"/>
              <a:pathLst>
                <a:path extrusionOk="0" h="2588" w="1108">
                  <a:moveTo>
                    <a:pt x="197" y="0"/>
                  </a:moveTo>
                  <a:cubicBezTo>
                    <a:pt x="144" y="0"/>
                    <a:pt x="72" y="0"/>
                    <a:pt x="37" y="36"/>
                  </a:cubicBezTo>
                  <a:lnTo>
                    <a:pt x="1" y="2570"/>
                  </a:lnTo>
                  <a:cubicBezTo>
                    <a:pt x="72" y="2588"/>
                    <a:pt x="126" y="2588"/>
                    <a:pt x="179" y="2588"/>
                  </a:cubicBezTo>
                  <a:cubicBezTo>
                    <a:pt x="679" y="2588"/>
                    <a:pt x="1089" y="2195"/>
                    <a:pt x="1089" y="1678"/>
                  </a:cubicBezTo>
                  <a:cubicBezTo>
                    <a:pt x="1107" y="1178"/>
                    <a:pt x="697" y="0"/>
                    <a:pt x="1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3"/>
            <p:cNvSpPr/>
            <p:nvPr/>
          </p:nvSpPr>
          <p:spPr>
            <a:xfrm rot="664768">
              <a:off x="7296980" y="2839277"/>
              <a:ext cx="31136" cy="100380"/>
            </a:xfrm>
            <a:custGeom>
              <a:rect b="b" l="l" r="r" t="t"/>
              <a:pathLst>
                <a:path extrusionOk="0" h="2534" w="786">
                  <a:moveTo>
                    <a:pt x="786" y="0"/>
                  </a:moveTo>
                  <a:lnTo>
                    <a:pt x="786" y="0"/>
                  </a:lnTo>
                  <a:cubicBezTo>
                    <a:pt x="357" y="214"/>
                    <a:pt x="18" y="1178"/>
                    <a:pt x="18" y="1624"/>
                  </a:cubicBezTo>
                  <a:cubicBezTo>
                    <a:pt x="1" y="2070"/>
                    <a:pt x="322" y="2462"/>
                    <a:pt x="768" y="2534"/>
                  </a:cubicBez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3"/>
            <p:cNvSpPr/>
            <p:nvPr/>
          </p:nvSpPr>
          <p:spPr>
            <a:xfrm rot="664768">
              <a:off x="7126482" y="2642290"/>
              <a:ext cx="37474" cy="103232"/>
            </a:xfrm>
            <a:custGeom>
              <a:rect b="b" l="l" r="r" t="t"/>
              <a:pathLst>
                <a:path extrusionOk="0" h="2606" w="946">
                  <a:moveTo>
                    <a:pt x="946" y="1"/>
                  </a:moveTo>
                  <a:cubicBezTo>
                    <a:pt x="428" y="1"/>
                    <a:pt x="18" y="1161"/>
                    <a:pt x="18" y="1678"/>
                  </a:cubicBezTo>
                  <a:cubicBezTo>
                    <a:pt x="0" y="2178"/>
                    <a:pt x="411" y="2588"/>
                    <a:pt x="928" y="2606"/>
                  </a:cubicBezTo>
                  <a:lnTo>
                    <a:pt x="9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3"/>
            <p:cNvSpPr/>
            <p:nvPr/>
          </p:nvSpPr>
          <p:spPr>
            <a:xfrm rot="664768">
              <a:off x="7162533" y="2649214"/>
              <a:ext cx="36088" cy="103232"/>
            </a:xfrm>
            <a:custGeom>
              <a:rect b="b" l="l" r="r" t="t"/>
              <a:pathLst>
                <a:path extrusionOk="0" h="2606" w="911">
                  <a:moveTo>
                    <a:pt x="19" y="1"/>
                  </a:moveTo>
                  <a:lnTo>
                    <a:pt x="1" y="2606"/>
                  </a:lnTo>
                  <a:cubicBezTo>
                    <a:pt x="501" y="2606"/>
                    <a:pt x="911" y="2196"/>
                    <a:pt x="911" y="1678"/>
                  </a:cubicBezTo>
                  <a:cubicBezTo>
                    <a:pt x="911" y="1179"/>
                    <a:pt x="518"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3"/>
            <p:cNvSpPr/>
            <p:nvPr/>
          </p:nvSpPr>
          <p:spPr>
            <a:xfrm rot="664768">
              <a:off x="7256221" y="2338720"/>
              <a:ext cx="70710" cy="79900"/>
            </a:xfrm>
            <a:custGeom>
              <a:rect b="b" l="l" r="r" t="t"/>
              <a:pathLst>
                <a:path extrusionOk="0" h="2017" w="1785">
                  <a:moveTo>
                    <a:pt x="928" y="0"/>
                  </a:moveTo>
                  <a:cubicBezTo>
                    <a:pt x="429" y="0"/>
                    <a:pt x="0" y="1160"/>
                    <a:pt x="0" y="1678"/>
                  </a:cubicBezTo>
                  <a:cubicBezTo>
                    <a:pt x="0" y="1785"/>
                    <a:pt x="18" y="1910"/>
                    <a:pt x="72" y="2017"/>
                  </a:cubicBezTo>
                  <a:cubicBezTo>
                    <a:pt x="518" y="1571"/>
                    <a:pt x="1142" y="1303"/>
                    <a:pt x="1785" y="1303"/>
                  </a:cubicBezTo>
                  <a:cubicBezTo>
                    <a:pt x="1660" y="750"/>
                    <a:pt x="1339" y="18"/>
                    <a:pt x="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3"/>
            <p:cNvSpPr/>
            <p:nvPr/>
          </p:nvSpPr>
          <p:spPr>
            <a:xfrm rot="664768">
              <a:off x="7251851" y="2390120"/>
              <a:ext cx="70036" cy="50943"/>
            </a:xfrm>
            <a:custGeom>
              <a:rect b="b" l="l" r="r" t="t"/>
              <a:pathLst>
                <a:path extrusionOk="0" h="1286" w="1768">
                  <a:moveTo>
                    <a:pt x="1714" y="0"/>
                  </a:moveTo>
                  <a:cubicBezTo>
                    <a:pt x="1071" y="0"/>
                    <a:pt x="447" y="268"/>
                    <a:pt x="1" y="714"/>
                  </a:cubicBezTo>
                  <a:cubicBezTo>
                    <a:pt x="126" y="1053"/>
                    <a:pt x="465" y="1285"/>
                    <a:pt x="839" y="1285"/>
                  </a:cubicBezTo>
                  <a:cubicBezTo>
                    <a:pt x="850" y="1285"/>
                    <a:pt x="860" y="1285"/>
                    <a:pt x="871" y="1285"/>
                  </a:cubicBezTo>
                  <a:cubicBezTo>
                    <a:pt x="1356" y="1285"/>
                    <a:pt x="1750" y="881"/>
                    <a:pt x="1767" y="375"/>
                  </a:cubicBezTo>
                  <a:cubicBezTo>
                    <a:pt x="1767" y="250"/>
                    <a:pt x="1749" y="125"/>
                    <a:pt x="17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3"/>
            <p:cNvSpPr/>
            <p:nvPr/>
          </p:nvSpPr>
          <p:spPr>
            <a:xfrm rot="664768">
              <a:off x="7593020" y="2169391"/>
              <a:ext cx="49517" cy="95468"/>
            </a:xfrm>
            <a:custGeom>
              <a:rect b="b" l="l" r="r" t="t"/>
              <a:pathLst>
                <a:path extrusionOk="0" h="2410" w="1250">
                  <a:moveTo>
                    <a:pt x="697" y="0"/>
                  </a:moveTo>
                  <a:cubicBezTo>
                    <a:pt x="679" y="179"/>
                    <a:pt x="661" y="375"/>
                    <a:pt x="607" y="554"/>
                  </a:cubicBezTo>
                  <a:cubicBezTo>
                    <a:pt x="500" y="1178"/>
                    <a:pt x="286" y="1767"/>
                    <a:pt x="1" y="2338"/>
                  </a:cubicBezTo>
                  <a:cubicBezTo>
                    <a:pt x="108" y="2374"/>
                    <a:pt x="215" y="2409"/>
                    <a:pt x="322" y="2409"/>
                  </a:cubicBezTo>
                  <a:cubicBezTo>
                    <a:pt x="839" y="2409"/>
                    <a:pt x="1250" y="1999"/>
                    <a:pt x="1250" y="1499"/>
                  </a:cubicBezTo>
                  <a:cubicBezTo>
                    <a:pt x="1232" y="946"/>
                    <a:pt x="1036" y="429"/>
                    <a:pt x="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3"/>
            <p:cNvSpPr/>
            <p:nvPr/>
          </p:nvSpPr>
          <p:spPr>
            <a:xfrm rot="664768">
              <a:off x="7571129" y="2157379"/>
              <a:ext cx="50943" cy="100380"/>
            </a:xfrm>
            <a:custGeom>
              <a:rect b="b" l="l" r="r" t="t"/>
              <a:pathLst>
                <a:path extrusionOk="0" h="2534" w="1286">
                  <a:moveTo>
                    <a:pt x="929" y="0"/>
                  </a:moveTo>
                  <a:cubicBezTo>
                    <a:pt x="429" y="0"/>
                    <a:pt x="19" y="1160"/>
                    <a:pt x="1" y="1677"/>
                  </a:cubicBezTo>
                  <a:cubicBezTo>
                    <a:pt x="1" y="2052"/>
                    <a:pt x="233" y="2391"/>
                    <a:pt x="590" y="2534"/>
                  </a:cubicBezTo>
                  <a:cubicBezTo>
                    <a:pt x="875" y="1963"/>
                    <a:pt x="1089" y="1356"/>
                    <a:pt x="1196" y="750"/>
                  </a:cubicBezTo>
                  <a:cubicBezTo>
                    <a:pt x="1250" y="571"/>
                    <a:pt x="1268" y="375"/>
                    <a:pt x="1286" y="196"/>
                  </a:cubicBezTo>
                  <a:cubicBezTo>
                    <a:pt x="1196" y="72"/>
                    <a:pt x="1071" y="0"/>
                    <a:pt x="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3"/>
            <p:cNvSpPr/>
            <p:nvPr/>
          </p:nvSpPr>
          <p:spPr>
            <a:xfrm rot="664768">
              <a:off x="7257510" y="2003552"/>
              <a:ext cx="373237" cy="324869"/>
            </a:xfrm>
            <a:custGeom>
              <a:rect b="b" l="l" r="r" t="t"/>
              <a:pathLst>
                <a:path extrusionOk="0" h="8201" w="9422">
                  <a:moveTo>
                    <a:pt x="7457" y="0"/>
                  </a:moveTo>
                  <a:cubicBezTo>
                    <a:pt x="7264" y="0"/>
                    <a:pt x="7067" y="29"/>
                    <a:pt x="6870" y="91"/>
                  </a:cubicBezTo>
                  <a:cubicBezTo>
                    <a:pt x="4283" y="947"/>
                    <a:pt x="2106" y="2696"/>
                    <a:pt x="715" y="5033"/>
                  </a:cubicBezTo>
                  <a:cubicBezTo>
                    <a:pt x="1" y="6229"/>
                    <a:pt x="697" y="7763"/>
                    <a:pt x="2071" y="7977"/>
                  </a:cubicBezTo>
                  <a:cubicBezTo>
                    <a:pt x="2606" y="8067"/>
                    <a:pt x="3123" y="8138"/>
                    <a:pt x="3605" y="8174"/>
                  </a:cubicBezTo>
                  <a:cubicBezTo>
                    <a:pt x="3813" y="8192"/>
                    <a:pt x="4023" y="8201"/>
                    <a:pt x="4232" y="8201"/>
                  </a:cubicBezTo>
                  <a:cubicBezTo>
                    <a:pt x="5280" y="8201"/>
                    <a:pt x="6326" y="7966"/>
                    <a:pt x="7174" y="7371"/>
                  </a:cubicBezTo>
                  <a:cubicBezTo>
                    <a:pt x="8315" y="6586"/>
                    <a:pt x="8994" y="5247"/>
                    <a:pt x="9261" y="3874"/>
                  </a:cubicBezTo>
                  <a:cubicBezTo>
                    <a:pt x="9368" y="3231"/>
                    <a:pt x="9422" y="2589"/>
                    <a:pt x="9404" y="1929"/>
                  </a:cubicBezTo>
                  <a:cubicBezTo>
                    <a:pt x="9389" y="831"/>
                    <a:pt x="8487" y="0"/>
                    <a:pt x="7457"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3"/>
            <p:cNvSpPr/>
            <p:nvPr/>
          </p:nvSpPr>
          <p:spPr>
            <a:xfrm rot="664768">
              <a:off x="7156258" y="2393259"/>
              <a:ext cx="203613" cy="673625"/>
            </a:xfrm>
            <a:custGeom>
              <a:rect b="b" l="l" r="r" t="t"/>
              <a:pathLst>
                <a:path extrusionOk="0" h="17005" w="5140">
                  <a:moveTo>
                    <a:pt x="2590" y="0"/>
                  </a:moveTo>
                  <a:cubicBezTo>
                    <a:pt x="1249" y="0"/>
                    <a:pt x="143" y="1082"/>
                    <a:pt x="90" y="2427"/>
                  </a:cubicBezTo>
                  <a:lnTo>
                    <a:pt x="18" y="12133"/>
                  </a:lnTo>
                  <a:lnTo>
                    <a:pt x="0" y="16969"/>
                  </a:lnTo>
                  <a:lnTo>
                    <a:pt x="5032" y="17004"/>
                  </a:lnTo>
                  <a:lnTo>
                    <a:pt x="5086" y="9939"/>
                  </a:lnTo>
                  <a:lnTo>
                    <a:pt x="5139" y="3640"/>
                  </a:lnTo>
                  <a:lnTo>
                    <a:pt x="5139" y="2463"/>
                  </a:lnTo>
                  <a:cubicBezTo>
                    <a:pt x="5103" y="1107"/>
                    <a:pt x="3997" y="0"/>
                    <a:pt x="2623" y="0"/>
                  </a:cubicBezTo>
                  <a:cubicBezTo>
                    <a:pt x="2612" y="0"/>
                    <a:pt x="2601" y="0"/>
                    <a:pt x="2590"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3"/>
            <p:cNvSpPr/>
            <p:nvPr/>
          </p:nvSpPr>
          <p:spPr>
            <a:xfrm rot="664768">
              <a:off x="6918299" y="3107953"/>
              <a:ext cx="1066589" cy="152709"/>
            </a:xfrm>
            <a:custGeom>
              <a:rect b="b" l="l" r="r" t="t"/>
              <a:pathLst>
                <a:path extrusionOk="0" h="3855" w="26925">
                  <a:moveTo>
                    <a:pt x="18" y="0"/>
                  </a:moveTo>
                  <a:lnTo>
                    <a:pt x="0" y="3658"/>
                  </a:lnTo>
                  <a:lnTo>
                    <a:pt x="26889" y="3854"/>
                  </a:lnTo>
                  <a:lnTo>
                    <a:pt x="26925" y="214"/>
                  </a:lnTo>
                  <a:lnTo>
                    <a:pt x="18" y="0"/>
                  </a:lnTo>
                  <a:close/>
                </a:path>
              </a:pathLst>
            </a:custGeom>
            <a:solidFill>
              <a:srgbClr val="FFFFFF">
                <a:alpha val="8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7" name="Google Shape;3887;p43"/>
          <p:cNvGrpSpPr/>
          <p:nvPr/>
        </p:nvGrpSpPr>
        <p:grpSpPr>
          <a:xfrm rot="-1481034">
            <a:off x="8235619" y="4294809"/>
            <a:ext cx="661981" cy="627382"/>
            <a:chOff x="659900" y="3967675"/>
            <a:chExt cx="662000" cy="627400"/>
          </a:xfrm>
        </p:grpSpPr>
        <p:sp>
          <p:nvSpPr>
            <p:cNvPr id="3888" name="Google Shape;3888;p43"/>
            <p:cNvSpPr/>
            <p:nvPr/>
          </p:nvSpPr>
          <p:spPr>
            <a:xfrm>
              <a:off x="660200" y="3967675"/>
              <a:ext cx="649500" cy="627400"/>
            </a:xfrm>
            <a:custGeom>
              <a:rect b="b" l="l" r="r" t="t"/>
              <a:pathLst>
                <a:path extrusionOk="0" h="25096" w="25980">
                  <a:moveTo>
                    <a:pt x="19184" y="0"/>
                  </a:moveTo>
                  <a:cubicBezTo>
                    <a:pt x="18317" y="0"/>
                    <a:pt x="17164" y="1589"/>
                    <a:pt x="15943" y="3033"/>
                  </a:cubicBezTo>
                  <a:cubicBezTo>
                    <a:pt x="14514" y="4735"/>
                    <a:pt x="13299" y="6081"/>
                    <a:pt x="12478" y="6212"/>
                  </a:cubicBezTo>
                  <a:cubicBezTo>
                    <a:pt x="12448" y="6216"/>
                    <a:pt x="12418" y="6219"/>
                    <a:pt x="12385" y="6219"/>
                  </a:cubicBezTo>
                  <a:cubicBezTo>
                    <a:pt x="11510" y="6219"/>
                    <a:pt x="9537" y="4557"/>
                    <a:pt x="7918" y="3604"/>
                  </a:cubicBezTo>
                  <a:cubicBezTo>
                    <a:pt x="6858" y="2973"/>
                    <a:pt x="5846" y="2295"/>
                    <a:pt x="5013" y="1914"/>
                  </a:cubicBezTo>
                  <a:lnTo>
                    <a:pt x="4870" y="1842"/>
                  </a:lnTo>
                  <a:cubicBezTo>
                    <a:pt x="4822" y="1818"/>
                    <a:pt x="4774" y="1795"/>
                    <a:pt x="4715" y="1783"/>
                  </a:cubicBezTo>
                  <a:cubicBezTo>
                    <a:pt x="4536" y="1711"/>
                    <a:pt x="4358" y="1652"/>
                    <a:pt x="4167" y="1616"/>
                  </a:cubicBezTo>
                  <a:lnTo>
                    <a:pt x="4143" y="1616"/>
                  </a:lnTo>
                  <a:lnTo>
                    <a:pt x="4048" y="1604"/>
                  </a:lnTo>
                  <a:lnTo>
                    <a:pt x="3774" y="1604"/>
                  </a:lnTo>
                  <a:lnTo>
                    <a:pt x="3715" y="1616"/>
                  </a:lnTo>
                  <a:lnTo>
                    <a:pt x="3679" y="1628"/>
                  </a:lnTo>
                  <a:lnTo>
                    <a:pt x="3620" y="1640"/>
                  </a:lnTo>
                  <a:lnTo>
                    <a:pt x="3584" y="1652"/>
                  </a:lnTo>
                  <a:lnTo>
                    <a:pt x="3512" y="1687"/>
                  </a:lnTo>
                  <a:lnTo>
                    <a:pt x="3489" y="1699"/>
                  </a:lnTo>
                  <a:cubicBezTo>
                    <a:pt x="3465" y="1711"/>
                    <a:pt x="3429" y="1735"/>
                    <a:pt x="3405" y="1759"/>
                  </a:cubicBezTo>
                  <a:cubicBezTo>
                    <a:pt x="2584" y="2378"/>
                    <a:pt x="3989" y="4581"/>
                    <a:pt x="4846" y="6057"/>
                  </a:cubicBezTo>
                  <a:cubicBezTo>
                    <a:pt x="5620" y="7438"/>
                    <a:pt x="7108" y="9046"/>
                    <a:pt x="7060" y="9677"/>
                  </a:cubicBezTo>
                  <a:cubicBezTo>
                    <a:pt x="7025" y="10165"/>
                    <a:pt x="5227" y="11391"/>
                    <a:pt x="3774" y="12451"/>
                  </a:cubicBezTo>
                  <a:lnTo>
                    <a:pt x="3596" y="12570"/>
                  </a:lnTo>
                  <a:cubicBezTo>
                    <a:pt x="3429" y="12701"/>
                    <a:pt x="3262" y="12820"/>
                    <a:pt x="3108" y="12939"/>
                  </a:cubicBezTo>
                  <a:cubicBezTo>
                    <a:pt x="2953" y="13058"/>
                    <a:pt x="2810" y="13177"/>
                    <a:pt x="2679" y="13284"/>
                  </a:cubicBezTo>
                  <a:cubicBezTo>
                    <a:pt x="953" y="14701"/>
                    <a:pt x="0" y="15439"/>
                    <a:pt x="167" y="16094"/>
                  </a:cubicBezTo>
                  <a:cubicBezTo>
                    <a:pt x="167" y="16118"/>
                    <a:pt x="179" y="16130"/>
                    <a:pt x="179" y="16154"/>
                  </a:cubicBezTo>
                  <a:lnTo>
                    <a:pt x="191" y="16177"/>
                  </a:lnTo>
                  <a:cubicBezTo>
                    <a:pt x="191" y="16189"/>
                    <a:pt x="202" y="16201"/>
                    <a:pt x="214" y="16201"/>
                  </a:cubicBezTo>
                  <a:cubicBezTo>
                    <a:pt x="214" y="16213"/>
                    <a:pt x="226" y="16225"/>
                    <a:pt x="238" y="16237"/>
                  </a:cubicBezTo>
                  <a:lnTo>
                    <a:pt x="250" y="16249"/>
                  </a:lnTo>
                  <a:cubicBezTo>
                    <a:pt x="262" y="16273"/>
                    <a:pt x="274" y="16273"/>
                    <a:pt x="286" y="16284"/>
                  </a:cubicBezTo>
                  <a:lnTo>
                    <a:pt x="298" y="16296"/>
                  </a:lnTo>
                  <a:lnTo>
                    <a:pt x="345" y="16332"/>
                  </a:lnTo>
                  <a:cubicBezTo>
                    <a:pt x="570" y="16468"/>
                    <a:pt x="968" y="16521"/>
                    <a:pt x="1484" y="16521"/>
                  </a:cubicBezTo>
                  <a:cubicBezTo>
                    <a:pt x="2282" y="16521"/>
                    <a:pt x="3362" y="16393"/>
                    <a:pt x="4513" y="16249"/>
                  </a:cubicBezTo>
                  <a:cubicBezTo>
                    <a:pt x="6744" y="15974"/>
                    <a:pt x="8072" y="15780"/>
                    <a:pt x="8919" y="15780"/>
                  </a:cubicBezTo>
                  <a:cubicBezTo>
                    <a:pt x="8989" y="15780"/>
                    <a:pt x="9056" y="15782"/>
                    <a:pt x="9120" y="15784"/>
                  </a:cubicBezTo>
                  <a:cubicBezTo>
                    <a:pt x="9585" y="15808"/>
                    <a:pt x="9894" y="15915"/>
                    <a:pt x="10120" y="16106"/>
                  </a:cubicBezTo>
                  <a:lnTo>
                    <a:pt x="10144" y="16130"/>
                  </a:lnTo>
                  <a:cubicBezTo>
                    <a:pt x="10168" y="16154"/>
                    <a:pt x="10204" y="16177"/>
                    <a:pt x="10228" y="16213"/>
                  </a:cubicBezTo>
                  <a:cubicBezTo>
                    <a:pt x="10513" y="16523"/>
                    <a:pt x="10716" y="16892"/>
                    <a:pt x="10823" y="17308"/>
                  </a:cubicBezTo>
                  <a:cubicBezTo>
                    <a:pt x="11025" y="17987"/>
                    <a:pt x="11168" y="18999"/>
                    <a:pt x="11513" y="20749"/>
                  </a:cubicBezTo>
                  <a:cubicBezTo>
                    <a:pt x="11740" y="21904"/>
                    <a:pt x="11966" y="23226"/>
                    <a:pt x="12323" y="24107"/>
                  </a:cubicBezTo>
                  <a:cubicBezTo>
                    <a:pt x="12558" y="24694"/>
                    <a:pt x="12850" y="25095"/>
                    <a:pt x="13246" y="25095"/>
                  </a:cubicBezTo>
                  <a:cubicBezTo>
                    <a:pt x="13252" y="25095"/>
                    <a:pt x="13258" y="25095"/>
                    <a:pt x="13264" y="25095"/>
                  </a:cubicBezTo>
                  <a:cubicBezTo>
                    <a:pt x="13299" y="25095"/>
                    <a:pt x="13347" y="25083"/>
                    <a:pt x="13383" y="25083"/>
                  </a:cubicBezTo>
                  <a:lnTo>
                    <a:pt x="13407" y="25083"/>
                  </a:lnTo>
                  <a:cubicBezTo>
                    <a:pt x="13454" y="25071"/>
                    <a:pt x="13490" y="25059"/>
                    <a:pt x="13526" y="25036"/>
                  </a:cubicBezTo>
                  <a:cubicBezTo>
                    <a:pt x="13561" y="25024"/>
                    <a:pt x="13597" y="25000"/>
                    <a:pt x="13633" y="24976"/>
                  </a:cubicBezTo>
                  <a:lnTo>
                    <a:pt x="13657" y="24964"/>
                  </a:lnTo>
                  <a:cubicBezTo>
                    <a:pt x="14383" y="24440"/>
                    <a:pt x="14800" y="22559"/>
                    <a:pt x="15276" y="20964"/>
                  </a:cubicBezTo>
                  <a:cubicBezTo>
                    <a:pt x="15681" y="19583"/>
                    <a:pt x="15978" y="18023"/>
                    <a:pt x="16335" y="17142"/>
                  </a:cubicBezTo>
                  <a:cubicBezTo>
                    <a:pt x="16395" y="16963"/>
                    <a:pt x="16502" y="16785"/>
                    <a:pt x="16621" y="16618"/>
                  </a:cubicBezTo>
                  <a:cubicBezTo>
                    <a:pt x="16633" y="16606"/>
                    <a:pt x="16645" y="16582"/>
                    <a:pt x="16657" y="16570"/>
                  </a:cubicBezTo>
                  <a:lnTo>
                    <a:pt x="16669" y="16558"/>
                  </a:lnTo>
                  <a:cubicBezTo>
                    <a:pt x="16681" y="16546"/>
                    <a:pt x="16705" y="16535"/>
                    <a:pt x="16728" y="16523"/>
                  </a:cubicBezTo>
                  <a:cubicBezTo>
                    <a:pt x="16941" y="16370"/>
                    <a:pt x="17441" y="16325"/>
                    <a:pt x="18083" y="16325"/>
                  </a:cubicBezTo>
                  <a:cubicBezTo>
                    <a:pt x="19006" y="16325"/>
                    <a:pt x="20221" y="16418"/>
                    <a:pt x="21290" y="16418"/>
                  </a:cubicBezTo>
                  <a:cubicBezTo>
                    <a:pt x="21394" y="16418"/>
                    <a:pt x="21497" y="16417"/>
                    <a:pt x="21598" y="16415"/>
                  </a:cubicBezTo>
                  <a:cubicBezTo>
                    <a:pt x="21654" y="16415"/>
                    <a:pt x="21711" y="16414"/>
                    <a:pt x="21767" y="16414"/>
                  </a:cubicBezTo>
                  <a:cubicBezTo>
                    <a:pt x="22609" y="16414"/>
                    <a:pt x="23460" y="16488"/>
                    <a:pt x="24175" y="16488"/>
                  </a:cubicBezTo>
                  <a:cubicBezTo>
                    <a:pt x="25035" y="16488"/>
                    <a:pt x="25699" y="16382"/>
                    <a:pt x="25920" y="15915"/>
                  </a:cubicBezTo>
                  <a:cubicBezTo>
                    <a:pt x="25932" y="15880"/>
                    <a:pt x="25944" y="15844"/>
                    <a:pt x="25956" y="15820"/>
                  </a:cubicBezTo>
                  <a:lnTo>
                    <a:pt x="25968" y="15784"/>
                  </a:lnTo>
                  <a:cubicBezTo>
                    <a:pt x="25968" y="15761"/>
                    <a:pt x="25980" y="15737"/>
                    <a:pt x="25980" y="15713"/>
                  </a:cubicBezTo>
                  <a:cubicBezTo>
                    <a:pt x="25980" y="15701"/>
                    <a:pt x="25980" y="15689"/>
                    <a:pt x="25980" y="15665"/>
                  </a:cubicBezTo>
                  <a:lnTo>
                    <a:pt x="25980" y="15606"/>
                  </a:lnTo>
                  <a:lnTo>
                    <a:pt x="25980" y="15558"/>
                  </a:lnTo>
                  <a:cubicBezTo>
                    <a:pt x="25980" y="15534"/>
                    <a:pt x="25980" y="15511"/>
                    <a:pt x="25968" y="15487"/>
                  </a:cubicBezTo>
                  <a:cubicBezTo>
                    <a:pt x="25968" y="15451"/>
                    <a:pt x="25956" y="15427"/>
                    <a:pt x="25956" y="15392"/>
                  </a:cubicBezTo>
                  <a:cubicBezTo>
                    <a:pt x="25956" y="15380"/>
                    <a:pt x="25956" y="15368"/>
                    <a:pt x="25944" y="15356"/>
                  </a:cubicBezTo>
                  <a:cubicBezTo>
                    <a:pt x="25932" y="15332"/>
                    <a:pt x="25932" y="15308"/>
                    <a:pt x="25920" y="15284"/>
                  </a:cubicBezTo>
                  <a:lnTo>
                    <a:pt x="25908" y="15261"/>
                  </a:lnTo>
                  <a:cubicBezTo>
                    <a:pt x="25896" y="15237"/>
                    <a:pt x="25884" y="15213"/>
                    <a:pt x="25872" y="15177"/>
                  </a:cubicBezTo>
                  <a:cubicBezTo>
                    <a:pt x="25372" y="14141"/>
                    <a:pt x="23193" y="12939"/>
                    <a:pt x="21777" y="12058"/>
                  </a:cubicBezTo>
                  <a:cubicBezTo>
                    <a:pt x="20122" y="11010"/>
                    <a:pt x="18562" y="10498"/>
                    <a:pt x="18490" y="9915"/>
                  </a:cubicBezTo>
                  <a:cubicBezTo>
                    <a:pt x="18407" y="9272"/>
                    <a:pt x="19205" y="7629"/>
                    <a:pt x="19610" y="5033"/>
                  </a:cubicBezTo>
                  <a:cubicBezTo>
                    <a:pt x="20074" y="2104"/>
                    <a:pt x="20265" y="675"/>
                    <a:pt x="19622" y="163"/>
                  </a:cubicBezTo>
                  <a:cubicBezTo>
                    <a:pt x="19486" y="51"/>
                    <a:pt x="19339" y="0"/>
                    <a:pt x="19184" y="0"/>
                  </a:cubicBezTo>
                  <a:close/>
                </a:path>
              </a:pathLst>
            </a:custGeom>
            <a:solidFill>
              <a:srgbClr val="FFFFFF"/>
            </a:solidFill>
            <a:ln cap="flat" cmpd="sng" w="762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9" name="Google Shape;3889;p43"/>
            <p:cNvGrpSpPr/>
            <p:nvPr/>
          </p:nvGrpSpPr>
          <p:grpSpPr>
            <a:xfrm>
              <a:off x="659900" y="3967675"/>
              <a:ext cx="662000" cy="627400"/>
              <a:chOff x="659900" y="3967675"/>
              <a:chExt cx="662000" cy="627400"/>
            </a:xfrm>
          </p:grpSpPr>
          <p:sp>
            <p:nvSpPr>
              <p:cNvPr id="3890" name="Google Shape;3890;p43"/>
              <p:cNvSpPr/>
              <p:nvPr/>
            </p:nvSpPr>
            <p:spPr>
              <a:xfrm>
                <a:off x="659900" y="3967675"/>
                <a:ext cx="662000" cy="627100"/>
              </a:xfrm>
              <a:custGeom>
                <a:rect b="b" l="l" r="r" t="t"/>
                <a:pathLst>
                  <a:path extrusionOk="0" h="25084" w="26480">
                    <a:moveTo>
                      <a:pt x="19196" y="0"/>
                    </a:moveTo>
                    <a:cubicBezTo>
                      <a:pt x="18329" y="0"/>
                      <a:pt x="17176" y="1589"/>
                      <a:pt x="15955" y="3033"/>
                    </a:cubicBezTo>
                    <a:cubicBezTo>
                      <a:pt x="14526" y="4735"/>
                      <a:pt x="13311" y="6081"/>
                      <a:pt x="12490" y="6212"/>
                    </a:cubicBezTo>
                    <a:cubicBezTo>
                      <a:pt x="12460" y="6216"/>
                      <a:pt x="12430" y="6219"/>
                      <a:pt x="12397" y="6219"/>
                    </a:cubicBezTo>
                    <a:cubicBezTo>
                      <a:pt x="11522" y="6219"/>
                      <a:pt x="9549" y="4557"/>
                      <a:pt x="7930" y="3604"/>
                    </a:cubicBezTo>
                    <a:cubicBezTo>
                      <a:pt x="6339" y="2662"/>
                      <a:pt x="4846" y="1590"/>
                      <a:pt x="3917" y="1590"/>
                    </a:cubicBezTo>
                    <a:cubicBezTo>
                      <a:pt x="3719" y="1590"/>
                      <a:pt x="3547" y="1638"/>
                      <a:pt x="3405" y="1747"/>
                    </a:cubicBezTo>
                    <a:cubicBezTo>
                      <a:pt x="2596" y="2366"/>
                      <a:pt x="3989" y="4569"/>
                      <a:pt x="4834" y="6045"/>
                    </a:cubicBezTo>
                    <a:cubicBezTo>
                      <a:pt x="5656" y="7462"/>
                      <a:pt x="7108" y="9034"/>
                      <a:pt x="7061" y="9665"/>
                    </a:cubicBezTo>
                    <a:cubicBezTo>
                      <a:pt x="7013" y="10284"/>
                      <a:pt x="4072" y="12129"/>
                      <a:pt x="2679" y="13272"/>
                    </a:cubicBezTo>
                    <a:cubicBezTo>
                      <a:pt x="941" y="14701"/>
                      <a:pt x="0" y="15427"/>
                      <a:pt x="155" y="16094"/>
                    </a:cubicBezTo>
                    <a:cubicBezTo>
                      <a:pt x="235" y="16407"/>
                      <a:pt x="726" y="16519"/>
                      <a:pt x="1460" y="16519"/>
                    </a:cubicBezTo>
                    <a:cubicBezTo>
                      <a:pt x="2261" y="16519"/>
                      <a:pt x="3351" y="16386"/>
                      <a:pt x="4513" y="16237"/>
                    </a:cubicBezTo>
                    <a:cubicBezTo>
                      <a:pt x="6700" y="15961"/>
                      <a:pt x="8017" y="15772"/>
                      <a:pt x="8867" y="15772"/>
                    </a:cubicBezTo>
                    <a:cubicBezTo>
                      <a:pt x="9558" y="15772"/>
                      <a:pt x="9939" y="15897"/>
                      <a:pt x="10228" y="16201"/>
                    </a:cubicBezTo>
                    <a:cubicBezTo>
                      <a:pt x="10930" y="16963"/>
                      <a:pt x="10918" y="17797"/>
                      <a:pt x="11514" y="20737"/>
                    </a:cubicBezTo>
                    <a:cubicBezTo>
                      <a:pt x="11892" y="22676"/>
                      <a:pt x="12270" y="25084"/>
                      <a:pt x="13242" y="25084"/>
                    </a:cubicBezTo>
                    <a:cubicBezTo>
                      <a:pt x="13249" y="25084"/>
                      <a:pt x="13257" y="25083"/>
                      <a:pt x="13264" y="25083"/>
                    </a:cubicBezTo>
                    <a:cubicBezTo>
                      <a:pt x="14252" y="25059"/>
                      <a:pt x="14716" y="22809"/>
                      <a:pt x="15276" y="20952"/>
                    </a:cubicBezTo>
                    <a:cubicBezTo>
                      <a:pt x="15824" y="19082"/>
                      <a:pt x="16169" y="16892"/>
                      <a:pt x="16728" y="16511"/>
                    </a:cubicBezTo>
                    <a:cubicBezTo>
                      <a:pt x="16944" y="16356"/>
                      <a:pt x="17458" y="16310"/>
                      <a:pt x="18116" y="16310"/>
                    </a:cubicBezTo>
                    <a:cubicBezTo>
                      <a:pt x="19062" y="16310"/>
                      <a:pt x="20305" y="16405"/>
                      <a:pt x="21384" y="16405"/>
                    </a:cubicBezTo>
                    <a:cubicBezTo>
                      <a:pt x="21456" y="16405"/>
                      <a:pt x="21528" y="16404"/>
                      <a:pt x="21598" y="16404"/>
                    </a:cubicBezTo>
                    <a:cubicBezTo>
                      <a:pt x="21654" y="16403"/>
                      <a:pt x="21711" y="16403"/>
                      <a:pt x="21767" y="16403"/>
                    </a:cubicBezTo>
                    <a:cubicBezTo>
                      <a:pt x="22609" y="16403"/>
                      <a:pt x="23460" y="16476"/>
                      <a:pt x="24175" y="16476"/>
                    </a:cubicBezTo>
                    <a:cubicBezTo>
                      <a:pt x="25035" y="16476"/>
                      <a:pt x="25699" y="16370"/>
                      <a:pt x="25920" y="15903"/>
                    </a:cubicBezTo>
                    <a:cubicBezTo>
                      <a:pt x="26480" y="14725"/>
                      <a:pt x="23539" y="13141"/>
                      <a:pt x="21789" y="12046"/>
                    </a:cubicBezTo>
                    <a:cubicBezTo>
                      <a:pt x="20134" y="11010"/>
                      <a:pt x="18574" y="10498"/>
                      <a:pt x="18502" y="9903"/>
                    </a:cubicBezTo>
                    <a:cubicBezTo>
                      <a:pt x="18419" y="9260"/>
                      <a:pt x="19205" y="7617"/>
                      <a:pt x="19622" y="5021"/>
                    </a:cubicBezTo>
                    <a:cubicBezTo>
                      <a:pt x="20086" y="2116"/>
                      <a:pt x="20277" y="675"/>
                      <a:pt x="19634" y="163"/>
                    </a:cubicBezTo>
                    <a:cubicBezTo>
                      <a:pt x="19498" y="51"/>
                      <a:pt x="19351" y="0"/>
                      <a:pt x="19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3"/>
              <p:cNvSpPr/>
              <p:nvPr/>
            </p:nvSpPr>
            <p:spPr>
              <a:xfrm>
                <a:off x="1068275" y="4341175"/>
                <a:ext cx="242250" cy="55050"/>
              </a:xfrm>
              <a:custGeom>
                <a:rect b="b" l="l" r="r" t="t"/>
                <a:pathLst>
                  <a:path extrusionOk="0" h="2202" w="9690">
                    <a:moveTo>
                      <a:pt x="9549" y="237"/>
                    </a:moveTo>
                    <a:cubicBezTo>
                      <a:pt x="9552" y="242"/>
                      <a:pt x="9554" y="247"/>
                      <a:pt x="9557" y="252"/>
                    </a:cubicBezTo>
                    <a:lnTo>
                      <a:pt x="9557" y="252"/>
                    </a:lnTo>
                    <a:cubicBezTo>
                      <a:pt x="9555" y="247"/>
                      <a:pt x="9552" y="242"/>
                      <a:pt x="9549" y="237"/>
                    </a:cubicBezTo>
                    <a:close/>
                    <a:moveTo>
                      <a:pt x="1416" y="1"/>
                    </a:moveTo>
                    <a:cubicBezTo>
                      <a:pt x="490" y="1"/>
                      <a:pt x="469" y="797"/>
                      <a:pt x="1" y="2202"/>
                    </a:cubicBezTo>
                    <a:cubicBezTo>
                      <a:pt x="120" y="1904"/>
                      <a:pt x="251" y="1678"/>
                      <a:pt x="393" y="1571"/>
                    </a:cubicBezTo>
                    <a:cubicBezTo>
                      <a:pt x="604" y="1419"/>
                      <a:pt x="1099" y="1374"/>
                      <a:pt x="1734" y="1374"/>
                    </a:cubicBezTo>
                    <a:cubicBezTo>
                      <a:pt x="2688" y="1374"/>
                      <a:pt x="3959" y="1477"/>
                      <a:pt x="5057" y="1477"/>
                    </a:cubicBezTo>
                    <a:cubicBezTo>
                      <a:pt x="5127" y="1477"/>
                      <a:pt x="5195" y="1476"/>
                      <a:pt x="5263" y="1475"/>
                    </a:cubicBezTo>
                    <a:cubicBezTo>
                      <a:pt x="5321" y="1475"/>
                      <a:pt x="5379" y="1474"/>
                      <a:pt x="5437" y="1474"/>
                    </a:cubicBezTo>
                    <a:cubicBezTo>
                      <a:pt x="6262" y="1474"/>
                      <a:pt x="7095" y="1543"/>
                      <a:pt x="7801" y="1543"/>
                    </a:cubicBezTo>
                    <a:cubicBezTo>
                      <a:pt x="8680" y="1543"/>
                      <a:pt x="9361" y="1437"/>
                      <a:pt x="9585" y="963"/>
                    </a:cubicBezTo>
                    <a:cubicBezTo>
                      <a:pt x="9690" y="742"/>
                      <a:pt x="9669" y="475"/>
                      <a:pt x="9557" y="252"/>
                    </a:cubicBezTo>
                    <a:lnTo>
                      <a:pt x="9557" y="252"/>
                    </a:lnTo>
                    <a:cubicBezTo>
                      <a:pt x="9643" y="445"/>
                      <a:pt x="9383" y="911"/>
                      <a:pt x="8520" y="911"/>
                    </a:cubicBezTo>
                    <a:cubicBezTo>
                      <a:pt x="8423" y="911"/>
                      <a:pt x="8317" y="905"/>
                      <a:pt x="8204" y="892"/>
                    </a:cubicBezTo>
                    <a:cubicBezTo>
                      <a:pt x="7049" y="761"/>
                      <a:pt x="3084" y="249"/>
                      <a:pt x="1786" y="35"/>
                    </a:cubicBezTo>
                    <a:cubicBezTo>
                      <a:pt x="1649" y="12"/>
                      <a:pt x="1526" y="1"/>
                      <a:pt x="14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3"/>
              <p:cNvSpPr/>
              <p:nvPr/>
            </p:nvSpPr>
            <p:spPr>
              <a:xfrm>
                <a:off x="659900" y="4007400"/>
                <a:ext cx="239325" cy="373350"/>
              </a:xfrm>
              <a:custGeom>
                <a:rect b="b" l="l" r="r" t="t"/>
                <a:pathLst>
                  <a:path extrusionOk="0" h="14934" w="9573">
                    <a:moveTo>
                      <a:pt x="3916" y="1"/>
                    </a:moveTo>
                    <a:cubicBezTo>
                      <a:pt x="3719" y="1"/>
                      <a:pt x="3548" y="49"/>
                      <a:pt x="3405" y="158"/>
                    </a:cubicBezTo>
                    <a:cubicBezTo>
                      <a:pt x="2584" y="789"/>
                      <a:pt x="4001" y="2980"/>
                      <a:pt x="4834" y="4468"/>
                    </a:cubicBezTo>
                    <a:cubicBezTo>
                      <a:pt x="5620" y="5837"/>
                      <a:pt x="7108" y="7457"/>
                      <a:pt x="7061" y="8076"/>
                    </a:cubicBezTo>
                    <a:cubicBezTo>
                      <a:pt x="7013" y="8707"/>
                      <a:pt x="4072" y="10540"/>
                      <a:pt x="2679" y="11683"/>
                    </a:cubicBezTo>
                    <a:cubicBezTo>
                      <a:pt x="941" y="13112"/>
                      <a:pt x="0" y="13838"/>
                      <a:pt x="155" y="14505"/>
                    </a:cubicBezTo>
                    <a:cubicBezTo>
                      <a:pt x="238" y="14815"/>
                      <a:pt x="738" y="14934"/>
                      <a:pt x="1477" y="14934"/>
                    </a:cubicBezTo>
                    <a:cubicBezTo>
                      <a:pt x="798" y="14541"/>
                      <a:pt x="1084" y="14076"/>
                      <a:pt x="1929" y="13362"/>
                    </a:cubicBezTo>
                    <a:cubicBezTo>
                      <a:pt x="2774" y="12636"/>
                      <a:pt x="8263" y="9397"/>
                      <a:pt x="8918" y="8600"/>
                    </a:cubicBezTo>
                    <a:cubicBezTo>
                      <a:pt x="9573" y="7802"/>
                      <a:pt x="8680" y="6718"/>
                      <a:pt x="6632" y="3992"/>
                    </a:cubicBezTo>
                    <a:cubicBezTo>
                      <a:pt x="4852" y="1612"/>
                      <a:pt x="4709" y="500"/>
                      <a:pt x="5242" y="500"/>
                    </a:cubicBezTo>
                    <a:cubicBezTo>
                      <a:pt x="5322" y="500"/>
                      <a:pt x="5417" y="525"/>
                      <a:pt x="5525" y="575"/>
                    </a:cubicBezTo>
                    <a:cubicBezTo>
                      <a:pt x="4896" y="232"/>
                      <a:pt x="4346" y="1"/>
                      <a:pt x="3916"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3"/>
              <p:cNvSpPr/>
              <p:nvPr/>
            </p:nvSpPr>
            <p:spPr>
              <a:xfrm>
                <a:off x="887900" y="4359425"/>
                <a:ext cx="126225" cy="235650"/>
              </a:xfrm>
              <a:custGeom>
                <a:rect b="b" l="l" r="r" t="t"/>
                <a:pathLst>
                  <a:path extrusionOk="0" h="9426" w="5049">
                    <a:moveTo>
                      <a:pt x="1182" y="1"/>
                    </a:moveTo>
                    <a:cubicBezTo>
                      <a:pt x="840" y="1"/>
                      <a:pt x="448" y="45"/>
                      <a:pt x="0" y="114"/>
                    </a:cubicBezTo>
                    <a:cubicBezTo>
                      <a:pt x="536" y="150"/>
                      <a:pt x="858" y="269"/>
                      <a:pt x="1108" y="543"/>
                    </a:cubicBezTo>
                    <a:cubicBezTo>
                      <a:pt x="1810" y="1293"/>
                      <a:pt x="1798" y="2127"/>
                      <a:pt x="2394" y="5079"/>
                    </a:cubicBezTo>
                    <a:cubicBezTo>
                      <a:pt x="2773" y="7011"/>
                      <a:pt x="3152" y="9425"/>
                      <a:pt x="4129" y="9425"/>
                    </a:cubicBezTo>
                    <a:cubicBezTo>
                      <a:pt x="4134" y="9425"/>
                      <a:pt x="4139" y="9425"/>
                      <a:pt x="4144" y="9425"/>
                    </a:cubicBezTo>
                    <a:cubicBezTo>
                      <a:pt x="4501" y="9413"/>
                      <a:pt x="4799" y="9104"/>
                      <a:pt x="5049" y="8627"/>
                    </a:cubicBezTo>
                    <a:cubicBezTo>
                      <a:pt x="5043" y="8627"/>
                      <a:pt x="4836" y="8743"/>
                      <a:pt x="4592" y="8743"/>
                    </a:cubicBezTo>
                    <a:cubicBezTo>
                      <a:pt x="4322" y="8743"/>
                      <a:pt x="4007" y="8602"/>
                      <a:pt x="3870" y="8008"/>
                    </a:cubicBezTo>
                    <a:cubicBezTo>
                      <a:pt x="3608" y="6865"/>
                      <a:pt x="3286" y="3591"/>
                      <a:pt x="2953" y="1627"/>
                    </a:cubicBezTo>
                    <a:cubicBezTo>
                      <a:pt x="2749" y="383"/>
                      <a:pt x="2186" y="1"/>
                      <a:pt x="118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3"/>
              <p:cNvSpPr/>
              <p:nvPr/>
            </p:nvSpPr>
            <p:spPr>
              <a:xfrm>
                <a:off x="801875" y="4310950"/>
                <a:ext cx="190225" cy="96050"/>
              </a:xfrm>
              <a:custGeom>
                <a:rect b="b" l="l" r="r" t="t"/>
                <a:pathLst>
                  <a:path extrusionOk="0" h="3842" w="7609">
                    <a:moveTo>
                      <a:pt x="4908" y="1"/>
                    </a:moveTo>
                    <a:cubicBezTo>
                      <a:pt x="3310" y="1"/>
                      <a:pt x="1728" y="311"/>
                      <a:pt x="239" y="922"/>
                    </a:cubicBezTo>
                    <a:cubicBezTo>
                      <a:pt x="167" y="946"/>
                      <a:pt x="108" y="994"/>
                      <a:pt x="60" y="1053"/>
                    </a:cubicBezTo>
                    <a:cubicBezTo>
                      <a:pt x="0" y="1160"/>
                      <a:pt x="36" y="1291"/>
                      <a:pt x="131" y="1375"/>
                    </a:cubicBezTo>
                    <a:cubicBezTo>
                      <a:pt x="258" y="1486"/>
                      <a:pt x="471" y="1519"/>
                      <a:pt x="700" y="1519"/>
                    </a:cubicBezTo>
                    <a:cubicBezTo>
                      <a:pt x="988" y="1519"/>
                      <a:pt x="1302" y="1466"/>
                      <a:pt x="1501" y="1446"/>
                    </a:cubicBezTo>
                    <a:cubicBezTo>
                      <a:pt x="2212" y="1391"/>
                      <a:pt x="2924" y="1362"/>
                      <a:pt x="3632" y="1362"/>
                    </a:cubicBezTo>
                    <a:cubicBezTo>
                      <a:pt x="4002" y="1362"/>
                      <a:pt x="4371" y="1370"/>
                      <a:pt x="4739" y="1387"/>
                    </a:cubicBezTo>
                    <a:cubicBezTo>
                      <a:pt x="5192" y="1410"/>
                      <a:pt x="5644" y="1434"/>
                      <a:pt x="6025" y="1661"/>
                    </a:cubicBezTo>
                    <a:cubicBezTo>
                      <a:pt x="6669" y="1778"/>
                      <a:pt x="6910" y="3841"/>
                      <a:pt x="7201" y="3841"/>
                    </a:cubicBezTo>
                    <a:cubicBezTo>
                      <a:pt x="7206" y="3841"/>
                      <a:pt x="7211" y="3841"/>
                      <a:pt x="7216" y="3839"/>
                    </a:cubicBezTo>
                    <a:cubicBezTo>
                      <a:pt x="7609" y="3744"/>
                      <a:pt x="7513" y="2089"/>
                      <a:pt x="7513" y="1815"/>
                    </a:cubicBezTo>
                    <a:cubicBezTo>
                      <a:pt x="7525" y="1518"/>
                      <a:pt x="7466" y="1220"/>
                      <a:pt x="7347" y="946"/>
                    </a:cubicBezTo>
                    <a:cubicBezTo>
                      <a:pt x="6989" y="220"/>
                      <a:pt x="6061" y="29"/>
                      <a:pt x="5251" y="6"/>
                    </a:cubicBezTo>
                    <a:cubicBezTo>
                      <a:pt x="5137" y="2"/>
                      <a:pt x="5022" y="1"/>
                      <a:pt x="4908"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3"/>
              <p:cNvSpPr/>
              <p:nvPr/>
            </p:nvSpPr>
            <p:spPr>
              <a:xfrm>
                <a:off x="1108750" y="3983225"/>
                <a:ext cx="47350" cy="182950"/>
              </a:xfrm>
              <a:custGeom>
                <a:rect b="b" l="l" r="r" t="t"/>
                <a:pathLst>
                  <a:path extrusionOk="0" h="7318" w="1894">
                    <a:moveTo>
                      <a:pt x="1207" y="1"/>
                    </a:moveTo>
                    <a:cubicBezTo>
                      <a:pt x="1090" y="1"/>
                      <a:pt x="970" y="51"/>
                      <a:pt x="858" y="172"/>
                    </a:cubicBezTo>
                    <a:cubicBezTo>
                      <a:pt x="739" y="339"/>
                      <a:pt x="668" y="530"/>
                      <a:pt x="656" y="732"/>
                    </a:cubicBezTo>
                    <a:cubicBezTo>
                      <a:pt x="418" y="2316"/>
                      <a:pt x="251" y="3923"/>
                      <a:pt x="96" y="5530"/>
                    </a:cubicBezTo>
                    <a:cubicBezTo>
                      <a:pt x="13" y="6054"/>
                      <a:pt x="1" y="6590"/>
                      <a:pt x="48" y="7126"/>
                    </a:cubicBezTo>
                    <a:cubicBezTo>
                      <a:pt x="60" y="7205"/>
                      <a:pt x="104" y="7317"/>
                      <a:pt x="200" y="7317"/>
                    </a:cubicBezTo>
                    <a:cubicBezTo>
                      <a:pt x="205" y="7317"/>
                      <a:pt x="210" y="7317"/>
                      <a:pt x="215" y="7316"/>
                    </a:cubicBezTo>
                    <a:cubicBezTo>
                      <a:pt x="275" y="7304"/>
                      <a:pt x="322" y="7269"/>
                      <a:pt x="346" y="7209"/>
                    </a:cubicBezTo>
                    <a:cubicBezTo>
                      <a:pt x="608" y="6649"/>
                      <a:pt x="799" y="6066"/>
                      <a:pt x="929" y="5471"/>
                    </a:cubicBezTo>
                    <a:cubicBezTo>
                      <a:pt x="1132" y="4637"/>
                      <a:pt x="1310" y="3780"/>
                      <a:pt x="1477" y="2947"/>
                    </a:cubicBezTo>
                    <a:cubicBezTo>
                      <a:pt x="1561" y="2518"/>
                      <a:pt x="1644" y="2089"/>
                      <a:pt x="1727" y="1661"/>
                    </a:cubicBezTo>
                    <a:cubicBezTo>
                      <a:pt x="1787" y="1292"/>
                      <a:pt x="1894" y="1018"/>
                      <a:pt x="1834" y="625"/>
                    </a:cubicBezTo>
                    <a:cubicBezTo>
                      <a:pt x="1791" y="341"/>
                      <a:pt x="1512" y="1"/>
                      <a:pt x="1207" y="1"/>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3"/>
              <p:cNvSpPr/>
              <p:nvPr/>
            </p:nvSpPr>
            <p:spPr>
              <a:xfrm>
                <a:off x="1132175" y="4257650"/>
                <a:ext cx="113925" cy="62725"/>
              </a:xfrm>
              <a:custGeom>
                <a:rect b="b" l="l" r="r" t="t"/>
                <a:pathLst>
                  <a:path extrusionOk="0" h="2509" w="4557">
                    <a:moveTo>
                      <a:pt x="423" y="0"/>
                    </a:moveTo>
                    <a:cubicBezTo>
                      <a:pt x="152" y="0"/>
                      <a:pt x="0" y="251"/>
                      <a:pt x="243" y="542"/>
                    </a:cubicBezTo>
                    <a:cubicBezTo>
                      <a:pt x="326" y="625"/>
                      <a:pt x="433" y="709"/>
                      <a:pt x="540" y="768"/>
                    </a:cubicBezTo>
                    <a:lnTo>
                      <a:pt x="540" y="780"/>
                    </a:lnTo>
                    <a:cubicBezTo>
                      <a:pt x="1588" y="1423"/>
                      <a:pt x="2695" y="1947"/>
                      <a:pt x="3850" y="2364"/>
                    </a:cubicBezTo>
                    <a:cubicBezTo>
                      <a:pt x="3993" y="2423"/>
                      <a:pt x="4148" y="2483"/>
                      <a:pt x="4303" y="2507"/>
                    </a:cubicBezTo>
                    <a:cubicBezTo>
                      <a:pt x="4315" y="2508"/>
                      <a:pt x="4327" y="2509"/>
                      <a:pt x="4338" y="2509"/>
                    </a:cubicBezTo>
                    <a:cubicBezTo>
                      <a:pt x="4501" y="2509"/>
                      <a:pt x="4557" y="2352"/>
                      <a:pt x="4445" y="2185"/>
                    </a:cubicBezTo>
                    <a:cubicBezTo>
                      <a:pt x="4398" y="2138"/>
                      <a:pt x="4350" y="2090"/>
                      <a:pt x="4279" y="2054"/>
                    </a:cubicBezTo>
                    <a:cubicBezTo>
                      <a:pt x="3672" y="1661"/>
                      <a:pt x="3029" y="1328"/>
                      <a:pt x="2409" y="959"/>
                    </a:cubicBezTo>
                    <a:cubicBezTo>
                      <a:pt x="1838" y="602"/>
                      <a:pt x="1243" y="292"/>
                      <a:pt x="624" y="42"/>
                    </a:cubicBezTo>
                    <a:cubicBezTo>
                      <a:pt x="553" y="13"/>
                      <a:pt x="485" y="0"/>
                      <a:pt x="423"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3"/>
              <p:cNvSpPr/>
              <p:nvPr/>
            </p:nvSpPr>
            <p:spPr>
              <a:xfrm>
                <a:off x="1255500" y="4320700"/>
                <a:ext cx="25325" cy="13925"/>
              </a:xfrm>
              <a:custGeom>
                <a:rect b="b" l="l" r="r" t="t"/>
                <a:pathLst>
                  <a:path extrusionOk="0" h="557" w="1013">
                    <a:moveTo>
                      <a:pt x="206" y="0"/>
                    </a:moveTo>
                    <a:cubicBezTo>
                      <a:pt x="154" y="0"/>
                      <a:pt x="108" y="13"/>
                      <a:pt x="72" y="44"/>
                    </a:cubicBezTo>
                    <a:cubicBezTo>
                      <a:pt x="1" y="104"/>
                      <a:pt x="1" y="223"/>
                      <a:pt x="60" y="294"/>
                    </a:cubicBezTo>
                    <a:cubicBezTo>
                      <a:pt x="203" y="473"/>
                      <a:pt x="596" y="544"/>
                      <a:pt x="810" y="556"/>
                    </a:cubicBezTo>
                    <a:cubicBezTo>
                      <a:pt x="882" y="556"/>
                      <a:pt x="953" y="556"/>
                      <a:pt x="989" y="509"/>
                    </a:cubicBezTo>
                    <a:cubicBezTo>
                      <a:pt x="1013" y="461"/>
                      <a:pt x="1013" y="389"/>
                      <a:pt x="965" y="354"/>
                    </a:cubicBezTo>
                    <a:cubicBezTo>
                      <a:pt x="929" y="318"/>
                      <a:pt x="894" y="294"/>
                      <a:pt x="846" y="270"/>
                    </a:cubicBezTo>
                    <a:cubicBezTo>
                      <a:pt x="713" y="204"/>
                      <a:pt x="412" y="0"/>
                      <a:pt x="206" y="0"/>
                    </a:cubicBezTo>
                    <a:close/>
                  </a:path>
                </a:pathLst>
              </a:custGeom>
              <a:solidFill>
                <a:srgbClr val="FFFFFF">
                  <a:alpha val="35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3"/>
              <p:cNvSpPr/>
              <p:nvPr/>
            </p:nvSpPr>
            <p:spPr>
              <a:xfrm>
                <a:off x="1061825" y="4076800"/>
                <a:ext cx="44275" cy="37325"/>
              </a:xfrm>
              <a:custGeom>
                <a:rect b="b" l="l" r="r" t="t"/>
                <a:pathLst>
                  <a:path extrusionOk="0" h="1493" w="1771">
                    <a:moveTo>
                      <a:pt x="962" y="0"/>
                    </a:moveTo>
                    <a:cubicBezTo>
                      <a:pt x="383" y="0"/>
                      <a:pt x="1" y="661"/>
                      <a:pt x="354" y="1168"/>
                    </a:cubicBezTo>
                    <a:cubicBezTo>
                      <a:pt x="503" y="1390"/>
                      <a:pt x="733" y="1493"/>
                      <a:pt x="962" y="1493"/>
                    </a:cubicBezTo>
                    <a:cubicBezTo>
                      <a:pt x="1297" y="1493"/>
                      <a:pt x="1628" y="1272"/>
                      <a:pt x="1699" y="882"/>
                    </a:cubicBezTo>
                    <a:cubicBezTo>
                      <a:pt x="1771" y="478"/>
                      <a:pt x="1497" y="97"/>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3"/>
              <p:cNvSpPr/>
              <p:nvPr/>
            </p:nvSpPr>
            <p:spPr>
              <a:xfrm>
                <a:off x="1025200" y="4153300"/>
                <a:ext cx="44300" cy="37325"/>
              </a:xfrm>
              <a:custGeom>
                <a:rect b="b" l="l" r="r" t="t"/>
                <a:pathLst>
                  <a:path extrusionOk="0" h="1493" w="1772">
                    <a:moveTo>
                      <a:pt x="953" y="0"/>
                    </a:moveTo>
                    <a:cubicBezTo>
                      <a:pt x="384" y="0"/>
                      <a:pt x="1" y="661"/>
                      <a:pt x="342" y="1168"/>
                    </a:cubicBezTo>
                    <a:cubicBezTo>
                      <a:pt x="497" y="1390"/>
                      <a:pt x="728" y="1493"/>
                      <a:pt x="955" y="1493"/>
                    </a:cubicBezTo>
                    <a:cubicBezTo>
                      <a:pt x="1289" y="1493"/>
                      <a:pt x="1617" y="1272"/>
                      <a:pt x="1688" y="882"/>
                    </a:cubicBezTo>
                    <a:cubicBezTo>
                      <a:pt x="1771" y="478"/>
                      <a:pt x="1497" y="85"/>
                      <a:pt x="1093" y="13"/>
                    </a:cubicBezTo>
                    <a:cubicBezTo>
                      <a:pt x="1045" y="4"/>
                      <a:pt x="999" y="0"/>
                      <a:pt x="953"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3"/>
              <p:cNvSpPr/>
              <p:nvPr/>
            </p:nvSpPr>
            <p:spPr>
              <a:xfrm>
                <a:off x="991050" y="4215150"/>
                <a:ext cx="44200" cy="37100"/>
              </a:xfrm>
              <a:custGeom>
                <a:rect b="b" l="l" r="r" t="t"/>
                <a:pathLst>
                  <a:path extrusionOk="0" h="1484" w="1768">
                    <a:moveTo>
                      <a:pt x="947" y="0"/>
                    </a:moveTo>
                    <a:cubicBezTo>
                      <a:pt x="375" y="0"/>
                      <a:pt x="1" y="655"/>
                      <a:pt x="351" y="1159"/>
                    </a:cubicBezTo>
                    <a:cubicBezTo>
                      <a:pt x="506" y="1381"/>
                      <a:pt x="736" y="1483"/>
                      <a:pt x="964" y="1483"/>
                    </a:cubicBezTo>
                    <a:cubicBezTo>
                      <a:pt x="1298" y="1483"/>
                      <a:pt x="1626" y="1262"/>
                      <a:pt x="1697" y="873"/>
                    </a:cubicBezTo>
                    <a:cubicBezTo>
                      <a:pt x="1768" y="468"/>
                      <a:pt x="1506" y="87"/>
                      <a:pt x="1101" y="16"/>
                    </a:cubicBezTo>
                    <a:cubicBezTo>
                      <a:pt x="1049"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3"/>
              <p:cNvSpPr/>
              <p:nvPr/>
            </p:nvSpPr>
            <p:spPr>
              <a:xfrm>
                <a:off x="924675" y="4165150"/>
                <a:ext cx="44200" cy="37100"/>
              </a:xfrm>
              <a:custGeom>
                <a:rect b="b" l="l" r="r" t="t"/>
                <a:pathLst>
                  <a:path extrusionOk="0" h="1484" w="1768">
                    <a:moveTo>
                      <a:pt x="949" y="0"/>
                    </a:moveTo>
                    <a:cubicBezTo>
                      <a:pt x="376" y="0"/>
                      <a:pt x="0" y="665"/>
                      <a:pt x="351" y="1158"/>
                    </a:cubicBezTo>
                    <a:cubicBezTo>
                      <a:pt x="505" y="1380"/>
                      <a:pt x="736" y="1483"/>
                      <a:pt x="964" y="1483"/>
                    </a:cubicBezTo>
                    <a:cubicBezTo>
                      <a:pt x="1298" y="1483"/>
                      <a:pt x="1626" y="1262"/>
                      <a:pt x="1696" y="873"/>
                    </a:cubicBezTo>
                    <a:cubicBezTo>
                      <a:pt x="1768" y="468"/>
                      <a:pt x="1506" y="87"/>
                      <a:pt x="1101" y="15"/>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3"/>
              <p:cNvSpPr/>
              <p:nvPr/>
            </p:nvSpPr>
            <p:spPr>
              <a:xfrm>
                <a:off x="846400" y="4097875"/>
                <a:ext cx="44200" cy="37100"/>
              </a:xfrm>
              <a:custGeom>
                <a:rect b="b" l="l" r="r" t="t"/>
                <a:pathLst>
                  <a:path extrusionOk="0" h="1484" w="1768">
                    <a:moveTo>
                      <a:pt x="947" y="0"/>
                    </a:moveTo>
                    <a:cubicBezTo>
                      <a:pt x="375" y="0"/>
                      <a:pt x="0" y="655"/>
                      <a:pt x="351" y="1159"/>
                    </a:cubicBezTo>
                    <a:cubicBezTo>
                      <a:pt x="500" y="1381"/>
                      <a:pt x="730" y="1483"/>
                      <a:pt x="958" y="1483"/>
                    </a:cubicBezTo>
                    <a:cubicBezTo>
                      <a:pt x="1293" y="1483"/>
                      <a:pt x="1625" y="1262"/>
                      <a:pt x="1696" y="873"/>
                    </a:cubicBezTo>
                    <a:cubicBezTo>
                      <a:pt x="1768" y="468"/>
                      <a:pt x="1506" y="87"/>
                      <a:pt x="1101" y="16"/>
                    </a:cubicBezTo>
                    <a:cubicBezTo>
                      <a:pt x="1048" y="5"/>
                      <a:pt x="997" y="0"/>
                      <a:pt x="947"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3"/>
              <p:cNvSpPr/>
              <p:nvPr/>
            </p:nvSpPr>
            <p:spPr>
              <a:xfrm>
                <a:off x="769600" y="4310400"/>
                <a:ext cx="44200" cy="37275"/>
              </a:xfrm>
              <a:custGeom>
                <a:rect b="b" l="l" r="r" t="t"/>
                <a:pathLst>
                  <a:path extrusionOk="0" h="1491" w="1768">
                    <a:moveTo>
                      <a:pt x="949" y="0"/>
                    </a:moveTo>
                    <a:cubicBezTo>
                      <a:pt x="376" y="0"/>
                      <a:pt x="0" y="666"/>
                      <a:pt x="351" y="1171"/>
                    </a:cubicBezTo>
                    <a:cubicBezTo>
                      <a:pt x="499" y="1390"/>
                      <a:pt x="725" y="1491"/>
                      <a:pt x="951" y="1491"/>
                    </a:cubicBezTo>
                    <a:cubicBezTo>
                      <a:pt x="1288" y="1491"/>
                      <a:pt x="1625" y="1265"/>
                      <a:pt x="1696" y="873"/>
                    </a:cubicBezTo>
                    <a:cubicBezTo>
                      <a:pt x="1768" y="480"/>
                      <a:pt x="1506" y="87"/>
                      <a:pt x="1101" y="16"/>
                    </a:cubicBezTo>
                    <a:cubicBezTo>
                      <a:pt x="1049" y="5"/>
                      <a:pt x="998" y="0"/>
                      <a:pt x="949"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3"/>
              <p:cNvSpPr/>
              <p:nvPr/>
            </p:nvSpPr>
            <p:spPr>
              <a:xfrm>
                <a:off x="865450" y="4282700"/>
                <a:ext cx="44200" cy="37125"/>
              </a:xfrm>
              <a:custGeom>
                <a:rect b="b" l="l" r="r" t="t"/>
                <a:pathLst>
                  <a:path extrusionOk="0" h="1485" w="1768">
                    <a:moveTo>
                      <a:pt x="947" y="1"/>
                    </a:moveTo>
                    <a:cubicBezTo>
                      <a:pt x="375" y="1"/>
                      <a:pt x="0" y="656"/>
                      <a:pt x="351" y="1159"/>
                    </a:cubicBezTo>
                    <a:cubicBezTo>
                      <a:pt x="505" y="1381"/>
                      <a:pt x="736" y="1484"/>
                      <a:pt x="964" y="1484"/>
                    </a:cubicBezTo>
                    <a:cubicBezTo>
                      <a:pt x="1298" y="1484"/>
                      <a:pt x="1625" y="1263"/>
                      <a:pt x="1696" y="874"/>
                    </a:cubicBezTo>
                    <a:cubicBezTo>
                      <a:pt x="1768" y="469"/>
                      <a:pt x="1506" y="88"/>
                      <a:pt x="1101" y="16"/>
                    </a:cubicBezTo>
                    <a:cubicBezTo>
                      <a:pt x="1048" y="6"/>
                      <a:pt x="997" y="1"/>
                      <a:pt x="947"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3"/>
              <p:cNvSpPr/>
              <p:nvPr/>
            </p:nvSpPr>
            <p:spPr>
              <a:xfrm>
                <a:off x="988900" y="4350650"/>
                <a:ext cx="44275" cy="37325"/>
              </a:xfrm>
              <a:custGeom>
                <a:rect b="b" l="l" r="r" t="t"/>
                <a:pathLst>
                  <a:path extrusionOk="0" h="1493" w="1771">
                    <a:moveTo>
                      <a:pt x="962" y="0"/>
                    </a:moveTo>
                    <a:cubicBezTo>
                      <a:pt x="383" y="0"/>
                      <a:pt x="1" y="661"/>
                      <a:pt x="354" y="1168"/>
                    </a:cubicBezTo>
                    <a:cubicBezTo>
                      <a:pt x="503" y="1390"/>
                      <a:pt x="733" y="1493"/>
                      <a:pt x="961" y="1493"/>
                    </a:cubicBezTo>
                    <a:cubicBezTo>
                      <a:pt x="1297" y="1493"/>
                      <a:pt x="1628" y="1272"/>
                      <a:pt x="1699" y="882"/>
                    </a:cubicBezTo>
                    <a:cubicBezTo>
                      <a:pt x="1771" y="477"/>
                      <a:pt x="1497" y="84"/>
                      <a:pt x="1104" y="13"/>
                    </a:cubicBezTo>
                    <a:cubicBezTo>
                      <a:pt x="1056" y="4"/>
                      <a:pt x="1008" y="0"/>
                      <a:pt x="962"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3"/>
              <p:cNvSpPr/>
              <p:nvPr/>
            </p:nvSpPr>
            <p:spPr>
              <a:xfrm>
                <a:off x="984300" y="4447150"/>
                <a:ext cx="35175" cy="29725"/>
              </a:xfrm>
              <a:custGeom>
                <a:rect b="b" l="l" r="r" t="t"/>
                <a:pathLst>
                  <a:path extrusionOk="0" h="1189" w="1407">
                    <a:moveTo>
                      <a:pt x="758" y="0"/>
                    </a:moveTo>
                    <a:cubicBezTo>
                      <a:pt x="297" y="0"/>
                      <a:pt x="0" y="530"/>
                      <a:pt x="276" y="927"/>
                    </a:cubicBezTo>
                    <a:cubicBezTo>
                      <a:pt x="397" y="1106"/>
                      <a:pt x="580" y="1189"/>
                      <a:pt x="762" y="1189"/>
                    </a:cubicBezTo>
                    <a:cubicBezTo>
                      <a:pt x="1029" y="1189"/>
                      <a:pt x="1291" y="1012"/>
                      <a:pt x="1347" y="701"/>
                    </a:cubicBezTo>
                    <a:cubicBezTo>
                      <a:pt x="1407" y="380"/>
                      <a:pt x="1193" y="70"/>
                      <a:pt x="871" y="11"/>
                    </a:cubicBezTo>
                    <a:cubicBezTo>
                      <a:pt x="833" y="4"/>
                      <a:pt x="795" y="0"/>
                      <a:pt x="758"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3"/>
              <p:cNvSpPr/>
              <p:nvPr/>
            </p:nvSpPr>
            <p:spPr>
              <a:xfrm>
                <a:off x="1086075" y="4284325"/>
                <a:ext cx="35200" cy="29950"/>
              </a:xfrm>
              <a:custGeom>
                <a:rect b="b" l="l" r="r" t="t"/>
                <a:pathLst>
                  <a:path extrusionOk="0" h="1198" w="1408">
                    <a:moveTo>
                      <a:pt x="762" y="1"/>
                    </a:moveTo>
                    <a:cubicBezTo>
                      <a:pt x="308" y="1"/>
                      <a:pt x="1" y="531"/>
                      <a:pt x="277" y="940"/>
                    </a:cubicBezTo>
                    <a:cubicBezTo>
                      <a:pt x="397" y="1117"/>
                      <a:pt x="580" y="1198"/>
                      <a:pt x="763" y="1198"/>
                    </a:cubicBezTo>
                    <a:cubicBezTo>
                      <a:pt x="1034" y="1198"/>
                      <a:pt x="1303" y="1019"/>
                      <a:pt x="1360" y="713"/>
                    </a:cubicBezTo>
                    <a:cubicBezTo>
                      <a:pt x="1408" y="380"/>
                      <a:pt x="1194" y="70"/>
                      <a:pt x="872" y="11"/>
                    </a:cubicBezTo>
                    <a:cubicBezTo>
                      <a:pt x="834" y="4"/>
                      <a:pt x="798" y="1"/>
                      <a:pt x="762" y="1"/>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3"/>
              <p:cNvSpPr/>
              <p:nvPr/>
            </p:nvSpPr>
            <p:spPr>
              <a:xfrm>
                <a:off x="1172125" y="4307850"/>
                <a:ext cx="35475" cy="29950"/>
              </a:xfrm>
              <a:custGeom>
                <a:rect b="b" l="l" r="r" t="t"/>
                <a:pathLst>
                  <a:path extrusionOk="0" h="1198" w="1419">
                    <a:moveTo>
                      <a:pt x="770" y="0"/>
                    </a:moveTo>
                    <a:cubicBezTo>
                      <a:pt x="307" y="0"/>
                      <a:pt x="1" y="531"/>
                      <a:pt x="288" y="939"/>
                    </a:cubicBezTo>
                    <a:cubicBezTo>
                      <a:pt x="407" y="1116"/>
                      <a:pt x="589" y="1197"/>
                      <a:pt x="769" y="1197"/>
                    </a:cubicBezTo>
                    <a:cubicBezTo>
                      <a:pt x="1037" y="1197"/>
                      <a:pt x="1302" y="1019"/>
                      <a:pt x="1359" y="713"/>
                    </a:cubicBezTo>
                    <a:cubicBezTo>
                      <a:pt x="1419" y="380"/>
                      <a:pt x="1204" y="70"/>
                      <a:pt x="883" y="10"/>
                    </a:cubicBezTo>
                    <a:cubicBezTo>
                      <a:pt x="844" y="3"/>
                      <a:pt x="807" y="0"/>
                      <a:pt x="770" y="0"/>
                    </a:cubicBezTo>
                    <a:close/>
                  </a:path>
                </a:pathLst>
              </a:custGeom>
              <a:solidFill>
                <a:srgbClr val="744242">
                  <a:alpha val="174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theme/theme1.xml><?xml version="1.0" encoding="utf-8"?>
<a:theme xmlns:a="http://schemas.openxmlformats.org/drawingml/2006/main" xmlns:r="http://schemas.openxmlformats.org/officeDocument/2006/relationships" name="Ice Cream Month by Slidesgo">
  <a:themeElements>
    <a:clrScheme name="Simple Light">
      <a:dk1>
        <a:srgbClr val="FA5E5C"/>
      </a:dk1>
      <a:lt1>
        <a:srgbClr val="578EEA"/>
      </a:lt1>
      <a:dk2>
        <a:srgbClr val="434343"/>
      </a:dk2>
      <a:lt2>
        <a:srgbClr val="FFEF8C"/>
      </a:lt2>
      <a:accent1>
        <a:srgbClr val="744242"/>
      </a:accent1>
      <a:accent2>
        <a:srgbClr val="84D161"/>
      </a:accent2>
      <a:accent3>
        <a:srgbClr val="FF8FC0"/>
      </a:accent3>
      <a:accent4>
        <a:srgbClr val="FF9900"/>
      </a:accent4>
      <a:accent5>
        <a:srgbClr val="F0C47F"/>
      </a:accent5>
      <a:accent6>
        <a:srgbClr val="7CDCF3"/>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