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5" r:id="rId3"/>
    <p:sldId id="276"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75" d="100"/>
          <a:sy n="75" d="100"/>
        </p:scale>
        <p:origin x="2280" y="108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txBody>
          <a:bodyPr/>
          <a:lstStyle/>
          <a:p>
            <a:endParaRPr lang="en-US"/>
          </a:p>
        </p:txBody>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txBody>
          <a:bodyPr/>
          <a:lstStyle/>
          <a:p>
            <a:endParaRPr lang="en-US"/>
          </a:p>
        </p:txBody>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48D68738-6F56-4F73-B9BE-332F8CB46988}" type="datetimeFigureOut">
              <a:rPr lang="en-US" smtClean="0"/>
              <a:t>11/28/2025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1D480773-9496-479C-B4FA-2D2BB61DC7E5}" type="slidenum">
              <a:rPr lang="en-US" smtClean="0"/>
              <a:t>‹#›</a:t>
            </a:fld>
            <a:endParaRPr lang="en-US"/>
          </a:p>
        </p:txBody>
      </p:sp>
    </p:spTree>
    <p:extLst>
      <p:ext uri="{BB962C8B-B14F-4D97-AF65-F5344CB8AC3E}">
        <p14:creationId xmlns:p14="http://schemas.microsoft.com/office/powerpoint/2010/main" val="751550746"/>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D68738-6F56-4F73-B9BE-332F8CB46988}" type="datetimeFigureOut">
              <a:rPr lang="en-US" smtClean="0"/>
              <a:t>11/28/2025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480773-9496-479C-B4FA-2D2BB61DC7E5}" type="slidenum">
              <a:rPr lang="en-US" smtClean="0"/>
              <a:t>‹#›</a:t>
            </a:fld>
            <a:endParaRPr lang="en-US"/>
          </a:p>
        </p:txBody>
      </p:sp>
    </p:spTree>
    <p:extLst>
      <p:ext uri="{BB962C8B-B14F-4D97-AF65-F5344CB8AC3E}">
        <p14:creationId xmlns:p14="http://schemas.microsoft.com/office/powerpoint/2010/main" val="24941358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D68738-6F56-4F73-B9BE-332F8CB46988}" type="datetimeFigureOut">
              <a:rPr lang="en-US" smtClean="0"/>
              <a:t>11/28/2025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480773-9496-479C-B4FA-2D2BB61DC7E5}" type="slidenum">
              <a:rPr lang="en-US" smtClean="0"/>
              <a:t>‹#›</a:t>
            </a:fld>
            <a:endParaRPr lang="en-US"/>
          </a:p>
        </p:txBody>
      </p:sp>
    </p:spTree>
    <p:extLst>
      <p:ext uri="{BB962C8B-B14F-4D97-AF65-F5344CB8AC3E}">
        <p14:creationId xmlns:p14="http://schemas.microsoft.com/office/powerpoint/2010/main" val="32410499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D68738-6F56-4F73-B9BE-332F8CB46988}" type="datetimeFigureOut">
              <a:rPr lang="en-US" smtClean="0"/>
              <a:t>11/28/2025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D480773-9496-479C-B4FA-2D2BB61DC7E5}" type="slidenum">
              <a:rPr lang="en-US" smtClean="0"/>
              <a:t>‹#›</a:t>
            </a:fld>
            <a:endParaRPr lang="en-US"/>
          </a:p>
        </p:txBody>
      </p:sp>
    </p:spTree>
    <p:extLst>
      <p:ext uri="{BB962C8B-B14F-4D97-AF65-F5344CB8AC3E}">
        <p14:creationId xmlns:p14="http://schemas.microsoft.com/office/powerpoint/2010/main" val="23721329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48D68738-6F56-4F73-B9BE-332F8CB46988}" type="datetimeFigureOut">
              <a:rPr lang="en-US" smtClean="0"/>
              <a:t>11/28/2025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1D480773-9496-479C-B4FA-2D2BB61DC7E5}" type="slidenum">
              <a:rPr lang="en-US" smtClean="0"/>
              <a:t>‹#›</a:t>
            </a:fld>
            <a:endParaRPr lang="en-US"/>
          </a:p>
        </p:txBody>
      </p:sp>
    </p:spTree>
    <p:extLst>
      <p:ext uri="{BB962C8B-B14F-4D97-AF65-F5344CB8AC3E}">
        <p14:creationId xmlns:p14="http://schemas.microsoft.com/office/powerpoint/2010/main" val="2258768770"/>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D68738-6F56-4F73-B9BE-332F8CB46988}" type="datetimeFigureOut">
              <a:rPr lang="en-US" smtClean="0"/>
              <a:t>11/28/2025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480773-9496-479C-B4FA-2D2BB61DC7E5}" type="slidenum">
              <a:rPr lang="en-US" smtClean="0"/>
              <a:t>‹#›</a:t>
            </a:fld>
            <a:endParaRPr lang="en-US"/>
          </a:p>
        </p:txBody>
      </p:sp>
    </p:spTree>
    <p:extLst>
      <p:ext uri="{BB962C8B-B14F-4D97-AF65-F5344CB8AC3E}">
        <p14:creationId xmlns:p14="http://schemas.microsoft.com/office/powerpoint/2010/main" val="34604362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D68738-6F56-4F73-B9BE-332F8CB46988}" type="datetimeFigureOut">
              <a:rPr lang="en-US" smtClean="0"/>
              <a:t>11/28/2025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D480773-9496-479C-B4FA-2D2BB61DC7E5}" type="slidenum">
              <a:rPr lang="en-US" smtClean="0"/>
              <a:t>‹#›</a:t>
            </a:fld>
            <a:endParaRPr lang="en-US"/>
          </a:p>
        </p:txBody>
      </p:sp>
    </p:spTree>
    <p:extLst>
      <p:ext uri="{BB962C8B-B14F-4D97-AF65-F5344CB8AC3E}">
        <p14:creationId xmlns:p14="http://schemas.microsoft.com/office/powerpoint/2010/main" val="11671598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D68738-6F56-4F73-B9BE-332F8CB46988}" type="datetimeFigureOut">
              <a:rPr lang="en-US" smtClean="0"/>
              <a:t>11/28/2025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D480773-9496-479C-B4FA-2D2BB61DC7E5}" type="slidenum">
              <a:rPr lang="en-US" smtClean="0"/>
              <a:t>‹#›</a:t>
            </a:fld>
            <a:endParaRPr lang="en-US"/>
          </a:p>
        </p:txBody>
      </p:sp>
    </p:spTree>
    <p:extLst>
      <p:ext uri="{BB962C8B-B14F-4D97-AF65-F5344CB8AC3E}">
        <p14:creationId xmlns:p14="http://schemas.microsoft.com/office/powerpoint/2010/main" val="41759578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D68738-6F56-4F73-B9BE-332F8CB46988}" type="datetimeFigureOut">
              <a:rPr lang="en-US" smtClean="0"/>
              <a:t>11/28/2025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D480773-9496-479C-B4FA-2D2BB61DC7E5}" type="slidenum">
              <a:rPr lang="en-US" smtClean="0"/>
              <a:t>‹#›</a:t>
            </a:fld>
            <a:endParaRPr lang="en-US"/>
          </a:p>
        </p:txBody>
      </p:sp>
    </p:spTree>
    <p:extLst>
      <p:ext uri="{BB962C8B-B14F-4D97-AF65-F5344CB8AC3E}">
        <p14:creationId xmlns:p14="http://schemas.microsoft.com/office/powerpoint/2010/main" val="13429087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48D68738-6F56-4F73-B9BE-332F8CB46988}" type="datetimeFigureOut">
              <a:rPr lang="en-US" smtClean="0"/>
              <a:t>11/28/2025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1D480773-9496-479C-B4FA-2D2BB61DC7E5}"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3652983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48D68738-6F56-4F73-B9BE-332F8CB46988}" type="datetimeFigureOut">
              <a:rPr lang="en-US" smtClean="0"/>
              <a:t>11/28/2025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1D480773-9496-479C-B4FA-2D2BB61DC7E5}"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2762553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txBody>
          <a:bodyPr/>
          <a:lstStyle/>
          <a:p>
            <a:endParaRPr lang="en-US"/>
          </a:p>
        </p:txBody>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48D68738-6F56-4F73-B9BE-332F8CB46988}" type="datetimeFigureOut">
              <a:rPr lang="en-US" smtClean="0"/>
              <a:t>11/28/2025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1D480773-9496-479C-B4FA-2D2BB61DC7E5}" type="slidenum">
              <a:rPr lang="en-US" smtClean="0"/>
              <a:t>‹#›</a:t>
            </a:fld>
            <a:endParaRPr lang="en-US"/>
          </a:p>
        </p:txBody>
      </p:sp>
    </p:spTree>
    <p:extLst>
      <p:ext uri="{BB962C8B-B14F-4D97-AF65-F5344CB8AC3E}">
        <p14:creationId xmlns:p14="http://schemas.microsoft.com/office/powerpoint/2010/main" val="245548536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a:solidFill>
                  <a:srgbClr val="FF0000"/>
                </a:solidFill>
                <a:latin typeface="Arial" panose="020B0604020202020204" pitchFamily="34" charset="0"/>
                <a:cs typeface="Arial" panose="020B0604020202020204" pitchFamily="34" charset="0"/>
              </a:rPr>
              <a:t>Adeste Fideles</a:t>
            </a:r>
            <a:endParaRPr lang="en-US" sz="66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903462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14425" y="297362"/>
            <a:ext cx="11335750" cy="6247864"/>
          </a:xfrm>
          <a:prstGeom prst="rect">
            <a:avLst/>
          </a:prstGeom>
        </p:spPr>
        <p:txBody>
          <a:bodyPr wrap="square">
            <a:spAutoFit/>
          </a:bodyPr>
          <a:lstStyle/>
          <a:p>
            <a:pPr algn="just"/>
            <a:r>
              <a:rPr lang="vi-VN" sz="5000" b="1">
                <a:solidFill>
                  <a:srgbClr val="FF0000"/>
                </a:solidFill>
                <a:latin typeface="Arial" panose="020B0604020202020204" pitchFamily="34" charset="0"/>
                <a:cs typeface="Arial" panose="020B0604020202020204" pitchFamily="34" charset="0"/>
              </a:rPr>
              <a:t>1. </a:t>
            </a:r>
            <a:r>
              <a:rPr lang="vi-VN" sz="5000" b="1">
                <a:latin typeface="Arial" panose="020B0604020202020204" pitchFamily="34" charset="0"/>
                <a:cs typeface="Arial" panose="020B0604020202020204" pitchFamily="34" charset="0"/>
              </a:rPr>
              <a:t>Hôm nay toàn dân Chúa Trời vui mừng chiến thắng khải hoàn hân hoan trông về Bê-lem với muôn lòng thành. Chúa ta đã giáng sinh Vua vũ trụ Vua thiên đình. Nhân gian hỡi mau đến tôn thờ. Nhân gian hỡi mau đến tôn thờ. Nay Đấng muôn dân trông chờ đã sinh làm người.</a:t>
            </a:r>
            <a:endParaRPr lang="vi-VN" sz="5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654962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054BF9-3170-FFE7-CBCB-C63873741F2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FC5C2E2-5E40-6489-BC6E-C36C883D6376}"/>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E2F9A7E6-1482-9FDD-4D80-F91D3CC699F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BCEA6748-58A0-E947-8AC5-37D3CB84E353}"/>
              </a:ext>
            </a:extLst>
          </p:cNvPr>
          <p:cNvSpPr/>
          <p:nvPr/>
        </p:nvSpPr>
        <p:spPr>
          <a:xfrm>
            <a:off x="428125" y="349017"/>
            <a:ext cx="11335750" cy="5478423"/>
          </a:xfrm>
          <a:prstGeom prst="rect">
            <a:avLst/>
          </a:prstGeom>
        </p:spPr>
        <p:txBody>
          <a:bodyPr wrap="square">
            <a:spAutoFit/>
          </a:bodyPr>
          <a:lstStyle/>
          <a:p>
            <a:pPr algn="just"/>
            <a:r>
              <a:rPr lang="vi-VN" sz="5000" b="1">
                <a:solidFill>
                  <a:srgbClr val="FF0000"/>
                </a:solidFill>
                <a:latin typeface="Arial" panose="020B0604020202020204" pitchFamily="34" charset="0"/>
                <a:cs typeface="Arial" panose="020B0604020202020204" pitchFamily="34" charset="0"/>
              </a:rPr>
              <a:t>2. </a:t>
            </a:r>
            <a:r>
              <a:rPr lang="vi-VN" sz="5000" b="1">
                <a:latin typeface="Arial" panose="020B0604020202020204" pitchFamily="34" charset="0"/>
                <a:cs typeface="Arial" panose="020B0604020202020204" pitchFamily="34" charset="0"/>
              </a:rPr>
              <a:t>Ngôi Hai kìa đã xuống trần khiêm nhường sinh chốn hang lừa con xin dâng niềm ủi an thiết tha dịu dàng. Quá thương yêu chúng sinh vì ta Người đã quên mình. Nhân gian hỡi mau đến tôn thờ. Nay Đấng muôn dân trông chờ đã sinh làm người.</a:t>
            </a:r>
            <a:endParaRPr lang="vi-VN" sz="5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8906412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33</TotalTime>
  <Words>121</Words>
  <Application>Microsoft Office PowerPoint</Application>
  <PresentationFormat>Widescreen</PresentationFormat>
  <Paragraphs>3</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Century Gothic</vt:lpstr>
      <vt:lpstr>Garamond</vt:lpstr>
      <vt:lpstr>Savon</vt:lpstr>
      <vt:lpstr>Adeste Fideles</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LỄ HIỂN LINH</dc:title>
  <dc:creator>Admin</dc:creator>
  <cp:lastModifiedBy>DINH GIA</cp:lastModifiedBy>
  <cp:revision>21</cp:revision>
  <dcterms:created xsi:type="dcterms:W3CDTF">2024-12-09T09:33:29Z</dcterms:created>
  <dcterms:modified xsi:type="dcterms:W3CDTF">2025-11-28T06:28:01Z</dcterms:modified>
</cp:coreProperties>
</file>