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5" name="Shape 2375"/>
        <p:cNvGrpSpPr/>
        <p:nvPr/>
      </p:nvGrpSpPr>
      <p:grpSpPr>
        <a:xfrm>
          <a:off x="0" y="0"/>
          <a:ext cx="0" cy="0"/>
          <a:chOff x="0" y="0"/>
          <a:chExt cx="0" cy="0"/>
        </a:xfrm>
      </p:grpSpPr>
      <p:sp>
        <p:nvSpPr>
          <p:cNvPr id="2376" name="Google Shape;237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7" name="Google Shape;237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8" name="Shape 2738"/>
        <p:cNvGrpSpPr/>
        <p:nvPr/>
      </p:nvGrpSpPr>
      <p:grpSpPr>
        <a:xfrm>
          <a:off x="0" y="0"/>
          <a:ext cx="0" cy="0"/>
          <a:chOff x="0" y="0"/>
          <a:chExt cx="0" cy="0"/>
        </a:xfrm>
      </p:grpSpPr>
      <p:sp>
        <p:nvSpPr>
          <p:cNvPr id="2739" name="Google Shape;273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0" name="Google Shape;274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3" name="Shape 2763"/>
        <p:cNvGrpSpPr/>
        <p:nvPr/>
      </p:nvGrpSpPr>
      <p:grpSpPr>
        <a:xfrm>
          <a:off x="0" y="0"/>
          <a:ext cx="0" cy="0"/>
          <a:chOff x="0" y="0"/>
          <a:chExt cx="0" cy="0"/>
        </a:xfrm>
      </p:grpSpPr>
      <p:sp>
        <p:nvSpPr>
          <p:cNvPr id="2764" name="Google Shape;2764;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5" name="Google Shape;2765;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7" name="Shape 2847"/>
        <p:cNvGrpSpPr/>
        <p:nvPr/>
      </p:nvGrpSpPr>
      <p:grpSpPr>
        <a:xfrm>
          <a:off x="0" y="0"/>
          <a:ext cx="0" cy="0"/>
          <a:chOff x="0" y="0"/>
          <a:chExt cx="0" cy="0"/>
        </a:xfrm>
      </p:grpSpPr>
      <p:sp>
        <p:nvSpPr>
          <p:cNvPr id="2848" name="Google Shape;2848;g111c3728c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9" name="Google Shape;2849;g111c3728c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1" name="Google Shape;3001;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1" name="Shape 3061"/>
        <p:cNvGrpSpPr/>
        <p:nvPr/>
      </p:nvGrpSpPr>
      <p:grpSpPr>
        <a:xfrm>
          <a:off x="0" y="0"/>
          <a:ext cx="0" cy="0"/>
          <a:chOff x="0" y="0"/>
          <a:chExt cx="0" cy="0"/>
        </a:xfrm>
      </p:grpSpPr>
      <p:sp>
        <p:nvSpPr>
          <p:cNvPr id="3062" name="Google Shape;3062;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3" name="Google Shape;3063;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8" name="Shape 3218"/>
        <p:cNvGrpSpPr/>
        <p:nvPr/>
      </p:nvGrpSpPr>
      <p:grpSpPr>
        <a:xfrm>
          <a:off x="0" y="0"/>
          <a:ext cx="0" cy="0"/>
          <a:chOff x="0" y="0"/>
          <a:chExt cx="0" cy="0"/>
        </a:xfrm>
      </p:grpSpPr>
      <p:sp>
        <p:nvSpPr>
          <p:cNvPr id="3219" name="Google Shape;3219;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0" name="Google Shape;3220;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9" name="Shape 3229"/>
        <p:cNvGrpSpPr/>
        <p:nvPr/>
      </p:nvGrpSpPr>
      <p:grpSpPr>
        <a:xfrm>
          <a:off x="0" y="0"/>
          <a:ext cx="0" cy="0"/>
          <a:chOff x="0" y="0"/>
          <a:chExt cx="0" cy="0"/>
        </a:xfrm>
      </p:grpSpPr>
      <p:sp>
        <p:nvSpPr>
          <p:cNvPr id="3230" name="Google Shape;3230;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1" name="Google Shape;3231;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5" name="Shape 3265"/>
        <p:cNvGrpSpPr/>
        <p:nvPr/>
      </p:nvGrpSpPr>
      <p:grpSpPr>
        <a:xfrm>
          <a:off x="0" y="0"/>
          <a:ext cx="0" cy="0"/>
          <a:chOff x="0" y="0"/>
          <a:chExt cx="0" cy="0"/>
        </a:xfrm>
      </p:grpSpPr>
      <p:sp>
        <p:nvSpPr>
          <p:cNvPr id="3266" name="Google Shape;3266;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7" name="Google Shape;3267;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1" name="Shape 3351"/>
        <p:cNvGrpSpPr/>
        <p:nvPr/>
      </p:nvGrpSpPr>
      <p:grpSpPr>
        <a:xfrm>
          <a:off x="0" y="0"/>
          <a:ext cx="0" cy="0"/>
          <a:chOff x="0" y="0"/>
          <a:chExt cx="0" cy="0"/>
        </a:xfrm>
      </p:grpSpPr>
      <p:sp>
        <p:nvSpPr>
          <p:cNvPr id="3352" name="Google Shape;3352;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3" name="Google Shape;3353;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9" name="Shape 3629"/>
        <p:cNvGrpSpPr/>
        <p:nvPr/>
      </p:nvGrpSpPr>
      <p:grpSpPr>
        <a:xfrm>
          <a:off x="0" y="0"/>
          <a:ext cx="0" cy="0"/>
          <a:chOff x="0" y="0"/>
          <a:chExt cx="0" cy="0"/>
        </a:xfrm>
      </p:grpSpPr>
      <p:sp>
        <p:nvSpPr>
          <p:cNvPr id="3630" name="Google Shape;363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1" name="Google Shape;363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1" name="Shape 2381"/>
        <p:cNvGrpSpPr/>
        <p:nvPr/>
      </p:nvGrpSpPr>
      <p:grpSpPr>
        <a:xfrm>
          <a:off x="0" y="0"/>
          <a:ext cx="0" cy="0"/>
          <a:chOff x="0" y="0"/>
          <a:chExt cx="0" cy="0"/>
        </a:xfrm>
      </p:grpSpPr>
      <p:sp>
        <p:nvSpPr>
          <p:cNvPr id="2382" name="Google Shape;2382;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3" name="Google Shape;2383;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6" name="Shape 3746"/>
        <p:cNvGrpSpPr/>
        <p:nvPr/>
      </p:nvGrpSpPr>
      <p:grpSpPr>
        <a:xfrm>
          <a:off x="0" y="0"/>
          <a:ext cx="0" cy="0"/>
          <a:chOff x="0" y="0"/>
          <a:chExt cx="0" cy="0"/>
        </a:xfrm>
      </p:grpSpPr>
      <p:sp>
        <p:nvSpPr>
          <p:cNvPr id="3747" name="Google Shape;374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8" name="Google Shape;374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0" name="Shape 3860"/>
        <p:cNvGrpSpPr/>
        <p:nvPr/>
      </p:nvGrpSpPr>
      <p:grpSpPr>
        <a:xfrm>
          <a:off x="0" y="0"/>
          <a:ext cx="0" cy="0"/>
          <a:chOff x="0" y="0"/>
          <a:chExt cx="0" cy="0"/>
        </a:xfrm>
      </p:grpSpPr>
      <p:sp>
        <p:nvSpPr>
          <p:cNvPr id="3861" name="Google Shape;3861;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2" name="Google Shape;3862;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0" name="Shape 3960"/>
        <p:cNvGrpSpPr/>
        <p:nvPr/>
      </p:nvGrpSpPr>
      <p:grpSpPr>
        <a:xfrm>
          <a:off x="0" y="0"/>
          <a:ext cx="0" cy="0"/>
          <a:chOff x="0" y="0"/>
          <a:chExt cx="0" cy="0"/>
        </a:xfrm>
      </p:grpSpPr>
      <p:sp>
        <p:nvSpPr>
          <p:cNvPr id="3961" name="Google Shape;396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2" name="Google Shape;396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3" name="Shape 3973"/>
        <p:cNvGrpSpPr/>
        <p:nvPr/>
      </p:nvGrpSpPr>
      <p:grpSpPr>
        <a:xfrm>
          <a:off x="0" y="0"/>
          <a:ext cx="0" cy="0"/>
          <a:chOff x="0" y="0"/>
          <a:chExt cx="0" cy="0"/>
        </a:xfrm>
      </p:grpSpPr>
      <p:sp>
        <p:nvSpPr>
          <p:cNvPr id="3974" name="Google Shape;3974;g1cdce5afa3d_0_4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5" name="Google Shape;3975;g1cdce5afa3d_0_4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1" name="Shape 4041"/>
        <p:cNvGrpSpPr/>
        <p:nvPr/>
      </p:nvGrpSpPr>
      <p:grpSpPr>
        <a:xfrm>
          <a:off x="0" y="0"/>
          <a:ext cx="0" cy="0"/>
          <a:chOff x="0" y="0"/>
          <a:chExt cx="0" cy="0"/>
        </a:xfrm>
      </p:grpSpPr>
      <p:sp>
        <p:nvSpPr>
          <p:cNvPr id="4042" name="Google Shape;4042;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3" name="Google Shape;4043;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1" name="Shape 4171"/>
        <p:cNvGrpSpPr/>
        <p:nvPr/>
      </p:nvGrpSpPr>
      <p:grpSpPr>
        <a:xfrm>
          <a:off x="0" y="0"/>
          <a:ext cx="0" cy="0"/>
          <a:chOff x="0" y="0"/>
          <a:chExt cx="0" cy="0"/>
        </a:xfrm>
      </p:grpSpPr>
      <p:sp>
        <p:nvSpPr>
          <p:cNvPr id="4172" name="Google Shape;417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3" name="Google Shape;417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2" name="Shape 4472"/>
        <p:cNvGrpSpPr/>
        <p:nvPr/>
      </p:nvGrpSpPr>
      <p:grpSpPr>
        <a:xfrm>
          <a:off x="0" y="0"/>
          <a:ext cx="0" cy="0"/>
          <a:chOff x="0" y="0"/>
          <a:chExt cx="0" cy="0"/>
        </a:xfrm>
      </p:grpSpPr>
      <p:sp>
        <p:nvSpPr>
          <p:cNvPr id="4473" name="Google Shape;4473;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4" name="Google Shape;4474;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2" name="Shape 2412"/>
        <p:cNvGrpSpPr/>
        <p:nvPr/>
      </p:nvGrpSpPr>
      <p:grpSpPr>
        <a:xfrm>
          <a:off x="0" y="0"/>
          <a:ext cx="0" cy="0"/>
          <a:chOff x="0" y="0"/>
          <a:chExt cx="0" cy="0"/>
        </a:xfrm>
      </p:grpSpPr>
      <p:sp>
        <p:nvSpPr>
          <p:cNvPr id="2413" name="Google Shape;2413;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4" name="Google Shape;2414;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3" name="Shape 2543"/>
        <p:cNvGrpSpPr/>
        <p:nvPr/>
      </p:nvGrpSpPr>
      <p:grpSpPr>
        <a:xfrm>
          <a:off x="0" y="0"/>
          <a:ext cx="0" cy="0"/>
          <a:chOff x="0" y="0"/>
          <a:chExt cx="0" cy="0"/>
        </a:xfrm>
      </p:grpSpPr>
      <p:sp>
        <p:nvSpPr>
          <p:cNvPr id="2544" name="Google Shape;2544;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5" name="Google Shape;2545;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1" name="Shape 2671"/>
        <p:cNvGrpSpPr/>
        <p:nvPr/>
      </p:nvGrpSpPr>
      <p:grpSpPr>
        <a:xfrm>
          <a:off x="0" y="0"/>
          <a:ext cx="0" cy="0"/>
          <a:chOff x="0" y="0"/>
          <a:chExt cx="0" cy="0"/>
        </a:xfrm>
      </p:grpSpPr>
      <p:sp>
        <p:nvSpPr>
          <p:cNvPr id="2672" name="Google Shape;2672;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3" name="Google Shape;2673;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2" name="Shape 2702"/>
        <p:cNvGrpSpPr/>
        <p:nvPr/>
      </p:nvGrpSpPr>
      <p:grpSpPr>
        <a:xfrm>
          <a:off x="0" y="0"/>
          <a:ext cx="0" cy="0"/>
          <a:chOff x="0" y="0"/>
          <a:chExt cx="0" cy="0"/>
        </a:xfrm>
      </p:grpSpPr>
      <p:sp>
        <p:nvSpPr>
          <p:cNvPr id="2703" name="Google Shape;270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4" name="Google Shape;270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1" name="Google Shape;2711;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8" name="Shape 2718"/>
        <p:cNvGrpSpPr/>
        <p:nvPr/>
      </p:nvGrpSpPr>
      <p:grpSpPr>
        <a:xfrm>
          <a:off x="0" y="0"/>
          <a:ext cx="0" cy="0"/>
          <a:chOff x="0" y="0"/>
          <a:chExt cx="0" cy="0"/>
        </a:xfrm>
      </p:grpSpPr>
      <p:sp>
        <p:nvSpPr>
          <p:cNvPr id="2719" name="Google Shape;2719;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0" name="Google Shape;2720;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7" name="Shape 2727"/>
        <p:cNvGrpSpPr/>
        <p:nvPr/>
      </p:nvGrpSpPr>
      <p:grpSpPr>
        <a:xfrm>
          <a:off x="0" y="0"/>
          <a:ext cx="0" cy="0"/>
          <a:chOff x="0" y="0"/>
          <a:chExt cx="0" cy="0"/>
        </a:xfrm>
      </p:grpSpPr>
      <p:sp>
        <p:nvSpPr>
          <p:cNvPr id="2728" name="Google Shape;2728;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9" name="Google Shape;2729;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1.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grpSp>
        <p:nvGrpSpPr>
          <p:cNvPr id="11" name="Google Shape;11;p2"/>
          <p:cNvGrpSpPr/>
          <p:nvPr/>
        </p:nvGrpSpPr>
        <p:grpSpPr>
          <a:xfrm>
            <a:off x="309841" y="5585075"/>
            <a:ext cx="5858266" cy="1792596"/>
            <a:chOff x="1043332" y="5244050"/>
            <a:chExt cx="5088392" cy="1557019"/>
          </a:xfrm>
        </p:grpSpPr>
        <p:sp>
          <p:nvSpPr>
            <p:cNvPr id="12" name="Google Shape;12;p2"/>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 name="Google Shape;19;p2"/>
          <p:cNvSpPr/>
          <p:nvPr/>
        </p:nvSpPr>
        <p:spPr>
          <a:xfrm>
            <a:off x="6870459" y="74117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8169771" y="3295478"/>
            <a:ext cx="3252040" cy="3049575"/>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 name="Google Shape;21;p2"/>
          <p:cNvGrpSpPr/>
          <p:nvPr/>
        </p:nvGrpSpPr>
        <p:grpSpPr>
          <a:xfrm>
            <a:off x="9884709" y="2977870"/>
            <a:ext cx="837940" cy="607428"/>
            <a:chOff x="9359899" y="2979475"/>
            <a:chExt cx="727821" cy="527602"/>
          </a:xfrm>
        </p:grpSpPr>
        <p:sp>
          <p:nvSpPr>
            <p:cNvPr id="22" name="Google Shape;22;p2"/>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 name="Google Shape;28;p2"/>
          <p:cNvGrpSpPr/>
          <p:nvPr/>
        </p:nvGrpSpPr>
        <p:grpSpPr>
          <a:xfrm>
            <a:off x="10640207" y="390045"/>
            <a:ext cx="815111" cy="554582"/>
            <a:chOff x="10016117" y="731733"/>
            <a:chExt cx="707992" cy="481701"/>
          </a:xfrm>
        </p:grpSpPr>
        <p:sp>
          <p:nvSpPr>
            <p:cNvPr id="29" name="Google Shape;29;p2"/>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 name="Google Shape;35;p2"/>
          <p:cNvGrpSpPr/>
          <p:nvPr/>
        </p:nvGrpSpPr>
        <p:grpSpPr>
          <a:xfrm>
            <a:off x="140882" y="5301371"/>
            <a:ext cx="815165" cy="554556"/>
            <a:chOff x="896578" y="4997631"/>
            <a:chExt cx="708039" cy="481678"/>
          </a:xfrm>
        </p:grpSpPr>
        <p:sp>
          <p:nvSpPr>
            <p:cNvPr id="36" name="Google Shape;36;p2"/>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 name="Google Shape;42;p2"/>
          <p:cNvGrpSpPr/>
          <p:nvPr/>
        </p:nvGrpSpPr>
        <p:grpSpPr>
          <a:xfrm>
            <a:off x="7623009" y="4033986"/>
            <a:ext cx="600054" cy="863940"/>
            <a:chOff x="7395430" y="3896801"/>
            <a:chExt cx="521197" cy="750404"/>
          </a:xfrm>
        </p:grpSpPr>
        <p:sp>
          <p:nvSpPr>
            <p:cNvPr id="43" name="Google Shape;43;p2"/>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9" name="Google Shape;49;p2"/>
          <p:cNvSpPr/>
          <p:nvPr/>
        </p:nvSpPr>
        <p:spPr>
          <a:xfrm>
            <a:off x="-26124" y="-7646"/>
            <a:ext cx="5377923" cy="2299349"/>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0" name="Google Shape;50;p2"/>
          <p:cNvGrpSpPr/>
          <p:nvPr/>
        </p:nvGrpSpPr>
        <p:grpSpPr>
          <a:xfrm>
            <a:off x="372223" y="214868"/>
            <a:ext cx="609206" cy="832639"/>
            <a:chOff x="1097517" y="579578"/>
            <a:chExt cx="529146" cy="723216"/>
          </a:xfrm>
        </p:grpSpPr>
        <p:sp>
          <p:nvSpPr>
            <p:cNvPr id="51" name="Google Shape;51;p2"/>
            <p:cNvSpPr/>
            <p:nvPr/>
          </p:nvSpPr>
          <p:spPr>
            <a:xfrm>
              <a:off x="1159912" y="579578"/>
              <a:ext cx="223493" cy="223487"/>
            </a:xfrm>
            <a:custGeom>
              <a:rect b="b" l="l" r="r" t="t"/>
              <a:pathLst>
                <a:path extrusionOk="0" h="223487" w="223493">
                  <a:moveTo>
                    <a:pt x="118480" y="223283"/>
                  </a:moveTo>
                  <a:cubicBezTo>
                    <a:pt x="56858" y="226982"/>
                    <a:pt x="3959" y="180048"/>
                    <a:pt x="205" y="118480"/>
                  </a:cubicBezTo>
                  <a:cubicBezTo>
                    <a:pt x="-3495" y="56858"/>
                    <a:pt x="43440" y="3959"/>
                    <a:pt x="105007" y="205"/>
                  </a:cubicBezTo>
                  <a:cubicBezTo>
                    <a:pt x="166630" y="-3495"/>
                    <a:pt x="219528" y="43440"/>
                    <a:pt x="223283" y="105007"/>
                  </a:cubicBezTo>
                  <a:cubicBezTo>
                    <a:pt x="227038" y="166630"/>
                    <a:pt x="180103" y="219583"/>
                    <a:pt x="118480" y="223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1255646" y="881934"/>
              <a:ext cx="175199" cy="175199"/>
            </a:xfrm>
            <a:custGeom>
              <a:rect b="b" l="l" r="r" t="t"/>
              <a:pathLst>
                <a:path extrusionOk="0" h="175199" w="175199">
                  <a:moveTo>
                    <a:pt x="92873" y="175036"/>
                  </a:moveTo>
                  <a:cubicBezTo>
                    <a:pt x="44613" y="177963"/>
                    <a:pt x="3090" y="141133"/>
                    <a:pt x="163" y="92873"/>
                  </a:cubicBezTo>
                  <a:cubicBezTo>
                    <a:pt x="-2764" y="44613"/>
                    <a:pt x="34066" y="3090"/>
                    <a:pt x="82326" y="163"/>
                  </a:cubicBezTo>
                  <a:cubicBezTo>
                    <a:pt x="130587" y="-2764"/>
                    <a:pt x="172110" y="34066"/>
                    <a:pt x="175036" y="82327"/>
                  </a:cubicBezTo>
                  <a:cubicBezTo>
                    <a:pt x="177963" y="130586"/>
                    <a:pt x="141188" y="172110"/>
                    <a:pt x="92873" y="1750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1423586" y="1050979"/>
              <a:ext cx="89176" cy="89176"/>
            </a:xfrm>
            <a:custGeom>
              <a:rect b="b" l="l" r="r" t="t"/>
              <a:pathLst>
                <a:path extrusionOk="0" h="89176" w="89176">
                  <a:moveTo>
                    <a:pt x="47294" y="89094"/>
                  </a:moveTo>
                  <a:cubicBezTo>
                    <a:pt x="22722" y="90585"/>
                    <a:pt x="1574" y="71866"/>
                    <a:pt x="83" y="47294"/>
                  </a:cubicBezTo>
                  <a:cubicBezTo>
                    <a:pt x="-1408" y="22722"/>
                    <a:pt x="17311" y="1574"/>
                    <a:pt x="41883" y="83"/>
                  </a:cubicBezTo>
                  <a:cubicBezTo>
                    <a:pt x="66455" y="-1408"/>
                    <a:pt x="87603" y="17311"/>
                    <a:pt x="89094" y="41883"/>
                  </a:cubicBezTo>
                  <a:cubicBezTo>
                    <a:pt x="90585" y="66510"/>
                    <a:pt x="71866" y="87603"/>
                    <a:pt x="47294" y="890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1097517" y="847382"/>
              <a:ext cx="104603" cy="104603"/>
            </a:xfrm>
            <a:custGeom>
              <a:rect b="b" l="l" r="r" t="t"/>
              <a:pathLst>
                <a:path extrusionOk="0" h="104603" w="104603">
                  <a:moveTo>
                    <a:pt x="55422" y="104510"/>
                  </a:moveTo>
                  <a:cubicBezTo>
                    <a:pt x="26598" y="106222"/>
                    <a:pt x="1806" y="84300"/>
                    <a:pt x="94" y="55422"/>
                  </a:cubicBezTo>
                  <a:cubicBezTo>
                    <a:pt x="-1618" y="26598"/>
                    <a:pt x="20303" y="1806"/>
                    <a:pt x="49182" y="94"/>
                  </a:cubicBezTo>
                  <a:cubicBezTo>
                    <a:pt x="78006" y="-1618"/>
                    <a:pt x="102798" y="20303"/>
                    <a:pt x="104510" y="49182"/>
                  </a:cubicBezTo>
                  <a:cubicBezTo>
                    <a:pt x="106222" y="78006"/>
                    <a:pt x="84245" y="102798"/>
                    <a:pt x="55422" y="1045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1549330" y="873248"/>
              <a:ext cx="77333" cy="77333"/>
            </a:xfrm>
            <a:custGeom>
              <a:rect b="b" l="l" r="r" t="t"/>
              <a:pathLst>
                <a:path extrusionOk="0" h="77333" w="77333">
                  <a:moveTo>
                    <a:pt x="40986" y="77264"/>
                  </a:moveTo>
                  <a:cubicBezTo>
                    <a:pt x="19672" y="78534"/>
                    <a:pt x="1340" y="62300"/>
                    <a:pt x="70" y="40986"/>
                  </a:cubicBezTo>
                  <a:cubicBezTo>
                    <a:pt x="-1200" y="19672"/>
                    <a:pt x="15034" y="1340"/>
                    <a:pt x="36348" y="70"/>
                  </a:cubicBezTo>
                  <a:cubicBezTo>
                    <a:pt x="57661" y="-1200"/>
                    <a:pt x="75994" y="15034"/>
                    <a:pt x="77264" y="36348"/>
                  </a:cubicBezTo>
                  <a:cubicBezTo>
                    <a:pt x="78534" y="57661"/>
                    <a:pt x="62300" y="75938"/>
                    <a:pt x="40986" y="772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1338363" y="1244990"/>
              <a:ext cx="57804" cy="57804"/>
            </a:xfrm>
            <a:custGeom>
              <a:rect b="b" l="l" r="r" t="t"/>
              <a:pathLst>
                <a:path extrusionOk="0" h="57804" w="57804">
                  <a:moveTo>
                    <a:pt x="30642" y="57753"/>
                  </a:moveTo>
                  <a:cubicBezTo>
                    <a:pt x="14684" y="58692"/>
                    <a:pt x="990" y="46544"/>
                    <a:pt x="51" y="30641"/>
                  </a:cubicBezTo>
                  <a:cubicBezTo>
                    <a:pt x="-888" y="14739"/>
                    <a:pt x="11205" y="990"/>
                    <a:pt x="27163" y="51"/>
                  </a:cubicBezTo>
                  <a:cubicBezTo>
                    <a:pt x="43121" y="-888"/>
                    <a:pt x="56815" y="11260"/>
                    <a:pt x="57753" y="27163"/>
                  </a:cubicBezTo>
                  <a:cubicBezTo>
                    <a:pt x="58692" y="43121"/>
                    <a:pt x="46544" y="56814"/>
                    <a:pt x="30642" y="577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7" name="Google Shape;57;p2"/>
          <p:cNvGrpSpPr/>
          <p:nvPr/>
        </p:nvGrpSpPr>
        <p:grpSpPr>
          <a:xfrm>
            <a:off x="5231500" y="896465"/>
            <a:ext cx="886445" cy="567313"/>
            <a:chOff x="5318207" y="1171602"/>
            <a:chExt cx="769951" cy="492759"/>
          </a:xfrm>
        </p:grpSpPr>
        <p:sp>
          <p:nvSpPr>
            <p:cNvPr id="58" name="Google Shape;58;p2"/>
            <p:cNvSpPr/>
            <p:nvPr/>
          </p:nvSpPr>
          <p:spPr>
            <a:xfrm>
              <a:off x="5663923" y="117160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60"/>
                    <a:pt x="166259" y="214244"/>
                    <a:pt x="107122" y="214244"/>
                  </a:cubicBezTo>
                  <a:cubicBezTo>
                    <a:pt x="47984" y="214244"/>
                    <a:pt x="0" y="166315"/>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5958508" y="1400036"/>
              <a:ext cx="129650" cy="129650"/>
            </a:xfrm>
            <a:custGeom>
              <a:rect b="b" l="l" r="r" t="t"/>
              <a:pathLst>
                <a:path extrusionOk="0" h="129650" w="129650">
                  <a:moveTo>
                    <a:pt x="0" y="64825"/>
                  </a:moveTo>
                  <a:cubicBezTo>
                    <a:pt x="0" y="28989"/>
                    <a:pt x="29044" y="0"/>
                    <a:pt x="64826" y="0"/>
                  </a:cubicBezTo>
                  <a:cubicBezTo>
                    <a:pt x="100662" y="0"/>
                    <a:pt x="129651" y="29044"/>
                    <a:pt x="129651" y="64825"/>
                  </a:cubicBezTo>
                  <a:cubicBezTo>
                    <a:pt x="129651" y="100606"/>
                    <a:pt x="100606" y="129650"/>
                    <a:pt x="64826" y="129650"/>
                  </a:cubicBezTo>
                  <a:cubicBezTo>
                    <a:pt x="28989" y="129650"/>
                    <a:pt x="0" y="100606"/>
                    <a:pt x="0" y="648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5572042" y="151251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4014"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5318207" y="1421019"/>
              <a:ext cx="121699" cy="121699"/>
            </a:xfrm>
            <a:custGeom>
              <a:rect b="b" l="l" r="r" t="t"/>
              <a:pathLst>
                <a:path extrusionOk="0" h="121699" w="121699">
                  <a:moveTo>
                    <a:pt x="0" y="60850"/>
                  </a:moveTo>
                  <a:cubicBezTo>
                    <a:pt x="0" y="27222"/>
                    <a:pt x="27222" y="0"/>
                    <a:pt x="60849" y="0"/>
                  </a:cubicBezTo>
                  <a:cubicBezTo>
                    <a:pt x="94477" y="0"/>
                    <a:pt x="121699" y="27222"/>
                    <a:pt x="121699" y="60850"/>
                  </a:cubicBezTo>
                  <a:cubicBezTo>
                    <a:pt x="121699" y="94477"/>
                    <a:pt x="94477" y="121699"/>
                    <a:pt x="60849" y="121699"/>
                  </a:cubicBezTo>
                  <a:cubicBezTo>
                    <a:pt x="27222" y="121699"/>
                    <a:pt x="0" y="94422"/>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 name="Google Shape;62;p2"/>
          <p:cNvGrpSpPr/>
          <p:nvPr/>
        </p:nvGrpSpPr>
        <p:grpSpPr>
          <a:xfrm>
            <a:off x="11296340" y="133989"/>
            <a:ext cx="757532" cy="562985"/>
            <a:chOff x="10586017" y="509328"/>
            <a:chExt cx="657980" cy="488999"/>
          </a:xfrm>
        </p:grpSpPr>
        <p:sp>
          <p:nvSpPr>
            <p:cNvPr id="63" name="Google Shape;63;p2"/>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 name="Google Shape;67;p2"/>
          <p:cNvSpPr/>
          <p:nvPr/>
        </p:nvSpPr>
        <p:spPr>
          <a:xfrm>
            <a:off x="10182320" y="17147"/>
            <a:ext cx="1843818" cy="4352715"/>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8" name="Google Shape;68;p2"/>
          <p:cNvGrpSpPr/>
          <p:nvPr/>
        </p:nvGrpSpPr>
        <p:grpSpPr>
          <a:xfrm>
            <a:off x="103041" y="1331041"/>
            <a:ext cx="420273" cy="526882"/>
            <a:chOff x="863710" y="1549068"/>
            <a:chExt cx="365042" cy="457641"/>
          </a:xfrm>
        </p:grpSpPr>
        <p:sp>
          <p:nvSpPr>
            <p:cNvPr id="69" name="Google Shape;69;p2"/>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3" name="Google Shape;73;p2"/>
          <p:cNvGrpSpPr/>
          <p:nvPr/>
        </p:nvGrpSpPr>
        <p:grpSpPr>
          <a:xfrm>
            <a:off x="7243499" y="1723351"/>
            <a:ext cx="5029950" cy="5717491"/>
            <a:chOff x="7079201" y="1893790"/>
            <a:chExt cx="4368931" cy="4966117"/>
          </a:xfrm>
        </p:grpSpPr>
        <p:sp>
          <p:nvSpPr>
            <p:cNvPr id="74" name="Google Shape;74;p2"/>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2"/>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4" name="Google Shape;84;p2"/>
            <p:cNvGrpSpPr/>
            <p:nvPr/>
          </p:nvGrpSpPr>
          <p:grpSpPr>
            <a:xfrm>
              <a:off x="9909837" y="4781000"/>
              <a:ext cx="1374088" cy="1108945"/>
              <a:chOff x="9909837" y="4781000"/>
              <a:chExt cx="1374088" cy="1108945"/>
            </a:xfrm>
          </p:grpSpPr>
          <p:sp>
            <p:nvSpPr>
              <p:cNvPr id="85" name="Google Shape;85;p2"/>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8" name="Google Shape;88;p2"/>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9" name="Google Shape;89;p2"/>
            <p:cNvGrpSpPr/>
            <p:nvPr/>
          </p:nvGrpSpPr>
          <p:grpSpPr>
            <a:xfrm>
              <a:off x="7980661" y="3506628"/>
              <a:ext cx="1897178" cy="1487337"/>
              <a:chOff x="7980661" y="3506628"/>
              <a:chExt cx="1897178" cy="1487337"/>
            </a:xfrm>
          </p:grpSpPr>
          <p:sp>
            <p:nvSpPr>
              <p:cNvPr id="90" name="Google Shape;90;p2"/>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5" name="Google Shape;95;p2"/>
            <p:cNvGrpSpPr/>
            <p:nvPr/>
          </p:nvGrpSpPr>
          <p:grpSpPr>
            <a:xfrm>
              <a:off x="8526729" y="5379246"/>
              <a:ext cx="1404340" cy="1480661"/>
              <a:chOff x="8526729" y="5379246"/>
              <a:chExt cx="1404340" cy="1480661"/>
            </a:xfrm>
          </p:grpSpPr>
          <p:sp>
            <p:nvSpPr>
              <p:cNvPr id="96" name="Google Shape;96;p2"/>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8" name="Google Shape;98;p2"/>
            <p:cNvGrpSpPr/>
            <p:nvPr/>
          </p:nvGrpSpPr>
          <p:grpSpPr>
            <a:xfrm>
              <a:off x="10693616" y="5959907"/>
              <a:ext cx="754516" cy="687629"/>
              <a:chOff x="10693616" y="5959907"/>
              <a:chExt cx="754516" cy="687629"/>
            </a:xfrm>
          </p:grpSpPr>
          <p:sp>
            <p:nvSpPr>
              <p:cNvPr id="99" name="Google Shape;99;p2"/>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01" name="Google Shape;101;p2"/>
          <p:cNvGrpSpPr/>
          <p:nvPr/>
        </p:nvGrpSpPr>
        <p:grpSpPr>
          <a:xfrm>
            <a:off x="10737103" y="4115703"/>
            <a:ext cx="1007767" cy="824690"/>
            <a:chOff x="10100277" y="3967778"/>
            <a:chExt cx="875330" cy="716312"/>
          </a:xfrm>
        </p:grpSpPr>
        <p:grpSp>
          <p:nvGrpSpPr>
            <p:cNvPr id="102" name="Google Shape;102;p2"/>
            <p:cNvGrpSpPr/>
            <p:nvPr/>
          </p:nvGrpSpPr>
          <p:grpSpPr>
            <a:xfrm>
              <a:off x="10242868" y="3967778"/>
              <a:ext cx="732739" cy="629058"/>
              <a:chOff x="10242868" y="3967778"/>
              <a:chExt cx="732739" cy="629058"/>
            </a:xfrm>
          </p:grpSpPr>
          <p:grpSp>
            <p:nvGrpSpPr>
              <p:cNvPr id="103" name="Google Shape;103;p2"/>
              <p:cNvGrpSpPr/>
              <p:nvPr/>
            </p:nvGrpSpPr>
            <p:grpSpPr>
              <a:xfrm>
                <a:off x="10286667" y="3967778"/>
                <a:ext cx="688940" cy="628988"/>
                <a:chOff x="10286667" y="3967778"/>
                <a:chExt cx="688940" cy="628988"/>
              </a:xfrm>
            </p:grpSpPr>
            <p:sp>
              <p:nvSpPr>
                <p:cNvPr id="104" name="Google Shape;104;p2"/>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3" name="Google Shape;113;p2"/>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5" name="Google Shape;115;p2"/>
              <p:cNvGrpSpPr/>
              <p:nvPr/>
            </p:nvGrpSpPr>
            <p:grpSpPr>
              <a:xfrm>
                <a:off x="10244758" y="4244947"/>
                <a:ext cx="240361" cy="351157"/>
                <a:chOff x="10244758" y="4244947"/>
                <a:chExt cx="240361" cy="351157"/>
              </a:xfrm>
            </p:grpSpPr>
            <p:sp>
              <p:nvSpPr>
                <p:cNvPr id="116" name="Google Shape;116;p2"/>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18" name="Google Shape;118;p2"/>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0" name="Google Shape;120;p2"/>
          <p:cNvGrpSpPr/>
          <p:nvPr/>
        </p:nvGrpSpPr>
        <p:grpSpPr>
          <a:xfrm>
            <a:off x="1954252" y="-452400"/>
            <a:ext cx="6168058" cy="1701194"/>
            <a:chOff x="2471640" y="0"/>
            <a:chExt cx="5357472" cy="1477629"/>
          </a:xfrm>
        </p:grpSpPr>
        <p:grpSp>
          <p:nvGrpSpPr>
            <p:cNvPr id="121" name="Google Shape;121;p2"/>
            <p:cNvGrpSpPr/>
            <p:nvPr/>
          </p:nvGrpSpPr>
          <p:grpSpPr>
            <a:xfrm>
              <a:off x="2471640" y="0"/>
              <a:ext cx="5357472" cy="1477629"/>
              <a:chOff x="2471640" y="0"/>
              <a:chExt cx="5357472" cy="1477629"/>
            </a:xfrm>
          </p:grpSpPr>
          <p:sp>
            <p:nvSpPr>
              <p:cNvPr id="122" name="Google Shape;122;p2"/>
              <p:cNvSpPr/>
              <p:nvPr/>
            </p:nvSpPr>
            <p:spPr>
              <a:xfrm>
                <a:off x="4484590" y="357919"/>
                <a:ext cx="1344614" cy="683512"/>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5938819" y="353091"/>
                <a:ext cx="1890293" cy="1124538"/>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4631800" y="279285"/>
                <a:ext cx="1720497" cy="1018654"/>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2471640" y="0"/>
                <a:ext cx="2022612" cy="810480"/>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2"/>
            <p:cNvGrpSpPr/>
            <p:nvPr/>
          </p:nvGrpSpPr>
          <p:grpSpPr>
            <a:xfrm>
              <a:off x="5654408" y="444554"/>
              <a:ext cx="558119" cy="385058"/>
              <a:chOff x="5654408" y="444554"/>
              <a:chExt cx="558119" cy="385058"/>
            </a:xfrm>
          </p:grpSpPr>
          <p:grpSp>
            <p:nvGrpSpPr>
              <p:cNvPr id="127" name="Google Shape;127;p2"/>
              <p:cNvGrpSpPr/>
              <p:nvPr/>
            </p:nvGrpSpPr>
            <p:grpSpPr>
              <a:xfrm>
                <a:off x="5654408" y="444554"/>
                <a:ext cx="483850" cy="385058"/>
                <a:chOff x="5654408" y="444554"/>
                <a:chExt cx="483850" cy="385058"/>
              </a:xfrm>
            </p:grpSpPr>
            <p:grpSp>
              <p:nvGrpSpPr>
                <p:cNvPr id="128" name="Google Shape;128;p2"/>
                <p:cNvGrpSpPr/>
                <p:nvPr/>
              </p:nvGrpSpPr>
              <p:grpSpPr>
                <a:xfrm>
                  <a:off x="5654408" y="444554"/>
                  <a:ext cx="456395" cy="385058"/>
                  <a:chOff x="5654408" y="444554"/>
                  <a:chExt cx="456395" cy="385058"/>
                </a:xfrm>
              </p:grpSpPr>
              <p:sp>
                <p:nvSpPr>
                  <p:cNvPr id="129" name="Google Shape;129;p2"/>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8" name="Google Shape;138;p2"/>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0" name="Google Shape;140;p2"/>
                <p:cNvGrpSpPr/>
                <p:nvPr/>
              </p:nvGrpSpPr>
              <p:grpSpPr>
                <a:xfrm>
                  <a:off x="6024106" y="543560"/>
                  <a:ext cx="99833" cy="249140"/>
                  <a:chOff x="6024106" y="543560"/>
                  <a:chExt cx="99833" cy="249140"/>
                </a:xfrm>
              </p:grpSpPr>
              <p:sp>
                <p:nvSpPr>
                  <p:cNvPr id="141" name="Google Shape;141;p2"/>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43" name="Google Shape;143;p2"/>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45" name="Google Shape;145;p2"/>
          <p:cNvSpPr/>
          <p:nvPr/>
        </p:nvSpPr>
        <p:spPr>
          <a:xfrm>
            <a:off x="-19321" y="1008246"/>
            <a:ext cx="1639952" cy="172425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27271" y="5078809"/>
            <a:ext cx="3692408" cy="108948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7" name="Google Shape;147;p2"/>
          <p:cNvGrpSpPr/>
          <p:nvPr/>
        </p:nvGrpSpPr>
        <p:grpSpPr>
          <a:xfrm>
            <a:off x="2922249" y="5742493"/>
            <a:ext cx="1435675" cy="1282757"/>
            <a:chOff x="3312428" y="5380779"/>
            <a:chExt cx="1247003" cy="1114181"/>
          </a:xfrm>
        </p:grpSpPr>
        <p:sp>
          <p:nvSpPr>
            <p:cNvPr id="148" name="Google Shape;148;p2"/>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2"/>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 name="Google Shape;152;p2"/>
          <p:cNvGrpSpPr/>
          <p:nvPr/>
        </p:nvGrpSpPr>
        <p:grpSpPr>
          <a:xfrm>
            <a:off x="4288004" y="5879918"/>
            <a:ext cx="888387" cy="936621"/>
            <a:chOff x="4498700" y="5500144"/>
            <a:chExt cx="771638" cy="813533"/>
          </a:xfrm>
        </p:grpSpPr>
        <p:sp>
          <p:nvSpPr>
            <p:cNvPr id="153" name="Google Shape;153;p2"/>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2"/>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 name="Google Shape;155;p2"/>
          <p:cNvGrpSpPr/>
          <p:nvPr/>
        </p:nvGrpSpPr>
        <p:grpSpPr>
          <a:xfrm>
            <a:off x="3402991" y="5190799"/>
            <a:ext cx="772459" cy="532222"/>
            <a:chOff x="3729990" y="4901592"/>
            <a:chExt cx="670945" cy="462279"/>
          </a:xfrm>
        </p:grpSpPr>
        <p:sp>
          <p:nvSpPr>
            <p:cNvPr id="156" name="Google Shape;156;p2"/>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2"/>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0" name="Google Shape;160;p2"/>
          <p:cNvGrpSpPr/>
          <p:nvPr/>
        </p:nvGrpSpPr>
        <p:grpSpPr>
          <a:xfrm>
            <a:off x="7985127" y="6116535"/>
            <a:ext cx="521317" cy="528551"/>
            <a:chOff x="7709956" y="5705664"/>
            <a:chExt cx="452807" cy="459091"/>
          </a:xfrm>
        </p:grpSpPr>
        <p:sp>
          <p:nvSpPr>
            <p:cNvPr id="161" name="Google Shape;161;p2"/>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2"/>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2"/>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2"/>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2"/>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2"/>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4" name="Google Shape;174;p2"/>
            <p:cNvGrpSpPr/>
            <p:nvPr/>
          </p:nvGrpSpPr>
          <p:grpSpPr>
            <a:xfrm>
              <a:off x="7943405" y="5770179"/>
              <a:ext cx="150527" cy="158278"/>
              <a:chOff x="7943405" y="5770179"/>
              <a:chExt cx="150527" cy="158278"/>
            </a:xfrm>
          </p:grpSpPr>
          <p:sp>
            <p:nvSpPr>
              <p:cNvPr id="175" name="Google Shape;175;p2"/>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7" name="Google Shape;177;p2"/>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2"/>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9" name="Google Shape;179;p2"/>
          <p:cNvGrpSpPr/>
          <p:nvPr/>
        </p:nvGrpSpPr>
        <p:grpSpPr>
          <a:xfrm>
            <a:off x="1966264" y="6090289"/>
            <a:ext cx="619016" cy="485265"/>
            <a:chOff x="2482074" y="5682871"/>
            <a:chExt cx="537667" cy="421493"/>
          </a:xfrm>
        </p:grpSpPr>
        <p:sp>
          <p:nvSpPr>
            <p:cNvPr id="180" name="Google Shape;180;p2"/>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2"/>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2"/>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2"/>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2"/>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2"/>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2"/>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2"/>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2"/>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2"/>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2"/>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3" name="Google Shape;193;p2"/>
            <p:cNvGrpSpPr/>
            <p:nvPr/>
          </p:nvGrpSpPr>
          <p:grpSpPr>
            <a:xfrm>
              <a:off x="2563412" y="5727479"/>
              <a:ext cx="132575" cy="205407"/>
              <a:chOff x="2563412" y="5727479"/>
              <a:chExt cx="132575" cy="205407"/>
            </a:xfrm>
          </p:grpSpPr>
          <p:sp>
            <p:nvSpPr>
              <p:cNvPr id="194" name="Google Shape;194;p2"/>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2"/>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6" name="Google Shape;196;p2"/>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2"/>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8" name="Google Shape;198;p2"/>
          <p:cNvGrpSpPr/>
          <p:nvPr/>
        </p:nvGrpSpPr>
        <p:grpSpPr>
          <a:xfrm>
            <a:off x="8856865" y="633795"/>
            <a:ext cx="942431" cy="846889"/>
            <a:chOff x="8467136" y="943451"/>
            <a:chExt cx="818580" cy="735594"/>
          </a:xfrm>
        </p:grpSpPr>
        <p:sp>
          <p:nvSpPr>
            <p:cNvPr id="199" name="Google Shape;199;p2"/>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2"/>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2"/>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2"/>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2"/>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2"/>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2"/>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2"/>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2"/>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2"/>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2"/>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2"/>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2"/>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2" name="Google Shape;212;p2"/>
            <p:cNvGrpSpPr/>
            <p:nvPr/>
          </p:nvGrpSpPr>
          <p:grpSpPr>
            <a:xfrm>
              <a:off x="8594918" y="1285681"/>
              <a:ext cx="227404" cy="304628"/>
              <a:chOff x="8594918" y="1285681"/>
              <a:chExt cx="227404" cy="304628"/>
            </a:xfrm>
          </p:grpSpPr>
          <p:sp>
            <p:nvSpPr>
              <p:cNvPr id="213" name="Google Shape;213;p2"/>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2"/>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5" name="Google Shape;215;p2"/>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2"/>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7" name="Google Shape;217;p2"/>
          <p:cNvGrpSpPr/>
          <p:nvPr/>
        </p:nvGrpSpPr>
        <p:grpSpPr>
          <a:xfrm>
            <a:off x="1359133" y="388411"/>
            <a:ext cx="807800" cy="871165"/>
            <a:chOff x="1954730" y="730314"/>
            <a:chExt cx="701642" cy="756679"/>
          </a:xfrm>
        </p:grpSpPr>
        <p:sp>
          <p:nvSpPr>
            <p:cNvPr id="218" name="Google Shape;218;p2"/>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2"/>
            <p:cNvSpPr/>
            <p:nvPr/>
          </p:nvSpPr>
          <p:spPr>
            <a:xfrm>
              <a:off x="1954730"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2"/>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2"/>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2"/>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2"/>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2"/>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2"/>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2"/>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2"/>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2"/>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2"/>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2"/>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1" name="Google Shape;231;p2"/>
            <p:cNvGrpSpPr/>
            <p:nvPr/>
          </p:nvGrpSpPr>
          <p:grpSpPr>
            <a:xfrm>
              <a:off x="2297077" y="840733"/>
              <a:ext cx="257032" cy="238661"/>
              <a:chOff x="2297077" y="840733"/>
              <a:chExt cx="257032" cy="238661"/>
            </a:xfrm>
          </p:grpSpPr>
          <p:sp>
            <p:nvSpPr>
              <p:cNvPr id="232" name="Google Shape;232;p2"/>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2"/>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4" name="Google Shape;234;p2"/>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2"/>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6" name="Google Shape;236;p2"/>
          <p:cNvSpPr txBox="1"/>
          <p:nvPr>
            <p:ph type="title"/>
          </p:nvPr>
        </p:nvSpPr>
        <p:spPr>
          <a:xfrm>
            <a:off x="995650" y="2117375"/>
            <a:ext cx="8731200" cy="2210700"/>
          </a:xfrm>
          <a:prstGeom prst="rect">
            <a:avLst/>
          </a:prstGeom>
        </p:spPr>
        <p:txBody>
          <a:bodyPr anchorCtr="0" anchor="t" bIns="121900" lIns="121900" spcFirstLastPara="1" rIns="121900" wrap="square" tIns="12190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sp>
        <p:nvSpPr>
          <p:cNvPr id="237" name="Google Shape;237;p2"/>
          <p:cNvSpPr txBox="1"/>
          <p:nvPr>
            <p:ph idx="1" type="subTitle"/>
          </p:nvPr>
        </p:nvSpPr>
        <p:spPr>
          <a:xfrm>
            <a:off x="995650" y="4488574"/>
            <a:ext cx="8745900" cy="438600"/>
          </a:xfrm>
          <a:prstGeom prst="rect">
            <a:avLst/>
          </a:prstGeom>
        </p:spPr>
        <p:txBody>
          <a:bodyPr anchorCtr="0" anchor="b" bIns="121900" lIns="121900" spcFirstLastPara="1" rIns="121900" wrap="square" tIns="121900">
            <a:noAutofit/>
          </a:bodyPr>
          <a:lstStyle>
            <a:lvl1pPr lvl="0">
              <a:spcBef>
                <a:spcPts val="0"/>
              </a:spcBef>
              <a:spcAft>
                <a:spcPts val="0"/>
              </a:spcAft>
              <a:buSzPts val="1900"/>
              <a:buNone/>
              <a:defRPr>
                <a:solidFill>
                  <a:schemeClr val="dk2"/>
                </a:solidFill>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036" name="Shape 1036"/>
        <p:cNvGrpSpPr/>
        <p:nvPr/>
      </p:nvGrpSpPr>
      <p:grpSpPr>
        <a:xfrm>
          <a:off x="0" y="0"/>
          <a:ext cx="0" cy="0"/>
          <a:chOff x="0" y="0"/>
          <a:chExt cx="0" cy="0"/>
        </a:xfrm>
      </p:grpSpPr>
      <p:sp>
        <p:nvSpPr>
          <p:cNvPr id="1037" name="Google Shape;1037;p11"/>
          <p:cNvSpPr/>
          <p:nvPr/>
        </p:nvSpPr>
        <p:spPr>
          <a:xfrm flipH="1" rot="5400000">
            <a:off x="571440" y="-570745"/>
            <a:ext cx="3746731" cy="4870297"/>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8" name="Google Shape;1038;p11"/>
          <p:cNvSpPr/>
          <p:nvPr/>
        </p:nvSpPr>
        <p:spPr>
          <a:xfrm flipH="1" rot="-5400000">
            <a:off x="6452555" y="1110334"/>
            <a:ext cx="5007206" cy="6498177"/>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9" name="Google Shape;1039;p11"/>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040" name="Google Shape;1040;p11"/>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041" name="Google Shape;1041;p11"/>
          <p:cNvSpPr/>
          <p:nvPr/>
        </p:nvSpPr>
        <p:spPr>
          <a:xfrm rot="-10245747">
            <a:off x="-167240" y="-295000"/>
            <a:ext cx="3251887" cy="3049431"/>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2" name="Google Shape;1042;p11"/>
          <p:cNvSpPr/>
          <p:nvPr/>
        </p:nvSpPr>
        <p:spPr>
          <a:xfrm rot="9690711">
            <a:off x="1156994" y="-9126"/>
            <a:ext cx="2727876" cy="804886"/>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3" name="Google Shape;1043;p11"/>
          <p:cNvSpPr/>
          <p:nvPr/>
        </p:nvSpPr>
        <p:spPr>
          <a:xfrm flipH="1">
            <a:off x="8991240" y="11761"/>
            <a:ext cx="3231420" cy="1381605"/>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44" name="Google Shape;1044;p11"/>
          <p:cNvGrpSpPr/>
          <p:nvPr/>
        </p:nvGrpSpPr>
        <p:grpSpPr>
          <a:xfrm rot="-2545579">
            <a:off x="-397916" y="-61500"/>
            <a:ext cx="1461007" cy="1541060"/>
            <a:chOff x="33575" y="-11827"/>
            <a:chExt cx="1461097" cy="1541155"/>
          </a:xfrm>
        </p:grpSpPr>
        <p:sp>
          <p:nvSpPr>
            <p:cNvPr id="1045" name="Google Shape;1045;p11"/>
            <p:cNvSpPr/>
            <p:nvPr/>
          </p:nvSpPr>
          <p:spPr>
            <a:xfrm rot="9690711">
              <a:off x="322666" y="95894"/>
              <a:ext cx="895159" cy="132571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6" name="Google Shape;1046;p11"/>
            <p:cNvSpPr/>
            <p:nvPr/>
          </p:nvSpPr>
          <p:spPr>
            <a:xfrm rot="8636137">
              <a:off x="81658" y="568114"/>
              <a:ext cx="936762" cy="468308"/>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7" name="Google Shape;1047;p11"/>
            <p:cNvSpPr/>
            <p:nvPr/>
          </p:nvSpPr>
          <p:spPr>
            <a:xfrm rot="-8256801">
              <a:off x="683749" y="122872"/>
              <a:ext cx="649090" cy="731804"/>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11"/>
          <p:cNvGrpSpPr/>
          <p:nvPr/>
        </p:nvGrpSpPr>
        <p:grpSpPr>
          <a:xfrm rot="9688804">
            <a:off x="3065142" y="32240"/>
            <a:ext cx="603863" cy="410807"/>
            <a:chOff x="896578" y="4997631"/>
            <a:chExt cx="708039" cy="481678"/>
          </a:xfrm>
        </p:grpSpPr>
        <p:sp>
          <p:nvSpPr>
            <p:cNvPr id="1049" name="Google Shape;1049;p11"/>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0" name="Google Shape;1050;p11"/>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1" name="Google Shape;1051;p11"/>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2" name="Google Shape;1052;p11"/>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3" name="Google Shape;1053;p11"/>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4" name="Google Shape;1054;p11"/>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55" name="Google Shape;1055;p11"/>
          <p:cNvGrpSpPr/>
          <p:nvPr/>
        </p:nvGrpSpPr>
        <p:grpSpPr>
          <a:xfrm rot="515518">
            <a:off x="-34793" y="-800210"/>
            <a:ext cx="3048719" cy="1928766"/>
            <a:chOff x="797609" y="-831241"/>
            <a:chExt cx="3048650" cy="1928722"/>
          </a:xfrm>
        </p:grpSpPr>
        <p:sp>
          <p:nvSpPr>
            <p:cNvPr id="1056" name="Google Shape;1056;p11"/>
            <p:cNvSpPr/>
            <p:nvPr/>
          </p:nvSpPr>
          <p:spPr>
            <a:xfrm rot="9690711">
              <a:off x="864923" y="-383480"/>
              <a:ext cx="2942167" cy="72589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7" name="Google Shape;1057;p11"/>
            <p:cNvSpPr/>
            <p:nvPr/>
          </p:nvSpPr>
          <p:spPr>
            <a:xfrm rot="9690711">
              <a:off x="1784602" y="199941"/>
              <a:ext cx="1010529" cy="383769"/>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8" name="Google Shape;1058;p11"/>
            <p:cNvSpPr/>
            <p:nvPr/>
          </p:nvSpPr>
          <p:spPr>
            <a:xfrm rot="9690711">
              <a:off x="902359" y="-158416"/>
              <a:ext cx="2150396" cy="701315"/>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59" name="Google Shape;1059;p11"/>
            <p:cNvGrpSpPr/>
            <p:nvPr/>
          </p:nvGrpSpPr>
          <p:grpSpPr>
            <a:xfrm rot="9688804">
              <a:off x="920987" y="2931"/>
              <a:ext cx="1063528" cy="950248"/>
              <a:chOff x="3312428" y="5380779"/>
              <a:chExt cx="1247003" cy="1114181"/>
            </a:xfrm>
          </p:grpSpPr>
          <p:sp>
            <p:nvSpPr>
              <p:cNvPr id="1060" name="Google Shape;1060;p11"/>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1" name="Google Shape;1061;p11"/>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2" name="Google Shape;1062;p11"/>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3" name="Google Shape;1063;p11"/>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064" name="Google Shape;1064;p11"/>
          <p:cNvGrpSpPr/>
          <p:nvPr/>
        </p:nvGrpSpPr>
        <p:grpSpPr>
          <a:xfrm rot="9688804">
            <a:off x="893483" y="840214"/>
            <a:ext cx="572227" cy="394263"/>
            <a:chOff x="3729990" y="4901592"/>
            <a:chExt cx="670945" cy="462279"/>
          </a:xfrm>
        </p:grpSpPr>
        <p:sp>
          <p:nvSpPr>
            <p:cNvPr id="1065" name="Google Shape;1065;p11"/>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6" name="Google Shape;1066;p11"/>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7" name="Google Shape;1067;p11"/>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8" name="Google Shape;1068;p11"/>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9" name="Google Shape;1069;p11"/>
          <p:cNvGrpSpPr/>
          <p:nvPr/>
        </p:nvGrpSpPr>
        <p:grpSpPr>
          <a:xfrm rot="-10179979">
            <a:off x="1511308" y="155583"/>
            <a:ext cx="458595" cy="359506"/>
            <a:chOff x="2482074" y="5682871"/>
            <a:chExt cx="537667" cy="421493"/>
          </a:xfrm>
        </p:grpSpPr>
        <p:sp>
          <p:nvSpPr>
            <p:cNvPr id="1070" name="Google Shape;1070;p11"/>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1" name="Google Shape;1071;p11"/>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2" name="Google Shape;1072;p11"/>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3" name="Google Shape;1073;p11"/>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4" name="Google Shape;1074;p11"/>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5" name="Google Shape;1075;p11"/>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6" name="Google Shape;1076;p11"/>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7" name="Google Shape;1077;p11"/>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8" name="Google Shape;1078;p11"/>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9" name="Google Shape;1079;p11"/>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0" name="Google Shape;1080;p11"/>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1" name="Google Shape;1081;p11"/>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2" name="Google Shape;1082;p11"/>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83" name="Google Shape;1083;p11"/>
            <p:cNvGrpSpPr/>
            <p:nvPr/>
          </p:nvGrpSpPr>
          <p:grpSpPr>
            <a:xfrm>
              <a:off x="2563412" y="5727479"/>
              <a:ext cx="132575" cy="205407"/>
              <a:chOff x="2563412" y="5727479"/>
              <a:chExt cx="132575" cy="205407"/>
            </a:xfrm>
          </p:grpSpPr>
          <p:sp>
            <p:nvSpPr>
              <p:cNvPr id="1084" name="Google Shape;1084;p11"/>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5" name="Google Shape;1085;p11"/>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86" name="Google Shape;1086;p11"/>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7" name="Google Shape;1087;p11"/>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88" name="Google Shape;1088;p11"/>
          <p:cNvGrpSpPr/>
          <p:nvPr/>
        </p:nvGrpSpPr>
        <p:grpSpPr>
          <a:xfrm rot="-1111196">
            <a:off x="175244" y="1517661"/>
            <a:ext cx="311332" cy="390307"/>
            <a:chOff x="863710" y="1549068"/>
            <a:chExt cx="365042" cy="457641"/>
          </a:xfrm>
        </p:grpSpPr>
        <p:sp>
          <p:nvSpPr>
            <p:cNvPr id="1089" name="Google Shape;1089;p11"/>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0" name="Google Shape;1090;p11"/>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1" name="Google Shape;1091;p11"/>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2" name="Google Shape;1092;p11"/>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93" name="Google Shape;1093;p11"/>
          <p:cNvSpPr/>
          <p:nvPr/>
        </p:nvSpPr>
        <p:spPr>
          <a:xfrm rot="5400000">
            <a:off x="11010503" y="536986"/>
            <a:ext cx="1198837" cy="126046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4" name="Google Shape;1094;p11"/>
          <p:cNvSpPr/>
          <p:nvPr/>
        </p:nvSpPr>
        <p:spPr>
          <a:xfrm flipH="1">
            <a:off x="10532484" y="10256"/>
            <a:ext cx="1132837" cy="57585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5" name="Google Shape;1095;p11"/>
          <p:cNvSpPr/>
          <p:nvPr/>
        </p:nvSpPr>
        <p:spPr>
          <a:xfrm rot="-1082605">
            <a:off x="11057070" y="28793"/>
            <a:ext cx="729775" cy="1080783"/>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6" name="Google Shape;1096;p11"/>
          <p:cNvSpPr/>
          <p:nvPr/>
        </p:nvSpPr>
        <p:spPr>
          <a:xfrm flipH="1">
            <a:off x="8969138" y="-55971"/>
            <a:ext cx="1592572" cy="947423"/>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7" name="Google Shape;1097;p11"/>
          <p:cNvSpPr/>
          <p:nvPr/>
        </p:nvSpPr>
        <p:spPr>
          <a:xfrm flipH="1">
            <a:off x="10091914" y="-55920"/>
            <a:ext cx="1449519" cy="85821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8" name="Google Shape;1098;p11"/>
          <p:cNvSpPr/>
          <p:nvPr/>
        </p:nvSpPr>
        <p:spPr>
          <a:xfrm flipH="1" rot="1054276">
            <a:off x="11423882" y="-37473"/>
            <a:ext cx="954721" cy="382566"/>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99" name="Google Shape;1099;p11"/>
          <p:cNvGrpSpPr/>
          <p:nvPr/>
        </p:nvGrpSpPr>
        <p:grpSpPr>
          <a:xfrm flipH="1">
            <a:off x="10210954" y="83179"/>
            <a:ext cx="469713" cy="324065"/>
            <a:chOff x="5654408" y="444554"/>
            <a:chExt cx="558119" cy="385058"/>
          </a:xfrm>
        </p:grpSpPr>
        <p:grpSp>
          <p:nvGrpSpPr>
            <p:cNvPr id="1100" name="Google Shape;1100;p11"/>
            <p:cNvGrpSpPr/>
            <p:nvPr/>
          </p:nvGrpSpPr>
          <p:grpSpPr>
            <a:xfrm>
              <a:off x="5654408" y="444554"/>
              <a:ext cx="483850" cy="385058"/>
              <a:chOff x="5654408" y="444554"/>
              <a:chExt cx="483850" cy="385058"/>
            </a:xfrm>
          </p:grpSpPr>
          <p:grpSp>
            <p:nvGrpSpPr>
              <p:cNvPr id="1101" name="Google Shape;1101;p11"/>
              <p:cNvGrpSpPr/>
              <p:nvPr/>
            </p:nvGrpSpPr>
            <p:grpSpPr>
              <a:xfrm>
                <a:off x="5654408" y="444554"/>
                <a:ext cx="456395" cy="385058"/>
                <a:chOff x="5654408" y="444554"/>
                <a:chExt cx="456395" cy="385058"/>
              </a:xfrm>
            </p:grpSpPr>
            <p:sp>
              <p:nvSpPr>
                <p:cNvPr id="1102" name="Google Shape;1102;p11"/>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3" name="Google Shape;1103;p11"/>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4" name="Google Shape;1104;p11"/>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5" name="Google Shape;1105;p11"/>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6" name="Google Shape;1106;p11"/>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7" name="Google Shape;1107;p11"/>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8" name="Google Shape;1108;p11"/>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9" name="Google Shape;1109;p11"/>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0" name="Google Shape;1110;p11"/>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11" name="Google Shape;1111;p11"/>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2" name="Google Shape;1112;p11"/>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13" name="Google Shape;1113;p11"/>
              <p:cNvGrpSpPr/>
              <p:nvPr/>
            </p:nvGrpSpPr>
            <p:grpSpPr>
              <a:xfrm>
                <a:off x="6024106" y="543560"/>
                <a:ext cx="99833" cy="249140"/>
                <a:chOff x="6024106" y="543560"/>
                <a:chExt cx="99833" cy="249140"/>
              </a:xfrm>
            </p:grpSpPr>
            <p:sp>
              <p:nvSpPr>
                <p:cNvPr id="1114" name="Google Shape;1114;p11"/>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5" name="Google Shape;1115;p11"/>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116" name="Google Shape;1116;p11"/>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7" name="Google Shape;1117;p11"/>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18" name="Google Shape;1118;p11"/>
          <p:cNvGrpSpPr/>
          <p:nvPr/>
        </p:nvGrpSpPr>
        <p:grpSpPr>
          <a:xfrm>
            <a:off x="10387288" y="835112"/>
            <a:ext cx="404214" cy="275017"/>
            <a:chOff x="10016117" y="731733"/>
            <a:chExt cx="707992" cy="481701"/>
          </a:xfrm>
        </p:grpSpPr>
        <p:sp>
          <p:nvSpPr>
            <p:cNvPr id="1119" name="Google Shape;1119;p11"/>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0" name="Google Shape;1120;p11"/>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1" name="Google Shape;1121;p11"/>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2" name="Google Shape;1122;p11"/>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3" name="Google Shape;1123;p11"/>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4" name="Google Shape;1124;p11"/>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25" name="Google Shape;1125;p11"/>
          <p:cNvGrpSpPr/>
          <p:nvPr/>
        </p:nvGrpSpPr>
        <p:grpSpPr>
          <a:xfrm>
            <a:off x="10712665" y="708134"/>
            <a:ext cx="375660" cy="279184"/>
            <a:chOff x="10586017" y="509328"/>
            <a:chExt cx="657980" cy="488999"/>
          </a:xfrm>
        </p:grpSpPr>
        <p:sp>
          <p:nvSpPr>
            <p:cNvPr id="1126" name="Google Shape;1126;p11"/>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7" name="Google Shape;1127;p11"/>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8" name="Google Shape;1128;p11"/>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9" name="Google Shape;1129;p11"/>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30" name="Google Shape;1130;p11"/>
          <p:cNvSpPr/>
          <p:nvPr/>
        </p:nvSpPr>
        <p:spPr>
          <a:xfrm flipH="1">
            <a:off x="1715865" y="5009067"/>
            <a:ext cx="3692408" cy="108948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31" name="Google Shape;1131;p11"/>
          <p:cNvGrpSpPr/>
          <p:nvPr/>
        </p:nvGrpSpPr>
        <p:grpSpPr>
          <a:xfrm>
            <a:off x="11537514" y="113551"/>
            <a:ext cx="635663" cy="579312"/>
            <a:chOff x="11404955" y="6386605"/>
            <a:chExt cx="869580" cy="792492"/>
          </a:xfrm>
        </p:grpSpPr>
        <p:sp>
          <p:nvSpPr>
            <p:cNvPr id="1132" name="Google Shape;1132;p11"/>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3" name="Google Shape;1133;p11"/>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34" name="Google Shape;1134;p11"/>
          <p:cNvGrpSpPr/>
          <p:nvPr/>
        </p:nvGrpSpPr>
        <p:grpSpPr>
          <a:xfrm flipH="1">
            <a:off x="-787104" y="5515333"/>
            <a:ext cx="5858266" cy="1792596"/>
            <a:chOff x="1043332" y="5244050"/>
            <a:chExt cx="5088392" cy="1557019"/>
          </a:xfrm>
        </p:grpSpPr>
        <p:sp>
          <p:nvSpPr>
            <p:cNvPr id="1135" name="Google Shape;1135;p11"/>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6" name="Google Shape;1136;p11"/>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7" name="Google Shape;1137;p11"/>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8" name="Google Shape;1138;p11"/>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9" name="Google Shape;1139;p11"/>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0" name="Google Shape;1140;p11"/>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1" name="Google Shape;1141;p11"/>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42" name="Google Shape;1142;p11"/>
          <p:cNvGrpSpPr/>
          <p:nvPr/>
        </p:nvGrpSpPr>
        <p:grpSpPr>
          <a:xfrm flipH="1">
            <a:off x="4424955" y="5231629"/>
            <a:ext cx="815165" cy="554556"/>
            <a:chOff x="896578" y="4997631"/>
            <a:chExt cx="708039" cy="481678"/>
          </a:xfrm>
        </p:grpSpPr>
        <p:sp>
          <p:nvSpPr>
            <p:cNvPr id="1143" name="Google Shape;1143;p11"/>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4" name="Google Shape;1144;p11"/>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5" name="Google Shape;1145;p11"/>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6" name="Google Shape;1146;p11"/>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7" name="Google Shape;1147;p11"/>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8" name="Google Shape;1148;p11"/>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49" name="Google Shape;1149;p11"/>
          <p:cNvGrpSpPr/>
          <p:nvPr/>
        </p:nvGrpSpPr>
        <p:grpSpPr>
          <a:xfrm flipH="1">
            <a:off x="1023078" y="5672751"/>
            <a:ext cx="1435675" cy="1282757"/>
            <a:chOff x="3312428" y="5380779"/>
            <a:chExt cx="1247003" cy="1114181"/>
          </a:xfrm>
        </p:grpSpPr>
        <p:sp>
          <p:nvSpPr>
            <p:cNvPr id="1150" name="Google Shape;1150;p11"/>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1" name="Google Shape;1151;p11"/>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2" name="Google Shape;1152;p11"/>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3" name="Google Shape;1153;p11"/>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54" name="Google Shape;1154;p11"/>
          <p:cNvGrpSpPr/>
          <p:nvPr/>
        </p:nvGrpSpPr>
        <p:grpSpPr>
          <a:xfrm flipH="1">
            <a:off x="204611" y="5810176"/>
            <a:ext cx="888387" cy="936621"/>
            <a:chOff x="4498700" y="5500144"/>
            <a:chExt cx="771638" cy="813533"/>
          </a:xfrm>
        </p:grpSpPr>
        <p:sp>
          <p:nvSpPr>
            <p:cNvPr id="1155" name="Google Shape;1155;p11"/>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6" name="Google Shape;1156;p11"/>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57" name="Google Shape;1157;p11"/>
          <p:cNvGrpSpPr/>
          <p:nvPr/>
        </p:nvGrpSpPr>
        <p:grpSpPr>
          <a:xfrm flipH="1">
            <a:off x="1205552" y="5121057"/>
            <a:ext cx="772459" cy="532222"/>
            <a:chOff x="3729990" y="4901592"/>
            <a:chExt cx="670945" cy="462279"/>
          </a:xfrm>
        </p:grpSpPr>
        <p:sp>
          <p:nvSpPr>
            <p:cNvPr id="1158" name="Google Shape;1158;p11"/>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9" name="Google Shape;1159;p11"/>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0" name="Google Shape;1160;p11"/>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1" name="Google Shape;1161;p11"/>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2" name="Google Shape;1162;p11"/>
          <p:cNvGrpSpPr/>
          <p:nvPr/>
        </p:nvGrpSpPr>
        <p:grpSpPr>
          <a:xfrm flipH="1">
            <a:off x="2795722" y="6020547"/>
            <a:ext cx="619016" cy="485265"/>
            <a:chOff x="2482074" y="5682871"/>
            <a:chExt cx="537667" cy="421493"/>
          </a:xfrm>
        </p:grpSpPr>
        <p:sp>
          <p:nvSpPr>
            <p:cNvPr id="1163" name="Google Shape;1163;p11"/>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4" name="Google Shape;1164;p11"/>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5" name="Google Shape;1165;p11"/>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6" name="Google Shape;1166;p11"/>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7" name="Google Shape;1167;p11"/>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8" name="Google Shape;1168;p11"/>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9" name="Google Shape;1169;p11"/>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0" name="Google Shape;1170;p11"/>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1" name="Google Shape;1171;p11"/>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2" name="Google Shape;1172;p11"/>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3" name="Google Shape;1173;p11"/>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4" name="Google Shape;1174;p11"/>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5" name="Google Shape;1175;p11"/>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76" name="Google Shape;1176;p11"/>
            <p:cNvGrpSpPr/>
            <p:nvPr/>
          </p:nvGrpSpPr>
          <p:grpSpPr>
            <a:xfrm>
              <a:off x="2563412" y="5727479"/>
              <a:ext cx="132575" cy="205407"/>
              <a:chOff x="2563412" y="5727479"/>
              <a:chExt cx="132575" cy="205407"/>
            </a:xfrm>
          </p:grpSpPr>
          <p:sp>
            <p:nvSpPr>
              <p:cNvPr id="1177" name="Google Shape;1177;p11"/>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8" name="Google Shape;1178;p11"/>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79" name="Google Shape;1179;p11"/>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0" name="Google Shape;1180;p11"/>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81" name="Google Shape;1181;p1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182" name="Shape 1182"/>
        <p:cNvGrpSpPr/>
        <p:nvPr/>
      </p:nvGrpSpPr>
      <p:grpSpPr>
        <a:xfrm>
          <a:off x="0" y="0"/>
          <a:ext cx="0" cy="0"/>
          <a:chOff x="0" y="0"/>
          <a:chExt cx="0" cy="0"/>
        </a:xfrm>
      </p:grpSpPr>
      <p:sp>
        <p:nvSpPr>
          <p:cNvPr id="1183" name="Google Shape;1183;p12"/>
          <p:cNvSpPr/>
          <p:nvPr/>
        </p:nvSpPr>
        <p:spPr>
          <a:xfrm flipH="1">
            <a:off x="1715865" y="5009067"/>
            <a:ext cx="3692408" cy="108948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4" name="Google Shape;1184;p12"/>
          <p:cNvSpPr txBox="1"/>
          <p:nvPr>
            <p:ph type="title"/>
          </p:nvPr>
        </p:nvSpPr>
        <p:spPr>
          <a:xfrm>
            <a:off x="548250" y="696675"/>
            <a:ext cx="11095500" cy="4720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grpSp>
        <p:nvGrpSpPr>
          <p:cNvPr id="1185" name="Google Shape;1185;p12"/>
          <p:cNvGrpSpPr/>
          <p:nvPr/>
        </p:nvGrpSpPr>
        <p:grpSpPr>
          <a:xfrm>
            <a:off x="11296340" y="133989"/>
            <a:ext cx="757532" cy="562985"/>
            <a:chOff x="11296340" y="133989"/>
            <a:chExt cx="757532" cy="562985"/>
          </a:xfrm>
        </p:grpSpPr>
        <p:sp>
          <p:nvSpPr>
            <p:cNvPr id="1186" name="Google Shape;1186;p12"/>
            <p:cNvSpPr/>
            <p:nvPr/>
          </p:nvSpPr>
          <p:spPr>
            <a:xfrm>
              <a:off x="11745819" y="155323"/>
              <a:ext cx="246699" cy="246704"/>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7" name="Google Shape;1187;p12"/>
            <p:cNvSpPr/>
            <p:nvPr/>
          </p:nvSpPr>
          <p:spPr>
            <a:xfrm>
              <a:off x="11904575" y="547712"/>
              <a:ext cx="149297" cy="149261"/>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8" name="Google Shape;1188;p12"/>
            <p:cNvSpPr/>
            <p:nvPr/>
          </p:nvSpPr>
          <p:spPr>
            <a:xfrm>
              <a:off x="11458164" y="397355"/>
              <a:ext cx="174838" cy="174839"/>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9" name="Google Shape;1189;p12"/>
            <p:cNvSpPr/>
            <p:nvPr/>
          </p:nvSpPr>
          <p:spPr>
            <a:xfrm>
              <a:off x="11296340" y="133989"/>
              <a:ext cx="140109" cy="140104"/>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90" name="Google Shape;1190;p12"/>
          <p:cNvSpPr/>
          <p:nvPr/>
        </p:nvSpPr>
        <p:spPr>
          <a:xfrm>
            <a:off x="8645255" y="2666598"/>
            <a:ext cx="3639472" cy="4199460"/>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1" name="Google Shape;1191;p12"/>
          <p:cNvSpPr/>
          <p:nvPr/>
        </p:nvSpPr>
        <p:spPr>
          <a:xfrm>
            <a:off x="9532295" y="4410419"/>
            <a:ext cx="2220168" cy="2081945"/>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2" name="Google Shape;1192;p12"/>
          <p:cNvSpPr/>
          <p:nvPr/>
        </p:nvSpPr>
        <p:spPr>
          <a:xfrm>
            <a:off x="11099547" y="4252309"/>
            <a:ext cx="175599" cy="175641"/>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3" name="Google Shape;1193;p12"/>
          <p:cNvSpPr/>
          <p:nvPr/>
        </p:nvSpPr>
        <p:spPr>
          <a:xfrm>
            <a:off x="10896910" y="4314328"/>
            <a:ext cx="137666" cy="137666"/>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4" name="Google Shape;1194;p12"/>
          <p:cNvSpPr/>
          <p:nvPr/>
        </p:nvSpPr>
        <p:spPr>
          <a:xfrm>
            <a:off x="10825950" y="4440189"/>
            <a:ext cx="70048" cy="70092"/>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5" name="Google Shape;1195;p12"/>
          <p:cNvSpPr/>
          <p:nvPr/>
        </p:nvSpPr>
        <p:spPr>
          <a:xfrm>
            <a:off x="10988572" y="4193588"/>
            <a:ext cx="82243" cy="82200"/>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6" name="Google Shape;1196;p12"/>
          <p:cNvSpPr/>
          <p:nvPr/>
        </p:nvSpPr>
        <p:spPr>
          <a:xfrm>
            <a:off x="10969042" y="4547519"/>
            <a:ext cx="60804" cy="60760"/>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7" name="Google Shape;1197;p12"/>
          <p:cNvSpPr/>
          <p:nvPr/>
        </p:nvSpPr>
        <p:spPr>
          <a:xfrm>
            <a:off x="10703083" y="4364846"/>
            <a:ext cx="45397" cy="45440"/>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8" name="Google Shape;1198;p12"/>
          <p:cNvSpPr/>
          <p:nvPr/>
        </p:nvSpPr>
        <p:spPr>
          <a:xfrm>
            <a:off x="9203811" y="4914599"/>
            <a:ext cx="175641" cy="175685"/>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9" name="Google Shape;1199;p12"/>
          <p:cNvSpPr/>
          <p:nvPr/>
        </p:nvSpPr>
        <p:spPr>
          <a:xfrm>
            <a:off x="9255804" y="5152434"/>
            <a:ext cx="137666" cy="137666"/>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0" name="Google Shape;1200;p12"/>
          <p:cNvSpPr/>
          <p:nvPr/>
        </p:nvSpPr>
        <p:spPr>
          <a:xfrm>
            <a:off x="9282062" y="5434319"/>
            <a:ext cx="70048" cy="70092"/>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1" name="Google Shape;1201;p12"/>
          <p:cNvSpPr/>
          <p:nvPr/>
        </p:nvSpPr>
        <p:spPr>
          <a:xfrm>
            <a:off x="9392906" y="5300429"/>
            <a:ext cx="82201" cy="82200"/>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2" name="Google Shape;1202;p12"/>
          <p:cNvSpPr/>
          <p:nvPr/>
        </p:nvSpPr>
        <p:spPr>
          <a:xfrm>
            <a:off x="9159021" y="5143102"/>
            <a:ext cx="60760" cy="60760"/>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3" name="Google Shape;1203;p12"/>
          <p:cNvSpPr/>
          <p:nvPr/>
        </p:nvSpPr>
        <p:spPr>
          <a:xfrm>
            <a:off x="9523281" y="5238800"/>
            <a:ext cx="45397" cy="4539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4" name="Google Shape;1204;p12"/>
          <p:cNvSpPr/>
          <p:nvPr/>
        </p:nvSpPr>
        <p:spPr>
          <a:xfrm>
            <a:off x="8980740" y="6479054"/>
            <a:ext cx="1520751" cy="378974"/>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5" name="Google Shape;1205;p12"/>
          <p:cNvSpPr/>
          <p:nvPr/>
        </p:nvSpPr>
        <p:spPr>
          <a:xfrm>
            <a:off x="11188256" y="5437060"/>
            <a:ext cx="1138074" cy="1474704"/>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6" name="Google Shape;1206;p12"/>
          <p:cNvSpPr/>
          <p:nvPr/>
        </p:nvSpPr>
        <p:spPr>
          <a:xfrm>
            <a:off x="11198330" y="6027566"/>
            <a:ext cx="1093951" cy="820311"/>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7" name="Google Shape;1207;p12"/>
          <p:cNvSpPr/>
          <p:nvPr/>
        </p:nvSpPr>
        <p:spPr>
          <a:xfrm>
            <a:off x="10755623" y="5099855"/>
            <a:ext cx="508514" cy="1176180"/>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8" name="Google Shape;1208;p12"/>
          <p:cNvSpPr/>
          <p:nvPr/>
        </p:nvSpPr>
        <p:spPr>
          <a:xfrm>
            <a:off x="10906262" y="-153709"/>
            <a:ext cx="985721" cy="5292152"/>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9" name="Google Shape;1209;p12"/>
          <p:cNvSpPr/>
          <p:nvPr/>
        </p:nvSpPr>
        <p:spPr>
          <a:xfrm>
            <a:off x="10553523" y="5860041"/>
            <a:ext cx="627533" cy="937449"/>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0" name="Google Shape;1210;p12"/>
          <p:cNvSpPr/>
          <p:nvPr/>
        </p:nvSpPr>
        <p:spPr>
          <a:xfrm>
            <a:off x="10851556" y="5537445"/>
            <a:ext cx="439193" cy="1336667"/>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1" name="Google Shape;1211;p12"/>
          <p:cNvSpPr/>
          <p:nvPr/>
        </p:nvSpPr>
        <p:spPr>
          <a:xfrm>
            <a:off x="11803577" y="4690528"/>
            <a:ext cx="352269" cy="1222547"/>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2" name="Google Shape;1212;p12"/>
          <p:cNvSpPr/>
          <p:nvPr/>
        </p:nvSpPr>
        <p:spPr>
          <a:xfrm>
            <a:off x="11149956" y="3337128"/>
            <a:ext cx="756528" cy="3460101"/>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3" name="Google Shape;1213;p12"/>
          <p:cNvSpPr/>
          <p:nvPr/>
        </p:nvSpPr>
        <p:spPr>
          <a:xfrm>
            <a:off x="11260045" y="4260039"/>
            <a:ext cx="740411" cy="2407553"/>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4" name="Google Shape;1214;p12"/>
          <p:cNvSpPr/>
          <p:nvPr/>
        </p:nvSpPr>
        <p:spPr>
          <a:xfrm>
            <a:off x="10906109" y="6409981"/>
            <a:ext cx="545190" cy="62667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15" name="Google Shape;1215;p12"/>
          <p:cNvGrpSpPr/>
          <p:nvPr/>
        </p:nvGrpSpPr>
        <p:grpSpPr>
          <a:xfrm>
            <a:off x="11124788" y="5606453"/>
            <a:ext cx="1080023" cy="871622"/>
            <a:chOff x="9909837" y="4781000"/>
            <a:chExt cx="1374088" cy="1108945"/>
          </a:xfrm>
        </p:grpSpPr>
        <p:sp>
          <p:nvSpPr>
            <p:cNvPr id="1216" name="Google Shape;1216;p12"/>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7" name="Google Shape;1217;p12"/>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8" name="Google Shape;1218;p12"/>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19" name="Google Shape;1219;p12"/>
          <p:cNvSpPr/>
          <p:nvPr/>
        </p:nvSpPr>
        <p:spPr>
          <a:xfrm>
            <a:off x="10582723" y="5704652"/>
            <a:ext cx="446352" cy="1153374"/>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20" name="Google Shape;1220;p12"/>
          <p:cNvGrpSpPr/>
          <p:nvPr/>
        </p:nvGrpSpPr>
        <p:grpSpPr>
          <a:xfrm>
            <a:off x="9608470" y="4604807"/>
            <a:ext cx="1491168" cy="1169036"/>
            <a:chOff x="7980661" y="3506628"/>
            <a:chExt cx="1897178" cy="1487337"/>
          </a:xfrm>
        </p:grpSpPr>
        <p:sp>
          <p:nvSpPr>
            <p:cNvPr id="1221" name="Google Shape;1221;p12"/>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2" name="Google Shape;1222;p12"/>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3" name="Google Shape;1223;p12"/>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24" name="Google Shape;1224;p12"/>
          <p:cNvSpPr/>
          <p:nvPr/>
        </p:nvSpPr>
        <p:spPr>
          <a:xfrm>
            <a:off x="9438603" y="5863993"/>
            <a:ext cx="1101451" cy="765570"/>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5" name="Google Shape;1225;p12"/>
          <p:cNvSpPr/>
          <p:nvPr/>
        </p:nvSpPr>
        <p:spPr>
          <a:xfrm>
            <a:off x="8899929" y="6017280"/>
            <a:ext cx="1634808" cy="852862"/>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26" name="Google Shape;1226;p12"/>
          <p:cNvGrpSpPr/>
          <p:nvPr/>
        </p:nvGrpSpPr>
        <p:grpSpPr>
          <a:xfrm>
            <a:off x="10037675" y="6076670"/>
            <a:ext cx="1103801" cy="1163788"/>
            <a:chOff x="8526729" y="5379246"/>
            <a:chExt cx="1404340" cy="1480661"/>
          </a:xfrm>
        </p:grpSpPr>
        <p:sp>
          <p:nvSpPr>
            <p:cNvPr id="1227" name="Google Shape;1227;p12"/>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12"/>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29" name="Google Shape;1229;p12"/>
          <p:cNvGrpSpPr/>
          <p:nvPr/>
        </p:nvGrpSpPr>
        <p:grpSpPr>
          <a:xfrm>
            <a:off x="11740832" y="6357446"/>
            <a:ext cx="593044" cy="540471"/>
            <a:chOff x="10693616" y="5736470"/>
            <a:chExt cx="754516" cy="687629"/>
          </a:xfrm>
        </p:grpSpPr>
        <p:sp>
          <p:nvSpPr>
            <p:cNvPr id="1230" name="Google Shape;1230;p12"/>
            <p:cNvSpPr/>
            <p:nvPr/>
          </p:nvSpPr>
          <p:spPr>
            <a:xfrm>
              <a:off x="10693616" y="5736470"/>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1" name="Google Shape;1231;p12"/>
            <p:cNvSpPr/>
            <p:nvPr/>
          </p:nvSpPr>
          <p:spPr>
            <a:xfrm>
              <a:off x="10937356" y="5988990"/>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32" name="Google Shape;1232;p12"/>
          <p:cNvGrpSpPr/>
          <p:nvPr/>
        </p:nvGrpSpPr>
        <p:grpSpPr>
          <a:xfrm>
            <a:off x="11397088" y="4970386"/>
            <a:ext cx="575927" cy="494435"/>
            <a:chOff x="10242868" y="3967778"/>
            <a:chExt cx="732739" cy="629058"/>
          </a:xfrm>
        </p:grpSpPr>
        <p:grpSp>
          <p:nvGrpSpPr>
            <p:cNvPr id="1233" name="Google Shape;1233;p12"/>
            <p:cNvGrpSpPr/>
            <p:nvPr/>
          </p:nvGrpSpPr>
          <p:grpSpPr>
            <a:xfrm>
              <a:off x="10286667" y="3967778"/>
              <a:ext cx="688940" cy="628988"/>
              <a:chOff x="10286667" y="3967778"/>
              <a:chExt cx="688940" cy="628988"/>
            </a:xfrm>
          </p:grpSpPr>
          <p:sp>
            <p:nvSpPr>
              <p:cNvPr id="1234" name="Google Shape;1234;p12"/>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5" name="Google Shape;1235;p12"/>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6" name="Google Shape;1236;p12"/>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12"/>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8" name="Google Shape;1238;p12"/>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9" name="Google Shape;1239;p12"/>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0" name="Google Shape;1240;p12"/>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1" name="Google Shape;1241;p12"/>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2" name="Google Shape;1242;p12"/>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43" name="Google Shape;1243;p12"/>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4" name="Google Shape;1244;p12"/>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45" name="Google Shape;1245;p12"/>
            <p:cNvGrpSpPr/>
            <p:nvPr/>
          </p:nvGrpSpPr>
          <p:grpSpPr>
            <a:xfrm>
              <a:off x="10244758" y="4244947"/>
              <a:ext cx="240361" cy="351157"/>
              <a:chOff x="10244758" y="4244947"/>
              <a:chExt cx="240361" cy="351157"/>
            </a:xfrm>
          </p:grpSpPr>
          <p:sp>
            <p:nvSpPr>
              <p:cNvPr id="1246" name="Google Shape;1246;p12"/>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7" name="Google Shape;1247;p12"/>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248" name="Google Shape;1248;p12"/>
          <p:cNvSpPr/>
          <p:nvPr/>
        </p:nvSpPr>
        <p:spPr>
          <a:xfrm>
            <a:off x="11285013" y="5281011"/>
            <a:ext cx="142205" cy="24712"/>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9" name="Google Shape;1249;p12"/>
          <p:cNvSpPr/>
          <p:nvPr/>
        </p:nvSpPr>
        <p:spPr>
          <a:xfrm>
            <a:off x="11422294" y="5403202"/>
            <a:ext cx="61474" cy="130200"/>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0" name="Google Shape;1250;p12"/>
          <p:cNvSpPr/>
          <p:nvPr/>
        </p:nvSpPr>
        <p:spPr>
          <a:xfrm>
            <a:off x="9424547" y="6396321"/>
            <a:ext cx="270659" cy="269941"/>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1" name="Google Shape;1251;p12"/>
          <p:cNvSpPr/>
          <p:nvPr/>
        </p:nvSpPr>
        <p:spPr>
          <a:xfrm>
            <a:off x="9406239" y="6396289"/>
            <a:ext cx="286247" cy="30090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2" name="Google Shape;1252;p12"/>
          <p:cNvSpPr/>
          <p:nvPr/>
        </p:nvSpPr>
        <p:spPr>
          <a:xfrm>
            <a:off x="9591968" y="6645781"/>
            <a:ext cx="21304" cy="21260"/>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3" name="Google Shape;1253;p12"/>
          <p:cNvSpPr/>
          <p:nvPr/>
        </p:nvSpPr>
        <p:spPr>
          <a:xfrm>
            <a:off x="9427821" y="6518586"/>
            <a:ext cx="26868" cy="26852"/>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4" name="Google Shape;1254;p12"/>
          <p:cNvSpPr/>
          <p:nvPr/>
        </p:nvSpPr>
        <p:spPr>
          <a:xfrm>
            <a:off x="9508503" y="6641061"/>
            <a:ext cx="26868" cy="26838"/>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5" name="Google Shape;1255;p12"/>
          <p:cNvSpPr/>
          <p:nvPr/>
        </p:nvSpPr>
        <p:spPr>
          <a:xfrm>
            <a:off x="9452482" y="6462533"/>
            <a:ext cx="21745" cy="21745"/>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6" name="Google Shape;1256;p12"/>
          <p:cNvSpPr/>
          <p:nvPr/>
        </p:nvSpPr>
        <p:spPr>
          <a:xfrm>
            <a:off x="9524605" y="6432783"/>
            <a:ext cx="26868" cy="26852"/>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7" name="Google Shape;1257;p12"/>
          <p:cNvSpPr/>
          <p:nvPr/>
        </p:nvSpPr>
        <p:spPr>
          <a:xfrm>
            <a:off x="9498093" y="6502476"/>
            <a:ext cx="41353" cy="4135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8" name="Google Shape;1258;p12"/>
          <p:cNvSpPr/>
          <p:nvPr/>
        </p:nvSpPr>
        <p:spPr>
          <a:xfrm>
            <a:off x="9553726" y="6560672"/>
            <a:ext cx="41365" cy="41373"/>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9" name="Google Shape;1259;p12"/>
          <p:cNvSpPr/>
          <p:nvPr/>
        </p:nvSpPr>
        <p:spPr>
          <a:xfrm>
            <a:off x="9637138" y="6558056"/>
            <a:ext cx="26880" cy="26785"/>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0" name="Google Shape;1260;p12"/>
          <p:cNvSpPr/>
          <p:nvPr/>
        </p:nvSpPr>
        <p:spPr>
          <a:xfrm>
            <a:off x="9560043" y="6540141"/>
            <a:ext cx="112259" cy="133774"/>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1" name="Google Shape;1261;p12"/>
          <p:cNvSpPr/>
          <p:nvPr/>
        </p:nvSpPr>
        <p:spPr>
          <a:xfrm>
            <a:off x="9581986" y="6429669"/>
            <a:ext cx="79832" cy="84523"/>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2" name="Google Shape;1262;p12"/>
          <p:cNvSpPr/>
          <p:nvPr/>
        </p:nvSpPr>
        <p:spPr>
          <a:xfrm>
            <a:off x="9570348" y="6386863"/>
            <a:ext cx="137479" cy="143234"/>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63" name="Google Shape;1263;p12"/>
          <p:cNvGrpSpPr/>
          <p:nvPr/>
        </p:nvGrpSpPr>
        <p:grpSpPr>
          <a:xfrm>
            <a:off x="9589728" y="6387063"/>
            <a:ext cx="118313" cy="124405"/>
            <a:chOff x="7943405" y="5770179"/>
            <a:chExt cx="150527" cy="158278"/>
          </a:xfrm>
        </p:grpSpPr>
        <p:sp>
          <p:nvSpPr>
            <p:cNvPr id="1264" name="Google Shape;1264;p12"/>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5" name="Google Shape;1265;p12"/>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66" name="Google Shape;1266;p12"/>
          <p:cNvSpPr/>
          <p:nvPr/>
        </p:nvSpPr>
        <p:spPr>
          <a:xfrm>
            <a:off x="9688596" y="6438587"/>
            <a:ext cx="73545" cy="15615"/>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7" name="Google Shape;1267;p12"/>
          <p:cNvSpPr/>
          <p:nvPr/>
        </p:nvSpPr>
        <p:spPr>
          <a:xfrm>
            <a:off x="9646136" y="6336355"/>
            <a:ext cx="16819" cy="73176"/>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8" name="Google Shape;1268;p12"/>
          <p:cNvSpPr/>
          <p:nvPr/>
        </p:nvSpPr>
        <p:spPr>
          <a:xfrm flipH="1">
            <a:off x="-348210" y="5515333"/>
            <a:ext cx="1210411" cy="1792596"/>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9" name="Google Shape;1269;p12"/>
          <p:cNvSpPr/>
          <p:nvPr/>
        </p:nvSpPr>
        <p:spPr>
          <a:xfrm flipH="1">
            <a:off x="984832" y="5691174"/>
            <a:ext cx="913589" cy="1194577"/>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0" name="Google Shape;1270;p12"/>
          <p:cNvSpPr/>
          <p:nvPr/>
        </p:nvSpPr>
        <p:spPr>
          <a:xfrm flipH="1">
            <a:off x="1092840" y="6082282"/>
            <a:ext cx="3978322" cy="981529"/>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1" name="Google Shape;1271;p12"/>
          <p:cNvSpPr/>
          <p:nvPr/>
        </p:nvSpPr>
        <p:spPr>
          <a:xfrm flipH="1">
            <a:off x="2165296" y="5805954"/>
            <a:ext cx="1366411" cy="518923"/>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2" name="Google Shape;1272;p12"/>
          <p:cNvSpPr/>
          <p:nvPr/>
        </p:nvSpPr>
        <p:spPr>
          <a:xfrm flipH="1">
            <a:off x="-787104" y="6305595"/>
            <a:ext cx="1263488" cy="631646"/>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12"/>
          <p:cNvSpPr/>
          <p:nvPr/>
        </p:nvSpPr>
        <p:spPr>
          <a:xfrm flipH="1">
            <a:off x="1079045" y="5980552"/>
            <a:ext cx="2907709" cy="948300"/>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4" name="Google Shape;1274;p12"/>
          <p:cNvSpPr/>
          <p:nvPr/>
        </p:nvSpPr>
        <p:spPr>
          <a:xfrm flipH="1">
            <a:off x="440353" y="5955060"/>
            <a:ext cx="876131" cy="98777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75" name="Google Shape;1275;p12"/>
          <p:cNvGrpSpPr/>
          <p:nvPr/>
        </p:nvGrpSpPr>
        <p:grpSpPr>
          <a:xfrm>
            <a:off x="4424955" y="5231629"/>
            <a:ext cx="815165" cy="554556"/>
            <a:chOff x="4424955" y="5231629"/>
            <a:chExt cx="815165" cy="554556"/>
          </a:xfrm>
        </p:grpSpPr>
        <p:sp>
          <p:nvSpPr>
            <p:cNvPr id="1276" name="Google Shape;1276;p12"/>
            <p:cNvSpPr/>
            <p:nvPr/>
          </p:nvSpPr>
          <p:spPr>
            <a:xfrm flipH="1">
              <a:off x="4982750" y="5367734"/>
              <a:ext cx="257370" cy="257370"/>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12"/>
            <p:cNvSpPr/>
            <p:nvPr/>
          </p:nvSpPr>
          <p:spPr>
            <a:xfrm flipH="1">
              <a:off x="4685844" y="5458297"/>
              <a:ext cx="201734" cy="201734"/>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12"/>
            <p:cNvSpPr/>
            <p:nvPr/>
          </p:nvSpPr>
          <p:spPr>
            <a:xfrm flipH="1">
              <a:off x="4542602" y="5440039"/>
              <a:ext cx="102716" cy="102716"/>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12"/>
            <p:cNvSpPr/>
            <p:nvPr/>
          </p:nvSpPr>
          <p:spPr>
            <a:xfrm flipH="1">
              <a:off x="4894586" y="5665769"/>
              <a:ext cx="120416" cy="120416"/>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0" name="Google Shape;1280;p12"/>
            <p:cNvSpPr/>
            <p:nvPr/>
          </p:nvSpPr>
          <p:spPr>
            <a:xfrm flipH="1">
              <a:off x="4681396" y="5231629"/>
              <a:ext cx="89080" cy="89053"/>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1" name="Google Shape;1281;p12"/>
            <p:cNvSpPr/>
            <p:nvPr/>
          </p:nvSpPr>
          <p:spPr>
            <a:xfrm flipH="1">
              <a:off x="4424955" y="5651120"/>
              <a:ext cx="66561" cy="66561"/>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82" name="Google Shape;1282;p12"/>
          <p:cNvSpPr/>
          <p:nvPr/>
        </p:nvSpPr>
        <p:spPr>
          <a:xfrm flipH="1">
            <a:off x="1023078" y="6463054"/>
            <a:ext cx="557103" cy="492454"/>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3" name="Google Shape;1283;p12"/>
          <p:cNvSpPr/>
          <p:nvPr/>
        </p:nvSpPr>
        <p:spPr>
          <a:xfrm flipH="1">
            <a:off x="1552142" y="5672751"/>
            <a:ext cx="906611" cy="1099311"/>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4" name="Google Shape;1284;p12"/>
          <p:cNvSpPr/>
          <p:nvPr/>
        </p:nvSpPr>
        <p:spPr>
          <a:xfrm flipH="1">
            <a:off x="1551830" y="5843470"/>
            <a:ext cx="896769" cy="665991"/>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5" name="Google Shape;1285;p12"/>
          <p:cNvSpPr/>
          <p:nvPr/>
        </p:nvSpPr>
        <p:spPr>
          <a:xfrm flipH="1">
            <a:off x="1527192" y="6261110"/>
            <a:ext cx="292755" cy="344833"/>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6" name="Google Shape;1286;p12"/>
          <p:cNvSpPr/>
          <p:nvPr/>
        </p:nvSpPr>
        <p:spPr>
          <a:xfrm flipH="1">
            <a:off x="204611" y="5810176"/>
            <a:ext cx="888387" cy="936621"/>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7" name="Google Shape;1287;p12"/>
          <p:cNvSpPr/>
          <p:nvPr/>
        </p:nvSpPr>
        <p:spPr>
          <a:xfrm flipH="1">
            <a:off x="511985" y="6169680"/>
            <a:ext cx="301203" cy="301203"/>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88" name="Google Shape;1288;p12"/>
          <p:cNvGrpSpPr/>
          <p:nvPr/>
        </p:nvGrpSpPr>
        <p:grpSpPr>
          <a:xfrm>
            <a:off x="1205552" y="5121057"/>
            <a:ext cx="772459" cy="532222"/>
            <a:chOff x="1205552" y="5121057"/>
            <a:chExt cx="772459" cy="532222"/>
          </a:xfrm>
        </p:grpSpPr>
        <p:sp>
          <p:nvSpPr>
            <p:cNvPr id="1289" name="Google Shape;1289;p12"/>
            <p:cNvSpPr/>
            <p:nvPr/>
          </p:nvSpPr>
          <p:spPr>
            <a:xfrm flipH="1">
              <a:off x="1591941" y="5121057"/>
              <a:ext cx="246658" cy="246658"/>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0" name="Google Shape;1290;p12"/>
            <p:cNvSpPr/>
            <p:nvPr/>
          </p:nvSpPr>
          <p:spPr>
            <a:xfrm flipH="1">
              <a:off x="1671978" y="5524103"/>
              <a:ext cx="103113" cy="103113"/>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1" name="Google Shape;1291;p12"/>
            <p:cNvSpPr/>
            <p:nvPr/>
          </p:nvSpPr>
          <p:spPr>
            <a:xfrm flipH="1">
              <a:off x="1205552" y="5478458"/>
              <a:ext cx="174821" cy="174821"/>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2" name="Google Shape;1292;p12"/>
            <p:cNvSpPr/>
            <p:nvPr/>
          </p:nvSpPr>
          <p:spPr>
            <a:xfrm flipH="1">
              <a:off x="1922704" y="5457352"/>
              <a:ext cx="55307" cy="55306"/>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93" name="Google Shape;1293;p12"/>
          <p:cNvSpPr/>
          <p:nvPr/>
        </p:nvSpPr>
        <p:spPr>
          <a:xfrm flipH="1">
            <a:off x="2832159" y="6068060"/>
            <a:ext cx="464984" cy="413714"/>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4" name="Google Shape;1294;p12"/>
          <p:cNvSpPr/>
          <p:nvPr/>
        </p:nvSpPr>
        <p:spPr>
          <a:xfrm flipH="1">
            <a:off x="2795722" y="6056358"/>
            <a:ext cx="507739" cy="449454"/>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5" name="Google Shape;1295;p12"/>
          <p:cNvSpPr/>
          <p:nvPr/>
        </p:nvSpPr>
        <p:spPr>
          <a:xfrm flipH="1">
            <a:off x="2879658" y="6122207"/>
            <a:ext cx="34469" cy="34456"/>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6" name="Google Shape;1296;p12"/>
          <p:cNvSpPr/>
          <p:nvPr/>
        </p:nvSpPr>
        <p:spPr>
          <a:xfrm flipH="1">
            <a:off x="2971570" y="6432792"/>
            <a:ext cx="43365" cy="43409"/>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7" name="Google Shape;1297;p12"/>
          <p:cNvSpPr/>
          <p:nvPr/>
        </p:nvSpPr>
        <p:spPr>
          <a:xfrm flipH="1">
            <a:off x="2832093" y="6240996"/>
            <a:ext cx="43365" cy="43410"/>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12"/>
          <p:cNvSpPr/>
          <p:nvPr/>
        </p:nvSpPr>
        <p:spPr>
          <a:xfrm flipH="1">
            <a:off x="3076979" y="6436912"/>
            <a:ext cx="35196" cy="35196"/>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9" name="Google Shape;1299;p12"/>
          <p:cNvSpPr/>
          <p:nvPr/>
        </p:nvSpPr>
        <p:spPr>
          <a:xfrm flipH="1">
            <a:off x="3156547" y="6335209"/>
            <a:ext cx="43382" cy="43410"/>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0" name="Google Shape;1300;p12"/>
          <p:cNvSpPr/>
          <p:nvPr/>
        </p:nvSpPr>
        <p:spPr>
          <a:xfrm flipH="1">
            <a:off x="3017382" y="6308742"/>
            <a:ext cx="66874" cy="66874"/>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12"/>
          <p:cNvSpPr/>
          <p:nvPr/>
        </p:nvSpPr>
        <p:spPr>
          <a:xfrm flipH="1">
            <a:off x="2960904" y="6191430"/>
            <a:ext cx="66862" cy="66922"/>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12"/>
          <p:cNvSpPr/>
          <p:nvPr/>
        </p:nvSpPr>
        <p:spPr>
          <a:xfrm flipH="1">
            <a:off x="3031234" y="6093487"/>
            <a:ext cx="43290" cy="43487"/>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12"/>
          <p:cNvSpPr/>
          <p:nvPr/>
        </p:nvSpPr>
        <p:spPr>
          <a:xfrm flipH="1">
            <a:off x="2846427" y="6076833"/>
            <a:ext cx="250774" cy="117536"/>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4" name="Google Shape;1304;p12"/>
          <p:cNvSpPr/>
          <p:nvPr/>
        </p:nvSpPr>
        <p:spPr>
          <a:xfrm flipH="1">
            <a:off x="3130831" y="6136683"/>
            <a:ext cx="102916" cy="15302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5" name="Google Shape;1305;p12"/>
          <p:cNvSpPr/>
          <p:nvPr/>
        </p:nvSpPr>
        <p:spPr>
          <a:xfrm flipH="1">
            <a:off x="3118435" y="6072178"/>
            <a:ext cx="204996" cy="262849"/>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06" name="Google Shape;1306;p12"/>
          <p:cNvGrpSpPr/>
          <p:nvPr/>
        </p:nvGrpSpPr>
        <p:grpSpPr>
          <a:xfrm flipH="1">
            <a:off x="3168460" y="6071904"/>
            <a:ext cx="152634" cy="236485"/>
            <a:chOff x="2563412" y="5727479"/>
            <a:chExt cx="132575" cy="205407"/>
          </a:xfrm>
        </p:grpSpPr>
        <p:sp>
          <p:nvSpPr>
            <p:cNvPr id="1307" name="Google Shape;1307;p12"/>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12"/>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09" name="Google Shape;1309;p12"/>
          <p:cNvSpPr/>
          <p:nvPr/>
        </p:nvSpPr>
        <p:spPr>
          <a:xfrm flipH="1">
            <a:off x="3255871" y="6020547"/>
            <a:ext cx="60031" cy="10539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12"/>
          <p:cNvSpPr/>
          <p:nvPr/>
        </p:nvSpPr>
        <p:spPr>
          <a:xfrm flipH="1">
            <a:off x="3296239" y="6211825"/>
            <a:ext cx="118500" cy="27575"/>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12"/>
          <p:cNvSpPr/>
          <p:nvPr/>
        </p:nvSpPr>
        <p:spPr>
          <a:xfrm>
            <a:off x="-26124" y="-65019"/>
            <a:ext cx="4684171" cy="2002733"/>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12"/>
          <p:cNvSpPr/>
          <p:nvPr/>
        </p:nvSpPr>
        <p:spPr>
          <a:xfrm>
            <a:off x="383405" y="128791"/>
            <a:ext cx="224115" cy="224109"/>
          </a:xfrm>
          <a:custGeom>
            <a:rect b="b" l="l" r="r" t="t"/>
            <a:pathLst>
              <a:path extrusionOk="0" h="223487" w="223493">
                <a:moveTo>
                  <a:pt x="118480" y="223283"/>
                </a:moveTo>
                <a:cubicBezTo>
                  <a:pt x="56858" y="226982"/>
                  <a:pt x="3959" y="180048"/>
                  <a:pt x="205" y="118480"/>
                </a:cubicBezTo>
                <a:cubicBezTo>
                  <a:pt x="-3495" y="56858"/>
                  <a:pt x="43440" y="3959"/>
                  <a:pt x="105007" y="205"/>
                </a:cubicBezTo>
                <a:cubicBezTo>
                  <a:pt x="166630" y="-3495"/>
                  <a:pt x="219528" y="43440"/>
                  <a:pt x="223283" y="105007"/>
                </a:cubicBezTo>
                <a:cubicBezTo>
                  <a:pt x="227038" y="166630"/>
                  <a:pt x="180103" y="219583"/>
                  <a:pt x="118480" y="223283"/>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12"/>
          <p:cNvSpPr/>
          <p:nvPr/>
        </p:nvSpPr>
        <p:spPr>
          <a:xfrm>
            <a:off x="479405" y="431988"/>
            <a:ext cx="175686" cy="175686"/>
          </a:xfrm>
          <a:custGeom>
            <a:rect b="b" l="l" r="r" t="t"/>
            <a:pathLst>
              <a:path extrusionOk="0" h="175199" w="175199">
                <a:moveTo>
                  <a:pt x="92873" y="175036"/>
                </a:moveTo>
                <a:cubicBezTo>
                  <a:pt x="44613" y="177963"/>
                  <a:pt x="3090" y="141133"/>
                  <a:pt x="163" y="92873"/>
                </a:cubicBezTo>
                <a:cubicBezTo>
                  <a:pt x="-2764" y="44613"/>
                  <a:pt x="34066" y="3090"/>
                  <a:pt x="82326" y="163"/>
                </a:cubicBezTo>
                <a:cubicBezTo>
                  <a:pt x="130587" y="-2764"/>
                  <a:pt x="172110" y="34066"/>
                  <a:pt x="175036" y="82327"/>
                </a:cubicBezTo>
                <a:cubicBezTo>
                  <a:pt x="177963" y="130586"/>
                  <a:pt x="141188" y="172110"/>
                  <a:pt x="92873" y="175036"/>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12"/>
          <p:cNvSpPr/>
          <p:nvPr/>
        </p:nvSpPr>
        <p:spPr>
          <a:xfrm>
            <a:off x="647812" y="601503"/>
            <a:ext cx="89424" cy="89424"/>
          </a:xfrm>
          <a:custGeom>
            <a:rect b="b" l="l" r="r" t="t"/>
            <a:pathLst>
              <a:path extrusionOk="0" h="89176" w="89176">
                <a:moveTo>
                  <a:pt x="47294" y="89094"/>
                </a:moveTo>
                <a:cubicBezTo>
                  <a:pt x="22722" y="90585"/>
                  <a:pt x="1574" y="71866"/>
                  <a:pt x="83" y="47294"/>
                </a:cubicBezTo>
                <a:cubicBezTo>
                  <a:pt x="-1408" y="22722"/>
                  <a:pt x="17311" y="1574"/>
                  <a:pt x="41883" y="83"/>
                </a:cubicBezTo>
                <a:cubicBezTo>
                  <a:pt x="66455" y="-1408"/>
                  <a:pt x="87603" y="17311"/>
                  <a:pt x="89094" y="41883"/>
                </a:cubicBezTo>
                <a:cubicBezTo>
                  <a:pt x="90585" y="66510"/>
                  <a:pt x="71866" y="87603"/>
                  <a:pt x="47294" y="89094"/>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12"/>
          <p:cNvSpPr/>
          <p:nvPr/>
        </p:nvSpPr>
        <p:spPr>
          <a:xfrm>
            <a:off x="320836" y="397340"/>
            <a:ext cx="104894" cy="104894"/>
          </a:xfrm>
          <a:custGeom>
            <a:rect b="b" l="l" r="r" t="t"/>
            <a:pathLst>
              <a:path extrusionOk="0" h="104603" w="104603">
                <a:moveTo>
                  <a:pt x="55422" y="104510"/>
                </a:moveTo>
                <a:cubicBezTo>
                  <a:pt x="26598" y="106222"/>
                  <a:pt x="1806" y="84300"/>
                  <a:pt x="94" y="55422"/>
                </a:cubicBezTo>
                <a:cubicBezTo>
                  <a:pt x="-1618" y="26598"/>
                  <a:pt x="20303" y="1806"/>
                  <a:pt x="49182" y="94"/>
                </a:cubicBezTo>
                <a:cubicBezTo>
                  <a:pt x="78006" y="-1618"/>
                  <a:pt x="102798" y="20303"/>
                  <a:pt x="104510" y="49182"/>
                </a:cubicBezTo>
                <a:cubicBezTo>
                  <a:pt x="106222" y="78006"/>
                  <a:pt x="84245" y="102798"/>
                  <a:pt x="55422" y="104510"/>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12"/>
          <p:cNvSpPr/>
          <p:nvPr/>
        </p:nvSpPr>
        <p:spPr>
          <a:xfrm>
            <a:off x="773906" y="423278"/>
            <a:ext cx="77548" cy="77548"/>
          </a:xfrm>
          <a:custGeom>
            <a:rect b="b" l="l" r="r" t="t"/>
            <a:pathLst>
              <a:path extrusionOk="0" h="77333" w="77333">
                <a:moveTo>
                  <a:pt x="40986" y="77264"/>
                </a:moveTo>
                <a:cubicBezTo>
                  <a:pt x="19672" y="78534"/>
                  <a:pt x="1340" y="62300"/>
                  <a:pt x="70" y="40986"/>
                </a:cubicBezTo>
                <a:cubicBezTo>
                  <a:pt x="-1200" y="19672"/>
                  <a:pt x="15034" y="1340"/>
                  <a:pt x="36348" y="70"/>
                </a:cubicBezTo>
                <a:cubicBezTo>
                  <a:pt x="57661" y="-1200"/>
                  <a:pt x="75994" y="15034"/>
                  <a:pt x="77264" y="36348"/>
                </a:cubicBezTo>
                <a:cubicBezTo>
                  <a:pt x="78534" y="57661"/>
                  <a:pt x="62300" y="75938"/>
                  <a:pt x="40986" y="77264"/>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12"/>
          <p:cNvSpPr/>
          <p:nvPr/>
        </p:nvSpPr>
        <p:spPr>
          <a:xfrm>
            <a:off x="562352" y="796054"/>
            <a:ext cx="57965" cy="57965"/>
          </a:xfrm>
          <a:custGeom>
            <a:rect b="b" l="l" r="r" t="t"/>
            <a:pathLst>
              <a:path extrusionOk="0" h="57804" w="57804">
                <a:moveTo>
                  <a:pt x="30642" y="57753"/>
                </a:moveTo>
                <a:cubicBezTo>
                  <a:pt x="14684" y="58692"/>
                  <a:pt x="990" y="46544"/>
                  <a:pt x="51" y="30641"/>
                </a:cubicBezTo>
                <a:cubicBezTo>
                  <a:pt x="-888" y="14739"/>
                  <a:pt x="11205" y="990"/>
                  <a:pt x="27163" y="51"/>
                </a:cubicBezTo>
                <a:cubicBezTo>
                  <a:pt x="43121" y="-888"/>
                  <a:pt x="56815" y="11260"/>
                  <a:pt x="57753" y="27163"/>
                </a:cubicBezTo>
                <a:cubicBezTo>
                  <a:pt x="58692" y="43121"/>
                  <a:pt x="46544" y="56814"/>
                  <a:pt x="30642" y="57753"/>
                </a:cubicBezTo>
                <a:close/>
              </a:path>
            </a:pathLst>
          </a:custGeom>
          <a:solidFill>
            <a:srgbClr val="FDFF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18" name="Google Shape;1318;p12"/>
          <p:cNvGrpSpPr/>
          <p:nvPr/>
        </p:nvGrpSpPr>
        <p:grpSpPr>
          <a:xfrm>
            <a:off x="4553267" y="722461"/>
            <a:ext cx="772093" cy="494130"/>
            <a:chOff x="4553267" y="722461"/>
            <a:chExt cx="772093" cy="494130"/>
          </a:xfrm>
        </p:grpSpPr>
        <p:sp>
          <p:nvSpPr>
            <p:cNvPr id="1319" name="Google Shape;1319;p12"/>
            <p:cNvSpPr/>
            <p:nvPr/>
          </p:nvSpPr>
          <p:spPr>
            <a:xfrm>
              <a:off x="4899945" y="722461"/>
              <a:ext cx="214839" cy="214839"/>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60"/>
                    <a:pt x="166259" y="214244"/>
                    <a:pt x="107122" y="214244"/>
                  </a:cubicBezTo>
                  <a:cubicBezTo>
                    <a:pt x="47984" y="214244"/>
                    <a:pt x="0" y="166315"/>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0" name="Google Shape;1320;p12"/>
            <p:cNvSpPr/>
            <p:nvPr/>
          </p:nvSpPr>
          <p:spPr>
            <a:xfrm>
              <a:off x="5195349" y="951531"/>
              <a:ext cx="130011" cy="130011"/>
            </a:xfrm>
            <a:custGeom>
              <a:rect b="b" l="l" r="r" t="t"/>
              <a:pathLst>
                <a:path extrusionOk="0" h="129650" w="129650">
                  <a:moveTo>
                    <a:pt x="0" y="64825"/>
                  </a:moveTo>
                  <a:cubicBezTo>
                    <a:pt x="0" y="28989"/>
                    <a:pt x="29044" y="0"/>
                    <a:pt x="64826" y="0"/>
                  </a:cubicBezTo>
                  <a:cubicBezTo>
                    <a:pt x="100662" y="0"/>
                    <a:pt x="129651" y="29044"/>
                    <a:pt x="129651" y="64825"/>
                  </a:cubicBezTo>
                  <a:cubicBezTo>
                    <a:pt x="129651" y="100606"/>
                    <a:pt x="100606" y="129650"/>
                    <a:pt x="64826" y="129650"/>
                  </a:cubicBezTo>
                  <a:cubicBezTo>
                    <a:pt x="28989" y="129650"/>
                    <a:pt x="0" y="100606"/>
                    <a:pt x="0" y="648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1" name="Google Shape;1321;p12"/>
            <p:cNvSpPr/>
            <p:nvPr/>
          </p:nvSpPr>
          <p:spPr>
            <a:xfrm>
              <a:off x="4807808" y="1064322"/>
              <a:ext cx="152269" cy="152269"/>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4014"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2" name="Google Shape;1322;p12"/>
            <p:cNvSpPr/>
            <p:nvPr/>
          </p:nvSpPr>
          <p:spPr>
            <a:xfrm>
              <a:off x="4553267" y="972572"/>
              <a:ext cx="122038" cy="122038"/>
            </a:xfrm>
            <a:custGeom>
              <a:rect b="b" l="l" r="r" t="t"/>
              <a:pathLst>
                <a:path extrusionOk="0" h="121699" w="121699">
                  <a:moveTo>
                    <a:pt x="0" y="60850"/>
                  </a:moveTo>
                  <a:cubicBezTo>
                    <a:pt x="0" y="27222"/>
                    <a:pt x="27222" y="0"/>
                    <a:pt x="60849" y="0"/>
                  </a:cubicBezTo>
                  <a:cubicBezTo>
                    <a:pt x="94477" y="0"/>
                    <a:pt x="121699" y="27222"/>
                    <a:pt x="121699" y="60850"/>
                  </a:cubicBezTo>
                  <a:cubicBezTo>
                    <a:pt x="121699" y="94477"/>
                    <a:pt x="94477" y="121699"/>
                    <a:pt x="60849" y="121699"/>
                  </a:cubicBezTo>
                  <a:cubicBezTo>
                    <a:pt x="27222" y="121699"/>
                    <a:pt x="0" y="94422"/>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23" name="Google Shape;1323;p12"/>
          <p:cNvGrpSpPr/>
          <p:nvPr/>
        </p:nvGrpSpPr>
        <p:grpSpPr>
          <a:xfrm>
            <a:off x="86379" y="1100977"/>
            <a:ext cx="366058" cy="458914"/>
            <a:chOff x="86379" y="1100977"/>
            <a:chExt cx="366058" cy="458914"/>
          </a:xfrm>
        </p:grpSpPr>
        <p:sp>
          <p:nvSpPr>
            <p:cNvPr id="1324" name="Google Shape;1324;p12"/>
            <p:cNvSpPr/>
            <p:nvPr/>
          </p:nvSpPr>
          <p:spPr>
            <a:xfrm>
              <a:off x="114065" y="1345053"/>
              <a:ext cx="214839" cy="214839"/>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5" name="Google Shape;1325;p12"/>
            <p:cNvSpPr/>
            <p:nvPr/>
          </p:nvSpPr>
          <p:spPr>
            <a:xfrm>
              <a:off x="247731" y="1100977"/>
              <a:ext cx="122038" cy="122038"/>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6" name="Google Shape;1326;p12"/>
            <p:cNvSpPr/>
            <p:nvPr/>
          </p:nvSpPr>
          <p:spPr>
            <a:xfrm>
              <a:off x="388982" y="1333480"/>
              <a:ext cx="63455" cy="63455"/>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7" name="Google Shape;1327;p12"/>
            <p:cNvSpPr/>
            <p:nvPr/>
          </p:nvSpPr>
          <p:spPr>
            <a:xfrm>
              <a:off x="86379" y="1175784"/>
              <a:ext cx="82392" cy="82392"/>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28" name="Google Shape;1328;p12"/>
          <p:cNvGrpSpPr/>
          <p:nvPr/>
        </p:nvGrpSpPr>
        <p:grpSpPr>
          <a:xfrm>
            <a:off x="1698783" y="-452400"/>
            <a:ext cx="5372378" cy="1481740"/>
            <a:chOff x="2471640" y="0"/>
            <a:chExt cx="5357472" cy="1477629"/>
          </a:xfrm>
        </p:grpSpPr>
        <p:sp>
          <p:nvSpPr>
            <p:cNvPr id="1329" name="Google Shape;1329;p12"/>
            <p:cNvSpPr/>
            <p:nvPr/>
          </p:nvSpPr>
          <p:spPr>
            <a:xfrm>
              <a:off x="4484590" y="357919"/>
              <a:ext cx="1344614" cy="683512"/>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0" name="Google Shape;1330;p12"/>
            <p:cNvSpPr/>
            <p:nvPr/>
          </p:nvSpPr>
          <p:spPr>
            <a:xfrm>
              <a:off x="5938819" y="353091"/>
              <a:ext cx="1890293" cy="1124538"/>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1" name="Google Shape;1331;p12"/>
            <p:cNvSpPr/>
            <p:nvPr/>
          </p:nvSpPr>
          <p:spPr>
            <a:xfrm>
              <a:off x="4631800" y="279285"/>
              <a:ext cx="1720497" cy="1018654"/>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2" name="Google Shape;1332;p12"/>
            <p:cNvSpPr/>
            <p:nvPr/>
          </p:nvSpPr>
          <p:spPr>
            <a:xfrm>
              <a:off x="2471640" y="0"/>
              <a:ext cx="2022612" cy="810480"/>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33" name="Google Shape;1333;p12"/>
          <p:cNvGrpSpPr/>
          <p:nvPr/>
        </p:nvGrpSpPr>
        <p:grpSpPr>
          <a:xfrm>
            <a:off x="4890407" y="-6609"/>
            <a:ext cx="559672" cy="386129"/>
            <a:chOff x="5654408" y="444554"/>
            <a:chExt cx="558119" cy="385058"/>
          </a:xfrm>
        </p:grpSpPr>
        <p:grpSp>
          <p:nvGrpSpPr>
            <p:cNvPr id="1334" name="Google Shape;1334;p12"/>
            <p:cNvGrpSpPr/>
            <p:nvPr/>
          </p:nvGrpSpPr>
          <p:grpSpPr>
            <a:xfrm>
              <a:off x="5654408" y="444554"/>
              <a:ext cx="483850" cy="385058"/>
              <a:chOff x="5654408" y="444554"/>
              <a:chExt cx="483850" cy="385058"/>
            </a:xfrm>
          </p:grpSpPr>
          <p:grpSp>
            <p:nvGrpSpPr>
              <p:cNvPr id="1335" name="Google Shape;1335;p12"/>
              <p:cNvGrpSpPr/>
              <p:nvPr/>
            </p:nvGrpSpPr>
            <p:grpSpPr>
              <a:xfrm>
                <a:off x="5654408" y="444554"/>
                <a:ext cx="456395" cy="385058"/>
                <a:chOff x="5654408" y="444554"/>
                <a:chExt cx="456395" cy="385058"/>
              </a:xfrm>
            </p:grpSpPr>
            <p:sp>
              <p:nvSpPr>
                <p:cNvPr id="1336" name="Google Shape;1336;p12"/>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7" name="Google Shape;1337;p12"/>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8" name="Google Shape;1338;p12"/>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9" name="Google Shape;1339;p12"/>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0" name="Google Shape;1340;p12"/>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1" name="Google Shape;1341;p12"/>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2" name="Google Shape;1342;p12"/>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3" name="Google Shape;1343;p12"/>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4" name="Google Shape;1344;p12"/>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45" name="Google Shape;1345;p12"/>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6" name="Google Shape;1346;p12"/>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47" name="Google Shape;1347;p12"/>
              <p:cNvGrpSpPr/>
              <p:nvPr/>
            </p:nvGrpSpPr>
            <p:grpSpPr>
              <a:xfrm>
                <a:off x="6024106" y="543560"/>
                <a:ext cx="99833" cy="249140"/>
                <a:chOff x="6024106" y="543560"/>
                <a:chExt cx="99833" cy="249140"/>
              </a:xfrm>
            </p:grpSpPr>
            <p:sp>
              <p:nvSpPr>
                <p:cNvPr id="1348" name="Google Shape;1348;p12"/>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9" name="Google Shape;1349;p12"/>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350" name="Google Shape;1350;p12"/>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1" name="Google Shape;1351;p12"/>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52" name="Google Shape;1352;p12"/>
          <p:cNvSpPr/>
          <p:nvPr/>
        </p:nvSpPr>
        <p:spPr>
          <a:xfrm>
            <a:off x="1216053" y="415049"/>
            <a:ext cx="545832" cy="563989"/>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3" name="Google Shape;1353;p12"/>
          <p:cNvSpPr/>
          <p:nvPr/>
        </p:nvSpPr>
        <p:spPr>
          <a:xfrm>
            <a:off x="1180434" y="416335"/>
            <a:ext cx="580261" cy="622396"/>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4" name="Google Shape;1354;p12"/>
          <p:cNvSpPr/>
          <p:nvPr/>
        </p:nvSpPr>
        <p:spPr>
          <a:xfrm>
            <a:off x="1579290" y="922514"/>
            <a:ext cx="43632" cy="43708"/>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5" name="Google Shape;1355;p12"/>
          <p:cNvSpPr/>
          <p:nvPr/>
        </p:nvSpPr>
        <p:spPr>
          <a:xfrm>
            <a:off x="1219879" y="694942"/>
            <a:ext cx="55027" cy="55054"/>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6" name="Google Shape;1356;p12"/>
          <p:cNvSpPr/>
          <p:nvPr/>
        </p:nvSpPr>
        <p:spPr>
          <a:xfrm>
            <a:off x="1408583" y="928885"/>
            <a:ext cx="55027" cy="55049"/>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7" name="Google Shape;1357;p12"/>
          <p:cNvSpPr/>
          <p:nvPr/>
        </p:nvSpPr>
        <p:spPr>
          <a:xfrm>
            <a:off x="1258540" y="576211"/>
            <a:ext cx="44594" cy="44621"/>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8" name="Google Shape;1358;p12"/>
          <p:cNvSpPr/>
          <p:nvPr/>
        </p:nvSpPr>
        <p:spPr>
          <a:xfrm>
            <a:off x="1400388" y="500811"/>
            <a:ext cx="55000" cy="55049"/>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9" name="Google Shape;1359;p12"/>
          <p:cNvSpPr/>
          <p:nvPr/>
        </p:nvSpPr>
        <p:spPr>
          <a:xfrm>
            <a:off x="1361427" y="646734"/>
            <a:ext cx="84789" cy="84789"/>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0" name="Google Shape;1360;p12"/>
          <p:cNvSpPr/>
          <p:nvPr/>
        </p:nvSpPr>
        <p:spPr>
          <a:xfrm>
            <a:off x="1486333" y="754531"/>
            <a:ext cx="84811" cy="84732"/>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1" name="Google Shape;1361;p12"/>
          <p:cNvSpPr/>
          <p:nvPr/>
        </p:nvSpPr>
        <p:spPr>
          <a:xfrm>
            <a:off x="1654703" y="734138"/>
            <a:ext cx="55105" cy="54975"/>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2" name="Google Shape;1362;p12"/>
          <p:cNvSpPr/>
          <p:nvPr/>
        </p:nvSpPr>
        <p:spPr>
          <a:xfrm>
            <a:off x="1517545" y="699428"/>
            <a:ext cx="209624" cy="288989"/>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3" name="Google Shape;1363;p12"/>
          <p:cNvSpPr/>
          <p:nvPr/>
        </p:nvSpPr>
        <p:spPr>
          <a:xfrm>
            <a:off x="1518764" y="484035"/>
            <a:ext cx="173042" cy="162930"/>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4" name="Google Shape;1364;p12"/>
          <p:cNvSpPr/>
          <p:nvPr/>
        </p:nvSpPr>
        <p:spPr>
          <a:xfrm>
            <a:off x="1484442" y="390424"/>
            <a:ext cx="296467" cy="278439"/>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65" name="Google Shape;1365;p12"/>
          <p:cNvGrpSpPr/>
          <p:nvPr/>
        </p:nvGrpSpPr>
        <p:grpSpPr>
          <a:xfrm>
            <a:off x="1523735" y="390673"/>
            <a:ext cx="257747" cy="239325"/>
            <a:chOff x="2297077" y="840733"/>
            <a:chExt cx="257032" cy="238661"/>
          </a:xfrm>
        </p:grpSpPr>
        <p:sp>
          <p:nvSpPr>
            <p:cNvPr id="1366" name="Google Shape;1366;p12"/>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7" name="Google Shape;1367;p12"/>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68" name="Google Shape;1368;p12"/>
          <p:cNvSpPr/>
          <p:nvPr/>
        </p:nvSpPr>
        <p:spPr>
          <a:xfrm>
            <a:off x="1736104" y="469302"/>
            <a:ext cx="147925" cy="40448"/>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9" name="Google Shape;1369;p12"/>
          <p:cNvSpPr/>
          <p:nvPr/>
        </p:nvSpPr>
        <p:spPr>
          <a:xfrm>
            <a:off x="1634160" y="279946"/>
            <a:ext cx="27847" cy="151928"/>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0" name="Google Shape;1370;p12"/>
          <p:cNvSpPr/>
          <p:nvPr/>
        </p:nvSpPr>
        <p:spPr>
          <a:xfrm>
            <a:off x="2551815" y="-334143"/>
            <a:ext cx="960689" cy="875525"/>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1" name="Google Shape;1371;p12"/>
          <p:cNvSpPr/>
          <p:nvPr/>
        </p:nvSpPr>
        <p:spPr>
          <a:xfrm>
            <a:off x="2862023" y="-12759"/>
            <a:ext cx="300610" cy="30062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2" name="Google Shape;1372;p12"/>
          <p:cNvSpPr/>
          <p:nvPr/>
        </p:nvSpPr>
        <p:spPr>
          <a:xfrm>
            <a:off x="3270989" y="-165389"/>
            <a:ext cx="762882" cy="695254"/>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3" name="Google Shape;1373;p12"/>
          <p:cNvSpPr/>
          <p:nvPr/>
        </p:nvSpPr>
        <p:spPr>
          <a:xfrm>
            <a:off x="3517179" y="89670"/>
            <a:ext cx="238714" cy="238723"/>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4" name="Google Shape;1374;p12"/>
          <p:cNvSpPr/>
          <p:nvPr/>
        </p:nvSpPr>
        <p:spPr>
          <a:xfrm>
            <a:off x="-20199" y="819823"/>
            <a:ext cx="1428398" cy="1501823"/>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75" name="Google Shape;1375;p12"/>
          <p:cNvGrpSpPr/>
          <p:nvPr/>
        </p:nvGrpSpPr>
        <p:grpSpPr>
          <a:xfrm>
            <a:off x="10640207" y="390045"/>
            <a:ext cx="815111" cy="554582"/>
            <a:chOff x="10640207" y="390045"/>
            <a:chExt cx="815111" cy="554582"/>
          </a:xfrm>
        </p:grpSpPr>
        <p:sp>
          <p:nvSpPr>
            <p:cNvPr id="1376" name="Google Shape;1376;p12"/>
            <p:cNvSpPr/>
            <p:nvPr/>
          </p:nvSpPr>
          <p:spPr>
            <a:xfrm>
              <a:off x="10640207" y="526177"/>
              <a:ext cx="257370" cy="257370"/>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7" name="Google Shape;1377;p12"/>
            <p:cNvSpPr/>
            <p:nvPr/>
          </p:nvSpPr>
          <p:spPr>
            <a:xfrm>
              <a:off x="10992693" y="616740"/>
              <a:ext cx="201726" cy="201734"/>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8" name="Google Shape;1378;p12"/>
            <p:cNvSpPr/>
            <p:nvPr/>
          </p:nvSpPr>
          <p:spPr>
            <a:xfrm>
              <a:off x="11234951" y="598481"/>
              <a:ext cx="102734" cy="102716"/>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9" name="Google Shape;1379;p12"/>
            <p:cNvSpPr/>
            <p:nvPr/>
          </p:nvSpPr>
          <p:spPr>
            <a:xfrm>
              <a:off x="10865226" y="824212"/>
              <a:ext cx="120458" cy="120416"/>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0" name="Google Shape;1380;p12"/>
            <p:cNvSpPr/>
            <p:nvPr/>
          </p:nvSpPr>
          <p:spPr>
            <a:xfrm>
              <a:off x="11109759" y="390045"/>
              <a:ext cx="89136" cy="89080"/>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1" name="Google Shape;1381;p12"/>
            <p:cNvSpPr/>
            <p:nvPr/>
          </p:nvSpPr>
          <p:spPr>
            <a:xfrm>
              <a:off x="11388810" y="809563"/>
              <a:ext cx="66508" cy="66561"/>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82" name="Google Shape;1382;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383" name="Shape 1383"/>
        <p:cNvGrpSpPr/>
        <p:nvPr/>
      </p:nvGrpSpPr>
      <p:grpSpPr>
        <a:xfrm>
          <a:off x="0" y="0"/>
          <a:ext cx="0" cy="0"/>
          <a:chOff x="0" y="0"/>
          <a:chExt cx="0" cy="0"/>
        </a:xfrm>
      </p:grpSpPr>
      <p:sp>
        <p:nvSpPr>
          <p:cNvPr id="1384" name="Google Shape;1384;p13"/>
          <p:cNvSpPr/>
          <p:nvPr/>
        </p:nvSpPr>
        <p:spPr>
          <a:xfrm flipH="1">
            <a:off x="-12347" y="3892379"/>
            <a:ext cx="2578769" cy="2975551"/>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5" name="Google Shape;1385;p13"/>
          <p:cNvSpPr txBox="1"/>
          <p:nvPr>
            <p:ph idx="1" type="subTitle"/>
          </p:nvPr>
        </p:nvSpPr>
        <p:spPr>
          <a:xfrm>
            <a:off x="1217558" y="1647869"/>
            <a:ext cx="975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dk2"/>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86" name="Google Shape;1386;p13"/>
          <p:cNvSpPr txBox="1"/>
          <p:nvPr>
            <p:ph idx="2" type="subTitle"/>
          </p:nvPr>
        </p:nvSpPr>
        <p:spPr>
          <a:xfrm>
            <a:off x="1217558" y="3252760"/>
            <a:ext cx="975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dk2"/>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87" name="Google Shape;1387;p13"/>
          <p:cNvSpPr txBox="1"/>
          <p:nvPr>
            <p:ph idx="3" type="subTitle"/>
          </p:nvPr>
        </p:nvSpPr>
        <p:spPr>
          <a:xfrm>
            <a:off x="1217558" y="4857650"/>
            <a:ext cx="975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dk2"/>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88" name="Google Shape;1388;p13"/>
          <p:cNvSpPr txBox="1"/>
          <p:nvPr>
            <p:ph type="title"/>
          </p:nvPr>
        </p:nvSpPr>
        <p:spPr>
          <a:xfrm>
            <a:off x="1217550" y="511263"/>
            <a:ext cx="97551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89" name="Google Shape;1389;p13"/>
          <p:cNvSpPr txBox="1"/>
          <p:nvPr>
            <p:ph idx="4" type="body"/>
          </p:nvPr>
        </p:nvSpPr>
        <p:spPr>
          <a:xfrm>
            <a:off x="1217550" y="2085818"/>
            <a:ext cx="97551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390" name="Google Shape;1390;p13"/>
          <p:cNvSpPr txBox="1"/>
          <p:nvPr>
            <p:ph idx="5" type="body"/>
          </p:nvPr>
        </p:nvSpPr>
        <p:spPr>
          <a:xfrm>
            <a:off x="1217550" y="3679278"/>
            <a:ext cx="97551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391" name="Google Shape;1391;p13"/>
          <p:cNvSpPr txBox="1"/>
          <p:nvPr>
            <p:ph idx="6" type="body"/>
          </p:nvPr>
        </p:nvSpPr>
        <p:spPr>
          <a:xfrm>
            <a:off x="1217550" y="5270938"/>
            <a:ext cx="97569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392" name="Google Shape;1392;p13"/>
          <p:cNvSpPr/>
          <p:nvPr/>
        </p:nvSpPr>
        <p:spPr>
          <a:xfrm flipH="1">
            <a:off x="8991240" y="11761"/>
            <a:ext cx="3231420" cy="1381605"/>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3" name="Google Shape;1393;p13"/>
          <p:cNvSpPr/>
          <p:nvPr/>
        </p:nvSpPr>
        <p:spPr>
          <a:xfrm rot="5400000">
            <a:off x="11010503" y="536986"/>
            <a:ext cx="1198837" cy="126046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4" name="Google Shape;1394;p13"/>
          <p:cNvSpPr/>
          <p:nvPr/>
        </p:nvSpPr>
        <p:spPr>
          <a:xfrm flipH="1">
            <a:off x="10532484" y="10256"/>
            <a:ext cx="1132837" cy="57585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5" name="Google Shape;1395;p13"/>
          <p:cNvSpPr/>
          <p:nvPr/>
        </p:nvSpPr>
        <p:spPr>
          <a:xfrm rot="-1082605">
            <a:off x="11057070" y="28793"/>
            <a:ext cx="729775" cy="1080783"/>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6" name="Google Shape;1396;p13"/>
          <p:cNvSpPr/>
          <p:nvPr/>
        </p:nvSpPr>
        <p:spPr>
          <a:xfrm flipH="1">
            <a:off x="8969138" y="-55971"/>
            <a:ext cx="1592572" cy="947423"/>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7" name="Google Shape;1397;p13"/>
          <p:cNvSpPr/>
          <p:nvPr/>
        </p:nvSpPr>
        <p:spPr>
          <a:xfrm flipH="1">
            <a:off x="10091914" y="-55920"/>
            <a:ext cx="1449519" cy="85821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8" name="Google Shape;1398;p13"/>
          <p:cNvSpPr/>
          <p:nvPr/>
        </p:nvSpPr>
        <p:spPr>
          <a:xfrm flipH="1" rot="1054276">
            <a:off x="11423882" y="-37473"/>
            <a:ext cx="954721" cy="382566"/>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99" name="Google Shape;1399;p13"/>
          <p:cNvGrpSpPr/>
          <p:nvPr/>
        </p:nvGrpSpPr>
        <p:grpSpPr>
          <a:xfrm flipH="1">
            <a:off x="10210954" y="83179"/>
            <a:ext cx="469713" cy="324065"/>
            <a:chOff x="5654408" y="444554"/>
            <a:chExt cx="558119" cy="385058"/>
          </a:xfrm>
        </p:grpSpPr>
        <p:grpSp>
          <p:nvGrpSpPr>
            <p:cNvPr id="1400" name="Google Shape;1400;p13"/>
            <p:cNvGrpSpPr/>
            <p:nvPr/>
          </p:nvGrpSpPr>
          <p:grpSpPr>
            <a:xfrm>
              <a:off x="5654408" y="444554"/>
              <a:ext cx="483850" cy="385058"/>
              <a:chOff x="5654408" y="444554"/>
              <a:chExt cx="483850" cy="385058"/>
            </a:xfrm>
          </p:grpSpPr>
          <p:grpSp>
            <p:nvGrpSpPr>
              <p:cNvPr id="1401" name="Google Shape;1401;p13"/>
              <p:cNvGrpSpPr/>
              <p:nvPr/>
            </p:nvGrpSpPr>
            <p:grpSpPr>
              <a:xfrm>
                <a:off x="5654408" y="444554"/>
                <a:ext cx="456395" cy="385058"/>
                <a:chOff x="5654408" y="444554"/>
                <a:chExt cx="456395" cy="385058"/>
              </a:xfrm>
            </p:grpSpPr>
            <p:sp>
              <p:nvSpPr>
                <p:cNvPr id="1402" name="Google Shape;1402;p13"/>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3" name="Google Shape;1403;p13"/>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4" name="Google Shape;1404;p13"/>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5" name="Google Shape;1405;p13"/>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6" name="Google Shape;1406;p13"/>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7" name="Google Shape;1407;p13"/>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8" name="Google Shape;1408;p13"/>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9" name="Google Shape;1409;p13"/>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0" name="Google Shape;1410;p13"/>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11" name="Google Shape;1411;p13"/>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2" name="Google Shape;1412;p13"/>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13" name="Google Shape;1413;p13"/>
              <p:cNvGrpSpPr/>
              <p:nvPr/>
            </p:nvGrpSpPr>
            <p:grpSpPr>
              <a:xfrm>
                <a:off x="6024106" y="543560"/>
                <a:ext cx="99833" cy="249140"/>
                <a:chOff x="6024106" y="543560"/>
                <a:chExt cx="99833" cy="249140"/>
              </a:xfrm>
            </p:grpSpPr>
            <p:sp>
              <p:nvSpPr>
                <p:cNvPr id="1414" name="Google Shape;1414;p13"/>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13"/>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416" name="Google Shape;1416;p13"/>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13"/>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18" name="Google Shape;1418;p13"/>
          <p:cNvGrpSpPr/>
          <p:nvPr/>
        </p:nvGrpSpPr>
        <p:grpSpPr>
          <a:xfrm>
            <a:off x="10387288" y="835112"/>
            <a:ext cx="404214" cy="275017"/>
            <a:chOff x="10016117" y="731733"/>
            <a:chExt cx="707992" cy="481701"/>
          </a:xfrm>
        </p:grpSpPr>
        <p:sp>
          <p:nvSpPr>
            <p:cNvPr id="1419" name="Google Shape;1419;p13"/>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0" name="Google Shape;1420;p13"/>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1" name="Google Shape;1421;p13"/>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2" name="Google Shape;1422;p13"/>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3" name="Google Shape;1423;p13"/>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4" name="Google Shape;1424;p13"/>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25" name="Google Shape;1425;p13"/>
          <p:cNvGrpSpPr/>
          <p:nvPr/>
        </p:nvGrpSpPr>
        <p:grpSpPr>
          <a:xfrm>
            <a:off x="10712665" y="708134"/>
            <a:ext cx="375660" cy="279184"/>
            <a:chOff x="10586017" y="509328"/>
            <a:chExt cx="657980" cy="488999"/>
          </a:xfrm>
        </p:grpSpPr>
        <p:sp>
          <p:nvSpPr>
            <p:cNvPr id="1426" name="Google Shape;1426;p13"/>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7" name="Google Shape;1427;p13"/>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8" name="Google Shape;1428;p13"/>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9" name="Google Shape;1429;p13"/>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30" name="Google Shape;1430;p13"/>
          <p:cNvGrpSpPr/>
          <p:nvPr/>
        </p:nvGrpSpPr>
        <p:grpSpPr>
          <a:xfrm>
            <a:off x="11537514" y="113551"/>
            <a:ext cx="635663" cy="579312"/>
            <a:chOff x="11404955" y="6386605"/>
            <a:chExt cx="869580" cy="792492"/>
          </a:xfrm>
        </p:grpSpPr>
        <p:sp>
          <p:nvSpPr>
            <p:cNvPr id="1431" name="Google Shape;1431;p13"/>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2" name="Google Shape;1432;p13"/>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33" name="Google Shape;1433;p13"/>
          <p:cNvGrpSpPr/>
          <p:nvPr/>
        </p:nvGrpSpPr>
        <p:grpSpPr>
          <a:xfrm>
            <a:off x="93152" y="4804649"/>
            <a:ext cx="637023" cy="433366"/>
            <a:chOff x="896578" y="4997631"/>
            <a:chExt cx="708039" cy="481678"/>
          </a:xfrm>
        </p:grpSpPr>
        <p:sp>
          <p:nvSpPr>
            <p:cNvPr id="1434" name="Google Shape;1434;p13"/>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5" name="Google Shape;1435;p13"/>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6" name="Google Shape;1436;p13"/>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7" name="Google Shape;1437;p13"/>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8" name="Google Shape;1438;p13"/>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9" name="Google Shape;1439;p13"/>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40" name="Google Shape;1440;p13"/>
          <p:cNvSpPr/>
          <p:nvPr/>
        </p:nvSpPr>
        <p:spPr>
          <a:xfrm>
            <a:off x="-8020" y="6030129"/>
            <a:ext cx="2883443" cy="850787"/>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41" name="Google Shape;1441;p13"/>
          <p:cNvGrpSpPr/>
          <p:nvPr/>
        </p:nvGrpSpPr>
        <p:grpSpPr>
          <a:xfrm>
            <a:off x="2672651" y="6117935"/>
            <a:ext cx="603649" cy="415912"/>
            <a:chOff x="3729990" y="4901592"/>
            <a:chExt cx="670945" cy="462279"/>
          </a:xfrm>
        </p:grpSpPr>
        <p:sp>
          <p:nvSpPr>
            <p:cNvPr id="1442" name="Google Shape;1442;p13"/>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3" name="Google Shape;1443;p13"/>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4" name="Google Shape;1444;p13"/>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5" name="Google Shape;1445;p13"/>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46" name="Google Shape;1446;p13"/>
          <p:cNvGrpSpPr/>
          <p:nvPr/>
        </p:nvGrpSpPr>
        <p:grpSpPr>
          <a:xfrm flipH="1">
            <a:off x="-125675" y="5592324"/>
            <a:ext cx="1559953" cy="1259075"/>
            <a:chOff x="10774454" y="5645889"/>
            <a:chExt cx="1559953" cy="1259075"/>
          </a:xfrm>
        </p:grpSpPr>
        <p:sp>
          <p:nvSpPr>
            <p:cNvPr id="1447" name="Google Shape;1447;p13"/>
            <p:cNvSpPr/>
            <p:nvPr/>
          </p:nvSpPr>
          <p:spPr>
            <a:xfrm rot="175499">
              <a:off x="10782027" y="6497929"/>
              <a:ext cx="1327078" cy="33071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8" name="Google Shape;1448;p13"/>
            <p:cNvSpPr/>
            <p:nvPr/>
          </p:nvSpPr>
          <p:spPr>
            <a:xfrm rot="744935">
              <a:off x="11110700" y="5757385"/>
              <a:ext cx="1138075" cy="913236"/>
            </a:xfrm>
            <a:custGeom>
              <a:rect b="b" l="l" r="r" t="t"/>
              <a:pathLst>
                <a:path extrusionOk="0" h="869795" w="1658895">
                  <a:moveTo>
                    <a:pt x="1658895" y="869795"/>
                  </a:moveTo>
                  <a:cubicBezTo>
                    <a:pt x="1658895" y="869795"/>
                    <a:pt x="1550227" y="855853"/>
                    <a:pt x="1342555" y="812414"/>
                  </a:cubicBezTo>
                  <a:cubicBezTo>
                    <a:pt x="1134883" y="7689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1658895" y="869795"/>
                    <a:pt x="1658895" y="869795"/>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49" name="Google Shape;1449;p13"/>
            <p:cNvGrpSpPr/>
            <p:nvPr/>
          </p:nvGrpSpPr>
          <p:grpSpPr>
            <a:xfrm rot="5241325">
              <a:off x="11658972" y="6285756"/>
              <a:ext cx="638681" cy="573933"/>
              <a:chOff x="8467136" y="943451"/>
              <a:chExt cx="818580" cy="735594"/>
            </a:xfrm>
          </p:grpSpPr>
          <p:sp>
            <p:nvSpPr>
              <p:cNvPr id="1450" name="Google Shape;1450;p13"/>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1" name="Google Shape;1451;p13"/>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2" name="Google Shape;1452;p13"/>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3" name="Google Shape;1453;p13"/>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4" name="Google Shape;1454;p13"/>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5" name="Google Shape;1455;p13"/>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6" name="Google Shape;1456;p13"/>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7" name="Google Shape;1457;p13"/>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8" name="Google Shape;1458;p13"/>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9" name="Google Shape;1459;p13"/>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0" name="Google Shape;1460;p13"/>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1" name="Google Shape;1461;p13"/>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2" name="Google Shape;1462;p13"/>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63" name="Google Shape;1463;p13"/>
              <p:cNvGrpSpPr/>
              <p:nvPr/>
            </p:nvGrpSpPr>
            <p:grpSpPr>
              <a:xfrm>
                <a:off x="8594918" y="1285681"/>
                <a:ext cx="227404" cy="304628"/>
                <a:chOff x="8594918" y="1285681"/>
                <a:chExt cx="227404" cy="304628"/>
              </a:xfrm>
            </p:grpSpPr>
            <p:sp>
              <p:nvSpPr>
                <p:cNvPr id="1464" name="Google Shape;1464;p13"/>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5" name="Google Shape;1465;p13"/>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66" name="Google Shape;1466;p13"/>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7" name="Google Shape;1467;p13"/>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468" name="Google Shape;1468;p13"/>
          <p:cNvGrpSpPr/>
          <p:nvPr/>
        </p:nvGrpSpPr>
        <p:grpSpPr>
          <a:xfrm rot="8507326">
            <a:off x="283418" y="3775621"/>
            <a:ext cx="636999" cy="433350"/>
            <a:chOff x="896578" y="4997631"/>
            <a:chExt cx="708039" cy="481678"/>
          </a:xfrm>
        </p:grpSpPr>
        <p:sp>
          <p:nvSpPr>
            <p:cNvPr id="1469" name="Google Shape;1469;p13"/>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0" name="Google Shape;1470;p13"/>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1" name="Google Shape;1471;p13"/>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2" name="Google Shape;1472;p13"/>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3" name="Google Shape;1473;p13"/>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4" name="Google Shape;1474;p13"/>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75" name="Google Shape;1475;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476" name="Shape 1476"/>
        <p:cNvGrpSpPr/>
        <p:nvPr/>
      </p:nvGrpSpPr>
      <p:grpSpPr>
        <a:xfrm>
          <a:off x="0" y="0"/>
          <a:ext cx="0" cy="0"/>
          <a:chOff x="0" y="0"/>
          <a:chExt cx="0" cy="0"/>
        </a:xfrm>
      </p:grpSpPr>
      <p:sp>
        <p:nvSpPr>
          <p:cNvPr id="1477" name="Google Shape;1477;p14"/>
          <p:cNvSpPr/>
          <p:nvPr/>
        </p:nvSpPr>
        <p:spPr>
          <a:xfrm flipH="1" rot="5400000">
            <a:off x="571440" y="-570745"/>
            <a:ext cx="3746731" cy="4870297"/>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8" name="Google Shape;1478;p14"/>
          <p:cNvSpPr/>
          <p:nvPr/>
        </p:nvSpPr>
        <p:spPr>
          <a:xfrm flipH="1" rot="-5400000">
            <a:off x="6452555" y="1110334"/>
            <a:ext cx="5007206" cy="6498177"/>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9" name="Google Shape;1479;p14"/>
          <p:cNvSpPr/>
          <p:nvPr/>
        </p:nvSpPr>
        <p:spPr>
          <a:xfrm flipH="1">
            <a:off x="8991240" y="11761"/>
            <a:ext cx="3231420" cy="1381605"/>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0" name="Google Shape;1480;p14"/>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481" name="Google Shape;1481;p14"/>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482" name="Google Shape;1482;p14"/>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483" name="Google Shape;1483;p14"/>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84" name="Google Shape;1484;p14"/>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485" name="Google Shape;1485;p14"/>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486" name="Google Shape;1486;p14"/>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487" name="Google Shape;1487;p14"/>
          <p:cNvSpPr/>
          <p:nvPr/>
        </p:nvSpPr>
        <p:spPr>
          <a:xfrm rot="5400000">
            <a:off x="11010503" y="536986"/>
            <a:ext cx="1198837" cy="126046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8" name="Google Shape;1488;p14"/>
          <p:cNvSpPr/>
          <p:nvPr/>
        </p:nvSpPr>
        <p:spPr>
          <a:xfrm flipH="1">
            <a:off x="10532484" y="10256"/>
            <a:ext cx="1132837" cy="57585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9" name="Google Shape;1489;p14"/>
          <p:cNvSpPr/>
          <p:nvPr/>
        </p:nvSpPr>
        <p:spPr>
          <a:xfrm rot="-1082605">
            <a:off x="11057070" y="28793"/>
            <a:ext cx="729775" cy="1080783"/>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0" name="Google Shape;1490;p14"/>
          <p:cNvSpPr/>
          <p:nvPr/>
        </p:nvSpPr>
        <p:spPr>
          <a:xfrm rot="9690711">
            <a:off x="1156994" y="-9126"/>
            <a:ext cx="2727876" cy="804886"/>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1" name="Google Shape;1491;p14"/>
          <p:cNvSpPr/>
          <p:nvPr/>
        </p:nvSpPr>
        <p:spPr>
          <a:xfrm flipH="1">
            <a:off x="8969138" y="-55971"/>
            <a:ext cx="1592572" cy="947423"/>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2" name="Google Shape;1492;p14"/>
          <p:cNvSpPr/>
          <p:nvPr/>
        </p:nvSpPr>
        <p:spPr>
          <a:xfrm flipH="1">
            <a:off x="10091914" y="-55920"/>
            <a:ext cx="1449519" cy="85821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3" name="Google Shape;1493;p14"/>
          <p:cNvSpPr/>
          <p:nvPr/>
        </p:nvSpPr>
        <p:spPr>
          <a:xfrm flipH="1" rot="1054276">
            <a:off x="11423882" y="-37473"/>
            <a:ext cx="954721" cy="382566"/>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94" name="Google Shape;1494;p14"/>
          <p:cNvGrpSpPr/>
          <p:nvPr/>
        </p:nvGrpSpPr>
        <p:grpSpPr>
          <a:xfrm flipH="1">
            <a:off x="10210954" y="83179"/>
            <a:ext cx="469713" cy="324065"/>
            <a:chOff x="5654408" y="444554"/>
            <a:chExt cx="558119" cy="385058"/>
          </a:xfrm>
        </p:grpSpPr>
        <p:grpSp>
          <p:nvGrpSpPr>
            <p:cNvPr id="1495" name="Google Shape;1495;p14"/>
            <p:cNvGrpSpPr/>
            <p:nvPr/>
          </p:nvGrpSpPr>
          <p:grpSpPr>
            <a:xfrm>
              <a:off x="5654408" y="444554"/>
              <a:ext cx="483850" cy="385058"/>
              <a:chOff x="5654408" y="444554"/>
              <a:chExt cx="483850" cy="385058"/>
            </a:xfrm>
          </p:grpSpPr>
          <p:grpSp>
            <p:nvGrpSpPr>
              <p:cNvPr id="1496" name="Google Shape;1496;p14"/>
              <p:cNvGrpSpPr/>
              <p:nvPr/>
            </p:nvGrpSpPr>
            <p:grpSpPr>
              <a:xfrm>
                <a:off x="5654408" y="444554"/>
                <a:ext cx="456395" cy="385058"/>
                <a:chOff x="5654408" y="444554"/>
                <a:chExt cx="456395" cy="385058"/>
              </a:xfrm>
            </p:grpSpPr>
            <p:sp>
              <p:nvSpPr>
                <p:cNvPr id="1497" name="Google Shape;1497;p14"/>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8" name="Google Shape;1498;p14"/>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9" name="Google Shape;1499;p14"/>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0" name="Google Shape;1500;p14"/>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1" name="Google Shape;1501;p14"/>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2" name="Google Shape;1502;p14"/>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3" name="Google Shape;1503;p14"/>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4" name="Google Shape;1504;p14"/>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5" name="Google Shape;1505;p14"/>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506" name="Google Shape;1506;p14"/>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7" name="Google Shape;1507;p14"/>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08" name="Google Shape;1508;p14"/>
              <p:cNvGrpSpPr/>
              <p:nvPr/>
            </p:nvGrpSpPr>
            <p:grpSpPr>
              <a:xfrm>
                <a:off x="6024106" y="543560"/>
                <a:ext cx="99833" cy="249140"/>
                <a:chOff x="6024106" y="543560"/>
                <a:chExt cx="99833" cy="249140"/>
              </a:xfrm>
            </p:grpSpPr>
            <p:sp>
              <p:nvSpPr>
                <p:cNvPr id="1509" name="Google Shape;1509;p14"/>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0" name="Google Shape;1510;p14"/>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511" name="Google Shape;1511;p14"/>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2" name="Google Shape;1512;p14"/>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4"/>
          <p:cNvGrpSpPr/>
          <p:nvPr/>
        </p:nvGrpSpPr>
        <p:grpSpPr>
          <a:xfrm>
            <a:off x="10387288" y="835112"/>
            <a:ext cx="404214" cy="275017"/>
            <a:chOff x="10016117" y="731733"/>
            <a:chExt cx="707992" cy="481701"/>
          </a:xfrm>
        </p:grpSpPr>
        <p:sp>
          <p:nvSpPr>
            <p:cNvPr id="1514" name="Google Shape;1514;p14"/>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5" name="Google Shape;1515;p14"/>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6" name="Google Shape;1516;p14"/>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7" name="Google Shape;1517;p14"/>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8" name="Google Shape;1518;p14"/>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9" name="Google Shape;1519;p14"/>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0" name="Google Shape;1520;p14"/>
          <p:cNvGrpSpPr/>
          <p:nvPr/>
        </p:nvGrpSpPr>
        <p:grpSpPr>
          <a:xfrm>
            <a:off x="10712665" y="708134"/>
            <a:ext cx="375660" cy="279184"/>
            <a:chOff x="10586017" y="509328"/>
            <a:chExt cx="657980" cy="488999"/>
          </a:xfrm>
        </p:grpSpPr>
        <p:sp>
          <p:nvSpPr>
            <p:cNvPr id="1521" name="Google Shape;1521;p14"/>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2" name="Google Shape;1522;p14"/>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3" name="Google Shape;1523;p14"/>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4" name="Google Shape;1524;p14"/>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5" name="Google Shape;1525;p14"/>
          <p:cNvGrpSpPr/>
          <p:nvPr/>
        </p:nvGrpSpPr>
        <p:grpSpPr>
          <a:xfrm>
            <a:off x="11537514" y="113551"/>
            <a:ext cx="635663" cy="579312"/>
            <a:chOff x="11404955" y="6386605"/>
            <a:chExt cx="869580" cy="792492"/>
          </a:xfrm>
        </p:grpSpPr>
        <p:sp>
          <p:nvSpPr>
            <p:cNvPr id="1526" name="Google Shape;1526;p14"/>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7" name="Google Shape;1527;p14"/>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28" name="Google Shape;1528;p14"/>
          <p:cNvGrpSpPr/>
          <p:nvPr/>
        </p:nvGrpSpPr>
        <p:grpSpPr>
          <a:xfrm rot="-2545579">
            <a:off x="-397916" y="-61500"/>
            <a:ext cx="1461007" cy="1541060"/>
            <a:chOff x="33575" y="-11827"/>
            <a:chExt cx="1461097" cy="1541155"/>
          </a:xfrm>
        </p:grpSpPr>
        <p:sp>
          <p:nvSpPr>
            <p:cNvPr id="1529" name="Google Shape;1529;p14"/>
            <p:cNvSpPr/>
            <p:nvPr/>
          </p:nvSpPr>
          <p:spPr>
            <a:xfrm rot="9690711">
              <a:off x="322666" y="95894"/>
              <a:ext cx="895159" cy="132571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0" name="Google Shape;1530;p14"/>
            <p:cNvSpPr/>
            <p:nvPr/>
          </p:nvSpPr>
          <p:spPr>
            <a:xfrm rot="8636137">
              <a:off x="81658" y="568114"/>
              <a:ext cx="936762" cy="468308"/>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1" name="Google Shape;1531;p14"/>
            <p:cNvSpPr/>
            <p:nvPr/>
          </p:nvSpPr>
          <p:spPr>
            <a:xfrm rot="-8256801">
              <a:off x="683749" y="122872"/>
              <a:ext cx="649090" cy="731804"/>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32" name="Google Shape;1532;p14"/>
          <p:cNvGrpSpPr/>
          <p:nvPr/>
        </p:nvGrpSpPr>
        <p:grpSpPr>
          <a:xfrm rot="9688804">
            <a:off x="3065142" y="32240"/>
            <a:ext cx="603863" cy="410807"/>
            <a:chOff x="896578" y="4997631"/>
            <a:chExt cx="708039" cy="481678"/>
          </a:xfrm>
        </p:grpSpPr>
        <p:sp>
          <p:nvSpPr>
            <p:cNvPr id="1533" name="Google Shape;1533;p14"/>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4" name="Google Shape;1534;p14"/>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5" name="Google Shape;1535;p14"/>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6" name="Google Shape;1536;p14"/>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7" name="Google Shape;1537;p14"/>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8" name="Google Shape;1538;p14"/>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39" name="Google Shape;1539;p14"/>
          <p:cNvGrpSpPr/>
          <p:nvPr/>
        </p:nvGrpSpPr>
        <p:grpSpPr>
          <a:xfrm rot="515518">
            <a:off x="-34793" y="-800210"/>
            <a:ext cx="3048719" cy="1928766"/>
            <a:chOff x="797609" y="-831241"/>
            <a:chExt cx="3048650" cy="1928722"/>
          </a:xfrm>
        </p:grpSpPr>
        <p:sp>
          <p:nvSpPr>
            <p:cNvPr id="1540" name="Google Shape;1540;p14"/>
            <p:cNvSpPr/>
            <p:nvPr/>
          </p:nvSpPr>
          <p:spPr>
            <a:xfrm rot="9690711">
              <a:off x="864923" y="-383480"/>
              <a:ext cx="2942167" cy="72589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1" name="Google Shape;1541;p14"/>
            <p:cNvSpPr/>
            <p:nvPr/>
          </p:nvSpPr>
          <p:spPr>
            <a:xfrm rot="9690711">
              <a:off x="1784602" y="199941"/>
              <a:ext cx="1010529" cy="383769"/>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2" name="Google Shape;1542;p14"/>
            <p:cNvSpPr/>
            <p:nvPr/>
          </p:nvSpPr>
          <p:spPr>
            <a:xfrm rot="9690711">
              <a:off x="902359" y="-158416"/>
              <a:ext cx="2150396" cy="701315"/>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43" name="Google Shape;1543;p14"/>
            <p:cNvGrpSpPr/>
            <p:nvPr/>
          </p:nvGrpSpPr>
          <p:grpSpPr>
            <a:xfrm rot="9688804">
              <a:off x="920987" y="2931"/>
              <a:ext cx="1063528" cy="950248"/>
              <a:chOff x="3312428" y="5380779"/>
              <a:chExt cx="1247003" cy="1114181"/>
            </a:xfrm>
          </p:grpSpPr>
          <p:sp>
            <p:nvSpPr>
              <p:cNvPr id="1544" name="Google Shape;1544;p14"/>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5" name="Google Shape;1545;p14"/>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6" name="Google Shape;1546;p14"/>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7" name="Google Shape;1547;p14"/>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548" name="Google Shape;1548;p14"/>
          <p:cNvGrpSpPr/>
          <p:nvPr/>
        </p:nvGrpSpPr>
        <p:grpSpPr>
          <a:xfrm rot="9688804">
            <a:off x="893483" y="840214"/>
            <a:ext cx="572227" cy="394263"/>
            <a:chOff x="3729990" y="4901592"/>
            <a:chExt cx="670945" cy="462279"/>
          </a:xfrm>
        </p:grpSpPr>
        <p:sp>
          <p:nvSpPr>
            <p:cNvPr id="1549" name="Google Shape;1549;p14"/>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0" name="Google Shape;1550;p14"/>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1" name="Google Shape;1551;p14"/>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2" name="Google Shape;1552;p14"/>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3" name="Google Shape;1553;p14"/>
          <p:cNvGrpSpPr/>
          <p:nvPr/>
        </p:nvGrpSpPr>
        <p:grpSpPr>
          <a:xfrm rot="-10179979">
            <a:off x="1511308" y="155583"/>
            <a:ext cx="458595" cy="359506"/>
            <a:chOff x="2482074" y="5682871"/>
            <a:chExt cx="537667" cy="421493"/>
          </a:xfrm>
        </p:grpSpPr>
        <p:sp>
          <p:nvSpPr>
            <p:cNvPr id="1554" name="Google Shape;1554;p14"/>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5" name="Google Shape;1555;p14"/>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6" name="Google Shape;1556;p14"/>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7" name="Google Shape;1557;p14"/>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8" name="Google Shape;1558;p14"/>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9" name="Google Shape;1559;p14"/>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0" name="Google Shape;1560;p14"/>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1" name="Google Shape;1561;p14"/>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2" name="Google Shape;1562;p14"/>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3" name="Google Shape;1563;p14"/>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4" name="Google Shape;1564;p14"/>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5" name="Google Shape;1565;p14"/>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6" name="Google Shape;1566;p14"/>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67" name="Google Shape;1567;p14"/>
            <p:cNvGrpSpPr/>
            <p:nvPr/>
          </p:nvGrpSpPr>
          <p:grpSpPr>
            <a:xfrm>
              <a:off x="2563412" y="5727479"/>
              <a:ext cx="132575" cy="205407"/>
              <a:chOff x="2563412" y="5727479"/>
              <a:chExt cx="132575" cy="205407"/>
            </a:xfrm>
          </p:grpSpPr>
          <p:sp>
            <p:nvSpPr>
              <p:cNvPr id="1568" name="Google Shape;1568;p14"/>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9" name="Google Shape;1569;p14"/>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570" name="Google Shape;1570;p14"/>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1" name="Google Shape;1571;p14"/>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572" name="Shape 1572"/>
        <p:cNvGrpSpPr/>
        <p:nvPr/>
      </p:nvGrpSpPr>
      <p:grpSpPr>
        <a:xfrm>
          <a:off x="0" y="0"/>
          <a:ext cx="0" cy="0"/>
          <a:chOff x="0" y="0"/>
          <a:chExt cx="0" cy="0"/>
        </a:xfrm>
      </p:grpSpPr>
      <p:sp>
        <p:nvSpPr>
          <p:cNvPr id="1573" name="Google Shape;1573;p15"/>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574" name="Google Shape;1574;p15"/>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575" name="Shape 1575"/>
        <p:cNvGrpSpPr/>
        <p:nvPr/>
      </p:nvGrpSpPr>
      <p:grpSpPr>
        <a:xfrm>
          <a:off x="0" y="0"/>
          <a:ext cx="0" cy="0"/>
          <a:chOff x="0" y="0"/>
          <a:chExt cx="0" cy="0"/>
        </a:xfrm>
      </p:grpSpPr>
      <p:sp>
        <p:nvSpPr>
          <p:cNvPr id="1576" name="Google Shape;1576;p16"/>
          <p:cNvSpPr/>
          <p:nvPr/>
        </p:nvSpPr>
        <p:spPr>
          <a:xfrm flipH="1">
            <a:off x="7953764" y="-40239"/>
            <a:ext cx="4281340" cy="1830501"/>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77" name="Google Shape;1577;p16"/>
          <p:cNvGrpSpPr/>
          <p:nvPr/>
        </p:nvGrpSpPr>
        <p:grpSpPr>
          <a:xfrm flipH="1">
            <a:off x="11432839" y="136943"/>
            <a:ext cx="485068" cy="662972"/>
            <a:chOff x="1097517" y="579578"/>
            <a:chExt cx="529146" cy="723216"/>
          </a:xfrm>
        </p:grpSpPr>
        <p:sp>
          <p:nvSpPr>
            <p:cNvPr id="1578" name="Google Shape;1578;p16"/>
            <p:cNvSpPr/>
            <p:nvPr/>
          </p:nvSpPr>
          <p:spPr>
            <a:xfrm>
              <a:off x="1159912" y="579578"/>
              <a:ext cx="223493" cy="223487"/>
            </a:xfrm>
            <a:custGeom>
              <a:rect b="b" l="l" r="r" t="t"/>
              <a:pathLst>
                <a:path extrusionOk="0" h="223487" w="223493">
                  <a:moveTo>
                    <a:pt x="118480" y="223283"/>
                  </a:moveTo>
                  <a:cubicBezTo>
                    <a:pt x="56858" y="226982"/>
                    <a:pt x="3959" y="180048"/>
                    <a:pt x="205" y="118480"/>
                  </a:cubicBezTo>
                  <a:cubicBezTo>
                    <a:pt x="-3495" y="56858"/>
                    <a:pt x="43440" y="3959"/>
                    <a:pt x="105007" y="205"/>
                  </a:cubicBezTo>
                  <a:cubicBezTo>
                    <a:pt x="166630" y="-3495"/>
                    <a:pt x="219528" y="43440"/>
                    <a:pt x="223283" y="105007"/>
                  </a:cubicBezTo>
                  <a:cubicBezTo>
                    <a:pt x="227038" y="166630"/>
                    <a:pt x="180103" y="219583"/>
                    <a:pt x="118480" y="223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9" name="Google Shape;1579;p16"/>
            <p:cNvSpPr/>
            <p:nvPr/>
          </p:nvSpPr>
          <p:spPr>
            <a:xfrm>
              <a:off x="1255646" y="881934"/>
              <a:ext cx="175199" cy="175199"/>
            </a:xfrm>
            <a:custGeom>
              <a:rect b="b" l="l" r="r" t="t"/>
              <a:pathLst>
                <a:path extrusionOk="0" h="175199" w="175199">
                  <a:moveTo>
                    <a:pt x="92873" y="175036"/>
                  </a:moveTo>
                  <a:cubicBezTo>
                    <a:pt x="44613" y="177963"/>
                    <a:pt x="3090" y="141133"/>
                    <a:pt x="163" y="92873"/>
                  </a:cubicBezTo>
                  <a:cubicBezTo>
                    <a:pt x="-2764" y="44613"/>
                    <a:pt x="34066" y="3090"/>
                    <a:pt x="82326" y="163"/>
                  </a:cubicBezTo>
                  <a:cubicBezTo>
                    <a:pt x="130587" y="-2764"/>
                    <a:pt x="172110" y="34066"/>
                    <a:pt x="175036" y="82327"/>
                  </a:cubicBezTo>
                  <a:cubicBezTo>
                    <a:pt x="177963" y="130586"/>
                    <a:pt x="141188" y="172110"/>
                    <a:pt x="92873" y="1750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0" name="Google Shape;1580;p16"/>
            <p:cNvSpPr/>
            <p:nvPr/>
          </p:nvSpPr>
          <p:spPr>
            <a:xfrm>
              <a:off x="1423586" y="1050979"/>
              <a:ext cx="89176" cy="89176"/>
            </a:xfrm>
            <a:custGeom>
              <a:rect b="b" l="l" r="r" t="t"/>
              <a:pathLst>
                <a:path extrusionOk="0" h="89176" w="89176">
                  <a:moveTo>
                    <a:pt x="47294" y="89094"/>
                  </a:moveTo>
                  <a:cubicBezTo>
                    <a:pt x="22722" y="90585"/>
                    <a:pt x="1574" y="71866"/>
                    <a:pt x="83" y="47294"/>
                  </a:cubicBezTo>
                  <a:cubicBezTo>
                    <a:pt x="-1408" y="22722"/>
                    <a:pt x="17311" y="1574"/>
                    <a:pt x="41883" y="83"/>
                  </a:cubicBezTo>
                  <a:cubicBezTo>
                    <a:pt x="66455" y="-1408"/>
                    <a:pt x="87603" y="17311"/>
                    <a:pt x="89094" y="41883"/>
                  </a:cubicBezTo>
                  <a:cubicBezTo>
                    <a:pt x="90585" y="66510"/>
                    <a:pt x="71866" y="87603"/>
                    <a:pt x="47294" y="890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1" name="Google Shape;1581;p16"/>
            <p:cNvSpPr/>
            <p:nvPr/>
          </p:nvSpPr>
          <p:spPr>
            <a:xfrm>
              <a:off x="1097517" y="847382"/>
              <a:ext cx="104603" cy="104603"/>
            </a:xfrm>
            <a:custGeom>
              <a:rect b="b" l="l" r="r" t="t"/>
              <a:pathLst>
                <a:path extrusionOk="0" h="104603" w="104603">
                  <a:moveTo>
                    <a:pt x="55422" y="104510"/>
                  </a:moveTo>
                  <a:cubicBezTo>
                    <a:pt x="26598" y="106222"/>
                    <a:pt x="1806" y="84300"/>
                    <a:pt x="94" y="55422"/>
                  </a:cubicBezTo>
                  <a:cubicBezTo>
                    <a:pt x="-1618" y="26598"/>
                    <a:pt x="20303" y="1806"/>
                    <a:pt x="49182" y="94"/>
                  </a:cubicBezTo>
                  <a:cubicBezTo>
                    <a:pt x="78006" y="-1618"/>
                    <a:pt x="102798" y="20303"/>
                    <a:pt x="104510" y="49182"/>
                  </a:cubicBezTo>
                  <a:cubicBezTo>
                    <a:pt x="106222" y="78006"/>
                    <a:pt x="84245" y="102798"/>
                    <a:pt x="55422" y="1045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2" name="Google Shape;1582;p16"/>
            <p:cNvSpPr/>
            <p:nvPr/>
          </p:nvSpPr>
          <p:spPr>
            <a:xfrm>
              <a:off x="1549330" y="873248"/>
              <a:ext cx="77333" cy="77333"/>
            </a:xfrm>
            <a:custGeom>
              <a:rect b="b" l="l" r="r" t="t"/>
              <a:pathLst>
                <a:path extrusionOk="0" h="77333" w="77333">
                  <a:moveTo>
                    <a:pt x="40986" y="77264"/>
                  </a:moveTo>
                  <a:cubicBezTo>
                    <a:pt x="19672" y="78534"/>
                    <a:pt x="1340" y="62300"/>
                    <a:pt x="70" y="40986"/>
                  </a:cubicBezTo>
                  <a:cubicBezTo>
                    <a:pt x="-1200" y="19672"/>
                    <a:pt x="15034" y="1340"/>
                    <a:pt x="36348" y="70"/>
                  </a:cubicBezTo>
                  <a:cubicBezTo>
                    <a:pt x="57661" y="-1200"/>
                    <a:pt x="75994" y="15034"/>
                    <a:pt x="77264" y="36348"/>
                  </a:cubicBezTo>
                  <a:cubicBezTo>
                    <a:pt x="78534" y="57661"/>
                    <a:pt x="62300" y="75938"/>
                    <a:pt x="40986" y="772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3" name="Google Shape;1583;p16"/>
            <p:cNvSpPr/>
            <p:nvPr/>
          </p:nvSpPr>
          <p:spPr>
            <a:xfrm>
              <a:off x="1338363" y="1244990"/>
              <a:ext cx="57804" cy="57804"/>
            </a:xfrm>
            <a:custGeom>
              <a:rect b="b" l="l" r="r" t="t"/>
              <a:pathLst>
                <a:path extrusionOk="0" h="57804" w="57804">
                  <a:moveTo>
                    <a:pt x="30642" y="57753"/>
                  </a:moveTo>
                  <a:cubicBezTo>
                    <a:pt x="14684" y="58692"/>
                    <a:pt x="990" y="46544"/>
                    <a:pt x="51" y="30641"/>
                  </a:cubicBezTo>
                  <a:cubicBezTo>
                    <a:pt x="-888" y="14739"/>
                    <a:pt x="11205" y="990"/>
                    <a:pt x="27163" y="51"/>
                  </a:cubicBezTo>
                  <a:cubicBezTo>
                    <a:pt x="43121" y="-888"/>
                    <a:pt x="56815" y="11260"/>
                    <a:pt x="57753" y="27163"/>
                  </a:cubicBezTo>
                  <a:cubicBezTo>
                    <a:pt x="58692" y="43121"/>
                    <a:pt x="46544" y="56814"/>
                    <a:pt x="30642" y="577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84" name="Google Shape;1584;p16"/>
          <p:cNvGrpSpPr/>
          <p:nvPr/>
        </p:nvGrpSpPr>
        <p:grpSpPr>
          <a:xfrm flipH="1">
            <a:off x="9491472" y="696395"/>
            <a:ext cx="705814" cy="451712"/>
            <a:chOff x="5318207" y="1171602"/>
            <a:chExt cx="769951" cy="492759"/>
          </a:xfrm>
        </p:grpSpPr>
        <p:sp>
          <p:nvSpPr>
            <p:cNvPr id="1585" name="Google Shape;1585;p16"/>
            <p:cNvSpPr/>
            <p:nvPr/>
          </p:nvSpPr>
          <p:spPr>
            <a:xfrm>
              <a:off x="5663923" y="117160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60"/>
                    <a:pt x="166259" y="214244"/>
                    <a:pt x="107122" y="214244"/>
                  </a:cubicBezTo>
                  <a:cubicBezTo>
                    <a:pt x="47984" y="214244"/>
                    <a:pt x="0" y="166315"/>
                    <a:pt x="0" y="1071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6" name="Google Shape;1586;p16"/>
            <p:cNvSpPr/>
            <p:nvPr/>
          </p:nvSpPr>
          <p:spPr>
            <a:xfrm>
              <a:off x="5958508" y="1400036"/>
              <a:ext cx="129650" cy="129650"/>
            </a:xfrm>
            <a:custGeom>
              <a:rect b="b" l="l" r="r" t="t"/>
              <a:pathLst>
                <a:path extrusionOk="0" h="129650" w="129650">
                  <a:moveTo>
                    <a:pt x="0" y="64825"/>
                  </a:moveTo>
                  <a:cubicBezTo>
                    <a:pt x="0" y="28989"/>
                    <a:pt x="29044" y="0"/>
                    <a:pt x="64826" y="0"/>
                  </a:cubicBezTo>
                  <a:cubicBezTo>
                    <a:pt x="100662" y="0"/>
                    <a:pt x="129651" y="29044"/>
                    <a:pt x="129651" y="64825"/>
                  </a:cubicBezTo>
                  <a:cubicBezTo>
                    <a:pt x="129651" y="100606"/>
                    <a:pt x="100606" y="129650"/>
                    <a:pt x="64826" y="129650"/>
                  </a:cubicBezTo>
                  <a:cubicBezTo>
                    <a:pt x="28989" y="129650"/>
                    <a:pt x="0" y="100606"/>
                    <a:pt x="0" y="648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7" name="Google Shape;1587;p16"/>
            <p:cNvSpPr/>
            <p:nvPr/>
          </p:nvSpPr>
          <p:spPr>
            <a:xfrm>
              <a:off x="5572042" y="151251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4014" y="151848"/>
                    <a:pt x="0" y="117834"/>
                    <a:pt x="0" y="759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8" name="Google Shape;1588;p16"/>
            <p:cNvSpPr/>
            <p:nvPr/>
          </p:nvSpPr>
          <p:spPr>
            <a:xfrm>
              <a:off x="5318207" y="1421019"/>
              <a:ext cx="121699" cy="121699"/>
            </a:xfrm>
            <a:custGeom>
              <a:rect b="b" l="l" r="r" t="t"/>
              <a:pathLst>
                <a:path extrusionOk="0" h="121699" w="121699">
                  <a:moveTo>
                    <a:pt x="0" y="60850"/>
                  </a:moveTo>
                  <a:cubicBezTo>
                    <a:pt x="0" y="27222"/>
                    <a:pt x="27222" y="0"/>
                    <a:pt x="60849" y="0"/>
                  </a:cubicBezTo>
                  <a:cubicBezTo>
                    <a:pt x="94477" y="0"/>
                    <a:pt x="121699" y="27222"/>
                    <a:pt x="121699" y="60850"/>
                  </a:cubicBezTo>
                  <a:cubicBezTo>
                    <a:pt x="121699" y="94477"/>
                    <a:pt x="94477" y="121699"/>
                    <a:pt x="60849" y="121699"/>
                  </a:cubicBezTo>
                  <a:cubicBezTo>
                    <a:pt x="27222" y="121699"/>
                    <a:pt x="0" y="94422"/>
                    <a:pt x="0" y="6085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89" name="Google Shape;1589;p16"/>
          <p:cNvGrpSpPr/>
          <p:nvPr/>
        </p:nvGrpSpPr>
        <p:grpSpPr>
          <a:xfrm flipH="1">
            <a:off x="11797604" y="1025674"/>
            <a:ext cx="334634" cy="419520"/>
            <a:chOff x="863710" y="1549068"/>
            <a:chExt cx="365042" cy="457641"/>
          </a:xfrm>
        </p:grpSpPr>
        <p:sp>
          <p:nvSpPr>
            <p:cNvPr id="1590" name="Google Shape;1590;p16"/>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1" name="Google Shape;1591;p16"/>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2" name="Google Shape;1592;p16"/>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3" name="Google Shape;1593;p16"/>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94" name="Google Shape;1594;p16"/>
          <p:cNvGrpSpPr/>
          <p:nvPr/>
        </p:nvGrpSpPr>
        <p:grpSpPr>
          <a:xfrm flipH="1">
            <a:off x="7139816" y="-460492"/>
            <a:ext cx="4686641" cy="1405399"/>
            <a:chOff x="2532544" y="-43721"/>
            <a:chExt cx="5112514" cy="1533106"/>
          </a:xfrm>
        </p:grpSpPr>
        <p:grpSp>
          <p:nvGrpSpPr>
            <p:cNvPr id="1595" name="Google Shape;1595;p16"/>
            <p:cNvGrpSpPr/>
            <p:nvPr/>
          </p:nvGrpSpPr>
          <p:grpSpPr>
            <a:xfrm>
              <a:off x="2532544" y="-43721"/>
              <a:ext cx="5112514" cy="1533106"/>
              <a:chOff x="2532544" y="-43721"/>
              <a:chExt cx="5112514" cy="1533106"/>
            </a:xfrm>
          </p:grpSpPr>
          <p:sp>
            <p:nvSpPr>
              <p:cNvPr id="1596" name="Google Shape;1596;p16"/>
              <p:cNvSpPr/>
              <p:nvPr/>
            </p:nvSpPr>
            <p:spPr>
              <a:xfrm>
                <a:off x="4484590" y="357919"/>
                <a:ext cx="1344614" cy="683512"/>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7" name="Google Shape;1597;p16"/>
              <p:cNvSpPr/>
              <p:nvPr/>
            </p:nvSpPr>
            <p:spPr>
              <a:xfrm rot="-806735">
                <a:off x="5650117" y="160616"/>
                <a:ext cx="1890116" cy="1124433"/>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8" name="Google Shape;1598;p16"/>
              <p:cNvSpPr/>
              <p:nvPr/>
            </p:nvSpPr>
            <p:spPr>
              <a:xfrm>
                <a:off x="4539654" y="280782"/>
                <a:ext cx="1720497" cy="1018654"/>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9" name="Google Shape;1599;p16"/>
              <p:cNvSpPr/>
              <p:nvPr/>
            </p:nvSpPr>
            <p:spPr>
              <a:xfrm rot="-1092509">
                <a:off x="2562948" y="383347"/>
                <a:ext cx="2022770" cy="518363"/>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00" name="Google Shape;1600;p16"/>
            <p:cNvGrpSpPr/>
            <p:nvPr/>
          </p:nvGrpSpPr>
          <p:grpSpPr>
            <a:xfrm>
              <a:off x="5654408" y="444554"/>
              <a:ext cx="558119" cy="385058"/>
              <a:chOff x="5654408" y="444554"/>
              <a:chExt cx="558119" cy="385058"/>
            </a:xfrm>
          </p:grpSpPr>
          <p:grpSp>
            <p:nvGrpSpPr>
              <p:cNvPr id="1601" name="Google Shape;1601;p16"/>
              <p:cNvGrpSpPr/>
              <p:nvPr/>
            </p:nvGrpSpPr>
            <p:grpSpPr>
              <a:xfrm>
                <a:off x="5654408" y="444554"/>
                <a:ext cx="483850" cy="385058"/>
                <a:chOff x="5654408" y="444554"/>
                <a:chExt cx="483850" cy="385058"/>
              </a:xfrm>
            </p:grpSpPr>
            <p:grpSp>
              <p:nvGrpSpPr>
                <p:cNvPr id="1602" name="Google Shape;1602;p16"/>
                <p:cNvGrpSpPr/>
                <p:nvPr/>
              </p:nvGrpSpPr>
              <p:grpSpPr>
                <a:xfrm>
                  <a:off x="5654408" y="444554"/>
                  <a:ext cx="456395" cy="385058"/>
                  <a:chOff x="5654408" y="444554"/>
                  <a:chExt cx="456395" cy="385058"/>
                </a:xfrm>
              </p:grpSpPr>
              <p:sp>
                <p:nvSpPr>
                  <p:cNvPr id="1603" name="Google Shape;1603;p1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4" name="Google Shape;1604;p1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5" name="Google Shape;1605;p1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6" name="Google Shape;1606;p1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7" name="Google Shape;1607;p1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8" name="Google Shape;1608;p1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9" name="Google Shape;1609;p1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0" name="Google Shape;1610;p1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1" name="Google Shape;1611;p1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12" name="Google Shape;1612;p1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3" name="Google Shape;1613;p1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14" name="Google Shape;1614;p16"/>
                <p:cNvGrpSpPr/>
                <p:nvPr/>
              </p:nvGrpSpPr>
              <p:grpSpPr>
                <a:xfrm>
                  <a:off x="6024106" y="543560"/>
                  <a:ext cx="99833" cy="249140"/>
                  <a:chOff x="6024106" y="543560"/>
                  <a:chExt cx="99833" cy="249140"/>
                </a:xfrm>
              </p:grpSpPr>
              <p:sp>
                <p:nvSpPr>
                  <p:cNvPr id="1615" name="Google Shape;1615;p1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6" name="Google Shape;1616;p1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617" name="Google Shape;1617;p1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8" name="Google Shape;1618;p1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619" name="Google Shape;1619;p16"/>
          <p:cNvSpPr/>
          <p:nvPr/>
        </p:nvSpPr>
        <p:spPr>
          <a:xfrm flipH="1">
            <a:off x="10924129" y="768622"/>
            <a:ext cx="1305558" cy="1372669"/>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20" name="Google Shape;1620;p16"/>
          <p:cNvGrpSpPr/>
          <p:nvPr/>
        </p:nvGrpSpPr>
        <p:grpSpPr>
          <a:xfrm flipH="1">
            <a:off x="10747458" y="504806"/>
            <a:ext cx="643196" cy="693648"/>
            <a:chOff x="1954729" y="730314"/>
            <a:chExt cx="701643" cy="756679"/>
          </a:xfrm>
        </p:grpSpPr>
        <p:sp>
          <p:nvSpPr>
            <p:cNvPr id="1621" name="Google Shape;1621;p16"/>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2" name="Google Shape;1622;p16"/>
            <p:cNvSpPr/>
            <p:nvPr/>
          </p:nvSpPr>
          <p:spPr>
            <a:xfrm>
              <a:off x="1954729"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3" name="Google Shape;1623;p16"/>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4" name="Google Shape;1624;p16"/>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5" name="Google Shape;1625;p16"/>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6" name="Google Shape;1626;p16"/>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7" name="Google Shape;1627;p16"/>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8" name="Google Shape;1628;p16"/>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9" name="Google Shape;1629;p16"/>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0" name="Google Shape;1630;p16"/>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1" name="Google Shape;1631;p16"/>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2" name="Google Shape;1632;p16"/>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3" name="Google Shape;1633;p16"/>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34" name="Google Shape;1634;p16"/>
            <p:cNvGrpSpPr/>
            <p:nvPr/>
          </p:nvGrpSpPr>
          <p:grpSpPr>
            <a:xfrm>
              <a:off x="2297077" y="840733"/>
              <a:ext cx="257032" cy="238661"/>
              <a:chOff x="2297077" y="840733"/>
              <a:chExt cx="257032" cy="238661"/>
            </a:xfrm>
          </p:grpSpPr>
          <p:sp>
            <p:nvSpPr>
              <p:cNvPr id="1635" name="Google Shape;1635;p16"/>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6" name="Google Shape;1636;p16"/>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37" name="Google Shape;1637;p16"/>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8" name="Google Shape;1638;p16"/>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39" name="Google Shape;1639;p16"/>
          <p:cNvGrpSpPr/>
          <p:nvPr/>
        </p:nvGrpSpPr>
        <p:grpSpPr>
          <a:xfrm flipH="1">
            <a:off x="10224387" y="-312310"/>
            <a:ext cx="878193" cy="800342"/>
            <a:chOff x="2729478" y="-303496"/>
            <a:chExt cx="662088" cy="603394"/>
          </a:xfrm>
        </p:grpSpPr>
        <p:sp>
          <p:nvSpPr>
            <p:cNvPr id="1640" name="Google Shape;1640;p16"/>
            <p:cNvSpPr/>
            <p:nvPr/>
          </p:nvSpPr>
          <p:spPr>
            <a:xfrm>
              <a:off x="2729478" y="-303496"/>
              <a:ext cx="662088" cy="603394"/>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1" name="Google Shape;1641;p16"/>
            <p:cNvSpPr/>
            <p:nvPr/>
          </p:nvSpPr>
          <p:spPr>
            <a:xfrm>
              <a:off x="2943267" y="-82005"/>
              <a:ext cx="207174" cy="207182"/>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42" name="Google Shape;1642;p16"/>
          <p:cNvGrpSpPr/>
          <p:nvPr/>
        </p:nvGrpSpPr>
        <p:grpSpPr>
          <a:xfrm flipH="1">
            <a:off x="9728426" y="-157855"/>
            <a:ext cx="697403" cy="635579"/>
            <a:chOff x="11404955" y="6386605"/>
            <a:chExt cx="869580" cy="792492"/>
          </a:xfrm>
        </p:grpSpPr>
        <p:sp>
          <p:nvSpPr>
            <p:cNvPr id="1643" name="Google Shape;1643;p16"/>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4" name="Google Shape;1644;p16"/>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45" name="Google Shape;1645;p16"/>
          <p:cNvSpPr/>
          <p:nvPr/>
        </p:nvSpPr>
        <p:spPr>
          <a:xfrm flipH="1">
            <a:off x="9206" y="3917290"/>
            <a:ext cx="3654219" cy="2975551"/>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6" name="Google Shape;1646;p16"/>
          <p:cNvSpPr/>
          <p:nvPr/>
        </p:nvSpPr>
        <p:spPr>
          <a:xfrm rot="6042081">
            <a:off x="27958" y="5000001"/>
            <a:ext cx="1823510" cy="1709982"/>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47" name="Google Shape;1647;p16"/>
          <p:cNvGrpSpPr/>
          <p:nvPr/>
        </p:nvGrpSpPr>
        <p:grpSpPr>
          <a:xfrm flipH="1">
            <a:off x="-787104" y="5515333"/>
            <a:ext cx="5858266" cy="1792596"/>
            <a:chOff x="1043332" y="5244050"/>
            <a:chExt cx="5088392" cy="1557019"/>
          </a:xfrm>
        </p:grpSpPr>
        <p:sp>
          <p:nvSpPr>
            <p:cNvPr id="1648" name="Google Shape;1648;p16"/>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9" name="Google Shape;1649;p16"/>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0" name="Google Shape;1650;p16"/>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1" name="Google Shape;1651;p16"/>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2" name="Google Shape;1652;p16"/>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3" name="Google Shape;1653;p16"/>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4" name="Google Shape;1654;p16"/>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55" name="Google Shape;1655;p16"/>
          <p:cNvSpPr/>
          <p:nvPr/>
        </p:nvSpPr>
        <p:spPr>
          <a:xfrm flipH="1">
            <a:off x="2094114" y="5237178"/>
            <a:ext cx="4216080" cy="1590300"/>
          </a:xfrm>
          <a:custGeom>
            <a:rect b="b" l="l" r="r" t="t"/>
            <a:pathLst>
              <a:path extrusionOk="0" h="1379870" w="3658204">
                <a:moveTo>
                  <a:pt x="0" y="1379870"/>
                </a:moveTo>
                <a:cubicBezTo>
                  <a:pt x="626169" y="1123255"/>
                  <a:pt x="910454" y="487939"/>
                  <a:pt x="1878506" y="610025"/>
                </a:cubicBezTo>
                <a:cubicBezTo>
                  <a:pt x="2446166" y="681616"/>
                  <a:pt x="2537411" y="-102654"/>
                  <a:pt x="3148368" y="11347"/>
                </a:cubicBezTo>
                <a:cubicBezTo>
                  <a:pt x="3759325" y="125348"/>
                  <a:pt x="3650736" y="599744"/>
                  <a:pt x="3650736" y="599744"/>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56" name="Google Shape;1656;p16"/>
          <p:cNvGrpSpPr/>
          <p:nvPr/>
        </p:nvGrpSpPr>
        <p:grpSpPr>
          <a:xfrm flipH="1">
            <a:off x="1023078" y="5672751"/>
            <a:ext cx="1435675" cy="1282757"/>
            <a:chOff x="3312428" y="5380779"/>
            <a:chExt cx="1247003" cy="1114181"/>
          </a:xfrm>
        </p:grpSpPr>
        <p:sp>
          <p:nvSpPr>
            <p:cNvPr id="1657" name="Google Shape;1657;p16"/>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8" name="Google Shape;1658;p16"/>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9" name="Google Shape;1659;p16"/>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0" name="Google Shape;1660;p16"/>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1" name="Google Shape;1661;p16"/>
          <p:cNvGrpSpPr/>
          <p:nvPr/>
        </p:nvGrpSpPr>
        <p:grpSpPr>
          <a:xfrm flipH="1">
            <a:off x="204611" y="5810176"/>
            <a:ext cx="888387" cy="936621"/>
            <a:chOff x="4498700" y="5500144"/>
            <a:chExt cx="771638" cy="813533"/>
          </a:xfrm>
        </p:grpSpPr>
        <p:sp>
          <p:nvSpPr>
            <p:cNvPr id="1662" name="Google Shape;1662;p16"/>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3" name="Google Shape;1663;p16"/>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4" name="Google Shape;1664;p16"/>
          <p:cNvGrpSpPr/>
          <p:nvPr/>
        </p:nvGrpSpPr>
        <p:grpSpPr>
          <a:xfrm flipH="1">
            <a:off x="1205552" y="5121057"/>
            <a:ext cx="772459" cy="532222"/>
            <a:chOff x="3729990" y="4901592"/>
            <a:chExt cx="670945" cy="462279"/>
          </a:xfrm>
        </p:grpSpPr>
        <p:sp>
          <p:nvSpPr>
            <p:cNvPr id="1665" name="Google Shape;1665;p16"/>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6" name="Google Shape;1666;p16"/>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7" name="Google Shape;1667;p16"/>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8" name="Google Shape;1668;p16"/>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9" name="Google Shape;1669;p16"/>
          <p:cNvGrpSpPr/>
          <p:nvPr/>
        </p:nvGrpSpPr>
        <p:grpSpPr>
          <a:xfrm flipH="1">
            <a:off x="2795722" y="6020547"/>
            <a:ext cx="619016" cy="485265"/>
            <a:chOff x="2482074" y="5682871"/>
            <a:chExt cx="537667" cy="421493"/>
          </a:xfrm>
        </p:grpSpPr>
        <p:sp>
          <p:nvSpPr>
            <p:cNvPr id="1670" name="Google Shape;1670;p16"/>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1" name="Google Shape;1671;p16"/>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2" name="Google Shape;1672;p16"/>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3" name="Google Shape;1673;p16"/>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4" name="Google Shape;1674;p16"/>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5" name="Google Shape;1675;p16"/>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6" name="Google Shape;1676;p16"/>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16"/>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16"/>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16"/>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16"/>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1" name="Google Shape;1681;p16"/>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2" name="Google Shape;1682;p16"/>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83" name="Google Shape;1683;p16"/>
            <p:cNvGrpSpPr/>
            <p:nvPr/>
          </p:nvGrpSpPr>
          <p:grpSpPr>
            <a:xfrm>
              <a:off x="2563412" y="5727479"/>
              <a:ext cx="132575" cy="205407"/>
              <a:chOff x="2563412" y="5727479"/>
              <a:chExt cx="132575" cy="205407"/>
            </a:xfrm>
          </p:grpSpPr>
          <p:sp>
            <p:nvSpPr>
              <p:cNvPr id="1684" name="Google Shape;1684;p16"/>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5" name="Google Shape;1685;p16"/>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86" name="Google Shape;1686;p16"/>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7" name="Google Shape;1687;p16"/>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88" name="Google Shape;1688;p16"/>
          <p:cNvGrpSpPr/>
          <p:nvPr/>
        </p:nvGrpSpPr>
        <p:grpSpPr>
          <a:xfrm flipH="1">
            <a:off x="5071171" y="6232141"/>
            <a:ext cx="815165" cy="554556"/>
            <a:chOff x="896578" y="4997631"/>
            <a:chExt cx="708039" cy="481678"/>
          </a:xfrm>
        </p:grpSpPr>
        <p:sp>
          <p:nvSpPr>
            <p:cNvPr id="1689" name="Google Shape;1689;p16"/>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0" name="Google Shape;1690;p16"/>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1" name="Google Shape;1691;p16"/>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2" name="Google Shape;1692;p16"/>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3" name="Google Shape;1693;p16"/>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4" name="Google Shape;1694;p16"/>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95" name="Google Shape;1695;p16"/>
          <p:cNvSpPr txBox="1"/>
          <p:nvPr>
            <p:ph hasCustomPrompt="1" type="title"/>
          </p:nvPr>
        </p:nvSpPr>
        <p:spPr>
          <a:xfrm>
            <a:off x="715025" y="26067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696" name="Google Shape;1696;p16"/>
          <p:cNvSpPr txBox="1"/>
          <p:nvPr>
            <p:ph idx="2" type="title"/>
          </p:nvPr>
        </p:nvSpPr>
        <p:spPr>
          <a:xfrm>
            <a:off x="715025" y="12029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697" name="Google Shape;1697;p16"/>
          <p:cNvSpPr txBox="1"/>
          <p:nvPr>
            <p:ph hasCustomPrompt="1" idx="3" type="title"/>
          </p:nvPr>
        </p:nvSpPr>
        <p:spPr>
          <a:xfrm>
            <a:off x="4516336" y="26067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698" name="Google Shape;1698;p16"/>
          <p:cNvSpPr txBox="1"/>
          <p:nvPr>
            <p:ph hasCustomPrompt="1" idx="4" type="title"/>
          </p:nvPr>
        </p:nvSpPr>
        <p:spPr>
          <a:xfrm>
            <a:off x="8481454" y="26067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699" name="Google Shape;1699;p16"/>
          <p:cNvSpPr txBox="1"/>
          <p:nvPr>
            <p:ph idx="1" type="body"/>
          </p:nvPr>
        </p:nvSpPr>
        <p:spPr>
          <a:xfrm>
            <a:off x="8481446" y="38483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700" name="Google Shape;1700;p16"/>
          <p:cNvSpPr txBox="1"/>
          <p:nvPr>
            <p:ph idx="5" type="body"/>
          </p:nvPr>
        </p:nvSpPr>
        <p:spPr>
          <a:xfrm>
            <a:off x="4516345" y="38371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701" name="Google Shape;1701;p16"/>
          <p:cNvSpPr txBox="1"/>
          <p:nvPr>
            <p:ph idx="6" type="body"/>
          </p:nvPr>
        </p:nvSpPr>
        <p:spPr>
          <a:xfrm>
            <a:off x="715025" y="38371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702" name="Google Shape;1702;p1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703" name="Shape 1703"/>
        <p:cNvGrpSpPr/>
        <p:nvPr/>
      </p:nvGrpSpPr>
      <p:grpSpPr>
        <a:xfrm>
          <a:off x="0" y="0"/>
          <a:ext cx="0" cy="0"/>
          <a:chOff x="0" y="0"/>
          <a:chExt cx="0" cy="0"/>
        </a:xfrm>
      </p:grpSpPr>
      <p:grpSp>
        <p:nvGrpSpPr>
          <p:cNvPr id="1704" name="Google Shape;1704;p17"/>
          <p:cNvGrpSpPr/>
          <p:nvPr/>
        </p:nvGrpSpPr>
        <p:grpSpPr>
          <a:xfrm>
            <a:off x="9176624" y="3092111"/>
            <a:ext cx="4022552" cy="4054392"/>
            <a:chOff x="9176624" y="3168311"/>
            <a:chExt cx="4022552" cy="4054392"/>
          </a:xfrm>
        </p:grpSpPr>
        <p:sp>
          <p:nvSpPr>
            <p:cNvPr id="1705" name="Google Shape;1705;p17"/>
            <p:cNvSpPr/>
            <p:nvPr/>
          </p:nvSpPr>
          <p:spPr>
            <a:xfrm rot="2851910">
              <a:off x="10355612" y="3144048"/>
              <a:ext cx="1664576" cy="3929577"/>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6" name="Google Shape;1706;p17"/>
            <p:cNvSpPr/>
            <p:nvPr/>
          </p:nvSpPr>
          <p:spPr>
            <a:xfrm>
              <a:off x="9648542" y="3963986"/>
              <a:ext cx="2592997" cy="2991969"/>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7" name="Google Shape;1707;p17"/>
            <p:cNvSpPr/>
            <p:nvPr/>
          </p:nvSpPr>
          <p:spPr>
            <a:xfrm>
              <a:off x="10027002" y="5200882"/>
              <a:ext cx="1821978" cy="1708545"/>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08" name="Google Shape;1708;p17"/>
            <p:cNvGrpSpPr/>
            <p:nvPr/>
          </p:nvGrpSpPr>
          <p:grpSpPr>
            <a:xfrm>
              <a:off x="11114673" y="5051914"/>
              <a:ext cx="407574" cy="295453"/>
              <a:chOff x="9359899" y="2979475"/>
              <a:chExt cx="727821" cy="527602"/>
            </a:xfrm>
          </p:grpSpPr>
          <p:sp>
            <p:nvSpPr>
              <p:cNvPr id="1709" name="Google Shape;1709;p17"/>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0" name="Google Shape;1710;p17"/>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1" name="Google Shape;1711;p17"/>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2" name="Google Shape;1712;p17"/>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3" name="Google Shape;1713;p17"/>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4" name="Google Shape;1714;p17"/>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5" name="Google Shape;1715;p17"/>
            <p:cNvGrpSpPr/>
            <p:nvPr/>
          </p:nvGrpSpPr>
          <p:grpSpPr>
            <a:xfrm>
              <a:off x="11482147" y="3793196"/>
              <a:ext cx="396470" cy="269749"/>
              <a:chOff x="10016117" y="731733"/>
              <a:chExt cx="707992" cy="481701"/>
            </a:xfrm>
          </p:grpSpPr>
          <p:sp>
            <p:nvSpPr>
              <p:cNvPr id="1716" name="Google Shape;1716;p17"/>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7" name="Google Shape;1717;p17"/>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8" name="Google Shape;1718;p17"/>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9" name="Google Shape;1719;p17"/>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0" name="Google Shape;1720;p17"/>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1" name="Google Shape;1721;p17"/>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22" name="Google Shape;1722;p17"/>
            <p:cNvGrpSpPr/>
            <p:nvPr/>
          </p:nvGrpSpPr>
          <p:grpSpPr>
            <a:xfrm>
              <a:off x="10014582" y="5565608"/>
              <a:ext cx="291866" cy="420220"/>
              <a:chOff x="7395430" y="3896801"/>
              <a:chExt cx="521197" cy="750404"/>
            </a:xfrm>
          </p:grpSpPr>
          <p:sp>
            <p:nvSpPr>
              <p:cNvPr id="1723" name="Google Shape;1723;p17"/>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4" name="Google Shape;1724;p17"/>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5" name="Google Shape;1725;p17"/>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6" name="Google Shape;1726;p17"/>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7" name="Google Shape;1727;p17"/>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8" name="Google Shape;1728;p17"/>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29" name="Google Shape;1729;p17"/>
            <p:cNvGrpSpPr/>
            <p:nvPr/>
          </p:nvGrpSpPr>
          <p:grpSpPr>
            <a:xfrm>
              <a:off x="11801290" y="3668650"/>
              <a:ext cx="368464" cy="273836"/>
              <a:chOff x="10586017" y="509328"/>
              <a:chExt cx="657980" cy="488999"/>
            </a:xfrm>
          </p:grpSpPr>
          <p:sp>
            <p:nvSpPr>
              <p:cNvPr id="1730" name="Google Shape;1730;p17"/>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1" name="Google Shape;1731;p17"/>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2" name="Google Shape;1732;p17"/>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3" name="Google Shape;1733;p17"/>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34" name="Google Shape;1734;p17"/>
            <p:cNvGrpSpPr/>
            <p:nvPr/>
          </p:nvGrpSpPr>
          <p:grpSpPr>
            <a:xfrm>
              <a:off x="9829988" y="4441716"/>
              <a:ext cx="2522768" cy="2780987"/>
              <a:chOff x="7079201" y="1893790"/>
              <a:chExt cx="4505004" cy="4966117"/>
            </a:xfrm>
          </p:grpSpPr>
          <p:sp>
            <p:nvSpPr>
              <p:cNvPr id="1735" name="Google Shape;1735;p17"/>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6" name="Google Shape;1736;p17"/>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7" name="Google Shape;1737;p17"/>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8" name="Google Shape;1738;p17"/>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9" name="Google Shape;1739;p17"/>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0" name="Google Shape;1740;p17"/>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1" name="Google Shape;1741;p17"/>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2" name="Google Shape;1742;p17"/>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3" name="Google Shape;1743;p17"/>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4" name="Google Shape;1744;p17"/>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45" name="Google Shape;1745;p17"/>
              <p:cNvGrpSpPr/>
              <p:nvPr/>
            </p:nvGrpSpPr>
            <p:grpSpPr>
              <a:xfrm>
                <a:off x="9909837" y="4781000"/>
                <a:ext cx="1374088" cy="1108945"/>
                <a:chOff x="9909837" y="4781000"/>
                <a:chExt cx="1374088" cy="1108945"/>
              </a:xfrm>
            </p:grpSpPr>
            <p:sp>
              <p:nvSpPr>
                <p:cNvPr id="1746" name="Google Shape;1746;p17"/>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7" name="Google Shape;1747;p17"/>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8" name="Google Shape;1748;p17"/>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49" name="Google Shape;1749;p17"/>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50" name="Google Shape;1750;p17"/>
              <p:cNvGrpSpPr/>
              <p:nvPr/>
            </p:nvGrpSpPr>
            <p:grpSpPr>
              <a:xfrm>
                <a:off x="7980661" y="3506628"/>
                <a:ext cx="1897178" cy="1487337"/>
                <a:chOff x="7980661" y="3506628"/>
                <a:chExt cx="1897178" cy="1487337"/>
              </a:xfrm>
            </p:grpSpPr>
            <p:sp>
              <p:nvSpPr>
                <p:cNvPr id="1751" name="Google Shape;1751;p17"/>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2" name="Google Shape;1752;p17"/>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3" name="Google Shape;1753;p17"/>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54" name="Google Shape;1754;p17"/>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5" name="Google Shape;1755;p17"/>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56" name="Google Shape;1756;p17"/>
              <p:cNvGrpSpPr/>
              <p:nvPr/>
            </p:nvGrpSpPr>
            <p:grpSpPr>
              <a:xfrm>
                <a:off x="8526729" y="5379246"/>
                <a:ext cx="1404340" cy="1480661"/>
                <a:chOff x="8526729" y="5379246"/>
                <a:chExt cx="1404340" cy="1480661"/>
              </a:xfrm>
            </p:grpSpPr>
            <p:sp>
              <p:nvSpPr>
                <p:cNvPr id="1757" name="Google Shape;1757;p17"/>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8" name="Google Shape;1758;p17"/>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59" name="Google Shape;1759;p17"/>
              <p:cNvGrpSpPr/>
              <p:nvPr/>
            </p:nvGrpSpPr>
            <p:grpSpPr>
              <a:xfrm>
                <a:off x="10829689" y="5823834"/>
                <a:ext cx="754516" cy="687629"/>
                <a:chOff x="10829689" y="5823834"/>
                <a:chExt cx="754516" cy="687629"/>
              </a:xfrm>
            </p:grpSpPr>
            <p:sp>
              <p:nvSpPr>
                <p:cNvPr id="1760" name="Google Shape;1760;p17"/>
                <p:cNvSpPr/>
                <p:nvPr/>
              </p:nvSpPr>
              <p:spPr>
                <a:xfrm>
                  <a:off x="10829689" y="5823834"/>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1" name="Google Shape;1761;p17"/>
                <p:cNvSpPr/>
                <p:nvPr/>
              </p:nvSpPr>
              <p:spPr>
                <a:xfrm>
                  <a:off x="11073429" y="6076355"/>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762" name="Google Shape;1762;p17"/>
            <p:cNvGrpSpPr/>
            <p:nvPr/>
          </p:nvGrpSpPr>
          <p:grpSpPr>
            <a:xfrm>
              <a:off x="11529277" y="5605355"/>
              <a:ext cx="490178" cy="401129"/>
              <a:chOff x="10100277" y="3967778"/>
              <a:chExt cx="875330" cy="716312"/>
            </a:xfrm>
          </p:grpSpPr>
          <p:grpSp>
            <p:nvGrpSpPr>
              <p:cNvPr id="1763" name="Google Shape;1763;p17"/>
              <p:cNvGrpSpPr/>
              <p:nvPr/>
            </p:nvGrpSpPr>
            <p:grpSpPr>
              <a:xfrm>
                <a:off x="10242868" y="3967778"/>
                <a:ext cx="732739" cy="629058"/>
                <a:chOff x="10242868" y="3967778"/>
                <a:chExt cx="732739" cy="629058"/>
              </a:xfrm>
            </p:grpSpPr>
            <p:grpSp>
              <p:nvGrpSpPr>
                <p:cNvPr id="1764" name="Google Shape;1764;p17"/>
                <p:cNvGrpSpPr/>
                <p:nvPr/>
              </p:nvGrpSpPr>
              <p:grpSpPr>
                <a:xfrm>
                  <a:off x="10286667" y="3967778"/>
                  <a:ext cx="688940" cy="628988"/>
                  <a:chOff x="10286667" y="3967778"/>
                  <a:chExt cx="688940" cy="628988"/>
                </a:xfrm>
              </p:grpSpPr>
              <p:sp>
                <p:nvSpPr>
                  <p:cNvPr id="1765" name="Google Shape;1765;p17"/>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6" name="Google Shape;1766;p17"/>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7" name="Google Shape;1767;p17"/>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8" name="Google Shape;1768;p17"/>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9" name="Google Shape;1769;p17"/>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0" name="Google Shape;1770;p17"/>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1" name="Google Shape;1771;p17"/>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2" name="Google Shape;1772;p17"/>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3" name="Google Shape;1773;p17"/>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74" name="Google Shape;1774;p17"/>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5" name="Google Shape;1775;p17"/>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76" name="Google Shape;1776;p17"/>
                <p:cNvGrpSpPr/>
                <p:nvPr/>
              </p:nvGrpSpPr>
              <p:grpSpPr>
                <a:xfrm>
                  <a:off x="10244758" y="4244947"/>
                  <a:ext cx="240361" cy="351157"/>
                  <a:chOff x="10244758" y="4244947"/>
                  <a:chExt cx="240361" cy="351157"/>
                </a:xfrm>
              </p:grpSpPr>
              <p:sp>
                <p:nvSpPr>
                  <p:cNvPr id="1777" name="Google Shape;1777;p17"/>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8" name="Google Shape;1778;p17"/>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779" name="Google Shape;1779;p17"/>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0" name="Google Shape;1780;p17"/>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81" name="Google Shape;1781;p17"/>
            <p:cNvGrpSpPr/>
            <p:nvPr/>
          </p:nvGrpSpPr>
          <p:grpSpPr>
            <a:xfrm>
              <a:off x="10190716" y="6578560"/>
              <a:ext cx="253568" cy="257087"/>
              <a:chOff x="7709956" y="5705664"/>
              <a:chExt cx="452807" cy="459091"/>
            </a:xfrm>
          </p:grpSpPr>
          <p:sp>
            <p:nvSpPr>
              <p:cNvPr id="1782" name="Google Shape;1782;p17"/>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3" name="Google Shape;1783;p17"/>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4" name="Google Shape;1784;p17"/>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5" name="Google Shape;1785;p17"/>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6" name="Google Shape;1786;p17"/>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7" name="Google Shape;1787;p17"/>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8" name="Google Shape;1788;p17"/>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9" name="Google Shape;1789;p17"/>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0" name="Google Shape;1790;p17"/>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1" name="Google Shape;1791;p17"/>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2" name="Google Shape;1792;p17"/>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3" name="Google Shape;1793;p17"/>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4" name="Google Shape;1794;p17"/>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95" name="Google Shape;1795;p17"/>
              <p:cNvGrpSpPr/>
              <p:nvPr/>
            </p:nvGrpSpPr>
            <p:grpSpPr>
              <a:xfrm>
                <a:off x="7943405" y="5770179"/>
                <a:ext cx="150527" cy="158278"/>
                <a:chOff x="7943405" y="5770179"/>
                <a:chExt cx="150527" cy="158278"/>
              </a:xfrm>
            </p:grpSpPr>
            <p:sp>
              <p:nvSpPr>
                <p:cNvPr id="1796" name="Google Shape;1796;p17"/>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7" name="Google Shape;1797;p17"/>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98" name="Google Shape;1798;p17"/>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9" name="Google Shape;1799;p17"/>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800" name="Google Shape;1800;p17"/>
          <p:cNvGrpSpPr/>
          <p:nvPr/>
        </p:nvGrpSpPr>
        <p:grpSpPr>
          <a:xfrm>
            <a:off x="8021" y="-248562"/>
            <a:ext cx="4726684" cy="2122056"/>
            <a:chOff x="8021" y="-248562"/>
            <a:chExt cx="4726684" cy="2122056"/>
          </a:xfrm>
        </p:grpSpPr>
        <p:sp>
          <p:nvSpPr>
            <p:cNvPr id="1801" name="Google Shape;1801;p17"/>
            <p:cNvSpPr/>
            <p:nvPr/>
          </p:nvSpPr>
          <p:spPr>
            <a:xfrm>
              <a:off x="8021" y="13884"/>
              <a:ext cx="3940933" cy="1684959"/>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02" name="Google Shape;1802;p17"/>
            <p:cNvGrpSpPr/>
            <p:nvPr/>
          </p:nvGrpSpPr>
          <p:grpSpPr>
            <a:xfrm rot="10800000">
              <a:off x="10151" y="-248562"/>
              <a:ext cx="4292432" cy="1313460"/>
              <a:chOff x="1043332" y="5244050"/>
              <a:chExt cx="5088392" cy="1557019"/>
            </a:xfrm>
          </p:grpSpPr>
          <p:sp>
            <p:nvSpPr>
              <p:cNvPr id="1803" name="Google Shape;1803;p17"/>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4" name="Google Shape;1804;p17"/>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5" name="Google Shape;1805;p17"/>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6" name="Google Shape;1806;p17"/>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7" name="Google Shape;1807;p17"/>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8" name="Google Shape;1808;p17"/>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9" name="Google Shape;1809;p17"/>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10" name="Google Shape;1810;p17"/>
            <p:cNvGrpSpPr/>
            <p:nvPr/>
          </p:nvGrpSpPr>
          <p:grpSpPr>
            <a:xfrm rot="10800000">
              <a:off x="3829099" y="866441"/>
              <a:ext cx="597283" cy="406331"/>
              <a:chOff x="896578" y="4997631"/>
              <a:chExt cx="708039" cy="481678"/>
            </a:xfrm>
          </p:grpSpPr>
          <p:sp>
            <p:nvSpPr>
              <p:cNvPr id="1811" name="Google Shape;1811;p17"/>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2" name="Google Shape;1812;p17"/>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3" name="Google Shape;1813;p17"/>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4" name="Google Shape;1814;p17"/>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5" name="Google Shape;1815;p17"/>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6" name="Google Shape;1816;p17"/>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17" name="Google Shape;1817;p17"/>
            <p:cNvSpPr/>
            <p:nvPr/>
          </p:nvSpPr>
          <p:spPr>
            <a:xfrm rot="8851155">
              <a:off x="2032664" y="414544"/>
              <a:ext cx="2699310" cy="796457"/>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18" name="Google Shape;1818;p17"/>
            <p:cNvGrpSpPr/>
            <p:nvPr/>
          </p:nvGrpSpPr>
          <p:grpSpPr>
            <a:xfrm rot="10800000">
              <a:off x="1336497" y="9662"/>
              <a:ext cx="1051939" cy="939893"/>
              <a:chOff x="3312428" y="5380779"/>
              <a:chExt cx="1247003" cy="1114181"/>
            </a:xfrm>
          </p:grpSpPr>
          <p:sp>
            <p:nvSpPr>
              <p:cNvPr id="1819" name="Google Shape;1819;p17"/>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0" name="Google Shape;1820;p17"/>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1" name="Google Shape;1821;p17"/>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2" name="Google Shape;1822;p17"/>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23" name="Google Shape;1823;p17"/>
            <p:cNvGrpSpPr/>
            <p:nvPr/>
          </p:nvGrpSpPr>
          <p:grpSpPr>
            <a:xfrm rot="10800000">
              <a:off x="736795" y="162587"/>
              <a:ext cx="650933" cy="686275"/>
              <a:chOff x="4498700" y="5500144"/>
              <a:chExt cx="771638" cy="813533"/>
            </a:xfrm>
          </p:grpSpPr>
          <p:sp>
            <p:nvSpPr>
              <p:cNvPr id="1824" name="Google Shape;1824;p17"/>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5" name="Google Shape;1825;p17"/>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26" name="Google Shape;1826;p17"/>
            <p:cNvGrpSpPr/>
            <p:nvPr/>
          </p:nvGrpSpPr>
          <p:grpSpPr>
            <a:xfrm rot="10800000">
              <a:off x="1470198" y="963823"/>
              <a:ext cx="565991" cy="389966"/>
              <a:chOff x="3729990" y="4901592"/>
              <a:chExt cx="670945" cy="462279"/>
            </a:xfrm>
          </p:grpSpPr>
          <p:sp>
            <p:nvSpPr>
              <p:cNvPr id="1827" name="Google Shape;1827;p17"/>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8" name="Google Shape;1828;p17"/>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9" name="Google Shape;1829;p17"/>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0" name="Google Shape;1830;p17"/>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31" name="Google Shape;1831;p17"/>
            <p:cNvGrpSpPr/>
            <p:nvPr/>
          </p:nvGrpSpPr>
          <p:grpSpPr>
            <a:xfrm rot="10800000">
              <a:off x="2635338" y="339160"/>
              <a:ext cx="453562" cy="355560"/>
              <a:chOff x="2482074" y="5682871"/>
              <a:chExt cx="537667" cy="421493"/>
            </a:xfrm>
          </p:grpSpPr>
          <p:sp>
            <p:nvSpPr>
              <p:cNvPr id="1832" name="Google Shape;1832;p17"/>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3" name="Google Shape;1833;p17"/>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4" name="Google Shape;1834;p17"/>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5" name="Google Shape;1835;p17"/>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6" name="Google Shape;1836;p17"/>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7" name="Google Shape;1837;p17"/>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8" name="Google Shape;1838;p17"/>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9" name="Google Shape;1839;p17"/>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0" name="Google Shape;1840;p17"/>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1" name="Google Shape;1841;p17"/>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2" name="Google Shape;1842;p17"/>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3" name="Google Shape;1843;p17"/>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4" name="Google Shape;1844;p17"/>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45" name="Google Shape;1845;p17"/>
              <p:cNvGrpSpPr/>
              <p:nvPr/>
            </p:nvGrpSpPr>
            <p:grpSpPr>
              <a:xfrm>
                <a:off x="2563412" y="5727479"/>
                <a:ext cx="132575" cy="205407"/>
                <a:chOff x="2563412" y="5727479"/>
                <a:chExt cx="132575" cy="205407"/>
              </a:xfrm>
            </p:grpSpPr>
            <p:sp>
              <p:nvSpPr>
                <p:cNvPr id="1846" name="Google Shape;1846;p17"/>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7" name="Google Shape;1847;p17"/>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48" name="Google Shape;1848;p17"/>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9" name="Google Shape;1849;p17"/>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50" name="Google Shape;1850;p17"/>
            <p:cNvGrpSpPr/>
            <p:nvPr/>
          </p:nvGrpSpPr>
          <p:grpSpPr>
            <a:xfrm>
              <a:off x="102689" y="1018996"/>
              <a:ext cx="307939" cy="386053"/>
              <a:chOff x="863710" y="1549068"/>
              <a:chExt cx="365042" cy="457641"/>
            </a:xfrm>
          </p:grpSpPr>
          <p:sp>
            <p:nvSpPr>
              <p:cNvPr id="1851" name="Google Shape;1851;p17"/>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2" name="Google Shape;1852;p17"/>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3" name="Google Shape;1853;p17"/>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4" name="Google Shape;1854;p17"/>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855" name="Google Shape;1855;p17"/>
          <p:cNvSpPr/>
          <p:nvPr/>
        </p:nvSpPr>
        <p:spPr>
          <a:xfrm flipH="1">
            <a:off x="6974868" y="4084"/>
            <a:ext cx="5226268" cy="2234509"/>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6" name="Google Shape;1856;p17"/>
          <p:cNvSpPr/>
          <p:nvPr/>
        </p:nvSpPr>
        <p:spPr>
          <a:xfrm rot="-6367356">
            <a:off x="10767557" y="-173991"/>
            <a:ext cx="1633373" cy="1585135"/>
          </a:xfrm>
          <a:custGeom>
            <a:rect b="b" l="l" r="r" t="t"/>
            <a:pathLst>
              <a:path extrusionOk="0" h="1586241" w="1634512">
                <a:moveTo>
                  <a:pt x="1634512" y="210042"/>
                </a:moveTo>
                <a:lnTo>
                  <a:pt x="1237515" y="1580049"/>
                </a:lnTo>
                <a:lnTo>
                  <a:pt x="1236951" y="1580342"/>
                </a:lnTo>
                <a:lnTo>
                  <a:pt x="1221616" y="1586241"/>
                </a:lnTo>
                <a:lnTo>
                  <a:pt x="6763" y="1234204"/>
                </a:lnTo>
                <a:lnTo>
                  <a:pt x="0" y="1161756"/>
                </a:lnTo>
                <a:cubicBezTo>
                  <a:pt x="3351" y="1111709"/>
                  <a:pt x="24086" y="1066284"/>
                  <a:pt x="68124" y="1030620"/>
                </a:cubicBezTo>
                <a:cubicBezTo>
                  <a:pt x="363888" y="791076"/>
                  <a:pt x="608320" y="1103535"/>
                  <a:pt x="765245" y="780659"/>
                </a:cubicBezTo>
                <a:cubicBezTo>
                  <a:pt x="870444" y="564232"/>
                  <a:pt x="655479" y="162983"/>
                  <a:pt x="1018773" y="30815"/>
                </a:cubicBezTo>
                <a:cubicBezTo>
                  <a:pt x="1237925" y="-48921"/>
                  <a:pt x="1473813" y="31685"/>
                  <a:pt x="1632959" y="20804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7" name="Google Shape;1857;p17"/>
          <p:cNvSpPr/>
          <p:nvPr/>
        </p:nvSpPr>
        <p:spPr>
          <a:xfrm flipH="1">
            <a:off x="5691" y="2412384"/>
            <a:ext cx="6348628" cy="4469999"/>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8" name="Google Shape;1858;p17"/>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859" name="Google Shape;1859;p17"/>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860" name="Google Shape;1860;p17"/>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861" name="Google Shape;1861;p17"/>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862" name="Google Shape;1862;p17"/>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863" name="Google Shape;1863;p17"/>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864" name="Google Shape;1864;p17"/>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65" name="Google Shape;1865;p17"/>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866" name="Google Shape;1866;p17"/>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867" name="Google Shape;1867;p17"/>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868" name="Google Shape;1868;p17"/>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869" name="Google Shape;1869;p17"/>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870" name="Google Shape;1870;p17"/>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871" name="Google Shape;1871;p1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872" name="Shape 1872"/>
        <p:cNvGrpSpPr/>
        <p:nvPr/>
      </p:nvGrpSpPr>
      <p:grpSpPr>
        <a:xfrm>
          <a:off x="0" y="0"/>
          <a:ext cx="0" cy="0"/>
          <a:chOff x="0" y="0"/>
          <a:chExt cx="0" cy="0"/>
        </a:xfrm>
      </p:grpSpPr>
      <p:sp>
        <p:nvSpPr>
          <p:cNvPr id="1873" name="Google Shape;1873;p18"/>
          <p:cNvSpPr/>
          <p:nvPr/>
        </p:nvSpPr>
        <p:spPr>
          <a:xfrm flipH="1" rot="4864771">
            <a:off x="-210617" y="-133476"/>
            <a:ext cx="2569481" cy="2524647"/>
          </a:xfrm>
          <a:custGeom>
            <a:rect b="b" l="l" r="r" t="t"/>
            <a:pathLst>
              <a:path extrusionOk="0" h="2525681" w="2570534">
                <a:moveTo>
                  <a:pt x="2570534" y="2141495"/>
                </a:moveTo>
                <a:lnTo>
                  <a:pt x="2232769" y="3161"/>
                </a:lnTo>
                <a:lnTo>
                  <a:pt x="2196474" y="419"/>
                </a:lnTo>
                <a:cubicBezTo>
                  <a:pt x="2081717" y="-3015"/>
                  <a:pt x="1965480" y="14593"/>
                  <a:pt x="1851726" y="55981"/>
                </a:cubicBezTo>
                <a:cubicBezTo>
                  <a:pt x="1191718" y="296095"/>
                  <a:pt x="1582252" y="1025057"/>
                  <a:pt x="1391133" y="1418247"/>
                </a:cubicBezTo>
                <a:cubicBezTo>
                  <a:pt x="1106043" y="2004826"/>
                  <a:pt x="661977" y="1437172"/>
                  <a:pt x="124653" y="1872358"/>
                </a:cubicBezTo>
                <a:cubicBezTo>
                  <a:pt x="-55360" y="2018140"/>
                  <a:pt x="-21046" y="2253696"/>
                  <a:pt x="105096" y="2472677"/>
                </a:cubicBezTo>
                <a:lnTo>
                  <a:pt x="138322" y="25256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4" name="Google Shape;1874;p18"/>
          <p:cNvSpPr/>
          <p:nvPr/>
        </p:nvSpPr>
        <p:spPr>
          <a:xfrm>
            <a:off x="0" y="768268"/>
            <a:ext cx="1639952" cy="172425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75" name="Google Shape;1875;p18"/>
          <p:cNvGrpSpPr/>
          <p:nvPr/>
        </p:nvGrpSpPr>
        <p:grpSpPr>
          <a:xfrm>
            <a:off x="1378454" y="148433"/>
            <a:ext cx="807800" cy="871165"/>
            <a:chOff x="1954730" y="730314"/>
            <a:chExt cx="701642" cy="756679"/>
          </a:xfrm>
        </p:grpSpPr>
        <p:sp>
          <p:nvSpPr>
            <p:cNvPr id="1876" name="Google Shape;1876;p18"/>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7" name="Google Shape;1877;p18"/>
            <p:cNvSpPr/>
            <p:nvPr/>
          </p:nvSpPr>
          <p:spPr>
            <a:xfrm>
              <a:off x="1954730"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8" name="Google Shape;1878;p18"/>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9" name="Google Shape;1879;p18"/>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0" name="Google Shape;1880;p18"/>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1" name="Google Shape;1881;p18"/>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2" name="Google Shape;1882;p18"/>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3" name="Google Shape;1883;p18"/>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4" name="Google Shape;1884;p18"/>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5" name="Google Shape;1885;p18"/>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6" name="Google Shape;1886;p18"/>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7" name="Google Shape;1887;p18"/>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8" name="Google Shape;1888;p18"/>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89" name="Google Shape;1889;p18"/>
            <p:cNvGrpSpPr/>
            <p:nvPr/>
          </p:nvGrpSpPr>
          <p:grpSpPr>
            <a:xfrm>
              <a:off x="2297077" y="840733"/>
              <a:ext cx="257032" cy="238661"/>
              <a:chOff x="2297077" y="840733"/>
              <a:chExt cx="257032" cy="238661"/>
            </a:xfrm>
          </p:grpSpPr>
          <p:sp>
            <p:nvSpPr>
              <p:cNvPr id="1890" name="Google Shape;1890;p18"/>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1" name="Google Shape;1891;p18"/>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92" name="Google Shape;1892;p18"/>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3" name="Google Shape;1893;p18"/>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94" name="Google Shape;1894;p18"/>
          <p:cNvGrpSpPr/>
          <p:nvPr/>
        </p:nvGrpSpPr>
        <p:grpSpPr>
          <a:xfrm>
            <a:off x="372223" y="214868"/>
            <a:ext cx="609206" cy="832639"/>
            <a:chOff x="1097517" y="579578"/>
            <a:chExt cx="529146" cy="723216"/>
          </a:xfrm>
        </p:grpSpPr>
        <p:sp>
          <p:nvSpPr>
            <p:cNvPr id="1895" name="Google Shape;1895;p18"/>
            <p:cNvSpPr/>
            <p:nvPr/>
          </p:nvSpPr>
          <p:spPr>
            <a:xfrm>
              <a:off x="1159912" y="579578"/>
              <a:ext cx="223493" cy="223487"/>
            </a:xfrm>
            <a:custGeom>
              <a:rect b="b" l="l" r="r" t="t"/>
              <a:pathLst>
                <a:path extrusionOk="0" h="223487" w="223493">
                  <a:moveTo>
                    <a:pt x="118480" y="223283"/>
                  </a:moveTo>
                  <a:cubicBezTo>
                    <a:pt x="56858" y="226982"/>
                    <a:pt x="3959" y="180048"/>
                    <a:pt x="205" y="118480"/>
                  </a:cubicBezTo>
                  <a:cubicBezTo>
                    <a:pt x="-3495" y="56858"/>
                    <a:pt x="43440" y="3959"/>
                    <a:pt x="105007" y="205"/>
                  </a:cubicBezTo>
                  <a:cubicBezTo>
                    <a:pt x="166630" y="-3495"/>
                    <a:pt x="219528" y="43440"/>
                    <a:pt x="223283" y="105007"/>
                  </a:cubicBezTo>
                  <a:cubicBezTo>
                    <a:pt x="227038" y="166630"/>
                    <a:pt x="180103" y="219583"/>
                    <a:pt x="118480" y="223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6" name="Google Shape;1896;p18"/>
            <p:cNvSpPr/>
            <p:nvPr/>
          </p:nvSpPr>
          <p:spPr>
            <a:xfrm>
              <a:off x="1255646" y="881934"/>
              <a:ext cx="175199" cy="175199"/>
            </a:xfrm>
            <a:custGeom>
              <a:rect b="b" l="l" r="r" t="t"/>
              <a:pathLst>
                <a:path extrusionOk="0" h="175199" w="175199">
                  <a:moveTo>
                    <a:pt x="92873" y="175036"/>
                  </a:moveTo>
                  <a:cubicBezTo>
                    <a:pt x="44613" y="177963"/>
                    <a:pt x="3090" y="141133"/>
                    <a:pt x="163" y="92873"/>
                  </a:cubicBezTo>
                  <a:cubicBezTo>
                    <a:pt x="-2764" y="44613"/>
                    <a:pt x="34066" y="3090"/>
                    <a:pt x="82326" y="163"/>
                  </a:cubicBezTo>
                  <a:cubicBezTo>
                    <a:pt x="130587" y="-2764"/>
                    <a:pt x="172110" y="34066"/>
                    <a:pt x="175036" y="82327"/>
                  </a:cubicBezTo>
                  <a:cubicBezTo>
                    <a:pt x="177963" y="130586"/>
                    <a:pt x="141188" y="172110"/>
                    <a:pt x="92873" y="1750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7" name="Google Shape;1897;p18"/>
            <p:cNvSpPr/>
            <p:nvPr/>
          </p:nvSpPr>
          <p:spPr>
            <a:xfrm>
              <a:off x="1423586" y="1050979"/>
              <a:ext cx="89176" cy="89176"/>
            </a:xfrm>
            <a:custGeom>
              <a:rect b="b" l="l" r="r" t="t"/>
              <a:pathLst>
                <a:path extrusionOk="0" h="89176" w="89176">
                  <a:moveTo>
                    <a:pt x="47294" y="89094"/>
                  </a:moveTo>
                  <a:cubicBezTo>
                    <a:pt x="22722" y="90585"/>
                    <a:pt x="1574" y="71866"/>
                    <a:pt x="83" y="47294"/>
                  </a:cubicBezTo>
                  <a:cubicBezTo>
                    <a:pt x="-1408" y="22722"/>
                    <a:pt x="17311" y="1574"/>
                    <a:pt x="41883" y="83"/>
                  </a:cubicBezTo>
                  <a:cubicBezTo>
                    <a:pt x="66455" y="-1408"/>
                    <a:pt x="87603" y="17311"/>
                    <a:pt x="89094" y="41883"/>
                  </a:cubicBezTo>
                  <a:cubicBezTo>
                    <a:pt x="90585" y="66510"/>
                    <a:pt x="71866" y="87603"/>
                    <a:pt x="47294" y="890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8" name="Google Shape;1898;p18"/>
            <p:cNvSpPr/>
            <p:nvPr/>
          </p:nvSpPr>
          <p:spPr>
            <a:xfrm>
              <a:off x="1097517" y="847382"/>
              <a:ext cx="104603" cy="104603"/>
            </a:xfrm>
            <a:custGeom>
              <a:rect b="b" l="l" r="r" t="t"/>
              <a:pathLst>
                <a:path extrusionOk="0" h="104603" w="104603">
                  <a:moveTo>
                    <a:pt x="55422" y="104510"/>
                  </a:moveTo>
                  <a:cubicBezTo>
                    <a:pt x="26598" y="106222"/>
                    <a:pt x="1806" y="84300"/>
                    <a:pt x="94" y="55422"/>
                  </a:cubicBezTo>
                  <a:cubicBezTo>
                    <a:pt x="-1618" y="26598"/>
                    <a:pt x="20303" y="1806"/>
                    <a:pt x="49182" y="94"/>
                  </a:cubicBezTo>
                  <a:cubicBezTo>
                    <a:pt x="78006" y="-1618"/>
                    <a:pt x="102798" y="20303"/>
                    <a:pt x="104510" y="49182"/>
                  </a:cubicBezTo>
                  <a:cubicBezTo>
                    <a:pt x="106222" y="78006"/>
                    <a:pt x="84245" y="102798"/>
                    <a:pt x="55422" y="1045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9" name="Google Shape;1899;p18"/>
            <p:cNvSpPr/>
            <p:nvPr/>
          </p:nvSpPr>
          <p:spPr>
            <a:xfrm>
              <a:off x="1549330" y="873248"/>
              <a:ext cx="77333" cy="77333"/>
            </a:xfrm>
            <a:custGeom>
              <a:rect b="b" l="l" r="r" t="t"/>
              <a:pathLst>
                <a:path extrusionOk="0" h="77333" w="77333">
                  <a:moveTo>
                    <a:pt x="40986" y="77264"/>
                  </a:moveTo>
                  <a:cubicBezTo>
                    <a:pt x="19672" y="78534"/>
                    <a:pt x="1340" y="62300"/>
                    <a:pt x="70" y="40986"/>
                  </a:cubicBezTo>
                  <a:cubicBezTo>
                    <a:pt x="-1200" y="19672"/>
                    <a:pt x="15034" y="1340"/>
                    <a:pt x="36348" y="70"/>
                  </a:cubicBezTo>
                  <a:cubicBezTo>
                    <a:pt x="57661" y="-1200"/>
                    <a:pt x="75994" y="15034"/>
                    <a:pt x="77264" y="36348"/>
                  </a:cubicBezTo>
                  <a:cubicBezTo>
                    <a:pt x="78534" y="57661"/>
                    <a:pt x="62300" y="75938"/>
                    <a:pt x="40986" y="772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0" name="Google Shape;1900;p18"/>
            <p:cNvSpPr/>
            <p:nvPr/>
          </p:nvSpPr>
          <p:spPr>
            <a:xfrm>
              <a:off x="1338363" y="1244990"/>
              <a:ext cx="57804" cy="57804"/>
            </a:xfrm>
            <a:custGeom>
              <a:rect b="b" l="l" r="r" t="t"/>
              <a:pathLst>
                <a:path extrusionOk="0" h="57804" w="57804">
                  <a:moveTo>
                    <a:pt x="30642" y="57753"/>
                  </a:moveTo>
                  <a:cubicBezTo>
                    <a:pt x="14684" y="58692"/>
                    <a:pt x="990" y="46544"/>
                    <a:pt x="51" y="30641"/>
                  </a:cubicBezTo>
                  <a:cubicBezTo>
                    <a:pt x="-888" y="14739"/>
                    <a:pt x="11205" y="990"/>
                    <a:pt x="27163" y="51"/>
                  </a:cubicBezTo>
                  <a:cubicBezTo>
                    <a:pt x="43121" y="-888"/>
                    <a:pt x="56815" y="11260"/>
                    <a:pt x="57753" y="27163"/>
                  </a:cubicBezTo>
                  <a:cubicBezTo>
                    <a:pt x="58692" y="43121"/>
                    <a:pt x="46544" y="56814"/>
                    <a:pt x="30642" y="577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01" name="Google Shape;1901;p18"/>
          <p:cNvGrpSpPr/>
          <p:nvPr/>
        </p:nvGrpSpPr>
        <p:grpSpPr>
          <a:xfrm>
            <a:off x="103041" y="1331041"/>
            <a:ext cx="420273" cy="526882"/>
            <a:chOff x="863710" y="1549068"/>
            <a:chExt cx="365042" cy="457641"/>
          </a:xfrm>
        </p:grpSpPr>
        <p:sp>
          <p:nvSpPr>
            <p:cNvPr id="1902" name="Google Shape;1902;p18"/>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3" name="Google Shape;1903;p18"/>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4" name="Google Shape;1904;p18"/>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5" name="Google Shape;1905;p18"/>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06" name="Google Shape;1906;p18"/>
          <p:cNvSpPr/>
          <p:nvPr/>
        </p:nvSpPr>
        <p:spPr>
          <a:xfrm>
            <a:off x="6870459" y="74117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7" name="Google Shape;1907;p18"/>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908" name="Google Shape;1908;p18"/>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909" name="Google Shape;1909;p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10" name="Google Shape;1910;p18"/>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1911" name="Google Shape;1911;p18"/>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grpSp>
        <p:nvGrpSpPr>
          <p:cNvPr id="1912" name="Google Shape;1912;p18"/>
          <p:cNvGrpSpPr/>
          <p:nvPr/>
        </p:nvGrpSpPr>
        <p:grpSpPr>
          <a:xfrm>
            <a:off x="9416310" y="3333750"/>
            <a:ext cx="3782807" cy="3812800"/>
            <a:chOff x="9176624" y="3168311"/>
            <a:chExt cx="4022552" cy="4054445"/>
          </a:xfrm>
        </p:grpSpPr>
        <p:sp>
          <p:nvSpPr>
            <p:cNvPr id="1913" name="Google Shape;1913;p18"/>
            <p:cNvSpPr/>
            <p:nvPr/>
          </p:nvSpPr>
          <p:spPr>
            <a:xfrm rot="2851910">
              <a:off x="10355612" y="3144048"/>
              <a:ext cx="1664576" cy="3929577"/>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4" name="Google Shape;1914;p18"/>
            <p:cNvSpPr/>
            <p:nvPr/>
          </p:nvSpPr>
          <p:spPr>
            <a:xfrm>
              <a:off x="10027002" y="5200882"/>
              <a:ext cx="1820014" cy="1706704"/>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15" name="Google Shape;1915;p18"/>
            <p:cNvGrpSpPr/>
            <p:nvPr/>
          </p:nvGrpSpPr>
          <p:grpSpPr>
            <a:xfrm>
              <a:off x="11114745" y="5051937"/>
              <a:ext cx="407580" cy="295457"/>
              <a:chOff x="9359899" y="2979475"/>
              <a:chExt cx="727821" cy="527602"/>
            </a:xfrm>
          </p:grpSpPr>
          <p:sp>
            <p:nvSpPr>
              <p:cNvPr id="1916" name="Google Shape;1916;p18"/>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7" name="Google Shape;1917;p18"/>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8" name="Google Shape;1918;p18"/>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9" name="Google Shape;1919;p18"/>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0" name="Google Shape;1920;p18"/>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1" name="Google Shape;1921;p18"/>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22" name="Google Shape;1922;p18"/>
            <p:cNvGrpSpPr/>
            <p:nvPr/>
          </p:nvGrpSpPr>
          <p:grpSpPr>
            <a:xfrm>
              <a:off x="11482224" y="3793201"/>
              <a:ext cx="396476" cy="269753"/>
              <a:chOff x="10016117" y="731733"/>
              <a:chExt cx="707992" cy="481701"/>
            </a:xfrm>
          </p:grpSpPr>
          <p:sp>
            <p:nvSpPr>
              <p:cNvPr id="1923" name="Google Shape;1923;p18"/>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4" name="Google Shape;1924;p18"/>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5" name="Google Shape;1925;p18"/>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6" name="Google Shape;1926;p18"/>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7" name="Google Shape;1927;p18"/>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8" name="Google Shape;1928;p18"/>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29" name="Google Shape;1929;p18"/>
            <p:cNvGrpSpPr/>
            <p:nvPr/>
          </p:nvGrpSpPr>
          <p:grpSpPr>
            <a:xfrm>
              <a:off x="10014639" y="5565638"/>
              <a:ext cx="291870" cy="420226"/>
              <a:chOff x="7395430" y="3896801"/>
              <a:chExt cx="521197" cy="750404"/>
            </a:xfrm>
          </p:grpSpPr>
          <p:sp>
            <p:nvSpPr>
              <p:cNvPr id="1930" name="Google Shape;1930;p18"/>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1" name="Google Shape;1931;p18"/>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18"/>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3" name="Google Shape;1933;p18"/>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4" name="Google Shape;1934;p18"/>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5" name="Google Shape;1935;p18"/>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36" name="Google Shape;1936;p18"/>
            <p:cNvGrpSpPr/>
            <p:nvPr/>
          </p:nvGrpSpPr>
          <p:grpSpPr>
            <a:xfrm>
              <a:off x="11801371" y="3668654"/>
              <a:ext cx="368469" cy="273839"/>
              <a:chOff x="10586017" y="509328"/>
              <a:chExt cx="657980" cy="488999"/>
            </a:xfrm>
          </p:grpSpPr>
          <p:sp>
            <p:nvSpPr>
              <p:cNvPr id="1937" name="Google Shape;1937;p18"/>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8" name="Google Shape;1938;p18"/>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9" name="Google Shape;1939;p18"/>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0" name="Google Shape;1940;p18"/>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41" name="Google Shape;1941;p18"/>
            <p:cNvGrpSpPr/>
            <p:nvPr/>
          </p:nvGrpSpPr>
          <p:grpSpPr>
            <a:xfrm>
              <a:off x="9830043" y="4441730"/>
              <a:ext cx="2522802" cy="2781026"/>
              <a:chOff x="7079201" y="1893790"/>
              <a:chExt cx="4505004" cy="4966117"/>
            </a:xfrm>
          </p:grpSpPr>
          <p:sp>
            <p:nvSpPr>
              <p:cNvPr id="1942" name="Google Shape;1942;p18"/>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3" name="Google Shape;1943;p18"/>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4" name="Google Shape;1944;p18"/>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5" name="Google Shape;1945;p18"/>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6" name="Google Shape;1946;p18"/>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7" name="Google Shape;1947;p18"/>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8" name="Google Shape;1948;p18"/>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9" name="Google Shape;1949;p18"/>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0" name="Google Shape;1950;p18"/>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1" name="Google Shape;1951;p18"/>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52" name="Google Shape;1952;p18"/>
              <p:cNvGrpSpPr/>
              <p:nvPr/>
            </p:nvGrpSpPr>
            <p:grpSpPr>
              <a:xfrm>
                <a:off x="9909837" y="4781000"/>
                <a:ext cx="1374088" cy="1108945"/>
                <a:chOff x="9909837" y="4781000"/>
                <a:chExt cx="1374088" cy="1108945"/>
              </a:xfrm>
            </p:grpSpPr>
            <p:sp>
              <p:nvSpPr>
                <p:cNvPr id="1953" name="Google Shape;1953;p18"/>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4" name="Google Shape;1954;p18"/>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18"/>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56" name="Google Shape;1956;p18"/>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57" name="Google Shape;1957;p18"/>
              <p:cNvGrpSpPr/>
              <p:nvPr/>
            </p:nvGrpSpPr>
            <p:grpSpPr>
              <a:xfrm>
                <a:off x="7980661" y="3506628"/>
                <a:ext cx="1897178" cy="1487337"/>
                <a:chOff x="7980661" y="3506628"/>
                <a:chExt cx="1897178" cy="1487337"/>
              </a:xfrm>
            </p:grpSpPr>
            <p:sp>
              <p:nvSpPr>
                <p:cNvPr id="1958" name="Google Shape;1958;p18"/>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9" name="Google Shape;1959;p18"/>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0" name="Google Shape;1960;p18"/>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61" name="Google Shape;1961;p18"/>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2" name="Google Shape;1962;p18"/>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63" name="Google Shape;1963;p18"/>
              <p:cNvGrpSpPr/>
              <p:nvPr/>
            </p:nvGrpSpPr>
            <p:grpSpPr>
              <a:xfrm>
                <a:off x="8526729" y="5379246"/>
                <a:ext cx="1404340" cy="1480661"/>
                <a:chOff x="8526729" y="5379246"/>
                <a:chExt cx="1404340" cy="1480661"/>
              </a:xfrm>
            </p:grpSpPr>
            <p:sp>
              <p:nvSpPr>
                <p:cNvPr id="1964" name="Google Shape;1964;p18"/>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5" name="Google Shape;1965;p18"/>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66" name="Google Shape;1966;p18"/>
              <p:cNvGrpSpPr/>
              <p:nvPr/>
            </p:nvGrpSpPr>
            <p:grpSpPr>
              <a:xfrm>
                <a:off x="10829689" y="5823834"/>
                <a:ext cx="754516" cy="687629"/>
                <a:chOff x="10829689" y="5823834"/>
                <a:chExt cx="754516" cy="687629"/>
              </a:xfrm>
            </p:grpSpPr>
            <p:sp>
              <p:nvSpPr>
                <p:cNvPr id="1967" name="Google Shape;1967;p18"/>
                <p:cNvSpPr/>
                <p:nvPr/>
              </p:nvSpPr>
              <p:spPr>
                <a:xfrm>
                  <a:off x="10829689" y="5823834"/>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8" name="Google Shape;1968;p18"/>
                <p:cNvSpPr/>
                <p:nvPr/>
              </p:nvSpPr>
              <p:spPr>
                <a:xfrm>
                  <a:off x="11073429" y="6076355"/>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969" name="Google Shape;1969;p18"/>
            <p:cNvGrpSpPr/>
            <p:nvPr/>
          </p:nvGrpSpPr>
          <p:grpSpPr>
            <a:xfrm>
              <a:off x="11529355" y="5605386"/>
              <a:ext cx="490185" cy="401135"/>
              <a:chOff x="10100277" y="3967778"/>
              <a:chExt cx="875330" cy="716312"/>
            </a:xfrm>
          </p:grpSpPr>
          <p:grpSp>
            <p:nvGrpSpPr>
              <p:cNvPr id="1970" name="Google Shape;1970;p18"/>
              <p:cNvGrpSpPr/>
              <p:nvPr/>
            </p:nvGrpSpPr>
            <p:grpSpPr>
              <a:xfrm>
                <a:off x="10242868" y="3967778"/>
                <a:ext cx="732739" cy="629058"/>
                <a:chOff x="10242868" y="3967778"/>
                <a:chExt cx="732739" cy="629058"/>
              </a:xfrm>
            </p:grpSpPr>
            <p:grpSp>
              <p:nvGrpSpPr>
                <p:cNvPr id="1971" name="Google Shape;1971;p18"/>
                <p:cNvGrpSpPr/>
                <p:nvPr/>
              </p:nvGrpSpPr>
              <p:grpSpPr>
                <a:xfrm>
                  <a:off x="10286667" y="3967778"/>
                  <a:ext cx="688940" cy="628988"/>
                  <a:chOff x="10286667" y="3967778"/>
                  <a:chExt cx="688940" cy="628988"/>
                </a:xfrm>
              </p:grpSpPr>
              <p:sp>
                <p:nvSpPr>
                  <p:cNvPr id="1972" name="Google Shape;1972;p18"/>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3" name="Google Shape;1973;p18"/>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4" name="Google Shape;1974;p18"/>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5" name="Google Shape;1975;p18"/>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6" name="Google Shape;1976;p18"/>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7" name="Google Shape;1977;p18"/>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8" name="Google Shape;1978;p18"/>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9" name="Google Shape;1979;p18"/>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0" name="Google Shape;1980;p18"/>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81" name="Google Shape;1981;p18"/>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2" name="Google Shape;1982;p18"/>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83" name="Google Shape;1983;p18"/>
                <p:cNvGrpSpPr/>
                <p:nvPr/>
              </p:nvGrpSpPr>
              <p:grpSpPr>
                <a:xfrm>
                  <a:off x="10244758" y="4244947"/>
                  <a:ext cx="240361" cy="351157"/>
                  <a:chOff x="10244758" y="4244947"/>
                  <a:chExt cx="240361" cy="351157"/>
                </a:xfrm>
              </p:grpSpPr>
              <p:sp>
                <p:nvSpPr>
                  <p:cNvPr id="1984" name="Google Shape;1984;p18"/>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5" name="Google Shape;1985;p18"/>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986" name="Google Shape;1986;p18"/>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7" name="Google Shape;1987;p18"/>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88" name="Google Shape;1988;p18"/>
            <p:cNvGrpSpPr/>
            <p:nvPr/>
          </p:nvGrpSpPr>
          <p:grpSpPr>
            <a:xfrm>
              <a:off x="10190775" y="6578604"/>
              <a:ext cx="253572" cy="257091"/>
              <a:chOff x="7709956" y="5705664"/>
              <a:chExt cx="452807" cy="459091"/>
            </a:xfrm>
          </p:grpSpPr>
          <p:sp>
            <p:nvSpPr>
              <p:cNvPr id="1989" name="Google Shape;1989;p18"/>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0" name="Google Shape;1990;p18"/>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1" name="Google Shape;1991;p18"/>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2" name="Google Shape;1992;p18"/>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3" name="Google Shape;1993;p18"/>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4" name="Google Shape;1994;p18"/>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5" name="Google Shape;1995;p18"/>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6" name="Google Shape;1996;p18"/>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7" name="Google Shape;1997;p18"/>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8" name="Google Shape;1998;p18"/>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9" name="Google Shape;1999;p18"/>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0" name="Google Shape;2000;p18"/>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1" name="Google Shape;2001;p18"/>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02" name="Google Shape;2002;p18"/>
              <p:cNvGrpSpPr/>
              <p:nvPr/>
            </p:nvGrpSpPr>
            <p:grpSpPr>
              <a:xfrm>
                <a:off x="7943405" y="5770179"/>
                <a:ext cx="150527" cy="158278"/>
                <a:chOff x="7943405" y="5770179"/>
                <a:chExt cx="150527" cy="158278"/>
              </a:xfrm>
            </p:grpSpPr>
            <p:sp>
              <p:nvSpPr>
                <p:cNvPr id="2003" name="Google Shape;2003;p18"/>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4" name="Google Shape;2004;p18"/>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05" name="Google Shape;2005;p18"/>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6" name="Google Shape;2006;p18"/>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007" name="Google Shape;2007;p18"/>
          <p:cNvSpPr/>
          <p:nvPr/>
        </p:nvSpPr>
        <p:spPr>
          <a:xfrm flipH="1" rot="1109289">
            <a:off x="1118894" y="6074066"/>
            <a:ext cx="2727876" cy="804886"/>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08" name="Google Shape;2008;p18"/>
          <p:cNvGrpSpPr/>
          <p:nvPr/>
        </p:nvGrpSpPr>
        <p:grpSpPr>
          <a:xfrm flipH="1" rot="-8254421">
            <a:off x="-436016" y="5390265"/>
            <a:ext cx="1461007" cy="1541060"/>
            <a:chOff x="33575" y="-11827"/>
            <a:chExt cx="1461097" cy="1541155"/>
          </a:xfrm>
        </p:grpSpPr>
        <p:sp>
          <p:nvSpPr>
            <p:cNvPr id="2009" name="Google Shape;2009;p18"/>
            <p:cNvSpPr/>
            <p:nvPr/>
          </p:nvSpPr>
          <p:spPr>
            <a:xfrm rot="9690711">
              <a:off x="322666" y="95894"/>
              <a:ext cx="895159" cy="132571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0" name="Google Shape;2010;p18"/>
            <p:cNvSpPr/>
            <p:nvPr/>
          </p:nvSpPr>
          <p:spPr>
            <a:xfrm rot="8636137">
              <a:off x="81658" y="568114"/>
              <a:ext cx="936762" cy="468308"/>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1" name="Google Shape;2011;p18"/>
            <p:cNvSpPr/>
            <p:nvPr/>
          </p:nvSpPr>
          <p:spPr>
            <a:xfrm rot="-8256801">
              <a:off x="683749" y="122872"/>
              <a:ext cx="649090" cy="731804"/>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12" name="Google Shape;2012;p18"/>
          <p:cNvGrpSpPr/>
          <p:nvPr/>
        </p:nvGrpSpPr>
        <p:grpSpPr>
          <a:xfrm flipH="1" rot="1111196">
            <a:off x="3027042" y="6426778"/>
            <a:ext cx="603863" cy="410807"/>
            <a:chOff x="896578" y="4997631"/>
            <a:chExt cx="708039" cy="481678"/>
          </a:xfrm>
        </p:grpSpPr>
        <p:sp>
          <p:nvSpPr>
            <p:cNvPr id="2013" name="Google Shape;2013;p18"/>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4" name="Google Shape;2014;p18"/>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5" name="Google Shape;2015;p18"/>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6" name="Google Shape;2016;p18"/>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7" name="Google Shape;2017;p18"/>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8" name="Google Shape;2018;p18"/>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19" name="Google Shape;2019;p18"/>
          <p:cNvGrpSpPr/>
          <p:nvPr/>
        </p:nvGrpSpPr>
        <p:grpSpPr>
          <a:xfrm flipH="1" rot="10284482">
            <a:off x="-72893" y="5741269"/>
            <a:ext cx="3048719" cy="1928766"/>
            <a:chOff x="797609" y="-831241"/>
            <a:chExt cx="3048650" cy="1928722"/>
          </a:xfrm>
        </p:grpSpPr>
        <p:sp>
          <p:nvSpPr>
            <p:cNvPr id="2020" name="Google Shape;2020;p18"/>
            <p:cNvSpPr/>
            <p:nvPr/>
          </p:nvSpPr>
          <p:spPr>
            <a:xfrm rot="9690711">
              <a:off x="864923" y="-383480"/>
              <a:ext cx="2942167" cy="72589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1" name="Google Shape;2021;p18"/>
            <p:cNvSpPr/>
            <p:nvPr/>
          </p:nvSpPr>
          <p:spPr>
            <a:xfrm rot="9690711">
              <a:off x="1784602" y="199941"/>
              <a:ext cx="1010529" cy="383769"/>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2" name="Google Shape;2022;p18"/>
            <p:cNvSpPr/>
            <p:nvPr/>
          </p:nvSpPr>
          <p:spPr>
            <a:xfrm rot="9690711">
              <a:off x="902359" y="-158416"/>
              <a:ext cx="2150396" cy="701315"/>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23" name="Google Shape;2023;p18"/>
            <p:cNvGrpSpPr/>
            <p:nvPr/>
          </p:nvGrpSpPr>
          <p:grpSpPr>
            <a:xfrm rot="9688804">
              <a:off x="920987" y="2931"/>
              <a:ext cx="1063528" cy="950248"/>
              <a:chOff x="3312428" y="5380779"/>
              <a:chExt cx="1247003" cy="1114181"/>
            </a:xfrm>
          </p:grpSpPr>
          <p:sp>
            <p:nvSpPr>
              <p:cNvPr id="2024" name="Google Shape;2024;p18"/>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5" name="Google Shape;2025;p18"/>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6" name="Google Shape;2026;p18"/>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7" name="Google Shape;2027;p18"/>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028" name="Google Shape;2028;p18"/>
          <p:cNvGrpSpPr/>
          <p:nvPr/>
        </p:nvGrpSpPr>
        <p:grpSpPr>
          <a:xfrm flipH="1" rot="1111196">
            <a:off x="855383" y="5635349"/>
            <a:ext cx="572227" cy="394263"/>
            <a:chOff x="3729990" y="4901592"/>
            <a:chExt cx="670945" cy="462279"/>
          </a:xfrm>
        </p:grpSpPr>
        <p:sp>
          <p:nvSpPr>
            <p:cNvPr id="2029" name="Google Shape;2029;p18"/>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0" name="Google Shape;2030;p18"/>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1" name="Google Shape;2031;p18"/>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2" name="Google Shape;2032;p18"/>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33" name="Google Shape;2033;p18"/>
          <p:cNvGrpSpPr/>
          <p:nvPr/>
        </p:nvGrpSpPr>
        <p:grpSpPr>
          <a:xfrm flipH="1" rot="-620021">
            <a:off x="1473208" y="6354737"/>
            <a:ext cx="458595" cy="359506"/>
            <a:chOff x="2482074" y="5682871"/>
            <a:chExt cx="537667" cy="421493"/>
          </a:xfrm>
        </p:grpSpPr>
        <p:sp>
          <p:nvSpPr>
            <p:cNvPr id="2034" name="Google Shape;2034;p18"/>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5" name="Google Shape;2035;p18"/>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6" name="Google Shape;2036;p18"/>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7" name="Google Shape;2037;p18"/>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8" name="Google Shape;2038;p18"/>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9" name="Google Shape;2039;p18"/>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0" name="Google Shape;2040;p18"/>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1" name="Google Shape;2041;p18"/>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2" name="Google Shape;2042;p18"/>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3" name="Google Shape;2043;p18"/>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4" name="Google Shape;2044;p18"/>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5" name="Google Shape;2045;p18"/>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6" name="Google Shape;2046;p18"/>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47" name="Google Shape;2047;p18"/>
            <p:cNvGrpSpPr/>
            <p:nvPr/>
          </p:nvGrpSpPr>
          <p:grpSpPr>
            <a:xfrm>
              <a:off x="2563412" y="5727479"/>
              <a:ext cx="132575" cy="205407"/>
              <a:chOff x="2563412" y="5727479"/>
              <a:chExt cx="132575" cy="205407"/>
            </a:xfrm>
          </p:grpSpPr>
          <p:sp>
            <p:nvSpPr>
              <p:cNvPr id="2048" name="Google Shape;2048;p18"/>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9" name="Google Shape;2049;p18"/>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50" name="Google Shape;2050;p18"/>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1" name="Google Shape;2051;p18"/>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52" name="Google Shape;2052;p1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053" name="Shape 2053"/>
        <p:cNvGrpSpPr/>
        <p:nvPr/>
      </p:nvGrpSpPr>
      <p:grpSpPr>
        <a:xfrm>
          <a:off x="0" y="0"/>
          <a:ext cx="0" cy="0"/>
          <a:chOff x="0" y="0"/>
          <a:chExt cx="0" cy="0"/>
        </a:xfrm>
      </p:grpSpPr>
      <p:sp>
        <p:nvSpPr>
          <p:cNvPr id="2054" name="Google Shape;2054;p19"/>
          <p:cNvSpPr/>
          <p:nvPr/>
        </p:nvSpPr>
        <p:spPr>
          <a:xfrm>
            <a:off x="-26124" y="-76409"/>
            <a:ext cx="4432995" cy="189534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5" name="Google Shape;2055;p19"/>
          <p:cNvSpPr/>
          <p:nvPr/>
        </p:nvSpPr>
        <p:spPr>
          <a:xfrm rot="10800000">
            <a:off x="2039219" y="597899"/>
            <a:ext cx="3043283" cy="89795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6" name="Google Shape;2056;p19"/>
          <p:cNvSpPr/>
          <p:nvPr/>
        </p:nvSpPr>
        <p:spPr>
          <a:xfrm flipH="1" rot="-5400000">
            <a:off x="7918936" y="2551775"/>
            <a:ext cx="3746731" cy="4870297"/>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7" name="Google Shape;2057;p19"/>
          <p:cNvSpPr/>
          <p:nvPr/>
        </p:nvSpPr>
        <p:spPr>
          <a:xfrm rot="-1109289">
            <a:off x="8340800" y="6083095"/>
            <a:ext cx="2727876" cy="804886"/>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8" name="Google Shape;2058;p19"/>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59" name="Google Shape;2059;p19"/>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60" name="Google Shape;2060;p19"/>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61" name="Google Shape;2061;p19"/>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62" name="Google Shape;2062;p19"/>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63" name="Google Shape;2063;p19"/>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64" name="Google Shape;2064;p19"/>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65" name="Google Shape;2065;p19"/>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66" name="Google Shape;2066;p19"/>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67" name="Google Shape;2067;p19"/>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68" name="Google Shape;2068;p19"/>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2069" name="Google Shape;2069;p19"/>
          <p:cNvGrpSpPr/>
          <p:nvPr/>
        </p:nvGrpSpPr>
        <p:grpSpPr>
          <a:xfrm rot="8254421">
            <a:off x="11162579" y="5399295"/>
            <a:ext cx="1461007" cy="1541060"/>
            <a:chOff x="33575" y="-11827"/>
            <a:chExt cx="1461097" cy="1541155"/>
          </a:xfrm>
        </p:grpSpPr>
        <p:sp>
          <p:nvSpPr>
            <p:cNvPr id="2070" name="Google Shape;2070;p19"/>
            <p:cNvSpPr/>
            <p:nvPr/>
          </p:nvSpPr>
          <p:spPr>
            <a:xfrm rot="9690711">
              <a:off x="322666" y="95894"/>
              <a:ext cx="895159" cy="132571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1" name="Google Shape;2071;p19"/>
            <p:cNvSpPr/>
            <p:nvPr/>
          </p:nvSpPr>
          <p:spPr>
            <a:xfrm rot="8636137">
              <a:off x="81658" y="568114"/>
              <a:ext cx="936762" cy="468308"/>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2" name="Google Shape;2072;p19"/>
            <p:cNvSpPr/>
            <p:nvPr/>
          </p:nvSpPr>
          <p:spPr>
            <a:xfrm rot="-8256801">
              <a:off x="683749" y="122872"/>
              <a:ext cx="649090" cy="731804"/>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73" name="Google Shape;2073;p19"/>
          <p:cNvGrpSpPr/>
          <p:nvPr/>
        </p:nvGrpSpPr>
        <p:grpSpPr>
          <a:xfrm rot="-1111196">
            <a:off x="8556665" y="6435807"/>
            <a:ext cx="603863" cy="410807"/>
            <a:chOff x="896578" y="4997631"/>
            <a:chExt cx="708039" cy="481678"/>
          </a:xfrm>
        </p:grpSpPr>
        <p:sp>
          <p:nvSpPr>
            <p:cNvPr id="2074" name="Google Shape;2074;p19"/>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5" name="Google Shape;2075;p19"/>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6" name="Google Shape;2076;p19"/>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7" name="Google Shape;2077;p19"/>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8" name="Google Shape;2078;p19"/>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9" name="Google Shape;2079;p19"/>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80" name="Google Shape;2080;p19"/>
          <p:cNvGrpSpPr/>
          <p:nvPr/>
        </p:nvGrpSpPr>
        <p:grpSpPr>
          <a:xfrm rot="-10284482">
            <a:off x="9211744" y="5750299"/>
            <a:ext cx="3048719" cy="1928766"/>
            <a:chOff x="797609" y="-831241"/>
            <a:chExt cx="3048650" cy="1928722"/>
          </a:xfrm>
        </p:grpSpPr>
        <p:sp>
          <p:nvSpPr>
            <p:cNvPr id="2081" name="Google Shape;2081;p19"/>
            <p:cNvSpPr/>
            <p:nvPr/>
          </p:nvSpPr>
          <p:spPr>
            <a:xfrm rot="9690711">
              <a:off x="864923" y="-383480"/>
              <a:ext cx="2942167" cy="72589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2" name="Google Shape;2082;p19"/>
            <p:cNvSpPr/>
            <p:nvPr/>
          </p:nvSpPr>
          <p:spPr>
            <a:xfrm rot="9690711">
              <a:off x="1784602" y="199941"/>
              <a:ext cx="1010529" cy="383769"/>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3" name="Google Shape;2083;p19"/>
            <p:cNvSpPr/>
            <p:nvPr/>
          </p:nvSpPr>
          <p:spPr>
            <a:xfrm rot="9690711">
              <a:off x="902359" y="-158416"/>
              <a:ext cx="2150396" cy="701315"/>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84" name="Google Shape;2084;p19"/>
            <p:cNvGrpSpPr/>
            <p:nvPr/>
          </p:nvGrpSpPr>
          <p:grpSpPr>
            <a:xfrm rot="9688804">
              <a:off x="920987" y="2931"/>
              <a:ext cx="1063528" cy="950248"/>
              <a:chOff x="3312428" y="5380779"/>
              <a:chExt cx="1247003" cy="1114181"/>
            </a:xfrm>
          </p:grpSpPr>
          <p:sp>
            <p:nvSpPr>
              <p:cNvPr id="2085" name="Google Shape;2085;p19"/>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6" name="Google Shape;2086;p19"/>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7" name="Google Shape;2087;p19"/>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8" name="Google Shape;2088;p19"/>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089" name="Google Shape;2089;p19"/>
          <p:cNvGrpSpPr/>
          <p:nvPr/>
        </p:nvGrpSpPr>
        <p:grpSpPr>
          <a:xfrm rot="-1111196">
            <a:off x="10759960" y="5644378"/>
            <a:ext cx="572227" cy="394263"/>
            <a:chOff x="3729990" y="4901592"/>
            <a:chExt cx="670945" cy="462279"/>
          </a:xfrm>
        </p:grpSpPr>
        <p:sp>
          <p:nvSpPr>
            <p:cNvPr id="2090" name="Google Shape;2090;p19"/>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1" name="Google Shape;2091;p19"/>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2" name="Google Shape;2092;p19"/>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3" name="Google Shape;2093;p19"/>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94" name="Google Shape;2094;p19"/>
          <p:cNvGrpSpPr/>
          <p:nvPr/>
        </p:nvGrpSpPr>
        <p:grpSpPr>
          <a:xfrm rot="620021">
            <a:off x="10255767" y="6363766"/>
            <a:ext cx="458595" cy="359506"/>
            <a:chOff x="2482074" y="5682871"/>
            <a:chExt cx="537667" cy="421493"/>
          </a:xfrm>
        </p:grpSpPr>
        <p:sp>
          <p:nvSpPr>
            <p:cNvPr id="2095" name="Google Shape;2095;p19"/>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6" name="Google Shape;2096;p19"/>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7" name="Google Shape;2097;p19"/>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8" name="Google Shape;2098;p19"/>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9" name="Google Shape;2099;p19"/>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0" name="Google Shape;2100;p19"/>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1" name="Google Shape;2101;p19"/>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2" name="Google Shape;2102;p19"/>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3" name="Google Shape;2103;p19"/>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4" name="Google Shape;2104;p19"/>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5" name="Google Shape;2105;p19"/>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6" name="Google Shape;2106;p19"/>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7" name="Google Shape;2107;p19"/>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08" name="Google Shape;2108;p19"/>
            <p:cNvGrpSpPr/>
            <p:nvPr/>
          </p:nvGrpSpPr>
          <p:grpSpPr>
            <a:xfrm>
              <a:off x="2563412" y="5727479"/>
              <a:ext cx="132575" cy="205407"/>
              <a:chOff x="2563412" y="5727479"/>
              <a:chExt cx="132575" cy="205407"/>
            </a:xfrm>
          </p:grpSpPr>
          <p:sp>
            <p:nvSpPr>
              <p:cNvPr id="2109" name="Google Shape;2109;p19"/>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0" name="Google Shape;2110;p19"/>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11" name="Google Shape;2111;p19"/>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2" name="Google Shape;2112;p19"/>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13" name="Google Shape;2113;p19"/>
          <p:cNvGrpSpPr/>
          <p:nvPr/>
        </p:nvGrpSpPr>
        <p:grpSpPr>
          <a:xfrm rot="9688804">
            <a:off x="11739094" y="4970887"/>
            <a:ext cx="311332" cy="390307"/>
            <a:chOff x="863710" y="1549068"/>
            <a:chExt cx="365042" cy="457641"/>
          </a:xfrm>
        </p:grpSpPr>
        <p:sp>
          <p:nvSpPr>
            <p:cNvPr id="2114" name="Google Shape;2114;p19"/>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5" name="Google Shape;2115;p19"/>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6" name="Google Shape;2116;p19"/>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7" name="Google Shape;2117;p19"/>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18" name="Google Shape;2118;p19"/>
          <p:cNvGrpSpPr/>
          <p:nvPr/>
        </p:nvGrpSpPr>
        <p:grpSpPr>
          <a:xfrm rot="10800000">
            <a:off x="-23728" y="-398874"/>
            <a:ext cx="4828383" cy="1477458"/>
            <a:chOff x="1043332" y="5244050"/>
            <a:chExt cx="5088392" cy="1557019"/>
          </a:xfrm>
        </p:grpSpPr>
        <p:sp>
          <p:nvSpPr>
            <p:cNvPr id="2119" name="Google Shape;2119;p19"/>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0" name="Google Shape;2120;p19"/>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1" name="Google Shape;2121;p19"/>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2" name="Google Shape;2122;p19"/>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3" name="Google Shape;2123;p19"/>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4" name="Google Shape;2124;p19"/>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5" name="Google Shape;2125;p19"/>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26" name="Google Shape;2126;p19"/>
          <p:cNvGrpSpPr/>
          <p:nvPr/>
        </p:nvGrpSpPr>
        <p:grpSpPr>
          <a:xfrm rot="10800000">
            <a:off x="4272051" y="855348"/>
            <a:ext cx="671859" cy="457065"/>
            <a:chOff x="896578" y="4997631"/>
            <a:chExt cx="708039" cy="481678"/>
          </a:xfrm>
        </p:grpSpPr>
        <p:sp>
          <p:nvSpPr>
            <p:cNvPr id="2127" name="Google Shape;2127;p19"/>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8" name="Google Shape;2128;p19"/>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9" name="Google Shape;2129;p19"/>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0" name="Google Shape;2130;p19"/>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1" name="Google Shape;2131;p19"/>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2" name="Google Shape;2132;p19"/>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33" name="Google Shape;2133;p19"/>
          <p:cNvGrpSpPr/>
          <p:nvPr/>
        </p:nvGrpSpPr>
        <p:grpSpPr>
          <a:xfrm rot="10800000">
            <a:off x="1468225" y="-108408"/>
            <a:ext cx="1183283" cy="1057248"/>
            <a:chOff x="3312428" y="5380779"/>
            <a:chExt cx="1247003" cy="1114181"/>
          </a:xfrm>
        </p:grpSpPr>
        <p:sp>
          <p:nvSpPr>
            <p:cNvPr id="2134" name="Google Shape;2134;p19"/>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5" name="Google Shape;2135;p19"/>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6" name="Google Shape;2136;p19"/>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7" name="Google Shape;2137;p19"/>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38" name="Google Shape;2138;p19"/>
          <p:cNvGrpSpPr/>
          <p:nvPr/>
        </p:nvGrpSpPr>
        <p:grpSpPr>
          <a:xfrm rot="10800000">
            <a:off x="793644" y="63612"/>
            <a:ext cx="732208" cy="771963"/>
            <a:chOff x="4498700" y="5500144"/>
            <a:chExt cx="771638" cy="813533"/>
          </a:xfrm>
        </p:grpSpPr>
        <p:sp>
          <p:nvSpPr>
            <p:cNvPr id="2139" name="Google Shape;2139;p19"/>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0" name="Google Shape;2140;p19"/>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1" name="Google Shape;2141;p19"/>
          <p:cNvGrpSpPr/>
          <p:nvPr/>
        </p:nvGrpSpPr>
        <p:grpSpPr>
          <a:xfrm rot="10800000">
            <a:off x="1618620" y="964889"/>
            <a:ext cx="636661" cy="438657"/>
            <a:chOff x="3729990" y="4901592"/>
            <a:chExt cx="670945" cy="462279"/>
          </a:xfrm>
        </p:grpSpPr>
        <p:sp>
          <p:nvSpPr>
            <p:cNvPr id="2142" name="Google Shape;2142;p19"/>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3" name="Google Shape;2143;p19"/>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4" name="Google Shape;2144;p19"/>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5" name="Google Shape;2145;p19"/>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6" name="Google Shape;2146;p19"/>
          <p:cNvGrpSpPr/>
          <p:nvPr/>
        </p:nvGrpSpPr>
        <p:grpSpPr>
          <a:xfrm rot="10800000">
            <a:off x="2929238" y="262231"/>
            <a:ext cx="510193" cy="399955"/>
            <a:chOff x="2482074" y="5682871"/>
            <a:chExt cx="537667" cy="421493"/>
          </a:xfrm>
        </p:grpSpPr>
        <p:sp>
          <p:nvSpPr>
            <p:cNvPr id="2147" name="Google Shape;2147;p19"/>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8" name="Google Shape;2148;p19"/>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9" name="Google Shape;2149;p19"/>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0" name="Google Shape;2150;p19"/>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1" name="Google Shape;2151;p19"/>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2" name="Google Shape;2152;p19"/>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3" name="Google Shape;2153;p19"/>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4" name="Google Shape;2154;p19"/>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5" name="Google Shape;2155;p19"/>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6" name="Google Shape;2156;p19"/>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7" name="Google Shape;2157;p19"/>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8" name="Google Shape;2158;p19"/>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9" name="Google Shape;2159;p19"/>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60" name="Google Shape;2160;p19"/>
            <p:cNvGrpSpPr/>
            <p:nvPr/>
          </p:nvGrpSpPr>
          <p:grpSpPr>
            <a:xfrm>
              <a:off x="2563412" y="5727479"/>
              <a:ext cx="132575" cy="205407"/>
              <a:chOff x="2563412" y="5727479"/>
              <a:chExt cx="132575" cy="205407"/>
            </a:xfrm>
          </p:grpSpPr>
          <p:sp>
            <p:nvSpPr>
              <p:cNvPr id="2161" name="Google Shape;2161;p19"/>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2" name="Google Shape;2162;p19"/>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63" name="Google Shape;2163;p19"/>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4" name="Google Shape;2164;p19"/>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65" name="Google Shape;2165;p19"/>
          <p:cNvGrpSpPr/>
          <p:nvPr/>
        </p:nvGrpSpPr>
        <p:grpSpPr>
          <a:xfrm>
            <a:off x="80364" y="1026951"/>
            <a:ext cx="346388" cy="434256"/>
            <a:chOff x="863710" y="1549068"/>
            <a:chExt cx="365042" cy="457641"/>
          </a:xfrm>
        </p:grpSpPr>
        <p:sp>
          <p:nvSpPr>
            <p:cNvPr id="2166" name="Google Shape;2166;p19"/>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7" name="Google Shape;2167;p19"/>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8" name="Google Shape;2168;p19"/>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9" name="Google Shape;2169;p19"/>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170" name="Shape 2170"/>
        <p:cNvGrpSpPr/>
        <p:nvPr/>
      </p:nvGrpSpPr>
      <p:grpSpPr>
        <a:xfrm>
          <a:off x="0" y="0"/>
          <a:ext cx="0" cy="0"/>
          <a:chOff x="0" y="0"/>
          <a:chExt cx="0" cy="0"/>
        </a:xfrm>
      </p:grpSpPr>
      <p:sp>
        <p:nvSpPr>
          <p:cNvPr id="2171" name="Google Shape;2171;p20"/>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72" name="Google Shape;2172;p20"/>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2173" name="Google Shape;2173;p20"/>
          <p:cNvSpPr/>
          <p:nvPr/>
        </p:nvSpPr>
        <p:spPr>
          <a:xfrm flipH="1" rot="4864771">
            <a:off x="-210617" y="-133476"/>
            <a:ext cx="2569481" cy="2524647"/>
          </a:xfrm>
          <a:custGeom>
            <a:rect b="b" l="l" r="r" t="t"/>
            <a:pathLst>
              <a:path extrusionOk="0" h="2525681" w="2570534">
                <a:moveTo>
                  <a:pt x="2570534" y="2141495"/>
                </a:moveTo>
                <a:lnTo>
                  <a:pt x="2232769" y="3161"/>
                </a:lnTo>
                <a:lnTo>
                  <a:pt x="2196474" y="419"/>
                </a:lnTo>
                <a:cubicBezTo>
                  <a:pt x="2081717" y="-3015"/>
                  <a:pt x="1965480" y="14593"/>
                  <a:pt x="1851726" y="55981"/>
                </a:cubicBezTo>
                <a:cubicBezTo>
                  <a:pt x="1191718" y="296095"/>
                  <a:pt x="1582252" y="1025057"/>
                  <a:pt x="1391133" y="1418247"/>
                </a:cubicBezTo>
                <a:cubicBezTo>
                  <a:pt x="1106043" y="2004826"/>
                  <a:pt x="661977" y="1437172"/>
                  <a:pt x="124653" y="1872358"/>
                </a:cubicBezTo>
                <a:cubicBezTo>
                  <a:pt x="-55360" y="2018140"/>
                  <a:pt x="-21046" y="2253696"/>
                  <a:pt x="105096" y="2472677"/>
                </a:cubicBezTo>
                <a:lnTo>
                  <a:pt x="138322" y="25256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4" name="Google Shape;2174;p20"/>
          <p:cNvSpPr/>
          <p:nvPr/>
        </p:nvSpPr>
        <p:spPr>
          <a:xfrm>
            <a:off x="0" y="768268"/>
            <a:ext cx="1639952" cy="172425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75" name="Google Shape;2175;p20"/>
          <p:cNvGrpSpPr/>
          <p:nvPr/>
        </p:nvGrpSpPr>
        <p:grpSpPr>
          <a:xfrm>
            <a:off x="1378454" y="148433"/>
            <a:ext cx="807800" cy="871165"/>
            <a:chOff x="1954730" y="730314"/>
            <a:chExt cx="701642" cy="756679"/>
          </a:xfrm>
        </p:grpSpPr>
        <p:sp>
          <p:nvSpPr>
            <p:cNvPr id="2176" name="Google Shape;2176;p20"/>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7" name="Google Shape;2177;p20"/>
            <p:cNvSpPr/>
            <p:nvPr/>
          </p:nvSpPr>
          <p:spPr>
            <a:xfrm>
              <a:off x="1954730"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8" name="Google Shape;2178;p20"/>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9" name="Google Shape;2179;p20"/>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0" name="Google Shape;2180;p20"/>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1" name="Google Shape;2181;p20"/>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2" name="Google Shape;2182;p20"/>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3" name="Google Shape;2183;p20"/>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4" name="Google Shape;2184;p20"/>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5" name="Google Shape;2185;p20"/>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6" name="Google Shape;2186;p20"/>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7" name="Google Shape;2187;p20"/>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8" name="Google Shape;2188;p20"/>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89" name="Google Shape;2189;p20"/>
            <p:cNvGrpSpPr/>
            <p:nvPr/>
          </p:nvGrpSpPr>
          <p:grpSpPr>
            <a:xfrm>
              <a:off x="2297077" y="840733"/>
              <a:ext cx="257032" cy="238661"/>
              <a:chOff x="2297077" y="840733"/>
              <a:chExt cx="257032" cy="238661"/>
            </a:xfrm>
          </p:grpSpPr>
          <p:sp>
            <p:nvSpPr>
              <p:cNvPr id="2190" name="Google Shape;2190;p20"/>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1" name="Google Shape;2191;p20"/>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92" name="Google Shape;2192;p20"/>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3" name="Google Shape;2193;p20"/>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94" name="Google Shape;2194;p20"/>
          <p:cNvGrpSpPr/>
          <p:nvPr/>
        </p:nvGrpSpPr>
        <p:grpSpPr>
          <a:xfrm>
            <a:off x="372223" y="214868"/>
            <a:ext cx="609206" cy="832639"/>
            <a:chOff x="1097517" y="579578"/>
            <a:chExt cx="529146" cy="723216"/>
          </a:xfrm>
        </p:grpSpPr>
        <p:sp>
          <p:nvSpPr>
            <p:cNvPr id="2195" name="Google Shape;2195;p20"/>
            <p:cNvSpPr/>
            <p:nvPr/>
          </p:nvSpPr>
          <p:spPr>
            <a:xfrm>
              <a:off x="1159912" y="579578"/>
              <a:ext cx="223493" cy="223487"/>
            </a:xfrm>
            <a:custGeom>
              <a:rect b="b" l="l" r="r" t="t"/>
              <a:pathLst>
                <a:path extrusionOk="0" h="223487" w="223493">
                  <a:moveTo>
                    <a:pt x="118480" y="223283"/>
                  </a:moveTo>
                  <a:cubicBezTo>
                    <a:pt x="56858" y="226982"/>
                    <a:pt x="3959" y="180048"/>
                    <a:pt x="205" y="118480"/>
                  </a:cubicBezTo>
                  <a:cubicBezTo>
                    <a:pt x="-3495" y="56858"/>
                    <a:pt x="43440" y="3959"/>
                    <a:pt x="105007" y="205"/>
                  </a:cubicBezTo>
                  <a:cubicBezTo>
                    <a:pt x="166630" y="-3495"/>
                    <a:pt x="219528" y="43440"/>
                    <a:pt x="223283" y="105007"/>
                  </a:cubicBezTo>
                  <a:cubicBezTo>
                    <a:pt x="227038" y="166630"/>
                    <a:pt x="180103" y="219583"/>
                    <a:pt x="118480" y="223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6" name="Google Shape;2196;p20"/>
            <p:cNvSpPr/>
            <p:nvPr/>
          </p:nvSpPr>
          <p:spPr>
            <a:xfrm>
              <a:off x="1255646" y="881934"/>
              <a:ext cx="175199" cy="175199"/>
            </a:xfrm>
            <a:custGeom>
              <a:rect b="b" l="l" r="r" t="t"/>
              <a:pathLst>
                <a:path extrusionOk="0" h="175199" w="175199">
                  <a:moveTo>
                    <a:pt x="92873" y="175036"/>
                  </a:moveTo>
                  <a:cubicBezTo>
                    <a:pt x="44613" y="177963"/>
                    <a:pt x="3090" y="141133"/>
                    <a:pt x="163" y="92873"/>
                  </a:cubicBezTo>
                  <a:cubicBezTo>
                    <a:pt x="-2764" y="44613"/>
                    <a:pt x="34066" y="3090"/>
                    <a:pt x="82326" y="163"/>
                  </a:cubicBezTo>
                  <a:cubicBezTo>
                    <a:pt x="130587" y="-2764"/>
                    <a:pt x="172110" y="34066"/>
                    <a:pt x="175036" y="82327"/>
                  </a:cubicBezTo>
                  <a:cubicBezTo>
                    <a:pt x="177963" y="130586"/>
                    <a:pt x="141188" y="172110"/>
                    <a:pt x="92873" y="1750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7" name="Google Shape;2197;p20"/>
            <p:cNvSpPr/>
            <p:nvPr/>
          </p:nvSpPr>
          <p:spPr>
            <a:xfrm>
              <a:off x="1423586" y="1050979"/>
              <a:ext cx="89176" cy="89176"/>
            </a:xfrm>
            <a:custGeom>
              <a:rect b="b" l="l" r="r" t="t"/>
              <a:pathLst>
                <a:path extrusionOk="0" h="89176" w="89176">
                  <a:moveTo>
                    <a:pt x="47294" y="89094"/>
                  </a:moveTo>
                  <a:cubicBezTo>
                    <a:pt x="22722" y="90585"/>
                    <a:pt x="1574" y="71866"/>
                    <a:pt x="83" y="47294"/>
                  </a:cubicBezTo>
                  <a:cubicBezTo>
                    <a:pt x="-1408" y="22722"/>
                    <a:pt x="17311" y="1574"/>
                    <a:pt x="41883" y="83"/>
                  </a:cubicBezTo>
                  <a:cubicBezTo>
                    <a:pt x="66455" y="-1408"/>
                    <a:pt x="87603" y="17311"/>
                    <a:pt x="89094" y="41883"/>
                  </a:cubicBezTo>
                  <a:cubicBezTo>
                    <a:pt x="90585" y="66510"/>
                    <a:pt x="71866" y="87603"/>
                    <a:pt x="47294" y="890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8" name="Google Shape;2198;p20"/>
            <p:cNvSpPr/>
            <p:nvPr/>
          </p:nvSpPr>
          <p:spPr>
            <a:xfrm>
              <a:off x="1097517" y="847382"/>
              <a:ext cx="104603" cy="104603"/>
            </a:xfrm>
            <a:custGeom>
              <a:rect b="b" l="l" r="r" t="t"/>
              <a:pathLst>
                <a:path extrusionOk="0" h="104603" w="104603">
                  <a:moveTo>
                    <a:pt x="55422" y="104510"/>
                  </a:moveTo>
                  <a:cubicBezTo>
                    <a:pt x="26598" y="106222"/>
                    <a:pt x="1806" y="84300"/>
                    <a:pt x="94" y="55422"/>
                  </a:cubicBezTo>
                  <a:cubicBezTo>
                    <a:pt x="-1618" y="26598"/>
                    <a:pt x="20303" y="1806"/>
                    <a:pt x="49182" y="94"/>
                  </a:cubicBezTo>
                  <a:cubicBezTo>
                    <a:pt x="78006" y="-1618"/>
                    <a:pt x="102798" y="20303"/>
                    <a:pt x="104510" y="49182"/>
                  </a:cubicBezTo>
                  <a:cubicBezTo>
                    <a:pt x="106222" y="78006"/>
                    <a:pt x="84245" y="102798"/>
                    <a:pt x="55422" y="1045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9" name="Google Shape;2199;p20"/>
            <p:cNvSpPr/>
            <p:nvPr/>
          </p:nvSpPr>
          <p:spPr>
            <a:xfrm>
              <a:off x="1549330" y="873248"/>
              <a:ext cx="77333" cy="77333"/>
            </a:xfrm>
            <a:custGeom>
              <a:rect b="b" l="l" r="r" t="t"/>
              <a:pathLst>
                <a:path extrusionOk="0" h="77333" w="77333">
                  <a:moveTo>
                    <a:pt x="40986" y="77264"/>
                  </a:moveTo>
                  <a:cubicBezTo>
                    <a:pt x="19672" y="78534"/>
                    <a:pt x="1340" y="62300"/>
                    <a:pt x="70" y="40986"/>
                  </a:cubicBezTo>
                  <a:cubicBezTo>
                    <a:pt x="-1200" y="19672"/>
                    <a:pt x="15034" y="1340"/>
                    <a:pt x="36348" y="70"/>
                  </a:cubicBezTo>
                  <a:cubicBezTo>
                    <a:pt x="57661" y="-1200"/>
                    <a:pt x="75994" y="15034"/>
                    <a:pt x="77264" y="36348"/>
                  </a:cubicBezTo>
                  <a:cubicBezTo>
                    <a:pt x="78534" y="57661"/>
                    <a:pt x="62300" y="75938"/>
                    <a:pt x="40986" y="772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0" name="Google Shape;2200;p20"/>
            <p:cNvSpPr/>
            <p:nvPr/>
          </p:nvSpPr>
          <p:spPr>
            <a:xfrm>
              <a:off x="1338363" y="1244990"/>
              <a:ext cx="57804" cy="57804"/>
            </a:xfrm>
            <a:custGeom>
              <a:rect b="b" l="l" r="r" t="t"/>
              <a:pathLst>
                <a:path extrusionOk="0" h="57804" w="57804">
                  <a:moveTo>
                    <a:pt x="30642" y="57753"/>
                  </a:moveTo>
                  <a:cubicBezTo>
                    <a:pt x="14684" y="58692"/>
                    <a:pt x="990" y="46544"/>
                    <a:pt x="51" y="30641"/>
                  </a:cubicBezTo>
                  <a:cubicBezTo>
                    <a:pt x="-888" y="14739"/>
                    <a:pt x="11205" y="990"/>
                    <a:pt x="27163" y="51"/>
                  </a:cubicBezTo>
                  <a:cubicBezTo>
                    <a:pt x="43121" y="-888"/>
                    <a:pt x="56815" y="11260"/>
                    <a:pt x="57753" y="27163"/>
                  </a:cubicBezTo>
                  <a:cubicBezTo>
                    <a:pt x="58692" y="43121"/>
                    <a:pt x="46544" y="56814"/>
                    <a:pt x="30642" y="577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01" name="Google Shape;2201;p20"/>
          <p:cNvGrpSpPr/>
          <p:nvPr/>
        </p:nvGrpSpPr>
        <p:grpSpPr>
          <a:xfrm>
            <a:off x="103041" y="1331041"/>
            <a:ext cx="420273" cy="526882"/>
            <a:chOff x="863710" y="1549068"/>
            <a:chExt cx="365042" cy="457641"/>
          </a:xfrm>
        </p:grpSpPr>
        <p:sp>
          <p:nvSpPr>
            <p:cNvPr id="2202" name="Google Shape;2202;p20"/>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3" name="Google Shape;2203;p20"/>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4" name="Google Shape;2204;p20"/>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5" name="Google Shape;2205;p20"/>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06" name="Google Shape;2206;p20"/>
          <p:cNvSpPr/>
          <p:nvPr/>
        </p:nvSpPr>
        <p:spPr>
          <a:xfrm>
            <a:off x="6870459" y="74117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38" name="Shape 238"/>
        <p:cNvGrpSpPr/>
        <p:nvPr/>
      </p:nvGrpSpPr>
      <p:grpSpPr>
        <a:xfrm>
          <a:off x="0" y="0"/>
          <a:ext cx="0" cy="0"/>
          <a:chOff x="0" y="0"/>
          <a:chExt cx="0" cy="0"/>
        </a:xfrm>
      </p:grpSpPr>
      <p:sp>
        <p:nvSpPr>
          <p:cNvPr id="239" name="Google Shape;239;p3"/>
          <p:cNvSpPr/>
          <p:nvPr/>
        </p:nvSpPr>
        <p:spPr>
          <a:xfrm flipH="1" rot="5400000">
            <a:off x="246155" y="-267096"/>
            <a:ext cx="3365120" cy="3869551"/>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6870459" y="74117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207" name="Shape 2207"/>
        <p:cNvGrpSpPr/>
        <p:nvPr/>
      </p:nvGrpSpPr>
      <p:grpSpPr>
        <a:xfrm>
          <a:off x="0" y="0"/>
          <a:ext cx="0" cy="0"/>
          <a:chOff x="0" y="0"/>
          <a:chExt cx="0" cy="0"/>
        </a:xfrm>
      </p:grpSpPr>
      <p:sp>
        <p:nvSpPr>
          <p:cNvPr id="2208" name="Google Shape;2208;p21"/>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09" name="Google Shape;2209;p21"/>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210" name="Google Shape;2210;p21"/>
          <p:cNvSpPr/>
          <p:nvPr/>
        </p:nvSpPr>
        <p:spPr>
          <a:xfrm rot="-4864771">
            <a:off x="9786700" y="89457"/>
            <a:ext cx="2855940" cy="2403688"/>
          </a:xfrm>
          <a:custGeom>
            <a:rect b="b" l="l" r="r" t="t"/>
            <a:pathLst>
              <a:path extrusionOk="0" h="2404673" w="2857110">
                <a:moveTo>
                  <a:pt x="2560234" y="84872"/>
                </a:moveTo>
                <a:lnTo>
                  <a:pt x="2857110" y="1964345"/>
                </a:lnTo>
                <a:lnTo>
                  <a:pt x="69476" y="2404673"/>
                </a:lnTo>
                <a:lnTo>
                  <a:pt x="66618" y="2399216"/>
                </a:lnTo>
                <a:cubicBezTo>
                  <a:pt x="-26026" y="2202458"/>
                  <a:pt x="-35358" y="2001942"/>
                  <a:pt x="124653" y="1872359"/>
                </a:cubicBezTo>
                <a:cubicBezTo>
                  <a:pt x="661977" y="1437171"/>
                  <a:pt x="1106043" y="2004826"/>
                  <a:pt x="1391133" y="1418247"/>
                </a:cubicBezTo>
                <a:cubicBezTo>
                  <a:pt x="1582252" y="1025057"/>
                  <a:pt x="1191718" y="296095"/>
                  <a:pt x="1851726" y="55981"/>
                </a:cubicBezTo>
                <a:cubicBezTo>
                  <a:pt x="2079235" y="-26795"/>
                  <a:pt x="2316671" y="-14453"/>
                  <a:pt x="2532349" y="711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11" name="Google Shape;2211;p21"/>
          <p:cNvGrpSpPr/>
          <p:nvPr/>
        </p:nvGrpSpPr>
        <p:grpSpPr>
          <a:xfrm flipH="1">
            <a:off x="10001986" y="404222"/>
            <a:ext cx="2186254" cy="2344087"/>
            <a:chOff x="-19321" y="388411"/>
            <a:chExt cx="2186254" cy="2344087"/>
          </a:xfrm>
        </p:grpSpPr>
        <p:sp>
          <p:nvSpPr>
            <p:cNvPr id="2212" name="Google Shape;2212;p21"/>
            <p:cNvSpPr/>
            <p:nvPr/>
          </p:nvSpPr>
          <p:spPr>
            <a:xfrm>
              <a:off x="-19321" y="1008246"/>
              <a:ext cx="1639952" cy="172425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13" name="Google Shape;2213;p21"/>
            <p:cNvGrpSpPr/>
            <p:nvPr/>
          </p:nvGrpSpPr>
          <p:grpSpPr>
            <a:xfrm>
              <a:off x="1359133" y="388411"/>
              <a:ext cx="807800" cy="871165"/>
              <a:chOff x="1954730" y="730314"/>
              <a:chExt cx="701642" cy="756679"/>
            </a:xfrm>
          </p:grpSpPr>
          <p:sp>
            <p:nvSpPr>
              <p:cNvPr id="2214" name="Google Shape;2214;p21"/>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5" name="Google Shape;2215;p21"/>
              <p:cNvSpPr/>
              <p:nvPr/>
            </p:nvSpPr>
            <p:spPr>
              <a:xfrm>
                <a:off x="1954730"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6" name="Google Shape;2216;p21"/>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7" name="Google Shape;2217;p21"/>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8" name="Google Shape;2218;p21"/>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9" name="Google Shape;2219;p21"/>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0" name="Google Shape;2220;p21"/>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1" name="Google Shape;2221;p21"/>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2" name="Google Shape;2222;p21"/>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3" name="Google Shape;2223;p21"/>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4" name="Google Shape;2224;p21"/>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5" name="Google Shape;2225;p21"/>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6" name="Google Shape;2226;p21"/>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27" name="Google Shape;2227;p21"/>
              <p:cNvGrpSpPr/>
              <p:nvPr/>
            </p:nvGrpSpPr>
            <p:grpSpPr>
              <a:xfrm>
                <a:off x="2297077" y="840733"/>
                <a:ext cx="257032" cy="238661"/>
                <a:chOff x="2297077" y="840733"/>
                <a:chExt cx="257032" cy="238661"/>
              </a:xfrm>
            </p:grpSpPr>
            <p:sp>
              <p:nvSpPr>
                <p:cNvPr id="2228" name="Google Shape;2228;p21"/>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9" name="Google Shape;2229;p21"/>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30" name="Google Shape;2230;p21"/>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1" name="Google Shape;2231;p21"/>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232" name="Google Shape;2232;p21"/>
          <p:cNvGrpSpPr/>
          <p:nvPr/>
        </p:nvGrpSpPr>
        <p:grpSpPr>
          <a:xfrm>
            <a:off x="10988870" y="240663"/>
            <a:ext cx="609206" cy="832639"/>
            <a:chOff x="1097517" y="579578"/>
            <a:chExt cx="529146" cy="723216"/>
          </a:xfrm>
        </p:grpSpPr>
        <p:sp>
          <p:nvSpPr>
            <p:cNvPr id="2233" name="Google Shape;2233;p21"/>
            <p:cNvSpPr/>
            <p:nvPr/>
          </p:nvSpPr>
          <p:spPr>
            <a:xfrm>
              <a:off x="1159912" y="579578"/>
              <a:ext cx="223493" cy="223487"/>
            </a:xfrm>
            <a:custGeom>
              <a:rect b="b" l="l" r="r" t="t"/>
              <a:pathLst>
                <a:path extrusionOk="0" h="223487" w="223493">
                  <a:moveTo>
                    <a:pt x="118480" y="223283"/>
                  </a:moveTo>
                  <a:cubicBezTo>
                    <a:pt x="56858" y="226982"/>
                    <a:pt x="3959" y="180048"/>
                    <a:pt x="205" y="118480"/>
                  </a:cubicBezTo>
                  <a:cubicBezTo>
                    <a:pt x="-3495" y="56858"/>
                    <a:pt x="43440" y="3959"/>
                    <a:pt x="105007" y="205"/>
                  </a:cubicBezTo>
                  <a:cubicBezTo>
                    <a:pt x="166630" y="-3495"/>
                    <a:pt x="219528" y="43440"/>
                    <a:pt x="223283" y="105007"/>
                  </a:cubicBezTo>
                  <a:cubicBezTo>
                    <a:pt x="227038" y="166630"/>
                    <a:pt x="180103" y="219583"/>
                    <a:pt x="118480" y="223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4" name="Google Shape;2234;p21"/>
            <p:cNvSpPr/>
            <p:nvPr/>
          </p:nvSpPr>
          <p:spPr>
            <a:xfrm>
              <a:off x="1255646" y="881934"/>
              <a:ext cx="175199" cy="175199"/>
            </a:xfrm>
            <a:custGeom>
              <a:rect b="b" l="l" r="r" t="t"/>
              <a:pathLst>
                <a:path extrusionOk="0" h="175199" w="175199">
                  <a:moveTo>
                    <a:pt x="92873" y="175036"/>
                  </a:moveTo>
                  <a:cubicBezTo>
                    <a:pt x="44613" y="177963"/>
                    <a:pt x="3090" y="141133"/>
                    <a:pt x="163" y="92873"/>
                  </a:cubicBezTo>
                  <a:cubicBezTo>
                    <a:pt x="-2764" y="44613"/>
                    <a:pt x="34066" y="3090"/>
                    <a:pt x="82326" y="163"/>
                  </a:cubicBezTo>
                  <a:cubicBezTo>
                    <a:pt x="130587" y="-2764"/>
                    <a:pt x="172110" y="34066"/>
                    <a:pt x="175036" y="82327"/>
                  </a:cubicBezTo>
                  <a:cubicBezTo>
                    <a:pt x="177963" y="130586"/>
                    <a:pt x="141188" y="172110"/>
                    <a:pt x="92873" y="1750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5" name="Google Shape;2235;p21"/>
            <p:cNvSpPr/>
            <p:nvPr/>
          </p:nvSpPr>
          <p:spPr>
            <a:xfrm>
              <a:off x="1423586" y="1050979"/>
              <a:ext cx="89176" cy="89176"/>
            </a:xfrm>
            <a:custGeom>
              <a:rect b="b" l="l" r="r" t="t"/>
              <a:pathLst>
                <a:path extrusionOk="0" h="89176" w="89176">
                  <a:moveTo>
                    <a:pt x="47294" y="89094"/>
                  </a:moveTo>
                  <a:cubicBezTo>
                    <a:pt x="22722" y="90585"/>
                    <a:pt x="1574" y="71866"/>
                    <a:pt x="83" y="47294"/>
                  </a:cubicBezTo>
                  <a:cubicBezTo>
                    <a:pt x="-1408" y="22722"/>
                    <a:pt x="17311" y="1574"/>
                    <a:pt x="41883" y="83"/>
                  </a:cubicBezTo>
                  <a:cubicBezTo>
                    <a:pt x="66455" y="-1408"/>
                    <a:pt x="87603" y="17311"/>
                    <a:pt x="89094" y="41883"/>
                  </a:cubicBezTo>
                  <a:cubicBezTo>
                    <a:pt x="90585" y="66510"/>
                    <a:pt x="71866" y="87603"/>
                    <a:pt x="47294" y="890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6" name="Google Shape;2236;p21"/>
            <p:cNvSpPr/>
            <p:nvPr/>
          </p:nvSpPr>
          <p:spPr>
            <a:xfrm>
              <a:off x="1097517" y="847382"/>
              <a:ext cx="104603" cy="104603"/>
            </a:xfrm>
            <a:custGeom>
              <a:rect b="b" l="l" r="r" t="t"/>
              <a:pathLst>
                <a:path extrusionOk="0" h="104603" w="104603">
                  <a:moveTo>
                    <a:pt x="55422" y="104510"/>
                  </a:moveTo>
                  <a:cubicBezTo>
                    <a:pt x="26598" y="106222"/>
                    <a:pt x="1806" y="84300"/>
                    <a:pt x="94" y="55422"/>
                  </a:cubicBezTo>
                  <a:cubicBezTo>
                    <a:pt x="-1618" y="26598"/>
                    <a:pt x="20303" y="1806"/>
                    <a:pt x="49182" y="94"/>
                  </a:cubicBezTo>
                  <a:cubicBezTo>
                    <a:pt x="78006" y="-1618"/>
                    <a:pt x="102798" y="20303"/>
                    <a:pt x="104510" y="49182"/>
                  </a:cubicBezTo>
                  <a:cubicBezTo>
                    <a:pt x="106222" y="78006"/>
                    <a:pt x="84245" y="102798"/>
                    <a:pt x="55422" y="1045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7" name="Google Shape;2237;p21"/>
            <p:cNvSpPr/>
            <p:nvPr/>
          </p:nvSpPr>
          <p:spPr>
            <a:xfrm>
              <a:off x="1549330" y="873248"/>
              <a:ext cx="77333" cy="77333"/>
            </a:xfrm>
            <a:custGeom>
              <a:rect b="b" l="l" r="r" t="t"/>
              <a:pathLst>
                <a:path extrusionOk="0" h="77333" w="77333">
                  <a:moveTo>
                    <a:pt x="40986" y="77264"/>
                  </a:moveTo>
                  <a:cubicBezTo>
                    <a:pt x="19672" y="78534"/>
                    <a:pt x="1340" y="62300"/>
                    <a:pt x="70" y="40986"/>
                  </a:cubicBezTo>
                  <a:cubicBezTo>
                    <a:pt x="-1200" y="19672"/>
                    <a:pt x="15034" y="1340"/>
                    <a:pt x="36348" y="70"/>
                  </a:cubicBezTo>
                  <a:cubicBezTo>
                    <a:pt x="57661" y="-1200"/>
                    <a:pt x="75994" y="15034"/>
                    <a:pt x="77264" y="36348"/>
                  </a:cubicBezTo>
                  <a:cubicBezTo>
                    <a:pt x="78534" y="57661"/>
                    <a:pt x="62300" y="75938"/>
                    <a:pt x="40986" y="772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8" name="Google Shape;2238;p21"/>
            <p:cNvSpPr/>
            <p:nvPr/>
          </p:nvSpPr>
          <p:spPr>
            <a:xfrm>
              <a:off x="1338363" y="1244990"/>
              <a:ext cx="57804" cy="57804"/>
            </a:xfrm>
            <a:custGeom>
              <a:rect b="b" l="l" r="r" t="t"/>
              <a:pathLst>
                <a:path extrusionOk="0" h="57804" w="57804">
                  <a:moveTo>
                    <a:pt x="30642" y="57753"/>
                  </a:moveTo>
                  <a:cubicBezTo>
                    <a:pt x="14684" y="58692"/>
                    <a:pt x="990" y="46544"/>
                    <a:pt x="51" y="30641"/>
                  </a:cubicBezTo>
                  <a:cubicBezTo>
                    <a:pt x="-888" y="14739"/>
                    <a:pt x="11205" y="990"/>
                    <a:pt x="27163" y="51"/>
                  </a:cubicBezTo>
                  <a:cubicBezTo>
                    <a:pt x="43121" y="-888"/>
                    <a:pt x="56815" y="11260"/>
                    <a:pt x="57753" y="27163"/>
                  </a:cubicBezTo>
                  <a:cubicBezTo>
                    <a:pt x="58692" y="43121"/>
                    <a:pt x="46544" y="56814"/>
                    <a:pt x="30642" y="577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39" name="Google Shape;2239;p21"/>
          <p:cNvGrpSpPr/>
          <p:nvPr/>
        </p:nvGrpSpPr>
        <p:grpSpPr>
          <a:xfrm>
            <a:off x="11598089" y="1186054"/>
            <a:ext cx="420273" cy="526882"/>
            <a:chOff x="863710" y="1549068"/>
            <a:chExt cx="365042" cy="457641"/>
          </a:xfrm>
        </p:grpSpPr>
        <p:sp>
          <p:nvSpPr>
            <p:cNvPr id="2240" name="Google Shape;2240;p21"/>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1" name="Google Shape;2241;p21"/>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2" name="Google Shape;2242;p21"/>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3" name="Google Shape;2243;p21"/>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44" name="Google Shape;2244;p21"/>
          <p:cNvSpPr/>
          <p:nvPr/>
        </p:nvSpPr>
        <p:spPr>
          <a:xfrm flipH="1">
            <a:off x="-749" y="70285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5" name="Google Shape;2245;p2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246" name="Shape 2246"/>
        <p:cNvGrpSpPr/>
        <p:nvPr/>
      </p:nvGrpSpPr>
      <p:grpSpPr>
        <a:xfrm>
          <a:off x="0" y="0"/>
          <a:ext cx="0" cy="0"/>
          <a:chOff x="0" y="0"/>
          <a:chExt cx="0" cy="0"/>
        </a:xfrm>
      </p:grpSpPr>
      <p:sp>
        <p:nvSpPr>
          <p:cNvPr id="2247" name="Google Shape;2247;p22"/>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solidFill>
                  <a:schemeClr val="dk2"/>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48" name="Google Shape;2248;p22"/>
          <p:cNvSpPr txBox="1"/>
          <p:nvPr>
            <p:ph type="title"/>
          </p:nvPr>
        </p:nvSpPr>
        <p:spPr>
          <a:xfrm>
            <a:off x="6130600" y="1736375"/>
            <a:ext cx="5873400" cy="13416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249" name="Google Shape;2249;p22"/>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2250" name="Google Shape;2250;p22"/>
          <p:cNvSpPr/>
          <p:nvPr/>
        </p:nvSpPr>
        <p:spPr>
          <a:xfrm flipH="1">
            <a:off x="-28391" y="704050"/>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1" name="Google Shape;2251;p22"/>
          <p:cNvSpPr/>
          <p:nvPr/>
        </p:nvSpPr>
        <p:spPr>
          <a:xfrm flipH="1">
            <a:off x="751254" y="3258351"/>
            <a:ext cx="3252040" cy="3049575"/>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52" name="Google Shape;2252;p22"/>
          <p:cNvGrpSpPr/>
          <p:nvPr/>
        </p:nvGrpSpPr>
        <p:grpSpPr>
          <a:xfrm flipH="1">
            <a:off x="1450416" y="2940743"/>
            <a:ext cx="837940" cy="607428"/>
            <a:chOff x="9359899" y="2979475"/>
            <a:chExt cx="727821" cy="527602"/>
          </a:xfrm>
        </p:grpSpPr>
        <p:sp>
          <p:nvSpPr>
            <p:cNvPr id="2253" name="Google Shape;2253;p22"/>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4" name="Google Shape;2254;p22"/>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5" name="Google Shape;2255;p22"/>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6" name="Google Shape;2256;p22"/>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7" name="Google Shape;2257;p22"/>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8" name="Google Shape;2258;p22"/>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59" name="Google Shape;2259;p22"/>
          <p:cNvGrpSpPr/>
          <p:nvPr/>
        </p:nvGrpSpPr>
        <p:grpSpPr>
          <a:xfrm flipH="1">
            <a:off x="717747" y="352918"/>
            <a:ext cx="815111" cy="554582"/>
            <a:chOff x="10016117" y="731733"/>
            <a:chExt cx="707992" cy="481701"/>
          </a:xfrm>
        </p:grpSpPr>
        <p:sp>
          <p:nvSpPr>
            <p:cNvPr id="2260" name="Google Shape;2260;p22"/>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1" name="Google Shape;2261;p22"/>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2" name="Google Shape;2262;p22"/>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3" name="Google Shape;2263;p22"/>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4" name="Google Shape;2264;p22"/>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5" name="Google Shape;2265;p22"/>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66" name="Google Shape;2266;p22"/>
          <p:cNvGrpSpPr/>
          <p:nvPr/>
        </p:nvGrpSpPr>
        <p:grpSpPr>
          <a:xfrm flipH="1">
            <a:off x="3950002" y="3996859"/>
            <a:ext cx="600054" cy="863940"/>
            <a:chOff x="7395430" y="3896801"/>
            <a:chExt cx="521197" cy="750404"/>
          </a:xfrm>
        </p:grpSpPr>
        <p:sp>
          <p:nvSpPr>
            <p:cNvPr id="2267" name="Google Shape;2267;p22"/>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8" name="Google Shape;2268;p22"/>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9" name="Google Shape;2269;p22"/>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0" name="Google Shape;2270;p22"/>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1" name="Google Shape;2271;p22"/>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2" name="Google Shape;2272;p22"/>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73" name="Google Shape;2273;p22"/>
          <p:cNvGrpSpPr/>
          <p:nvPr/>
        </p:nvGrpSpPr>
        <p:grpSpPr>
          <a:xfrm flipH="1">
            <a:off x="119193" y="96862"/>
            <a:ext cx="757532" cy="562985"/>
            <a:chOff x="10586017" y="509328"/>
            <a:chExt cx="657980" cy="488999"/>
          </a:xfrm>
        </p:grpSpPr>
        <p:sp>
          <p:nvSpPr>
            <p:cNvPr id="2274" name="Google Shape;2274;p22"/>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5" name="Google Shape;2275;p22"/>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6" name="Google Shape;2276;p22"/>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7" name="Google Shape;2277;p22"/>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78" name="Google Shape;2278;p22"/>
          <p:cNvSpPr/>
          <p:nvPr/>
        </p:nvSpPr>
        <p:spPr>
          <a:xfrm flipH="1">
            <a:off x="146927" y="-19980"/>
            <a:ext cx="1843818" cy="4352715"/>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79" name="Google Shape;2279;p22"/>
          <p:cNvGrpSpPr/>
          <p:nvPr/>
        </p:nvGrpSpPr>
        <p:grpSpPr>
          <a:xfrm flipH="1">
            <a:off x="-100384" y="1686224"/>
            <a:ext cx="5029950" cy="5717491"/>
            <a:chOff x="7079201" y="1893790"/>
            <a:chExt cx="4368931" cy="4966117"/>
          </a:xfrm>
        </p:grpSpPr>
        <p:sp>
          <p:nvSpPr>
            <p:cNvPr id="2280" name="Google Shape;2280;p22"/>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1" name="Google Shape;2281;p22"/>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2" name="Google Shape;2282;p22"/>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3" name="Google Shape;2283;p22"/>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4" name="Google Shape;2284;p22"/>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5" name="Google Shape;2285;p22"/>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6" name="Google Shape;2286;p22"/>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7" name="Google Shape;2287;p22"/>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8" name="Google Shape;2288;p22"/>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9" name="Google Shape;2289;p22"/>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90" name="Google Shape;2290;p22"/>
            <p:cNvGrpSpPr/>
            <p:nvPr/>
          </p:nvGrpSpPr>
          <p:grpSpPr>
            <a:xfrm>
              <a:off x="9909837" y="4781000"/>
              <a:ext cx="1374088" cy="1108945"/>
              <a:chOff x="9909837" y="4781000"/>
              <a:chExt cx="1374088" cy="1108945"/>
            </a:xfrm>
          </p:grpSpPr>
          <p:sp>
            <p:nvSpPr>
              <p:cNvPr id="2291" name="Google Shape;2291;p22"/>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2" name="Google Shape;2292;p22"/>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3" name="Google Shape;2293;p22"/>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94" name="Google Shape;2294;p22"/>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95" name="Google Shape;2295;p22"/>
            <p:cNvGrpSpPr/>
            <p:nvPr/>
          </p:nvGrpSpPr>
          <p:grpSpPr>
            <a:xfrm>
              <a:off x="7980661" y="3506628"/>
              <a:ext cx="1897178" cy="1487337"/>
              <a:chOff x="7980661" y="3506628"/>
              <a:chExt cx="1897178" cy="1487337"/>
            </a:xfrm>
          </p:grpSpPr>
          <p:sp>
            <p:nvSpPr>
              <p:cNvPr id="2296" name="Google Shape;2296;p22"/>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7" name="Google Shape;2297;p22"/>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8" name="Google Shape;2298;p22"/>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99" name="Google Shape;2299;p22"/>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0" name="Google Shape;2300;p22"/>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01" name="Google Shape;2301;p22"/>
            <p:cNvGrpSpPr/>
            <p:nvPr/>
          </p:nvGrpSpPr>
          <p:grpSpPr>
            <a:xfrm>
              <a:off x="8526729" y="5379246"/>
              <a:ext cx="1404340" cy="1480661"/>
              <a:chOff x="8526729" y="5379246"/>
              <a:chExt cx="1404340" cy="1480661"/>
            </a:xfrm>
          </p:grpSpPr>
          <p:sp>
            <p:nvSpPr>
              <p:cNvPr id="2302" name="Google Shape;2302;p22"/>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3" name="Google Shape;2303;p22"/>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04" name="Google Shape;2304;p22"/>
            <p:cNvGrpSpPr/>
            <p:nvPr/>
          </p:nvGrpSpPr>
          <p:grpSpPr>
            <a:xfrm>
              <a:off x="10693616" y="5959907"/>
              <a:ext cx="754516" cy="687629"/>
              <a:chOff x="10693616" y="5959907"/>
              <a:chExt cx="754516" cy="687629"/>
            </a:xfrm>
          </p:grpSpPr>
          <p:sp>
            <p:nvSpPr>
              <p:cNvPr id="2305" name="Google Shape;2305;p22"/>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6" name="Google Shape;2306;p22"/>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307" name="Google Shape;2307;p22"/>
          <p:cNvGrpSpPr/>
          <p:nvPr/>
        </p:nvGrpSpPr>
        <p:grpSpPr>
          <a:xfrm flipH="1">
            <a:off x="428195" y="4078576"/>
            <a:ext cx="1007767" cy="824690"/>
            <a:chOff x="10100277" y="3967778"/>
            <a:chExt cx="875330" cy="716312"/>
          </a:xfrm>
        </p:grpSpPr>
        <p:grpSp>
          <p:nvGrpSpPr>
            <p:cNvPr id="2308" name="Google Shape;2308;p22"/>
            <p:cNvGrpSpPr/>
            <p:nvPr/>
          </p:nvGrpSpPr>
          <p:grpSpPr>
            <a:xfrm>
              <a:off x="10242868" y="3967778"/>
              <a:ext cx="732739" cy="629058"/>
              <a:chOff x="10242868" y="3967778"/>
              <a:chExt cx="732739" cy="629058"/>
            </a:xfrm>
          </p:grpSpPr>
          <p:grpSp>
            <p:nvGrpSpPr>
              <p:cNvPr id="2309" name="Google Shape;2309;p22"/>
              <p:cNvGrpSpPr/>
              <p:nvPr/>
            </p:nvGrpSpPr>
            <p:grpSpPr>
              <a:xfrm>
                <a:off x="10286667" y="3967778"/>
                <a:ext cx="688940" cy="628988"/>
                <a:chOff x="10286667" y="3967778"/>
                <a:chExt cx="688940" cy="628988"/>
              </a:xfrm>
            </p:grpSpPr>
            <p:sp>
              <p:nvSpPr>
                <p:cNvPr id="2310" name="Google Shape;2310;p22"/>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1" name="Google Shape;2311;p22"/>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2" name="Google Shape;2312;p22"/>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3" name="Google Shape;2313;p22"/>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4" name="Google Shape;2314;p22"/>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5" name="Google Shape;2315;p22"/>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6" name="Google Shape;2316;p22"/>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7" name="Google Shape;2317;p22"/>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8" name="Google Shape;2318;p22"/>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19" name="Google Shape;2319;p22"/>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0" name="Google Shape;2320;p22"/>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21" name="Google Shape;2321;p22"/>
              <p:cNvGrpSpPr/>
              <p:nvPr/>
            </p:nvGrpSpPr>
            <p:grpSpPr>
              <a:xfrm>
                <a:off x="10244758" y="4244947"/>
                <a:ext cx="240361" cy="351157"/>
                <a:chOff x="10244758" y="4244947"/>
                <a:chExt cx="240361" cy="351157"/>
              </a:xfrm>
            </p:grpSpPr>
            <p:sp>
              <p:nvSpPr>
                <p:cNvPr id="2322" name="Google Shape;2322;p22"/>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3" name="Google Shape;2323;p22"/>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324" name="Google Shape;2324;p22"/>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5" name="Google Shape;2325;p22"/>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26" name="Google Shape;2326;p22"/>
          <p:cNvGrpSpPr/>
          <p:nvPr/>
        </p:nvGrpSpPr>
        <p:grpSpPr>
          <a:xfrm flipH="1">
            <a:off x="3666621" y="6079408"/>
            <a:ext cx="521317" cy="528551"/>
            <a:chOff x="7709956" y="5705664"/>
            <a:chExt cx="452807" cy="459091"/>
          </a:xfrm>
        </p:grpSpPr>
        <p:sp>
          <p:nvSpPr>
            <p:cNvPr id="2327" name="Google Shape;2327;p22"/>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8" name="Google Shape;2328;p22"/>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9" name="Google Shape;2329;p22"/>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0" name="Google Shape;2330;p22"/>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1" name="Google Shape;2331;p22"/>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2" name="Google Shape;2332;p22"/>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3" name="Google Shape;2333;p22"/>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4" name="Google Shape;2334;p22"/>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5" name="Google Shape;2335;p22"/>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6" name="Google Shape;2336;p22"/>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7" name="Google Shape;2337;p22"/>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8" name="Google Shape;2338;p22"/>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9" name="Google Shape;2339;p22"/>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40" name="Google Shape;2340;p22"/>
            <p:cNvGrpSpPr/>
            <p:nvPr/>
          </p:nvGrpSpPr>
          <p:grpSpPr>
            <a:xfrm>
              <a:off x="7943405" y="5770179"/>
              <a:ext cx="150527" cy="158278"/>
              <a:chOff x="7943405" y="5770179"/>
              <a:chExt cx="150527" cy="158278"/>
            </a:xfrm>
          </p:grpSpPr>
          <p:sp>
            <p:nvSpPr>
              <p:cNvPr id="2341" name="Google Shape;2341;p22"/>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2" name="Google Shape;2342;p22"/>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43" name="Google Shape;2343;p22"/>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4" name="Google Shape;2344;p22"/>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45" name="Google Shape;2345;p22"/>
          <p:cNvGrpSpPr/>
          <p:nvPr/>
        </p:nvGrpSpPr>
        <p:grpSpPr>
          <a:xfrm flipH="1">
            <a:off x="2373769" y="596668"/>
            <a:ext cx="942431" cy="846889"/>
            <a:chOff x="8467136" y="943451"/>
            <a:chExt cx="818580" cy="735594"/>
          </a:xfrm>
        </p:grpSpPr>
        <p:sp>
          <p:nvSpPr>
            <p:cNvPr id="2346" name="Google Shape;2346;p22"/>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7" name="Google Shape;2347;p22"/>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8" name="Google Shape;2348;p22"/>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9" name="Google Shape;2349;p22"/>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0" name="Google Shape;2350;p22"/>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1" name="Google Shape;2351;p22"/>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2" name="Google Shape;2352;p22"/>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3" name="Google Shape;2353;p22"/>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4" name="Google Shape;2354;p22"/>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5" name="Google Shape;2355;p22"/>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6" name="Google Shape;2356;p22"/>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7" name="Google Shape;2357;p22"/>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8" name="Google Shape;2358;p22"/>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59" name="Google Shape;2359;p22"/>
            <p:cNvGrpSpPr/>
            <p:nvPr/>
          </p:nvGrpSpPr>
          <p:grpSpPr>
            <a:xfrm>
              <a:off x="8594918" y="1285681"/>
              <a:ext cx="227404" cy="304628"/>
              <a:chOff x="8594918" y="1285681"/>
              <a:chExt cx="227404" cy="304628"/>
            </a:xfrm>
          </p:grpSpPr>
          <p:sp>
            <p:nvSpPr>
              <p:cNvPr id="2360" name="Google Shape;2360;p22"/>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1" name="Google Shape;2361;p22"/>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62" name="Google Shape;2362;p22"/>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3" name="Google Shape;2363;p22"/>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364" name="Shape 2364"/>
        <p:cNvGrpSpPr/>
        <p:nvPr/>
      </p:nvGrpSpPr>
      <p:grpSpPr>
        <a:xfrm>
          <a:off x="0" y="0"/>
          <a:ext cx="0" cy="0"/>
          <a:chOff x="0" y="0"/>
          <a:chExt cx="0" cy="0"/>
        </a:xfrm>
      </p:grpSpPr>
      <p:grpSp>
        <p:nvGrpSpPr>
          <p:cNvPr id="2365" name="Google Shape;2365;p23"/>
          <p:cNvGrpSpPr/>
          <p:nvPr/>
        </p:nvGrpSpPr>
        <p:grpSpPr>
          <a:xfrm>
            <a:off x="0" y="0"/>
            <a:ext cx="12192000" cy="6858000"/>
            <a:chOff x="0" y="0"/>
            <a:chExt cx="12192000" cy="6858000"/>
          </a:xfrm>
        </p:grpSpPr>
        <p:sp>
          <p:nvSpPr>
            <p:cNvPr id="2366" name="Google Shape;2366;p2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368" name="Google Shape;2368;p2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69" name="Google Shape;2369;p2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370" name="Google Shape;2370;p2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371" name="Google Shape;2371;p2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372" name="Google Shape;2372;p2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373" name="Google Shape;2373;p2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2374" name="Google Shape;2374;p23"/>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1">
  <p:cSld name="CUSTOM_18_1">
    <p:spTree>
      <p:nvGrpSpPr>
        <p:cNvPr id="242" name="Shape 242"/>
        <p:cNvGrpSpPr/>
        <p:nvPr/>
      </p:nvGrpSpPr>
      <p:grpSpPr>
        <a:xfrm>
          <a:off x="0" y="0"/>
          <a:ext cx="0" cy="0"/>
          <a:chOff x="0" y="0"/>
          <a:chExt cx="0" cy="0"/>
        </a:xfrm>
      </p:grpSpPr>
      <p:sp>
        <p:nvSpPr>
          <p:cNvPr id="243" name="Google Shape;243;p4"/>
          <p:cNvSpPr/>
          <p:nvPr/>
        </p:nvSpPr>
        <p:spPr>
          <a:xfrm flipH="1">
            <a:off x="-749" y="70285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4"/>
          <p:cNvSpPr/>
          <p:nvPr/>
        </p:nvSpPr>
        <p:spPr>
          <a:xfrm flipH="1" rot="6367356">
            <a:off x="-167143" y="-200716"/>
            <a:ext cx="1633373" cy="1585135"/>
          </a:xfrm>
          <a:custGeom>
            <a:rect b="b" l="l" r="r" t="t"/>
            <a:pathLst>
              <a:path extrusionOk="0" h="1586241" w="1634512">
                <a:moveTo>
                  <a:pt x="1634512" y="210042"/>
                </a:moveTo>
                <a:lnTo>
                  <a:pt x="1237515" y="1580049"/>
                </a:lnTo>
                <a:lnTo>
                  <a:pt x="1236951" y="1580342"/>
                </a:lnTo>
                <a:lnTo>
                  <a:pt x="1221616" y="1586241"/>
                </a:lnTo>
                <a:lnTo>
                  <a:pt x="6763" y="1234204"/>
                </a:lnTo>
                <a:lnTo>
                  <a:pt x="0" y="1161756"/>
                </a:lnTo>
                <a:cubicBezTo>
                  <a:pt x="3351" y="1111709"/>
                  <a:pt x="24086" y="1066284"/>
                  <a:pt x="68124" y="1030620"/>
                </a:cubicBezTo>
                <a:cubicBezTo>
                  <a:pt x="363888" y="791076"/>
                  <a:pt x="608320" y="1103535"/>
                  <a:pt x="765245" y="780659"/>
                </a:cubicBezTo>
                <a:cubicBezTo>
                  <a:pt x="870444" y="564232"/>
                  <a:pt x="655479" y="162983"/>
                  <a:pt x="1018773" y="30815"/>
                </a:cubicBezTo>
                <a:cubicBezTo>
                  <a:pt x="1237925" y="-48921"/>
                  <a:pt x="1473813" y="31685"/>
                  <a:pt x="1632959" y="20804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4"/>
          <p:cNvSpPr/>
          <p:nvPr/>
        </p:nvSpPr>
        <p:spPr>
          <a:xfrm>
            <a:off x="6870459" y="74117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4"/>
          <p:cNvSpPr/>
          <p:nvPr/>
        </p:nvSpPr>
        <p:spPr>
          <a:xfrm flipH="1">
            <a:off x="7759005" y="-14136"/>
            <a:ext cx="4432995" cy="189534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7" name="Google Shape;247;p4"/>
          <p:cNvGrpSpPr/>
          <p:nvPr/>
        </p:nvGrpSpPr>
        <p:grpSpPr>
          <a:xfrm flipH="1" rot="10800000">
            <a:off x="8044628" y="-412791"/>
            <a:ext cx="4828375" cy="1477455"/>
            <a:chOff x="1043332" y="5244050"/>
            <a:chExt cx="5088392" cy="1557019"/>
          </a:xfrm>
        </p:grpSpPr>
        <p:sp>
          <p:nvSpPr>
            <p:cNvPr id="248" name="Google Shape;248;p4"/>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4"/>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4"/>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4"/>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4"/>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4"/>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4"/>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5" name="Google Shape;255;p4"/>
          <p:cNvGrpSpPr/>
          <p:nvPr/>
        </p:nvGrpSpPr>
        <p:grpSpPr>
          <a:xfrm flipH="1" rot="10800000">
            <a:off x="7905373" y="841429"/>
            <a:ext cx="671858" cy="457064"/>
            <a:chOff x="896578" y="4997631"/>
            <a:chExt cx="708039" cy="481678"/>
          </a:xfrm>
        </p:grpSpPr>
        <p:sp>
          <p:nvSpPr>
            <p:cNvPr id="256" name="Google Shape;256;p4"/>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4"/>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4"/>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4"/>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4"/>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4"/>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2" name="Google Shape;262;p4"/>
          <p:cNvGrpSpPr/>
          <p:nvPr/>
        </p:nvGrpSpPr>
        <p:grpSpPr>
          <a:xfrm flipH="1" rot="10800000">
            <a:off x="11323425" y="49694"/>
            <a:ext cx="732207" cy="771961"/>
            <a:chOff x="4498700" y="5500144"/>
            <a:chExt cx="771638" cy="813533"/>
          </a:xfrm>
        </p:grpSpPr>
        <p:sp>
          <p:nvSpPr>
            <p:cNvPr id="263" name="Google Shape;263;p4"/>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5" name="Google Shape;265;p4"/>
          <p:cNvGrpSpPr/>
          <p:nvPr/>
        </p:nvGrpSpPr>
        <p:grpSpPr>
          <a:xfrm flipH="1" rot="10800000">
            <a:off x="10593998" y="950970"/>
            <a:ext cx="636660" cy="438657"/>
            <a:chOff x="3729990" y="4901592"/>
            <a:chExt cx="670945" cy="462279"/>
          </a:xfrm>
        </p:grpSpPr>
        <p:sp>
          <p:nvSpPr>
            <p:cNvPr id="266" name="Google Shape;266;p4"/>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4"/>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4"/>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4"/>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0" name="Google Shape;270;p4"/>
          <p:cNvGrpSpPr/>
          <p:nvPr/>
        </p:nvGrpSpPr>
        <p:grpSpPr>
          <a:xfrm flipH="1" rot="10800000">
            <a:off x="9409850" y="248313"/>
            <a:ext cx="510192" cy="399955"/>
            <a:chOff x="2482074" y="5682871"/>
            <a:chExt cx="537667" cy="421493"/>
          </a:xfrm>
        </p:grpSpPr>
        <p:sp>
          <p:nvSpPr>
            <p:cNvPr id="271" name="Google Shape;271;p4"/>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4"/>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4"/>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4"/>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4"/>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4"/>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4"/>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4"/>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4"/>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4"/>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4"/>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4" name="Google Shape;284;p4"/>
            <p:cNvGrpSpPr/>
            <p:nvPr/>
          </p:nvGrpSpPr>
          <p:grpSpPr>
            <a:xfrm>
              <a:off x="2563412" y="5727479"/>
              <a:ext cx="132575" cy="205407"/>
              <a:chOff x="2563412" y="5727479"/>
              <a:chExt cx="132575" cy="205407"/>
            </a:xfrm>
          </p:grpSpPr>
          <p:sp>
            <p:nvSpPr>
              <p:cNvPr id="285" name="Google Shape;285;p4"/>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4"/>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7" name="Google Shape;287;p4"/>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4"/>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9" name="Google Shape;289;p4"/>
          <p:cNvGrpSpPr/>
          <p:nvPr/>
        </p:nvGrpSpPr>
        <p:grpSpPr>
          <a:xfrm flipH="1">
            <a:off x="11545889" y="1044819"/>
            <a:ext cx="346388" cy="434256"/>
            <a:chOff x="863710" y="1549068"/>
            <a:chExt cx="365042" cy="457641"/>
          </a:xfrm>
        </p:grpSpPr>
        <p:sp>
          <p:nvSpPr>
            <p:cNvPr id="290" name="Google Shape;290;p4"/>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4"/>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4"/>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4"/>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4" name="Google Shape;294;p4"/>
          <p:cNvSpPr/>
          <p:nvPr/>
        </p:nvSpPr>
        <p:spPr>
          <a:xfrm flipH="1" rot="10800000">
            <a:off x="7766782" y="583868"/>
            <a:ext cx="3043634" cy="898053"/>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5" name="Google Shape;295;p4"/>
          <p:cNvGrpSpPr/>
          <p:nvPr/>
        </p:nvGrpSpPr>
        <p:grpSpPr>
          <a:xfrm flipH="1" rot="10800000">
            <a:off x="10197772" y="-122326"/>
            <a:ext cx="1183281" cy="1057246"/>
            <a:chOff x="3312428" y="5380779"/>
            <a:chExt cx="1247003" cy="1114181"/>
          </a:xfrm>
        </p:grpSpPr>
        <p:sp>
          <p:nvSpPr>
            <p:cNvPr id="296" name="Google Shape;296;p4"/>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4"/>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4"/>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4"/>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00" name="Google Shape;300;p4"/>
          <p:cNvSpPr/>
          <p:nvPr/>
        </p:nvSpPr>
        <p:spPr>
          <a:xfrm>
            <a:off x="8775833" y="1405013"/>
            <a:ext cx="3136200" cy="515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8775833" y="1405013"/>
            <a:ext cx="3136200" cy="5153700"/>
          </a:xfrm>
          <a:prstGeom prst="frame">
            <a:avLst>
              <a:gd fmla="val 7678" name="adj1"/>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350875" y="1405013"/>
            <a:ext cx="4416900" cy="515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p:nvPr/>
        </p:nvSpPr>
        <p:spPr>
          <a:xfrm>
            <a:off x="351026" y="1405013"/>
            <a:ext cx="4416900" cy="5153700"/>
          </a:xfrm>
          <a:prstGeom prst="frame">
            <a:avLst>
              <a:gd fmla="val 4603" name="adj1"/>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4983689" y="1405000"/>
            <a:ext cx="3576300" cy="248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4983689" y="4076524"/>
            <a:ext cx="3576300" cy="248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4983689" y="1405013"/>
            <a:ext cx="3576300" cy="2482200"/>
          </a:xfrm>
          <a:prstGeom prst="frame">
            <a:avLst>
              <a:gd fmla="val 8314" name="adj1"/>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4983689" y="4076531"/>
            <a:ext cx="3576300" cy="2482200"/>
          </a:xfrm>
          <a:prstGeom prst="frame">
            <a:avLst>
              <a:gd fmla="val 8314" name="adj1"/>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flipH="1" rot="1109289">
            <a:off x="1118894" y="6074066"/>
            <a:ext cx="2727876" cy="804886"/>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9" name="Google Shape;309;p4"/>
          <p:cNvGrpSpPr/>
          <p:nvPr/>
        </p:nvGrpSpPr>
        <p:grpSpPr>
          <a:xfrm flipH="1" rot="-8254421">
            <a:off x="-436016" y="5390265"/>
            <a:ext cx="1461007" cy="1541060"/>
            <a:chOff x="33575" y="-11827"/>
            <a:chExt cx="1461097" cy="1541155"/>
          </a:xfrm>
        </p:grpSpPr>
        <p:sp>
          <p:nvSpPr>
            <p:cNvPr id="310" name="Google Shape;310;p4"/>
            <p:cNvSpPr/>
            <p:nvPr/>
          </p:nvSpPr>
          <p:spPr>
            <a:xfrm rot="9690711">
              <a:off x="322666" y="95894"/>
              <a:ext cx="895159" cy="132571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4"/>
            <p:cNvSpPr/>
            <p:nvPr/>
          </p:nvSpPr>
          <p:spPr>
            <a:xfrm rot="8636137">
              <a:off x="81658" y="568114"/>
              <a:ext cx="936762" cy="468308"/>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4"/>
            <p:cNvSpPr/>
            <p:nvPr/>
          </p:nvSpPr>
          <p:spPr>
            <a:xfrm rot="-8256801">
              <a:off x="683749" y="122872"/>
              <a:ext cx="649090" cy="731804"/>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3" name="Google Shape;313;p4"/>
          <p:cNvGrpSpPr/>
          <p:nvPr/>
        </p:nvGrpSpPr>
        <p:grpSpPr>
          <a:xfrm flipH="1" rot="10284482">
            <a:off x="-72893" y="5741269"/>
            <a:ext cx="3048719" cy="1928766"/>
            <a:chOff x="797609" y="-831241"/>
            <a:chExt cx="3048650" cy="1928722"/>
          </a:xfrm>
        </p:grpSpPr>
        <p:sp>
          <p:nvSpPr>
            <p:cNvPr id="314" name="Google Shape;314;p4"/>
            <p:cNvSpPr/>
            <p:nvPr/>
          </p:nvSpPr>
          <p:spPr>
            <a:xfrm rot="9690711">
              <a:off x="864923" y="-383480"/>
              <a:ext cx="2942167" cy="72589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4"/>
            <p:cNvSpPr/>
            <p:nvPr/>
          </p:nvSpPr>
          <p:spPr>
            <a:xfrm rot="9690711">
              <a:off x="1784602" y="199941"/>
              <a:ext cx="1010529" cy="383769"/>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4"/>
            <p:cNvSpPr/>
            <p:nvPr/>
          </p:nvSpPr>
          <p:spPr>
            <a:xfrm rot="9690711">
              <a:off x="902359" y="-158416"/>
              <a:ext cx="2150396" cy="701315"/>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7" name="Google Shape;317;p4"/>
            <p:cNvGrpSpPr/>
            <p:nvPr/>
          </p:nvGrpSpPr>
          <p:grpSpPr>
            <a:xfrm rot="9688804">
              <a:off x="920987" y="2931"/>
              <a:ext cx="1063528" cy="950248"/>
              <a:chOff x="3312428" y="5380779"/>
              <a:chExt cx="1247003" cy="1114181"/>
            </a:xfrm>
          </p:grpSpPr>
          <p:sp>
            <p:nvSpPr>
              <p:cNvPr id="318" name="Google Shape;318;p4"/>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4"/>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4"/>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4"/>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22" name="Google Shape;322;p4"/>
          <p:cNvGrpSpPr/>
          <p:nvPr/>
        </p:nvGrpSpPr>
        <p:grpSpPr>
          <a:xfrm flipH="1" rot="1111196">
            <a:off x="855383" y="5635349"/>
            <a:ext cx="572227" cy="394263"/>
            <a:chOff x="3729990" y="4901592"/>
            <a:chExt cx="670945" cy="462279"/>
          </a:xfrm>
        </p:grpSpPr>
        <p:sp>
          <p:nvSpPr>
            <p:cNvPr id="323" name="Google Shape;323;p4"/>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4"/>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4"/>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4"/>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7" name="Google Shape;327;p4"/>
          <p:cNvGrpSpPr/>
          <p:nvPr/>
        </p:nvGrpSpPr>
        <p:grpSpPr>
          <a:xfrm flipH="1" rot="-620021">
            <a:off x="1473208" y="6354737"/>
            <a:ext cx="458595" cy="359506"/>
            <a:chOff x="2482074" y="5682871"/>
            <a:chExt cx="537667" cy="421493"/>
          </a:xfrm>
        </p:grpSpPr>
        <p:sp>
          <p:nvSpPr>
            <p:cNvPr id="328" name="Google Shape;328;p4"/>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4"/>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4"/>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4"/>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4"/>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4"/>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4"/>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4"/>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4"/>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4"/>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4"/>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4"/>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4"/>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41" name="Google Shape;341;p4"/>
            <p:cNvGrpSpPr/>
            <p:nvPr/>
          </p:nvGrpSpPr>
          <p:grpSpPr>
            <a:xfrm>
              <a:off x="2563412" y="5727479"/>
              <a:ext cx="132575" cy="205407"/>
              <a:chOff x="2563412" y="5727479"/>
              <a:chExt cx="132575" cy="205407"/>
            </a:xfrm>
          </p:grpSpPr>
          <p:sp>
            <p:nvSpPr>
              <p:cNvPr id="342" name="Google Shape;342;p4"/>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4"/>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44" name="Google Shape;344;p4"/>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4"/>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46" name="Google Shape;346;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7" name="Google Shape;347;p4"/>
          <p:cNvGrpSpPr/>
          <p:nvPr/>
        </p:nvGrpSpPr>
        <p:grpSpPr>
          <a:xfrm>
            <a:off x="-86528" y="1080314"/>
            <a:ext cx="2996918" cy="1908413"/>
            <a:chOff x="4226639" y="119228"/>
            <a:chExt cx="3583973" cy="2282244"/>
          </a:xfrm>
        </p:grpSpPr>
        <p:grpSp>
          <p:nvGrpSpPr>
            <p:cNvPr id="348" name="Google Shape;348;p4"/>
            <p:cNvGrpSpPr/>
            <p:nvPr/>
          </p:nvGrpSpPr>
          <p:grpSpPr>
            <a:xfrm>
              <a:off x="4226639" y="119228"/>
              <a:ext cx="3583973" cy="2282244"/>
              <a:chOff x="4226639" y="119228"/>
              <a:chExt cx="3583973" cy="2282244"/>
            </a:xfrm>
          </p:grpSpPr>
          <p:sp>
            <p:nvSpPr>
              <p:cNvPr id="349" name="Google Shape;349;p4"/>
              <p:cNvSpPr/>
              <p:nvPr/>
            </p:nvSpPr>
            <p:spPr>
              <a:xfrm>
                <a:off x="4666843" y="357919"/>
                <a:ext cx="1344614" cy="683512"/>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4"/>
              <p:cNvSpPr/>
              <p:nvPr/>
            </p:nvSpPr>
            <p:spPr>
              <a:xfrm rot="-656700">
                <a:off x="5829363" y="288571"/>
                <a:ext cx="1891622" cy="1125328"/>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4"/>
              <p:cNvSpPr/>
              <p:nvPr/>
            </p:nvSpPr>
            <p:spPr>
              <a:xfrm>
                <a:off x="4631800" y="279285"/>
                <a:ext cx="1720497" cy="1018654"/>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4"/>
              <p:cNvSpPr/>
              <p:nvPr/>
            </p:nvSpPr>
            <p:spPr>
              <a:xfrm rot="-5769980">
                <a:off x="3726463" y="946099"/>
                <a:ext cx="2024210" cy="811121"/>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3" name="Google Shape;353;p4"/>
            <p:cNvGrpSpPr/>
            <p:nvPr/>
          </p:nvGrpSpPr>
          <p:grpSpPr>
            <a:xfrm>
              <a:off x="5654408" y="444554"/>
              <a:ext cx="558119" cy="385058"/>
              <a:chOff x="5654408" y="444554"/>
              <a:chExt cx="558119" cy="385058"/>
            </a:xfrm>
          </p:grpSpPr>
          <p:grpSp>
            <p:nvGrpSpPr>
              <p:cNvPr id="354" name="Google Shape;354;p4"/>
              <p:cNvGrpSpPr/>
              <p:nvPr/>
            </p:nvGrpSpPr>
            <p:grpSpPr>
              <a:xfrm>
                <a:off x="5654408" y="444554"/>
                <a:ext cx="483850" cy="385058"/>
                <a:chOff x="5654408" y="444554"/>
                <a:chExt cx="483850" cy="385058"/>
              </a:xfrm>
            </p:grpSpPr>
            <p:grpSp>
              <p:nvGrpSpPr>
                <p:cNvPr id="355" name="Google Shape;355;p4"/>
                <p:cNvGrpSpPr/>
                <p:nvPr/>
              </p:nvGrpSpPr>
              <p:grpSpPr>
                <a:xfrm>
                  <a:off x="5654408" y="444554"/>
                  <a:ext cx="456395" cy="385058"/>
                  <a:chOff x="5654408" y="444554"/>
                  <a:chExt cx="456395" cy="385058"/>
                </a:xfrm>
              </p:grpSpPr>
              <p:sp>
                <p:nvSpPr>
                  <p:cNvPr id="356" name="Google Shape;356;p4"/>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4"/>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4"/>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4"/>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4"/>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4"/>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4"/>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4"/>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4"/>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5" name="Google Shape;365;p4"/>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4"/>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7" name="Google Shape;367;p4"/>
                <p:cNvGrpSpPr/>
                <p:nvPr/>
              </p:nvGrpSpPr>
              <p:grpSpPr>
                <a:xfrm>
                  <a:off x="6024106" y="543560"/>
                  <a:ext cx="99833" cy="249140"/>
                  <a:chOff x="6024106" y="543560"/>
                  <a:chExt cx="99833" cy="249140"/>
                </a:xfrm>
              </p:grpSpPr>
              <p:sp>
                <p:nvSpPr>
                  <p:cNvPr id="368" name="Google Shape;368;p4"/>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4"/>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70" name="Google Shape;370;p4"/>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4"/>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72" name="Google Shape;372;p4"/>
          <p:cNvSpPr txBox="1"/>
          <p:nvPr>
            <p:ph type="title"/>
          </p:nvPr>
        </p:nvSpPr>
        <p:spPr>
          <a:xfrm>
            <a:off x="415650" y="192505"/>
            <a:ext cx="11360700" cy="1230600"/>
          </a:xfrm>
          <a:prstGeom prst="rect">
            <a:avLst/>
          </a:prstGeom>
        </p:spPr>
        <p:txBody>
          <a:bodyPr anchorCtr="0" anchor="t" bIns="121900" lIns="121900" spcFirstLastPara="1" rIns="121900" wrap="square" tIns="12190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73" name="Shape 373"/>
        <p:cNvGrpSpPr/>
        <p:nvPr/>
      </p:nvGrpSpPr>
      <p:grpSpPr>
        <a:xfrm>
          <a:off x="0" y="0"/>
          <a:ext cx="0" cy="0"/>
          <a:chOff x="0" y="0"/>
          <a:chExt cx="0" cy="0"/>
        </a:xfrm>
      </p:grpSpPr>
      <p:sp>
        <p:nvSpPr>
          <p:cNvPr id="374" name="Google Shape;374;p5"/>
          <p:cNvSpPr/>
          <p:nvPr/>
        </p:nvSpPr>
        <p:spPr>
          <a:xfrm rot="2850915">
            <a:off x="9831770" y="2044505"/>
            <a:ext cx="2191097" cy="51725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5"/>
          <p:cNvSpPr/>
          <p:nvPr/>
        </p:nvSpPr>
        <p:spPr>
          <a:xfrm>
            <a:off x="9050380" y="3202175"/>
            <a:ext cx="3175142" cy="3663686"/>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5"/>
          <p:cNvSpPr/>
          <p:nvPr/>
        </p:nvSpPr>
        <p:spPr>
          <a:xfrm>
            <a:off x="9811084" y="4716762"/>
            <a:ext cx="1936915" cy="1816327"/>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7" name="Google Shape;377;p5"/>
          <p:cNvGrpSpPr/>
          <p:nvPr/>
        </p:nvGrpSpPr>
        <p:grpSpPr>
          <a:xfrm>
            <a:off x="10845667" y="4534349"/>
            <a:ext cx="499077" cy="361784"/>
            <a:chOff x="9359899" y="2979475"/>
            <a:chExt cx="727821" cy="527602"/>
          </a:xfrm>
        </p:grpSpPr>
        <p:sp>
          <p:nvSpPr>
            <p:cNvPr id="378" name="Google Shape;378;p5"/>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5"/>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5"/>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5"/>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5"/>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5"/>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4" name="Google Shape;384;p5"/>
          <p:cNvGrpSpPr/>
          <p:nvPr/>
        </p:nvGrpSpPr>
        <p:grpSpPr>
          <a:xfrm>
            <a:off x="11295642" y="2993041"/>
            <a:ext cx="485480" cy="330309"/>
            <a:chOff x="10016117" y="731733"/>
            <a:chExt cx="707992" cy="481701"/>
          </a:xfrm>
        </p:grpSpPr>
        <p:sp>
          <p:nvSpPr>
            <p:cNvPr id="385" name="Google Shape;385;p5"/>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5"/>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5"/>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5"/>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5"/>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5"/>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1" name="Google Shape;391;p5"/>
          <p:cNvGrpSpPr/>
          <p:nvPr/>
        </p:nvGrpSpPr>
        <p:grpSpPr>
          <a:xfrm>
            <a:off x="9498599" y="5163372"/>
            <a:ext cx="357392" cy="514563"/>
            <a:chOff x="7395430" y="3896801"/>
            <a:chExt cx="521197" cy="750404"/>
          </a:xfrm>
        </p:grpSpPr>
        <p:sp>
          <p:nvSpPr>
            <p:cNvPr id="392" name="Google Shape;392;p5"/>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5"/>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5"/>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5"/>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5"/>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5"/>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8" name="Google Shape;398;p5"/>
          <p:cNvGrpSpPr/>
          <p:nvPr/>
        </p:nvGrpSpPr>
        <p:grpSpPr>
          <a:xfrm>
            <a:off x="11686435" y="2840534"/>
            <a:ext cx="451186" cy="335314"/>
            <a:chOff x="10586017" y="509328"/>
            <a:chExt cx="657980" cy="488999"/>
          </a:xfrm>
        </p:grpSpPr>
        <p:sp>
          <p:nvSpPr>
            <p:cNvPr id="399" name="Google Shape;399;p5"/>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5"/>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5"/>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5"/>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3" name="Google Shape;403;p5"/>
          <p:cNvGrpSpPr/>
          <p:nvPr/>
        </p:nvGrpSpPr>
        <p:grpSpPr>
          <a:xfrm>
            <a:off x="9272461" y="3787131"/>
            <a:ext cx="2995776" cy="3405266"/>
            <a:chOff x="7079201" y="1893790"/>
            <a:chExt cx="4368931" cy="4966117"/>
          </a:xfrm>
        </p:grpSpPr>
        <p:sp>
          <p:nvSpPr>
            <p:cNvPr id="404" name="Google Shape;404;p5"/>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5"/>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5"/>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5"/>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5"/>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5"/>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5"/>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5"/>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5"/>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5"/>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4" name="Google Shape;414;p5"/>
            <p:cNvGrpSpPr/>
            <p:nvPr/>
          </p:nvGrpSpPr>
          <p:grpSpPr>
            <a:xfrm>
              <a:off x="9909837" y="4781000"/>
              <a:ext cx="1374088" cy="1108945"/>
              <a:chOff x="9909837" y="4781000"/>
              <a:chExt cx="1374088" cy="1108945"/>
            </a:xfrm>
          </p:grpSpPr>
          <p:sp>
            <p:nvSpPr>
              <p:cNvPr id="415" name="Google Shape;415;p5"/>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5"/>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5"/>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8" name="Google Shape;418;p5"/>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9" name="Google Shape;419;p5"/>
            <p:cNvGrpSpPr/>
            <p:nvPr/>
          </p:nvGrpSpPr>
          <p:grpSpPr>
            <a:xfrm>
              <a:off x="7980661" y="3506628"/>
              <a:ext cx="1897178" cy="1487337"/>
              <a:chOff x="7980661" y="3506628"/>
              <a:chExt cx="1897178" cy="1487337"/>
            </a:xfrm>
          </p:grpSpPr>
          <p:sp>
            <p:nvSpPr>
              <p:cNvPr id="420" name="Google Shape;420;p5"/>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5"/>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5"/>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23" name="Google Shape;423;p5"/>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5"/>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25" name="Google Shape;425;p5"/>
            <p:cNvGrpSpPr/>
            <p:nvPr/>
          </p:nvGrpSpPr>
          <p:grpSpPr>
            <a:xfrm>
              <a:off x="8526729" y="5379246"/>
              <a:ext cx="1404340" cy="1480661"/>
              <a:chOff x="8526729" y="5379246"/>
              <a:chExt cx="1404340" cy="1480661"/>
            </a:xfrm>
          </p:grpSpPr>
          <p:sp>
            <p:nvSpPr>
              <p:cNvPr id="426" name="Google Shape;426;p5"/>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5"/>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8" name="Google Shape;428;p5"/>
            <p:cNvGrpSpPr/>
            <p:nvPr/>
          </p:nvGrpSpPr>
          <p:grpSpPr>
            <a:xfrm>
              <a:off x="10693616" y="5959907"/>
              <a:ext cx="754516" cy="687629"/>
              <a:chOff x="10693616" y="5959907"/>
              <a:chExt cx="754516" cy="687629"/>
            </a:xfrm>
          </p:grpSpPr>
          <p:sp>
            <p:nvSpPr>
              <p:cNvPr id="429" name="Google Shape;429;p5"/>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5"/>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31" name="Google Shape;431;p5"/>
          <p:cNvGrpSpPr/>
          <p:nvPr/>
        </p:nvGrpSpPr>
        <p:grpSpPr>
          <a:xfrm>
            <a:off x="11353353" y="5212042"/>
            <a:ext cx="600226" cy="491185"/>
            <a:chOff x="10100277" y="3967778"/>
            <a:chExt cx="875330" cy="716312"/>
          </a:xfrm>
        </p:grpSpPr>
        <p:grpSp>
          <p:nvGrpSpPr>
            <p:cNvPr id="432" name="Google Shape;432;p5"/>
            <p:cNvGrpSpPr/>
            <p:nvPr/>
          </p:nvGrpSpPr>
          <p:grpSpPr>
            <a:xfrm>
              <a:off x="10242868" y="3967778"/>
              <a:ext cx="732739" cy="629058"/>
              <a:chOff x="10242868" y="3967778"/>
              <a:chExt cx="732739" cy="629058"/>
            </a:xfrm>
          </p:grpSpPr>
          <p:grpSp>
            <p:nvGrpSpPr>
              <p:cNvPr id="433" name="Google Shape;433;p5"/>
              <p:cNvGrpSpPr/>
              <p:nvPr/>
            </p:nvGrpSpPr>
            <p:grpSpPr>
              <a:xfrm>
                <a:off x="10286667" y="3967778"/>
                <a:ext cx="688940" cy="628988"/>
                <a:chOff x="10286667" y="3967778"/>
                <a:chExt cx="688940" cy="628988"/>
              </a:xfrm>
            </p:grpSpPr>
            <p:sp>
              <p:nvSpPr>
                <p:cNvPr id="434" name="Google Shape;434;p5"/>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5"/>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5"/>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5"/>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5"/>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5"/>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5"/>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5"/>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5"/>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3" name="Google Shape;443;p5"/>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4" name="Google Shape;444;p5"/>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45" name="Google Shape;445;p5"/>
              <p:cNvGrpSpPr/>
              <p:nvPr/>
            </p:nvGrpSpPr>
            <p:grpSpPr>
              <a:xfrm>
                <a:off x="10244758" y="4244947"/>
                <a:ext cx="240361" cy="351157"/>
                <a:chOff x="10244758" y="4244947"/>
                <a:chExt cx="240361" cy="351157"/>
              </a:xfrm>
            </p:grpSpPr>
            <p:sp>
              <p:nvSpPr>
                <p:cNvPr id="446" name="Google Shape;446;p5"/>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5"/>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448" name="Google Shape;448;p5"/>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5"/>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50" name="Google Shape;450;p5"/>
          <p:cNvGrpSpPr/>
          <p:nvPr/>
        </p:nvGrpSpPr>
        <p:grpSpPr>
          <a:xfrm>
            <a:off x="9714276" y="6403738"/>
            <a:ext cx="310496" cy="314805"/>
            <a:chOff x="7709956" y="5705664"/>
            <a:chExt cx="452807" cy="459091"/>
          </a:xfrm>
        </p:grpSpPr>
        <p:sp>
          <p:nvSpPr>
            <p:cNvPr id="451" name="Google Shape;451;p5"/>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5"/>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5"/>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5"/>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5"/>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5"/>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5"/>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5"/>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5"/>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5"/>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5"/>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5"/>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5"/>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4" name="Google Shape;464;p5"/>
            <p:cNvGrpSpPr/>
            <p:nvPr/>
          </p:nvGrpSpPr>
          <p:grpSpPr>
            <a:xfrm>
              <a:off x="7943405" y="5770179"/>
              <a:ext cx="150527" cy="158278"/>
              <a:chOff x="7943405" y="5770179"/>
              <a:chExt cx="150527" cy="158278"/>
            </a:xfrm>
          </p:grpSpPr>
          <p:sp>
            <p:nvSpPr>
              <p:cNvPr id="465" name="Google Shape;465;p5"/>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5"/>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7" name="Google Shape;467;p5"/>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5"/>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9" name="Google Shape;469;p5"/>
          <p:cNvSpPr txBox="1"/>
          <p:nvPr>
            <p:ph type="title"/>
          </p:nvPr>
        </p:nvSpPr>
        <p:spPr>
          <a:xfrm>
            <a:off x="57679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470" name="Google Shape;470;p5"/>
          <p:cNvSpPr txBox="1"/>
          <p:nvPr>
            <p:ph idx="1" type="body"/>
          </p:nvPr>
        </p:nvSpPr>
        <p:spPr>
          <a:xfrm>
            <a:off x="57679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471" name="Google Shape;471;p5"/>
          <p:cNvSpPr/>
          <p:nvPr/>
        </p:nvSpPr>
        <p:spPr>
          <a:xfrm>
            <a:off x="1" y="-9"/>
            <a:ext cx="4432995" cy="189534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5"/>
          <p:cNvSpPr/>
          <p:nvPr/>
        </p:nvSpPr>
        <p:spPr>
          <a:xfrm rot="10800000">
            <a:off x="2038868" y="597795"/>
            <a:ext cx="3043634" cy="898053"/>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73" name="Google Shape;473;p5"/>
          <p:cNvGrpSpPr/>
          <p:nvPr/>
        </p:nvGrpSpPr>
        <p:grpSpPr>
          <a:xfrm rot="10800000">
            <a:off x="-23719" y="-398864"/>
            <a:ext cx="4828375" cy="1477455"/>
            <a:chOff x="1043332" y="5244050"/>
            <a:chExt cx="5088392" cy="1557019"/>
          </a:xfrm>
        </p:grpSpPr>
        <p:sp>
          <p:nvSpPr>
            <p:cNvPr id="474" name="Google Shape;474;p5"/>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5"/>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5"/>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5"/>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5"/>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5"/>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5"/>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1" name="Google Shape;481;p5"/>
          <p:cNvGrpSpPr/>
          <p:nvPr/>
        </p:nvGrpSpPr>
        <p:grpSpPr>
          <a:xfrm rot="10800000">
            <a:off x="4272053" y="855356"/>
            <a:ext cx="671858" cy="457064"/>
            <a:chOff x="896578" y="4997631"/>
            <a:chExt cx="708039" cy="481678"/>
          </a:xfrm>
        </p:grpSpPr>
        <p:sp>
          <p:nvSpPr>
            <p:cNvPr id="482" name="Google Shape;482;p5"/>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3" name="Google Shape;483;p5"/>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4" name="Google Shape;484;p5"/>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5"/>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5"/>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5"/>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8" name="Google Shape;488;p5"/>
          <p:cNvGrpSpPr/>
          <p:nvPr/>
        </p:nvGrpSpPr>
        <p:grpSpPr>
          <a:xfrm rot="10800000">
            <a:off x="1468231" y="-108399"/>
            <a:ext cx="1183281" cy="1057246"/>
            <a:chOff x="3312428" y="5380779"/>
            <a:chExt cx="1247003" cy="1114181"/>
          </a:xfrm>
        </p:grpSpPr>
        <p:sp>
          <p:nvSpPr>
            <p:cNvPr id="489" name="Google Shape;489;p5"/>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5"/>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5"/>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5"/>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93" name="Google Shape;493;p5"/>
          <p:cNvGrpSpPr/>
          <p:nvPr/>
        </p:nvGrpSpPr>
        <p:grpSpPr>
          <a:xfrm rot="10800000">
            <a:off x="793651" y="63621"/>
            <a:ext cx="732207" cy="771961"/>
            <a:chOff x="4498700" y="5500144"/>
            <a:chExt cx="771638" cy="813533"/>
          </a:xfrm>
        </p:grpSpPr>
        <p:sp>
          <p:nvSpPr>
            <p:cNvPr id="494" name="Google Shape;494;p5"/>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5"/>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96" name="Google Shape;496;p5"/>
          <p:cNvGrpSpPr/>
          <p:nvPr/>
        </p:nvGrpSpPr>
        <p:grpSpPr>
          <a:xfrm rot="10800000">
            <a:off x="1618626" y="964897"/>
            <a:ext cx="636660" cy="438657"/>
            <a:chOff x="3729990" y="4901592"/>
            <a:chExt cx="670945" cy="462279"/>
          </a:xfrm>
        </p:grpSpPr>
        <p:sp>
          <p:nvSpPr>
            <p:cNvPr id="497" name="Google Shape;497;p5"/>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5"/>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5"/>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5"/>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1" name="Google Shape;501;p5"/>
          <p:cNvGrpSpPr/>
          <p:nvPr/>
        </p:nvGrpSpPr>
        <p:grpSpPr>
          <a:xfrm rot="10800000">
            <a:off x="2929242" y="262240"/>
            <a:ext cx="510192" cy="399955"/>
            <a:chOff x="2482074" y="5682871"/>
            <a:chExt cx="537667" cy="421493"/>
          </a:xfrm>
        </p:grpSpPr>
        <p:sp>
          <p:nvSpPr>
            <p:cNvPr id="502" name="Google Shape;502;p5"/>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5"/>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4" name="Google Shape;504;p5"/>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5"/>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5"/>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5"/>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5"/>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5"/>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5"/>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5"/>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5"/>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5"/>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5"/>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15" name="Google Shape;515;p5"/>
            <p:cNvGrpSpPr/>
            <p:nvPr/>
          </p:nvGrpSpPr>
          <p:grpSpPr>
            <a:xfrm>
              <a:off x="2563412" y="5727479"/>
              <a:ext cx="132575" cy="205407"/>
              <a:chOff x="2563412" y="5727479"/>
              <a:chExt cx="132575" cy="205407"/>
            </a:xfrm>
          </p:grpSpPr>
          <p:sp>
            <p:nvSpPr>
              <p:cNvPr id="516" name="Google Shape;516;p5"/>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5"/>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18" name="Google Shape;518;p5"/>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5"/>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0" name="Google Shape;520;p5"/>
          <p:cNvGrpSpPr/>
          <p:nvPr/>
        </p:nvGrpSpPr>
        <p:grpSpPr>
          <a:xfrm>
            <a:off x="80364" y="1026951"/>
            <a:ext cx="346388" cy="434256"/>
            <a:chOff x="863710" y="1549068"/>
            <a:chExt cx="365042" cy="457641"/>
          </a:xfrm>
        </p:grpSpPr>
        <p:sp>
          <p:nvSpPr>
            <p:cNvPr id="521" name="Google Shape;521;p5"/>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5"/>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5"/>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5"/>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525" name="Shape 525"/>
        <p:cNvGrpSpPr/>
        <p:nvPr/>
      </p:nvGrpSpPr>
      <p:grpSpPr>
        <a:xfrm>
          <a:off x="0" y="0"/>
          <a:ext cx="0" cy="0"/>
          <a:chOff x="0" y="0"/>
          <a:chExt cx="0" cy="0"/>
        </a:xfrm>
      </p:grpSpPr>
      <p:sp>
        <p:nvSpPr>
          <p:cNvPr id="526" name="Google Shape;526;p6"/>
          <p:cNvSpPr/>
          <p:nvPr/>
        </p:nvSpPr>
        <p:spPr>
          <a:xfrm flipH="1">
            <a:off x="-9156" y="3056476"/>
            <a:ext cx="3295736" cy="3802835"/>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6"/>
          <p:cNvSpPr/>
          <p:nvPr/>
        </p:nvSpPr>
        <p:spPr>
          <a:xfrm flipH="1">
            <a:off x="7759005" y="-8820"/>
            <a:ext cx="4432995" cy="189534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6"/>
          <p:cNvSpPr/>
          <p:nvPr/>
        </p:nvSpPr>
        <p:spPr>
          <a:xfrm rot="5400000">
            <a:off x="10533829" y="709722"/>
            <a:ext cx="1639952" cy="172425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6"/>
          <p:cNvSpPr/>
          <p:nvPr/>
        </p:nvSpPr>
        <p:spPr>
          <a:xfrm flipH="1">
            <a:off x="9998391" y="39875"/>
            <a:ext cx="1549668" cy="787748"/>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6"/>
          <p:cNvSpPr/>
          <p:nvPr/>
        </p:nvSpPr>
        <p:spPr>
          <a:xfrm rot="-1086060">
            <a:off x="10716457" y="64553"/>
            <a:ext cx="998240" cy="147837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6"/>
          <p:cNvSpPr/>
          <p:nvPr/>
        </p:nvSpPr>
        <p:spPr>
          <a:xfrm flipH="1">
            <a:off x="7859690" y="-50728"/>
            <a:ext cx="2178563" cy="1296030"/>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6"/>
          <p:cNvSpPr/>
          <p:nvPr/>
        </p:nvSpPr>
        <p:spPr>
          <a:xfrm flipH="1">
            <a:off x="9395700" y="-104933"/>
            <a:ext cx="1982873" cy="1173999"/>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6"/>
          <p:cNvSpPr/>
          <p:nvPr/>
        </p:nvSpPr>
        <p:spPr>
          <a:xfrm flipH="1" rot="2054707">
            <a:off x="11152538" y="88490"/>
            <a:ext cx="1302918" cy="522092"/>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34" name="Google Shape;534;p6"/>
          <p:cNvGrpSpPr/>
          <p:nvPr/>
        </p:nvGrpSpPr>
        <p:grpSpPr>
          <a:xfrm flipH="1">
            <a:off x="9558763" y="139611"/>
            <a:ext cx="642562" cy="443317"/>
            <a:chOff x="5654408" y="444554"/>
            <a:chExt cx="558119" cy="385058"/>
          </a:xfrm>
        </p:grpSpPr>
        <p:grpSp>
          <p:nvGrpSpPr>
            <p:cNvPr id="535" name="Google Shape;535;p6"/>
            <p:cNvGrpSpPr/>
            <p:nvPr/>
          </p:nvGrpSpPr>
          <p:grpSpPr>
            <a:xfrm>
              <a:off x="5654408" y="444554"/>
              <a:ext cx="483850" cy="385058"/>
              <a:chOff x="5654408" y="444554"/>
              <a:chExt cx="483850" cy="385058"/>
            </a:xfrm>
          </p:grpSpPr>
          <p:grpSp>
            <p:nvGrpSpPr>
              <p:cNvPr id="536" name="Google Shape;536;p6"/>
              <p:cNvGrpSpPr/>
              <p:nvPr/>
            </p:nvGrpSpPr>
            <p:grpSpPr>
              <a:xfrm>
                <a:off x="5654408" y="444554"/>
                <a:ext cx="456395" cy="385058"/>
                <a:chOff x="5654408" y="444554"/>
                <a:chExt cx="456395" cy="385058"/>
              </a:xfrm>
            </p:grpSpPr>
            <p:sp>
              <p:nvSpPr>
                <p:cNvPr id="537" name="Google Shape;537;p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p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46" name="Google Shape;546;p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7" name="Google Shape;547;p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48" name="Google Shape;548;p6"/>
              <p:cNvGrpSpPr/>
              <p:nvPr/>
            </p:nvGrpSpPr>
            <p:grpSpPr>
              <a:xfrm>
                <a:off x="6024106" y="543560"/>
                <a:ext cx="99833" cy="249140"/>
                <a:chOff x="6024106" y="543560"/>
                <a:chExt cx="99833" cy="249140"/>
              </a:xfrm>
            </p:grpSpPr>
            <p:sp>
              <p:nvSpPr>
                <p:cNvPr id="549" name="Google Shape;549;p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551" name="Google Shape;551;p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p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53" name="Google Shape;553;p6"/>
          <p:cNvGrpSpPr/>
          <p:nvPr/>
        </p:nvGrpSpPr>
        <p:grpSpPr>
          <a:xfrm>
            <a:off x="9799447" y="1168298"/>
            <a:ext cx="552971" cy="376229"/>
            <a:chOff x="10016117" y="731733"/>
            <a:chExt cx="707992" cy="481701"/>
          </a:xfrm>
        </p:grpSpPr>
        <p:sp>
          <p:nvSpPr>
            <p:cNvPr id="554" name="Google Shape;554;p6"/>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5" name="Google Shape;555;p6"/>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6" name="Google Shape;556;p6"/>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7" name="Google Shape;557;p6"/>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8" name="Google Shape;558;p6"/>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9" name="Google Shape;559;p6"/>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0" name="Google Shape;560;p6"/>
          <p:cNvGrpSpPr/>
          <p:nvPr/>
        </p:nvGrpSpPr>
        <p:grpSpPr>
          <a:xfrm>
            <a:off x="10244568" y="994590"/>
            <a:ext cx="513910" cy="381929"/>
            <a:chOff x="10586017" y="509328"/>
            <a:chExt cx="657980" cy="488999"/>
          </a:xfrm>
        </p:grpSpPr>
        <p:sp>
          <p:nvSpPr>
            <p:cNvPr id="561" name="Google Shape;561;p6"/>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2" name="Google Shape;562;p6"/>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6"/>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6"/>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5" name="Google Shape;565;p6"/>
          <p:cNvGrpSpPr/>
          <p:nvPr/>
        </p:nvGrpSpPr>
        <p:grpSpPr>
          <a:xfrm>
            <a:off x="11379038" y="-426582"/>
            <a:ext cx="1201027" cy="1174053"/>
            <a:chOff x="11262488" y="6218769"/>
            <a:chExt cx="1154057" cy="1128138"/>
          </a:xfrm>
        </p:grpSpPr>
        <p:sp>
          <p:nvSpPr>
            <p:cNvPr id="566" name="Google Shape;566;p6"/>
            <p:cNvSpPr/>
            <p:nvPr/>
          </p:nvSpPr>
          <p:spPr>
            <a:xfrm rot="-1874457">
              <a:off x="11404894" y="6386745"/>
              <a:ext cx="869244" cy="792187"/>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6"/>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8" name="Google Shape;568;p6"/>
          <p:cNvGrpSpPr/>
          <p:nvPr/>
        </p:nvGrpSpPr>
        <p:grpSpPr>
          <a:xfrm>
            <a:off x="11095294" y="306855"/>
            <a:ext cx="736447" cy="671162"/>
            <a:chOff x="11404955" y="6386605"/>
            <a:chExt cx="869580" cy="792492"/>
          </a:xfrm>
        </p:grpSpPr>
        <p:sp>
          <p:nvSpPr>
            <p:cNvPr id="569" name="Google Shape;569;p6"/>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0" name="Google Shape;570;p6"/>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71" name="Google Shape;571;p6"/>
          <p:cNvSpPr/>
          <p:nvPr/>
        </p:nvSpPr>
        <p:spPr>
          <a:xfrm rot="10800000">
            <a:off x="9696813" y="5783124"/>
            <a:ext cx="2508142" cy="1072365"/>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2" name="Google Shape;572;p6"/>
          <p:cNvSpPr/>
          <p:nvPr/>
        </p:nvSpPr>
        <p:spPr>
          <a:xfrm rot="175499">
            <a:off x="10782027" y="6497929"/>
            <a:ext cx="1327078" cy="33071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3" name="Google Shape;573;p6"/>
          <p:cNvSpPr/>
          <p:nvPr/>
        </p:nvSpPr>
        <p:spPr>
          <a:xfrm rot="744935">
            <a:off x="11110700" y="5757385"/>
            <a:ext cx="1138075" cy="913236"/>
          </a:xfrm>
          <a:custGeom>
            <a:rect b="b" l="l" r="r" t="t"/>
            <a:pathLst>
              <a:path extrusionOk="0" h="869795" w="1658895">
                <a:moveTo>
                  <a:pt x="1658895" y="869795"/>
                </a:moveTo>
                <a:cubicBezTo>
                  <a:pt x="1658895" y="869795"/>
                  <a:pt x="1550227" y="855853"/>
                  <a:pt x="1342555" y="812414"/>
                </a:cubicBezTo>
                <a:cubicBezTo>
                  <a:pt x="1134883" y="7689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1658895" y="869795"/>
                  <a:pt x="1658895" y="869795"/>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74" name="Google Shape;574;p6"/>
          <p:cNvGrpSpPr/>
          <p:nvPr/>
        </p:nvGrpSpPr>
        <p:grpSpPr>
          <a:xfrm rot="5241325">
            <a:off x="11658972" y="6285756"/>
            <a:ext cx="638681" cy="573933"/>
            <a:chOff x="8467136" y="943451"/>
            <a:chExt cx="818580" cy="735594"/>
          </a:xfrm>
        </p:grpSpPr>
        <p:sp>
          <p:nvSpPr>
            <p:cNvPr id="575" name="Google Shape;575;p6"/>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6" name="Google Shape;576;p6"/>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7" name="Google Shape;577;p6"/>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8" name="Google Shape;578;p6"/>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9" name="Google Shape;579;p6"/>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0" name="Google Shape;580;p6"/>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1" name="Google Shape;581;p6"/>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6"/>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6"/>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6"/>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6"/>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6" name="Google Shape;586;p6"/>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7" name="Google Shape;587;p6"/>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88" name="Google Shape;588;p6"/>
            <p:cNvGrpSpPr/>
            <p:nvPr/>
          </p:nvGrpSpPr>
          <p:grpSpPr>
            <a:xfrm>
              <a:off x="8594918" y="1285681"/>
              <a:ext cx="227404" cy="304628"/>
              <a:chOff x="8594918" y="1285681"/>
              <a:chExt cx="227404" cy="304628"/>
            </a:xfrm>
          </p:grpSpPr>
          <p:sp>
            <p:nvSpPr>
              <p:cNvPr id="589" name="Google Shape;589;p6"/>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0" name="Google Shape;590;p6"/>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91" name="Google Shape;591;p6"/>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6"/>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93" name="Google Shape;593;p6"/>
          <p:cNvSpPr txBox="1"/>
          <p:nvPr>
            <p:ph type="title"/>
          </p:nvPr>
        </p:nvSpPr>
        <p:spPr>
          <a:xfrm>
            <a:off x="490775" y="751875"/>
            <a:ext cx="11210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94" name="Google Shape;594;p6"/>
          <p:cNvSpPr txBox="1"/>
          <p:nvPr>
            <p:ph idx="1" type="body"/>
          </p:nvPr>
        </p:nvSpPr>
        <p:spPr>
          <a:xfrm>
            <a:off x="490775" y="2742370"/>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95" name="Google Shape;595;p6"/>
          <p:cNvSpPr txBox="1"/>
          <p:nvPr>
            <p:ph idx="2" type="body"/>
          </p:nvPr>
        </p:nvSpPr>
        <p:spPr>
          <a:xfrm>
            <a:off x="4448700" y="2742370"/>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96" name="Google Shape;596;p6"/>
          <p:cNvSpPr txBox="1"/>
          <p:nvPr>
            <p:ph idx="3" type="body"/>
          </p:nvPr>
        </p:nvSpPr>
        <p:spPr>
          <a:xfrm>
            <a:off x="490775" y="4783429"/>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97" name="Google Shape;597;p6"/>
          <p:cNvSpPr txBox="1"/>
          <p:nvPr>
            <p:ph idx="4" type="body"/>
          </p:nvPr>
        </p:nvSpPr>
        <p:spPr>
          <a:xfrm>
            <a:off x="4448700" y="4783429"/>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598" name="Google Shape;598;p6"/>
          <p:cNvSpPr txBox="1"/>
          <p:nvPr>
            <p:ph idx="5" type="title"/>
          </p:nvPr>
        </p:nvSpPr>
        <p:spPr>
          <a:xfrm>
            <a:off x="490775" y="20466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99" name="Google Shape;599;p6"/>
          <p:cNvSpPr txBox="1"/>
          <p:nvPr>
            <p:ph idx="6" type="title"/>
          </p:nvPr>
        </p:nvSpPr>
        <p:spPr>
          <a:xfrm>
            <a:off x="4448700" y="20466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00" name="Google Shape;600;p6"/>
          <p:cNvSpPr txBox="1"/>
          <p:nvPr>
            <p:ph idx="7" type="title"/>
          </p:nvPr>
        </p:nvSpPr>
        <p:spPr>
          <a:xfrm>
            <a:off x="490775" y="40876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01" name="Google Shape;601;p6"/>
          <p:cNvSpPr txBox="1"/>
          <p:nvPr>
            <p:ph idx="8" type="title"/>
          </p:nvPr>
        </p:nvSpPr>
        <p:spPr>
          <a:xfrm>
            <a:off x="4448700" y="40876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02" name="Google Shape;602;p6"/>
          <p:cNvSpPr txBox="1"/>
          <p:nvPr>
            <p:ph idx="9" type="body"/>
          </p:nvPr>
        </p:nvSpPr>
        <p:spPr>
          <a:xfrm>
            <a:off x="8406625" y="2742370"/>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03" name="Google Shape;603;p6"/>
          <p:cNvSpPr txBox="1"/>
          <p:nvPr>
            <p:ph idx="13" type="body"/>
          </p:nvPr>
        </p:nvSpPr>
        <p:spPr>
          <a:xfrm>
            <a:off x="8406625" y="4783429"/>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04" name="Google Shape;604;p6"/>
          <p:cNvSpPr txBox="1"/>
          <p:nvPr>
            <p:ph idx="14" type="title"/>
          </p:nvPr>
        </p:nvSpPr>
        <p:spPr>
          <a:xfrm>
            <a:off x="8406625" y="20466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605" name="Google Shape;605;p6"/>
          <p:cNvSpPr txBox="1"/>
          <p:nvPr>
            <p:ph idx="15" type="title"/>
          </p:nvPr>
        </p:nvSpPr>
        <p:spPr>
          <a:xfrm>
            <a:off x="8406625" y="40876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606" name="Google Shape;606;p6"/>
          <p:cNvGrpSpPr/>
          <p:nvPr/>
        </p:nvGrpSpPr>
        <p:grpSpPr>
          <a:xfrm>
            <a:off x="160133" y="6014789"/>
            <a:ext cx="815165" cy="554556"/>
            <a:chOff x="896578" y="4997631"/>
            <a:chExt cx="708039" cy="481678"/>
          </a:xfrm>
        </p:grpSpPr>
        <p:sp>
          <p:nvSpPr>
            <p:cNvPr id="607" name="Google Shape;607;p6"/>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6"/>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6"/>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6"/>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6"/>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6"/>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13" name="Google Shape;613;p6"/>
          <p:cNvSpPr/>
          <p:nvPr/>
        </p:nvSpPr>
        <p:spPr>
          <a:xfrm>
            <a:off x="-8020" y="5792227"/>
            <a:ext cx="3692408" cy="108948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14" name="Google Shape;614;p6"/>
          <p:cNvGrpSpPr/>
          <p:nvPr/>
        </p:nvGrpSpPr>
        <p:grpSpPr>
          <a:xfrm>
            <a:off x="3422242" y="5904217"/>
            <a:ext cx="772459" cy="532222"/>
            <a:chOff x="3729990" y="4901592"/>
            <a:chExt cx="670945" cy="462279"/>
          </a:xfrm>
        </p:grpSpPr>
        <p:sp>
          <p:nvSpPr>
            <p:cNvPr id="615" name="Google Shape;615;p6"/>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6"/>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6"/>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6"/>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19" name="Google Shape;619;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v2">
  <p:cSld name="CUSTOM_21">
    <p:spTree>
      <p:nvGrpSpPr>
        <p:cNvPr id="620" name="Shape 620"/>
        <p:cNvGrpSpPr/>
        <p:nvPr/>
      </p:nvGrpSpPr>
      <p:grpSpPr>
        <a:xfrm>
          <a:off x="0" y="0"/>
          <a:ext cx="0" cy="0"/>
          <a:chOff x="0" y="0"/>
          <a:chExt cx="0" cy="0"/>
        </a:xfrm>
      </p:grpSpPr>
      <p:sp>
        <p:nvSpPr>
          <p:cNvPr id="621" name="Google Shape;621;p7"/>
          <p:cNvSpPr/>
          <p:nvPr/>
        </p:nvSpPr>
        <p:spPr>
          <a:xfrm flipH="1">
            <a:off x="-5686" y="3861822"/>
            <a:ext cx="3550143" cy="3002238"/>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7"/>
          <p:cNvSpPr/>
          <p:nvPr/>
        </p:nvSpPr>
        <p:spPr>
          <a:xfrm>
            <a:off x="-8020" y="5792227"/>
            <a:ext cx="3692408" cy="108948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23" name="Google Shape;623;p7"/>
          <p:cNvGrpSpPr/>
          <p:nvPr/>
        </p:nvGrpSpPr>
        <p:grpSpPr>
          <a:xfrm>
            <a:off x="160133" y="6014789"/>
            <a:ext cx="815165" cy="554556"/>
            <a:chOff x="896578" y="4997631"/>
            <a:chExt cx="708039" cy="481678"/>
          </a:xfrm>
        </p:grpSpPr>
        <p:sp>
          <p:nvSpPr>
            <p:cNvPr id="624" name="Google Shape;624;p7"/>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7"/>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7"/>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7"/>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7"/>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7"/>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0" name="Google Shape;630;p7"/>
          <p:cNvGrpSpPr/>
          <p:nvPr/>
        </p:nvGrpSpPr>
        <p:grpSpPr>
          <a:xfrm>
            <a:off x="2623754" y="6282879"/>
            <a:ext cx="772459" cy="532222"/>
            <a:chOff x="3729990" y="4901592"/>
            <a:chExt cx="670945" cy="462279"/>
          </a:xfrm>
        </p:grpSpPr>
        <p:sp>
          <p:nvSpPr>
            <p:cNvPr id="631" name="Google Shape;631;p7"/>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2" name="Google Shape;632;p7"/>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3" name="Google Shape;633;p7"/>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4" name="Google Shape;634;p7"/>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5" name="Google Shape;635;p7"/>
          <p:cNvGrpSpPr/>
          <p:nvPr/>
        </p:nvGrpSpPr>
        <p:grpSpPr>
          <a:xfrm>
            <a:off x="222419" y="4318590"/>
            <a:ext cx="671905" cy="457170"/>
            <a:chOff x="222419" y="4318590"/>
            <a:chExt cx="671905" cy="457170"/>
          </a:xfrm>
        </p:grpSpPr>
        <p:sp>
          <p:nvSpPr>
            <p:cNvPr id="636" name="Google Shape;636;p7"/>
            <p:cNvSpPr/>
            <p:nvPr/>
          </p:nvSpPr>
          <p:spPr>
            <a:xfrm flipH="1" rot="10800000">
              <a:off x="222419" y="4451216"/>
              <a:ext cx="212370" cy="212370"/>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7" name="Google Shape;637;p7"/>
            <p:cNvSpPr/>
            <p:nvPr/>
          </p:nvSpPr>
          <p:spPr>
            <a:xfrm flipH="1" rot="10800000">
              <a:off x="512976" y="4422483"/>
              <a:ext cx="166462" cy="166462"/>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7"/>
            <p:cNvSpPr/>
            <p:nvPr/>
          </p:nvSpPr>
          <p:spPr>
            <a:xfrm flipH="1" rot="10800000">
              <a:off x="712641" y="4519238"/>
              <a:ext cx="84756" cy="84756"/>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7"/>
            <p:cNvSpPr/>
            <p:nvPr/>
          </p:nvSpPr>
          <p:spPr>
            <a:xfrm flipH="1" rot="10800000">
              <a:off x="407956" y="4318590"/>
              <a:ext cx="99361" cy="9936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7"/>
            <p:cNvSpPr/>
            <p:nvPr/>
          </p:nvSpPr>
          <p:spPr>
            <a:xfrm flipH="1" rot="10800000">
              <a:off x="609489" y="4702278"/>
              <a:ext cx="73504" cy="73482"/>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7"/>
            <p:cNvSpPr/>
            <p:nvPr/>
          </p:nvSpPr>
          <p:spPr>
            <a:xfrm flipH="1" rot="10800000">
              <a:off x="839401" y="4375101"/>
              <a:ext cx="54923" cy="54923"/>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42" name="Google Shape;642;p7"/>
          <p:cNvSpPr txBox="1"/>
          <p:nvPr>
            <p:ph idx="1" type="body"/>
          </p:nvPr>
        </p:nvSpPr>
        <p:spPr>
          <a:xfrm>
            <a:off x="1707000" y="1889875"/>
            <a:ext cx="5058600" cy="4091700"/>
          </a:xfrm>
          <a:prstGeom prst="rect">
            <a:avLst/>
          </a:prstGeom>
        </p:spPr>
        <p:txBody>
          <a:bodyPr anchorCtr="0" anchor="t" bIns="121900" lIns="121900" spcFirstLastPara="1" rIns="121900" wrap="square" tIns="121900">
            <a:noAutofit/>
          </a:bodyPr>
          <a:lstStyle>
            <a:lvl1pPr indent="-349250" lvl="0" marL="457200" rtl="0">
              <a:lnSpc>
                <a:spcPct val="115000"/>
              </a:lnSpc>
              <a:spcBef>
                <a:spcPts val="0"/>
              </a:spcBef>
              <a:spcAft>
                <a:spcPts val="0"/>
              </a:spcAft>
              <a:buSzPts val="1900"/>
              <a:buChar char="●"/>
              <a:defRPr/>
            </a:lvl1pPr>
            <a:lvl2pPr indent="-349250" lvl="1" marL="914400" rtl="0">
              <a:lnSpc>
                <a:spcPct val="115000"/>
              </a:lnSpc>
              <a:spcBef>
                <a:spcPts val="2100"/>
              </a:spcBef>
              <a:spcAft>
                <a:spcPts val="0"/>
              </a:spcAft>
              <a:buSzPts val="1900"/>
              <a:buChar char="○"/>
              <a:defRPr/>
            </a:lvl2pPr>
            <a:lvl3pPr indent="-349250" lvl="2" marL="1371600" rtl="0">
              <a:lnSpc>
                <a:spcPct val="115000"/>
              </a:lnSpc>
              <a:spcBef>
                <a:spcPts val="2100"/>
              </a:spcBef>
              <a:spcAft>
                <a:spcPts val="0"/>
              </a:spcAft>
              <a:buSzPts val="1900"/>
              <a:buChar char="■"/>
              <a:defRPr/>
            </a:lvl3pPr>
            <a:lvl4pPr indent="-349250" lvl="3" marL="1828800" rtl="0">
              <a:lnSpc>
                <a:spcPct val="115000"/>
              </a:lnSpc>
              <a:spcBef>
                <a:spcPts val="2100"/>
              </a:spcBef>
              <a:spcAft>
                <a:spcPts val="0"/>
              </a:spcAft>
              <a:buSzPts val="1900"/>
              <a:buChar char="●"/>
              <a:defRPr/>
            </a:lvl4pPr>
            <a:lvl5pPr indent="-349250" lvl="4" marL="2286000" rtl="0">
              <a:lnSpc>
                <a:spcPct val="115000"/>
              </a:lnSpc>
              <a:spcBef>
                <a:spcPts val="2100"/>
              </a:spcBef>
              <a:spcAft>
                <a:spcPts val="0"/>
              </a:spcAft>
              <a:buSzPts val="1900"/>
              <a:buChar char="○"/>
              <a:defRPr/>
            </a:lvl5pPr>
            <a:lvl6pPr indent="-349250" lvl="5" marL="2743200" rtl="0">
              <a:lnSpc>
                <a:spcPct val="115000"/>
              </a:lnSpc>
              <a:spcBef>
                <a:spcPts val="2100"/>
              </a:spcBef>
              <a:spcAft>
                <a:spcPts val="0"/>
              </a:spcAft>
              <a:buSzPts val="1900"/>
              <a:buChar char="■"/>
              <a:defRPr/>
            </a:lvl6pPr>
            <a:lvl7pPr indent="-349250" lvl="6" marL="3200400" rtl="0">
              <a:lnSpc>
                <a:spcPct val="115000"/>
              </a:lnSpc>
              <a:spcBef>
                <a:spcPts val="2100"/>
              </a:spcBef>
              <a:spcAft>
                <a:spcPts val="0"/>
              </a:spcAft>
              <a:buSzPts val="1900"/>
              <a:buChar char="●"/>
              <a:defRPr/>
            </a:lvl7pPr>
            <a:lvl8pPr indent="-349250" lvl="7" marL="3657600" rtl="0">
              <a:lnSpc>
                <a:spcPct val="115000"/>
              </a:lnSpc>
              <a:spcBef>
                <a:spcPts val="2100"/>
              </a:spcBef>
              <a:spcAft>
                <a:spcPts val="0"/>
              </a:spcAft>
              <a:buSzPts val="1900"/>
              <a:buChar char="○"/>
              <a:defRPr/>
            </a:lvl8pPr>
            <a:lvl9pPr indent="-349250" lvl="8" marL="4114800" rtl="0">
              <a:lnSpc>
                <a:spcPct val="115000"/>
              </a:lnSpc>
              <a:spcBef>
                <a:spcPts val="2100"/>
              </a:spcBef>
              <a:spcAft>
                <a:spcPts val="2100"/>
              </a:spcAft>
              <a:buSzPts val="1900"/>
              <a:buChar char="■"/>
              <a:defRPr/>
            </a:lvl9pPr>
          </a:lstStyle>
          <a:p/>
        </p:txBody>
      </p:sp>
      <p:sp>
        <p:nvSpPr>
          <p:cNvPr id="643" name="Google Shape;643;p7"/>
          <p:cNvSpPr txBox="1"/>
          <p:nvPr>
            <p:ph idx="2" type="body"/>
          </p:nvPr>
        </p:nvSpPr>
        <p:spPr>
          <a:xfrm>
            <a:off x="9736200" y="1889875"/>
            <a:ext cx="748800" cy="4091700"/>
          </a:xfrm>
          <a:prstGeom prst="rect">
            <a:avLst/>
          </a:prstGeom>
        </p:spPr>
        <p:txBody>
          <a:bodyPr anchorCtr="0" anchor="t" bIns="121900" lIns="121900" spcFirstLastPara="1" rIns="121900" wrap="square" tIns="121900">
            <a:noAutofit/>
          </a:bodyPr>
          <a:lstStyle>
            <a:lvl1pPr indent="-349250" lvl="0" marL="457200" rtl="0" algn="r">
              <a:lnSpc>
                <a:spcPct val="115000"/>
              </a:lnSpc>
              <a:spcBef>
                <a:spcPts val="0"/>
              </a:spcBef>
              <a:spcAft>
                <a:spcPts val="0"/>
              </a:spcAft>
              <a:buSzPts val="1900"/>
              <a:buChar char="●"/>
              <a:defRPr/>
            </a:lvl1pPr>
            <a:lvl2pPr indent="-349250" lvl="1" marL="914400" rtl="0" algn="r">
              <a:lnSpc>
                <a:spcPct val="115000"/>
              </a:lnSpc>
              <a:spcBef>
                <a:spcPts val="2100"/>
              </a:spcBef>
              <a:spcAft>
                <a:spcPts val="0"/>
              </a:spcAft>
              <a:buSzPts val="1900"/>
              <a:buChar char="○"/>
              <a:defRPr/>
            </a:lvl2pPr>
            <a:lvl3pPr indent="-349250" lvl="2" marL="1371600" rtl="0" algn="r">
              <a:lnSpc>
                <a:spcPct val="115000"/>
              </a:lnSpc>
              <a:spcBef>
                <a:spcPts val="2100"/>
              </a:spcBef>
              <a:spcAft>
                <a:spcPts val="0"/>
              </a:spcAft>
              <a:buSzPts val="1900"/>
              <a:buChar char="■"/>
              <a:defRPr/>
            </a:lvl3pPr>
            <a:lvl4pPr indent="-349250" lvl="3" marL="1828800" rtl="0" algn="r">
              <a:lnSpc>
                <a:spcPct val="115000"/>
              </a:lnSpc>
              <a:spcBef>
                <a:spcPts val="2100"/>
              </a:spcBef>
              <a:spcAft>
                <a:spcPts val="0"/>
              </a:spcAft>
              <a:buSzPts val="1900"/>
              <a:buChar char="●"/>
              <a:defRPr/>
            </a:lvl4pPr>
            <a:lvl5pPr indent="-349250" lvl="4" marL="2286000" rtl="0" algn="r">
              <a:lnSpc>
                <a:spcPct val="115000"/>
              </a:lnSpc>
              <a:spcBef>
                <a:spcPts val="2100"/>
              </a:spcBef>
              <a:spcAft>
                <a:spcPts val="0"/>
              </a:spcAft>
              <a:buSzPts val="1900"/>
              <a:buChar char="○"/>
              <a:defRPr/>
            </a:lvl5pPr>
            <a:lvl6pPr indent="-349250" lvl="5" marL="2743200" rtl="0" algn="r">
              <a:lnSpc>
                <a:spcPct val="115000"/>
              </a:lnSpc>
              <a:spcBef>
                <a:spcPts val="2100"/>
              </a:spcBef>
              <a:spcAft>
                <a:spcPts val="0"/>
              </a:spcAft>
              <a:buSzPts val="1900"/>
              <a:buChar char="■"/>
              <a:defRPr/>
            </a:lvl6pPr>
            <a:lvl7pPr indent="-349250" lvl="6" marL="3200400" rtl="0" algn="r">
              <a:lnSpc>
                <a:spcPct val="115000"/>
              </a:lnSpc>
              <a:spcBef>
                <a:spcPts val="2100"/>
              </a:spcBef>
              <a:spcAft>
                <a:spcPts val="0"/>
              </a:spcAft>
              <a:buSzPts val="1900"/>
              <a:buChar char="●"/>
              <a:defRPr/>
            </a:lvl7pPr>
            <a:lvl8pPr indent="-349250" lvl="7" marL="3657600" rtl="0" algn="r">
              <a:lnSpc>
                <a:spcPct val="115000"/>
              </a:lnSpc>
              <a:spcBef>
                <a:spcPts val="2100"/>
              </a:spcBef>
              <a:spcAft>
                <a:spcPts val="0"/>
              </a:spcAft>
              <a:buSzPts val="1900"/>
              <a:buChar char="○"/>
              <a:defRPr/>
            </a:lvl8pPr>
            <a:lvl9pPr indent="-349250" lvl="8" marL="4114800" rtl="0" algn="r">
              <a:lnSpc>
                <a:spcPct val="115000"/>
              </a:lnSpc>
              <a:spcBef>
                <a:spcPts val="2100"/>
              </a:spcBef>
              <a:spcAft>
                <a:spcPts val="2100"/>
              </a:spcAft>
              <a:buSzPts val="1900"/>
              <a:buChar char="■"/>
              <a:defRPr/>
            </a:lvl9pPr>
          </a:lstStyle>
          <a:p/>
        </p:txBody>
      </p:sp>
      <p:grpSp>
        <p:nvGrpSpPr>
          <p:cNvPr id="644" name="Google Shape;644;p7"/>
          <p:cNvGrpSpPr/>
          <p:nvPr/>
        </p:nvGrpSpPr>
        <p:grpSpPr>
          <a:xfrm>
            <a:off x="-315128" y="-138580"/>
            <a:ext cx="3088588" cy="1755707"/>
            <a:chOff x="4135512" y="210720"/>
            <a:chExt cx="3693600" cy="2099626"/>
          </a:xfrm>
        </p:grpSpPr>
        <p:grpSp>
          <p:nvGrpSpPr>
            <p:cNvPr id="645" name="Google Shape;645;p7"/>
            <p:cNvGrpSpPr/>
            <p:nvPr/>
          </p:nvGrpSpPr>
          <p:grpSpPr>
            <a:xfrm>
              <a:off x="4135512" y="210720"/>
              <a:ext cx="3693600" cy="2099626"/>
              <a:chOff x="4135512" y="210720"/>
              <a:chExt cx="3693600" cy="2099626"/>
            </a:xfrm>
          </p:grpSpPr>
          <p:sp>
            <p:nvSpPr>
              <p:cNvPr id="646" name="Google Shape;646;p7"/>
              <p:cNvSpPr/>
              <p:nvPr/>
            </p:nvSpPr>
            <p:spPr>
              <a:xfrm>
                <a:off x="4484590" y="266792"/>
                <a:ext cx="1344614" cy="683512"/>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7"/>
              <p:cNvSpPr/>
              <p:nvPr/>
            </p:nvSpPr>
            <p:spPr>
              <a:xfrm>
                <a:off x="5938819" y="261964"/>
                <a:ext cx="1890293" cy="1124538"/>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7"/>
              <p:cNvSpPr/>
              <p:nvPr/>
            </p:nvSpPr>
            <p:spPr>
              <a:xfrm>
                <a:off x="4631800" y="279285"/>
                <a:ext cx="1720497" cy="1018654"/>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7"/>
              <p:cNvSpPr/>
              <p:nvPr/>
            </p:nvSpPr>
            <p:spPr>
              <a:xfrm rot="-5769980">
                <a:off x="3635336" y="854972"/>
                <a:ext cx="2024210" cy="811121"/>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0" name="Google Shape;650;p7"/>
            <p:cNvGrpSpPr/>
            <p:nvPr/>
          </p:nvGrpSpPr>
          <p:grpSpPr>
            <a:xfrm>
              <a:off x="5654408" y="444554"/>
              <a:ext cx="558119" cy="385058"/>
              <a:chOff x="5654408" y="444554"/>
              <a:chExt cx="558119" cy="385058"/>
            </a:xfrm>
          </p:grpSpPr>
          <p:grpSp>
            <p:nvGrpSpPr>
              <p:cNvPr id="651" name="Google Shape;651;p7"/>
              <p:cNvGrpSpPr/>
              <p:nvPr/>
            </p:nvGrpSpPr>
            <p:grpSpPr>
              <a:xfrm>
                <a:off x="5654408" y="444554"/>
                <a:ext cx="483850" cy="385058"/>
                <a:chOff x="5654408" y="444554"/>
                <a:chExt cx="483850" cy="385058"/>
              </a:xfrm>
            </p:grpSpPr>
            <p:grpSp>
              <p:nvGrpSpPr>
                <p:cNvPr id="652" name="Google Shape;652;p7"/>
                <p:cNvGrpSpPr/>
                <p:nvPr/>
              </p:nvGrpSpPr>
              <p:grpSpPr>
                <a:xfrm>
                  <a:off x="5654408" y="444554"/>
                  <a:ext cx="456395" cy="385058"/>
                  <a:chOff x="5654408" y="444554"/>
                  <a:chExt cx="456395" cy="385058"/>
                </a:xfrm>
              </p:grpSpPr>
              <p:sp>
                <p:nvSpPr>
                  <p:cNvPr id="653" name="Google Shape;653;p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4" name="Google Shape;654;p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6" name="Google Shape;656;p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7" name="Google Shape;657;p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8" name="Google Shape;658;p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62" name="Google Shape;662;p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64" name="Google Shape;664;p7"/>
                <p:cNvGrpSpPr/>
                <p:nvPr/>
              </p:nvGrpSpPr>
              <p:grpSpPr>
                <a:xfrm>
                  <a:off x="6024106" y="543560"/>
                  <a:ext cx="99833" cy="249140"/>
                  <a:chOff x="6024106" y="543560"/>
                  <a:chExt cx="99833" cy="249140"/>
                </a:xfrm>
              </p:grpSpPr>
              <p:sp>
                <p:nvSpPr>
                  <p:cNvPr id="665" name="Google Shape;665;p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6" name="Google Shape;666;p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67" name="Google Shape;667;p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8" name="Google Shape;668;p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69" name="Google Shape;669;p7"/>
          <p:cNvSpPr/>
          <p:nvPr/>
        </p:nvSpPr>
        <p:spPr>
          <a:xfrm flipH="1" rot="-1427625">
            <a:off x="11001482" y="5653749"/>
            <a:ext cx="996761" cy="1476184"/>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0" name="Google Shape;670;p7"/>
          <p:cNvGrpSpPr/>
          <p:nvPr/>
        </p:nvGrpSpPr>
        <p:grpSpPr>
          <a:xfrm flipH="1" rot="-532456">
            <a:off x="11111886" y="3996966"/>
            <a:ext cx="1118332" cy="3017742"/>
            <a:chOff x="393160" y="1915219"/>
            <a:chExt cx="1923315" cy="5189935"/>
          </a:xfrm>
        </p:grpSpPr>
        <p:sp>
          <p:nvSpPr>
            <p:cNvPr id="671" name="Google Shape;671;p7"/>
            <p:cNvSpPr/>
            <p:nvPr/>
          </p:nvSpPr>
          <p:spPr>
            <a:xfrm>
              <a:off x="608418" y="1915219"/>
              <a:ext cx="1109296" cy="5073542"/>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2" name="Google Shape;672;p7"/>
            <p:cNvSpPr/>
            <p:nvPr/>
          </p:nvSpPr>
          <p:spPr>
            <a:xfrm rot="860287">
              <a:off x="812764" y="3500688"/>
              <a:ext cx="1084108" cy="3525131"/>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73" name="Google Shape;673;p7"/>
          <p:cNvGrpSpPr/>
          <p:nvPr/>
        </p:nvGrpSpPr>
        <p:grpSpPr>
          <a:xfrm rot="998966">
            <a:off x="11307365" y="5793638"/>
            <a:ext cx="1091807" cy="975511"/>
            <a:chOff x="2922306" y="5742582"/>
            <a:chExt cx="1436268" cy="1283281"/>
          </a:xfrm>
        </p:grpSpPr>
        <p:sp>
          <p:nvSpPr>
            <p:cNvPr id="674" name="Google Shape;674;p7"/>
            <p:cNvSpPr/>
            <p:nvPr/>
          </p:nvSpPr>
          <p:spPr>
            <a:xfrm>
              <a:off x="3800891" y="6532896"/>
              <a:ext cx="557683" cy="49296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5" name="Google Shape;675;p7"/>
            <p:cNvSpPr/>
            <p:nvPr/>
          </p:nvSpPr>
          <p:spPr>
            <a:xfrm>
              <a:off x="2922306" y="5742582"/>
              <a:ext cx="907556" cy="1100457"/>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7"/>
            <p:cNvSpPr/>
            <p:nvPr/>
          </p:nvSpPr>
          <p:spPr>
            <a:xfrm>
              <a:off x="2932459" y="5913304"/>
              <a:ext cx="897704" cy="666686"/>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7" name="Google Shape;677;p7"/>
            <p:cNvSpPr/>
            <p:nvPr/>
          </p:nvSpPr>
          <p:spPr>
            <a:xfrm>
              <a:off x="3561121" y="6330950"/>
              <a:ext cx="293060" cy="345192"/>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8" name="Google Shape;678;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7"/>
          <p:cNvSpPr/>
          <p:nvPr/>
        </p:nvSpPr>
        <p:spPr>
          <a:xfrm flipH="1">
            <a:off x="7759005" y="-14136"/>
            <a:ext cx="4432995" cy="189534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80" name="Google Shape;680;p7"/>
          <p:cNvGrpSpPr/>
          <p:nvPr/>
        </p:nvGrpSpPr>
        <p:grpSpPr>
          <a:xfrm flipH="1" rot="10800000">
            <a:off x="8044629" y="-412801"/>
            <a:ext cx="4828383" cy="1477458"/>
            <a:chOff x="1043332" y="5244050"/>
            <a:chExt cx="5088392" cy="1557019"/>
          </a:xfrm>
        </p:grpSpPr>
        <p:sp>
          <p:nvSpPr>
            <p:cNvPr id="681" name="Google Shape;681;p7"/>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7"/>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7"/>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4" name="Google Shape;684;p7"/>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7"/>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7"/>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7"/>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88" name="Google Shape;688;p7"/>
          <p:cNvGrpSpPr/>
          <p:nvPr/>
        </p:nvGrpSpPr>
        <p:grpSpPr>
          <a:xfrm flipH="1" rot="10800000">
            <a:off x="7905374" y="841421"/>
            <a:ext cx="671859" cy="457065"/>
            <a:chOff x="896578" y="4997631"/>
            <a:chExt cx="708039" cy="481678"/>
          </a:xfrm>
        </p:grpSpPr>
        <p:sp>
          <p:nvSpPr>
            <p:cNvPr id="689" name="Google Shape;689;p7"/>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7"/>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7"/>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7"/>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7"/>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7"/>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5" name="Google Shape;695;p7"/>
          <p:cNvGrpSpPr/>
          <p:nvPr/>
        </p:nvGrpSpPr>
        <p:grpSpPr>
          <a:xfrm flipH="1" rot="10800000">
            <a:off x="11323432" y="49685"/>
            <a:ext cx="732208" cy="771963"/>
            <a:chOff x="4498700" y="5500144"/>
            <a:chExt cx="771638" cy="813533"/>
          </a:xfrm>
        </p:grpSpPr>
        <p:sp>
          <p:nvSpPr>
            <p:cNvPr id="696" name="Google Shape;696;p7"/>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7"/>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8" name="Google Shape;698;p7"/>
          <p:cNvGrpSpPr/>
          <p:nvPr/>
        </p:nvGrpSpPr>
        <p:grpSpPr>
          <a:xfrm flipH="1" rot="10800000">
            <a:off x="10594004" y="950962"/>
            <a:ext cx="636661" cy="438657"/>
            <a:chOff x="3729990" y="4901592"/>
            <a:chExt cx="670945" cy="462279"/>
          </a:xfrm>
        </p:grpSpPr>
        <p:sp>
          <p:nvSpPr>
            <p:cNvPr id="699" name="Google Shape;699;p7"/>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7"/>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7"/>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7"/>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03" name="Google Shape;703;p7"/>
          <p:cNvGrpSpPr/>
          <p:nvPr/>
        </p:nvGrpSpPr>
        <p:grpSpPr>
          <a:xfrm flipH="1" rot="10800000">
            <a:off x="9409853" y="248304"/>
            <a:ext cx="510193" cy="399955"/>
            <a:chOff x="2482074" y="5682871"/>
            <a:chExt cx="537667" cy="421493"/>
          </a:xfrm>
        </p:grpSpPr>
        <p:sp>
          <p:nvSpPr>
            <p:cNvPr id="704" name="Google Shape;704;p7"/>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7"/>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7"/>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7"/>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7"/>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7"/>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7"/>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7"/>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7"/>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7"/>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7"/>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7"/>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7"/>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17" name="Google Shape;717;p7"/>
            <p:cNvGrpSpPr/>
            <p:nvPr/>
          </p:nvGrpSpPr>
          <p:grpSpPr>
            <a:xfrm>
              <a:off x="2563412" y="5727479"/>
              <a:ext cx="132575" cy="205407"/>
              <a:chOff x="2563412" y="5727479"/>
              <a:chExt cx="132575" cy="205407"/>
            </a:xfrm>
          </p:grpSpPr>
          <p:sp>
            <p:nvSpPr>
              <p:cNvPr id="718" name="Google Shape;718;p7"/>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7"/>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20" name="Google Shape;720;p7"/>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7"/>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22" name="Google Shape;722;p7"/>
          <p:cNvGrpSpPr/>
          <p:nvPr/>
        </p:nvGrpSpPr>
        <p:grpSpPr>
          <a:xfrm flipH="1">
            <a:off x="11545889" y="1044819"/>
            <a:ext cx="346388" cy="434256"/>
            <a:chOff x="863710" y="1549068"/>
            <a:chExt cx="365042" cy="457641"/>
          </a:xfrm>
        </p:grpSpPr>
        <p:sp>
          <p:nvSpPr>
            <p:cNvPr id="723" name="Google Shape;723;p7"/>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7"/>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7"/>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6" name="Google Shape;726;p7"/>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27" name="Google Shape;727;p7"/>
          <p:cNvSpPr/>
          <p:nvPr/>
        </p:nvSpPr>
        <p:spPr>
          <a:xfrm flipH="1" rot="10800000">
            <a:off x="7766782" y="583972"/>
            <a:ext cx="3043283" cy="89795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8" name="Google Shape;728;p7"/>
          <p:cNvSpPr txBox="1"/>
          <p:nvPr>
            <p:ph type="title"/>
          </p:nvPr>
        </p:nvSpPr>
        <p:spPr>
          <a:xfrm>
            <a:off x="1707000" y="876425"/>
            <a:ext cx="87780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5000"/>
              <a:buNone/>
              <a:defRPr/>
            </a:lvl1pPr>
            <a:lvl2pPr lvl="1">
              <a:spcBef>
                <a:spcPts val="0"/>
              </a:spcBef>
              <a:spcAft>
                <a:spcPts val="0"/>
              </a:spcAft>
              <a:buSzPts val="5000"/>
              <a:buNone/>
              <a:defRPr/>
            </a:lvl2pPr>
            <a:lvl3pPr lvl="2">
              <a:spcBef>
                <a:spcPts val="0"/>
              </a:spcBef>
              <a:spcAft>
                <a:spcPts val="0"/>
              </a:spcAft>
              <a:buSzPts val="5000"/>
              <a:buNone/>
              <a:defRPr/>
            </a:lvl3pPr>
            <a:lvl4pPr lvl="3">
              <a:spcBef>
                <a:spcPts val="0"/>
              </a:spcBef>
              <a:spcAft>
                <a:spcPts val="0"/>
              </a:spcAft>
              <a:buSzPts val="5000"/>
              <a:buNone/>
              <a:defRPr/>
            </a:lvl4pPr>
            <a:lvl5pPr lvl="4">
              <a:spcBef>
                <a:spcPts val="0"/>
              </a:spcBef>
              <a:spcAft>
                <a:spcPts val="0"/>
              </a:spcAft>
              <a:buSzPts val="5000"/>
              <a:buNone/>
              <a:defRPr/>
            </a:lvl5pPr>
            <a:lvl6pPr lvl="5">
              <a:spcBef>
                <a:spcPts val="0"/>
              </a:spcBef>
              <a:spcAft>
                <a:spcPts val="0"/>
              </a:spcAft>
              <a:buSzPts val="5000"/>
              <a:buNone/>
              <a:defRPr/>
            </a:lvl6pPr>
            <a:lvl7pPr lvl="6">
              <a:spcBef>
                <a:spcPts val="0"/>
              </a:spcBef>
              <a:spcAft>
                <a:spcPts val="0"/>
              </a:spcAft>
              <a:buSzPts val="5000"/>
              <a:buNone/>
              <a:defRPr/>
            </a:lvl7pPr>
            <a:lvl8pPr lvl="7">
              <a:spcBef>
                <a:spcPts val="0"/>
              </a:spcBef>
              <a:spcAft>
                <a:spcPts val="0"/>
              </a:spcAft>
              <a:buSzPts val="5000"/>
              <a:buNone/>
              <a:defRPr/>
            </a:lvl8pPr>
            <a:lvl9pPr lvl="8">
              <a:spcBef>
                <a:spcPts val="0"/>
              </a:spcBef>
              <a:spcAft>
                <a:spcPts val="0"/>
              </a:spcAft>
              <a:buSzPts val="5000"/>
              <a:buNone/>
              <a:defRPr/>
            </a:lvl9pPr>
          </a:lstStyle>
          <a:p/>
        </p:txBody>
      </p:sp>
      <p:grpSp>
        <p:nvGrpSpPr>
          <p:cNvPr id="729" name="Google Shape;729;p7"/>
          <p:cNvGrpSpPr/>
          <p:nvPr/>
        </p:nvGrpSpPr>
        <p:grpSpPr>
          <a:xfrm flipH="1" rot="10800000">
            <a:off x="10197776" y="-122335"/>
            <a:ext cx="1183283" cy="1057248"/>
            <a:chOff x="3312428" y="5380779"/>
            <a:chExt cx="1247003" cy="1114181"/>
          </a:xfrm>
        </p:grpSpPr>
        <p:sp>
          <p:nvSpPr>
            <p:cNvPr id="730" name="Google Shape;730;p7"/>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7"/>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7"/>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3" name="Google Shape;733;p7"/>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734" name="Shape 734"/>
        <p:cNvGrpSpPr/>
        <p:nvPr/>
      </p:nvGrpSpPr>
      <p:grpSpPr>
        <a:xfrm>
          <a:off x="0" y="0"/>
          <a:ext cx="0" cy="0"/>
          <a:chOff x="0" y="0"/>
          <a:chExt cx="0" cy="0"/>
        </a:xfrm>
      </p:grpSpPr>
      <p:sp>
        <p:nvSpPr>
          <p:cNvPr id="735" name="Google Shape;735;p8"/>
          <p:cNvSpPr txBox="1"/>
          <p:nvPr>
            <p:ph type="title"/>
          </p:nvPr>
        </p:nvSpPr>
        <p:spPr>
          <a:xfrm>
            <a:off x="2401350" y="2621650"/>
            <a:ext cx="7389300" cy="20661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736" name="Google Shape;736;p8"/>
          <p:cNvSpPr txBox="1"/>
          <p:nvPr>
            <p:ph idx="1" type="body"/>
          </p:nvPr>
        </p:nvSpPr>
        <p:spPr>
          <a:xfrm>
            <a:off x="2401350" y="470530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37" name="Google Shape;737;p8"/>
          <p:cNvSpPr/>
          <p:nvPr/>
        </p:nvSpPr>
        <p:spPr>
          <a:xfrm flipH="1" rot="5400000">
            <a:off x="246155" y="-267096"/>
            <a:ext cx="3365120" cy="3869551"/>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8"/>
          <p:cNvSpPr/>
          <p:nvPr/>
        </p:nvSpPr>
        <p:spPr>
          <a:xfrm>
            <a:off x="6870459" y="741177"/>
            <a:ext cx="5330997" cy="6151252"/>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8"/>
          <p:cNvSpPr/>
          <p:nvPr/>
        </p:nvSpPr>
        <p:spPr>
          <a:xfrm>
            <a:off x="8169771" y="3295478"/>
            <a:ext cx="3252040" cy="3049575"/>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8"/>
          <p:cNvSpPr/>
          <p:nvPr/>
        </p:nvSpPr>
        <p:spPr>
          <a:xfrm rot="2850915">
            <a:off x="9262855" y="1024891"/>
            <a:ext cx="2669852" cy="63027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41" name="Google Shape;741;p8"/>
          <p:cNvGrpSpPr/>
          <p:nvPr/>
        </p:nvGrpSpPr>
        <p:grpSpPr>
          <a:xfrm>
            <a:off x="10498289" y="4058767"/>
            <a:ext cx="608126" cy="440834"/>
            <a:chOff x="9359899" y="2979475"/>
            <a:chExt cx="727821" cy="527602"/>
          </a:xfrm>
        </p:grpSpPr>
        <p:sp>
          <p:nvSpPr>
            <p:cNvPr id="742" name="Google Shape;742;p8"/>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8"/>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8"/>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5" name="Google Shape;745;p8"/>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6" name="Google Shape;746;p8"/>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7" name="Google Shape;747;p8"/>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48" name="Google Shape;748;p8"/>
          <p:cNvGrpSpPr/>
          <p:nvPr/>
        </p:nvGrpSpPr>
        <p:grpSpPr>
          <a:xfrm>
            <a:off x="11046583" y="2180682"/>
            <a:ext cx="591558" cy="402482"/>
            <a:chOff x="10016117" y="731733"/>
            <a:chExt cx="707992" cy="481701"/>
          </a:xfrm>
        </p:grpSpPr>
        <p:sp>
          <p:nvSpPr>
            <p:cNvPr id="749" name="Google Shape;749;p8"/>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0" name="Google Shape;750;p8"/>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1" name="Google Shape;751;p8"/>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2" name="Google Shape;752;p8"/>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3" name="Google Shape;753;p8"/>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4" name="Google Shape;754;p8"/>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55" name="Google Shape;755;p8"/>
          <p:cNvGrpSpPr/>
          <p:nvPr/>
        </p:nvGrpSpPr>
        <p:grpSpPr>
          <a:xfrm>
            <a:off x="11522765" y="1994853"/>
            <a:ext cx="549770" cy="408580"/>
            <a:chOff x="10586017" y="509328"/>
            <a:chExt cx="657980" cy="488999"/>
          </a:xfrm>
        </p:grpSpPr>
        <p:sp>
          <p:nvSpPr>
            <p:cNvPr id="756" name="Google Shape;756;p8"/>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7" name="Google Shape;757;p8"/>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8"/>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9" name="Google Shape;759;p8"/>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0" name="Google Shape;760;p8"/>
          <p:cNvGrpSpPr/>
          <p:nvPr/>
        </p:nvGrpSpPr>
        <p:grpSpPr>
          <a:xfrm>
            <a:off x="8581461" y="3148314"/>
            <a:ext cx="3650429" cy="4149404"/>
            <a:chOff x="7079201" y="1893790"/>
            <a:chExt cx="4368931" cy="4966117"/>
          </a:xfrm>
        </p:grpSpPr>
        <p:sp>
          <p:nvSpPr>
            <p:cNvPr id="761" name="Google Shape;761;p8"/>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2" name="Google Shape;762;p8"/>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3" name="Google Shape;763;p8"/>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4" name="Google Shape;764;p8"/>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5" name="Google Shape;765;p8"/>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6" name="Google Shape;766;p8"/>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7" name="Google Shape;767;p8"/>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8"/>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8"/>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8"/>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71" name="Google Shape;771;p8"/>
            <p:cNvGrpSpPr/>
            <p:nvPr/>
          </p:nvGrpSpPr>
          <p:grpSpPr>
            <a:xfrm>
              <a:off x="9909837" y="4781000"/>
              <a:ext cx="1374088" cy="1108945"/>
              <a:chOff x="9909837" y="4781000"/>
              <a:chExt cx="1374088" cy="1108945"/>
            </a:xfrm>
          </p:grpSpPr>
          <p:sp>
            <p:nvSpPr>
              <p:cNvPr id="772" name="Google Shape;772;p8"/>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3" name="Google Shape;773;p8"/>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8"/>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75" name="Google Shape;775;p8"/>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76" name="Google Shape;776;p8"/>
            <p:cNvGrpSpPr/>
            <p:nvPr/>
          </p:nvGrpSpPr>
          <p:grpSpPr>
            <a:xfrm>
              <a:off x="7980661" y="3506628"/>
              <a:ext cx="1897178" cy="1487337"/>
              <a:chOff x="7980661" y="3506628"/>
              <a:chExt cx="1897178" cy="1487337"/>
            </a:xfrm>
          </p:grpSpPr>
          <p:sp>
            <p:nvSpPr>
              <p:cNvPr id="777" name="Google Shape;777;p8"/>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8"/>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8"/>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80" name="Google Shape;780;p8"/>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1" name="Google Shape;781;p8"/>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82" name="Google Shape;782;p8"/>
            <p:cNvGrpSpPr/>
            <p:nvPr/>
          </p:nvGrpSpPr>
          <p:grpSpPr>
            <a:xfrm>
              <a:off x="8526729" y="5379246"/>
              <a:ext cx="1404340" cy="1480661"/>
              <a:chOff x="8526729" y="5379246"/>
              <a:chExt cx="1404340" cy="1480661"/>
            </a:xfrm>
          </p:grpSpPr>
          <p:sp>
            <p:nvSpPr>
              <p:cNvPr id="783" name="Google Shape;783;p8"/>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8"/>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85" name="Google Shape;785;p8"/>
            <p:cNvGrpSpPr/>
            <p:nvPr/>
          </p:nvGrpSpPr>
          <p:grpSpPr>
            <a:xfrm>
              <a:off x="10693616" y="5959907"/>
              <a:ext cx="754516" cy="687629"/>
              <a:chOff x="10693616" y="5959907"/>
              <a:chExt cx="754516" cy="687629"/>
            </a:xfrm>
          </p:grpSpPr>
          <p:sp>
            <p:nvSpPr>
              <p:cNvPr id="786" name="Google Shape;786;p8"/>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8"/>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88" name="Google Shape;788;p8"/>
          <p:cNvGrpSpPr/>
          <p:nvPr/>
        </p:nvGrpSpPr>
        <p:grpSpPr>
          <a:xfrm>
            <a:off x="11116905" y="4884536"/>
            <a:ext cx="731376" cy="598509"/>
            <a:chOff x="10100277" y="3967778"/>
            <a:chExt cx="875330" cy="716312"/>
          </a:xfrm>
        </p:grpSpPr>
        <p:grpSp>
          <p:nvGrpSpPr>
            <p:cNvPr id="789" name="Google Shape;789;p8"/>
            <p:cNvGrpSpPr/>
            <p:nvPr/>
          </p:nvGrpSpPr>
          <p:grpSpPr>
            <a:xfrm>
              <a:off x="10242868" y="3967778"/>
              <a:ext cx="732739" cy="629058"/>
              <a:chOff x="10242868" y="3967778"/>
              <a:chExt cx="732739" cy="629058"/>
            </a:xfrm>
          </p:grpSpPr>
          <p:grpSp>
            <p:nvGrpSpPr>
              <p:cNvPr id="790" name="Google Shape;790;p8"/>
              <p:cNvGrpSpPr/>
              <p:nvPr/>
            </p:nvGrpSpPr>
            <p:grpSpPr>
              <a:xfrm>
                <a:off x="10286667" y="3967778"/>
                <a:ext cx="688940" cy="628988"/>
                <a:chOff x="10286667" y="3967778"/>
                <a:chExt cx="688940" cy="628988"/>
              </a:xfrm>
            </p:grpSpPr>
            <p:sp>
              <p:nvSpPr>
                <p:cNvPr id="791" name="Google Shape;791;p8"/>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8"/>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8"/>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8"/>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8"/>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8"/>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7" name="Google Shape;797;p8"/>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8" name="Google Shape;798;p8"/>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9" name="Google Shape;799;p8"/>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00" name="Google Shape;800;p8"/>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1" name="Google Shape;801;p8"/>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02" name="Google Shape;802;p8"/>
              <p:cNvGrpSpPr/>
              <p:nvPr/>
            </p:nvGrpSpPr>
            <p:grpSpPr>
              <a:xfrm>
                <a:off x="10244758" y="4244947"/>
                <a:ext cx="240361" cy="351157"/>
                <a:chOff x="10244758" y="4244947"/>
                <a:chExt cx="240361" cy="351157"/>
              </a:xfrm>
            </p:grpSpPr>
            <p:sp>
              <p:nvSpPr>
                <p:cNvPr id="803" name="Google Shape;803;p8"/>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8"/>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805" name="Google Shape;805;p8"/>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6" name="Google Shape;806;p8"/>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7" name="Google Shape;807;p8"/>
          <p:cNvGrpSpPr/>
          <p:nvPr/>
        </p:nvGrpSpPr>
        <p:grpSpPr>
          <a:xfrm>
            <a:off x="9119690" y="6336617"/>
            <a:ext cx="378340" cy="383590"/>
            <a:chOff x="7709956" y="5705664"/>
            <a:chExt cx="452807" cy="459091"/>
          </a:xfrm>
        </p:grpSpPr>
        <p:sp>
          <p:nvSpPr>
            <p:cNvPr id="808" name="Google Shape;808;p8"/>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9" name="Google Shape;809;p8"/>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0" name="Google Shape;810;p8"/>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1" name="Google Shape;811;p8"/>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8"/>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3" name="Google Shape;813;p8"/>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4" name="Google Shape;814;p8"/>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5" name="Google Shape;815;p8"/>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6" name="Google Shape;816;p8"/>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7" name="Google Shape;817;p8"/>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8" name="Google Shape;818;p8"/>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9" name="Google Shape;819;p8"/>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0" name="Google Shape;820;p8"/>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21" name="Google Shape;821;p8"/>
            <p:cNvGrpSpPr/>
            <p:nvPr/>
          </p:nvGrpSpPr>
          <p:grpSpPr>
            <a:xfrm>
              <a:off x="7943405" y="5770179"/>
              <a:ext cx="150527" cy="158278"/>
              <a:chOff x="7943405" y="5770179"/>
              <a:chExt cx="150527" cy="158278"/>
            </a:xfrm>
          </p:grpSpPr>
          <p:sp>
            <p:nvSpPr>
              <p:cNvPr id="822" name="Google Shape;822;p8"/>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3" name="Google Shape;823;p8"/>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24" name="Google Shape;824;p8"/>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8"/>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826" name="Shape 826"/>
        <p:cNvGrpSpPr/>
        <p:nvPr/>
      </p:nvGrpSpPr>
      <p:grpSpPr>
        <a:xfrm>
          <a:off x="0" y="0"/>
          <a:ext cx="0" cy="0"/>
          <a:chOff x="0" y="0"/>
          <a:chExt cx="0" cy="0"/>
        </a:xfrm>
      </p:grpSpPr>
      <p:sp>
        <p:nvSpPr>
          <p:cNvPr id="827" name="Google Shape;827;p9"/>
          <p:cNvSpPr/>
          <p:nvPr/>
        </p:nvSpPr>
        <p:spPr>
          <a:xfrm flipH="1" rot="5400000">
            <a:off x="1441871" y="-1467100"/>
            <a:ext cx="4255546" cy="7151998"/>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8" name="Google Shape;828;p9"/>
          <p:cNvSpPr/>
          <p:nvPr/>
        </p:nvSpPr>
        <p:spPr>
          <a:xfrm>
            <a:off x="9601632" y="3848425"/>
            <a:ext cx="2590333" cy="2988895"/>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9" name="Google Shape;829;p9"/>
          <p:cNvSpPr/>
          <p:nvPr/>
        </p:nvSpPr>
        <p:spPr>
          <a:xfrm>
            <a:off x="10652327" y="5342892"/>
            <a:ext cx="1517418" cy="1505278"/>
          </a:xfrm>
          <a:custGeom>
            <a:rect b="b" l="l" r="r" t="t"/>
            <a:pathLst>
              <a:path extrusionOk="0" h="1505278" w="1517418">
                <a:moveTo>
                  <a:pt x="1321019" y="270"/>
                </a:moveTo>
                <a:cubicBezTo>
                  <a:pt x="1355528" y="1378"/>
                  <a:pt x="1389815" y="5877"/>
                  <a:pt x="1423581" y="13548"/>
                </a:cubicBezTo>
                <a:lnTo>
                  <a:pt x="1517418" y="44034"/>
                </a:lnTo>
                <a:lnTo>
                  <a:pt x="1517418" y="1505278"/>
                </a:lnTo>
                <a:lnTo>
                  <a:pt x="26152" y="1505278"/>
                </a:lnTo>
                <a:lnTo>
                  <a:pt x="8481" y="1452208"/>
                </a:lnTo>
                <a:cubicBezTo>
                  <a:pt x="-12093" y="1358402"/>
                  <a:pt x="2794" y="1270005"/>
                  <a:pt x="74970" y="1207336"/>
                </a:cubicBezTo>
                <a:cubicBezTo>
                  <a:pt x="398131" y="926719"/>
                  <a:pt x="665204" y="1292754"/>
                  <a:pt x="836665" y="914516"/>
                </a:cubicBezTo>
                <a:cubicBezTo>
                  <a:pt x="951609" y="660979"/>
                  <a:pt x="716732" y="190929"/>
                  <a:pt x="1113678" y="36098"/>
                </a:cubicBezTo>
                <a:cubicBezTo>
                  <a:pt x="1182093" y="9410"/>
                  <a:pt x="1252001" y="-1945"/>
                  <a:pt x="1321019" y="2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0" name="Google Shape;830;p9"/>
          <p:cNvSpPr txBox="1"/>
          <p:nvPr>
            <p:ph idx="1" type="subTitle"/>
          </p:nvPr>
        </p:nvSpPr>
        <p:spPr>
          <a:xfrm>
            <a:off x="873360" y="19661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solidFill>
                  <a:schemeClr val="dk2"/>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31" name="Google Shape;831;p9"/>
          <p:cNvSpPr txBox="1"/>
          <p:nvPr>
            <p:ph idx="2" type="subTitle"/>
          </p:nvPr>
        </p:nvSpPr>
        <p:spPr>
          <a:xfrm>
            <a:off x="6464155" y="19661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solidFill>
                  <a:schemeClr val="dk2"/>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32" name="Google Shape;832;p9"/>
          <p:cNvSpPr txBox="1"/>
          <p:nvPr>
            <p:ph type="title"/>
          </p:nvPr>
        </p:nvSpPr>
        <p:spPr>
          <a:xfrm>
            <a:off x="873350" y="9887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33" name="Google Shape;833;p9"/>
          <p:cNvSpPr txBox="1"/>
          <p:nvPr>
            <p:ph idx="3" type="body"/>
          </p:nvPr>
        </p:nvSpPr>
        <p:spPr>
          <a:xfrm>
            <a:off x="873350" y="29032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834" name="Google Shape;834;p9"/>
          <p:cNvSpPr txBox="1"/>
          <p:nvPr>
            <p:ph idx="4" type="body"/>
          </p:nvPr>
        </p:nvSpPr>
        <p:spPr>
          <a:xfrm>
            <a:off x="6464146" y="28914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835" name="Google Shape;835;p9"/>
          <p:cNvSpPr/>
          <p:nvPr/>
        </p:nvSpPr>
        <p:spPr>
          <a:xfrm flipH="1">
            <a:off x="8822583" y="9830"/>
            <a:ext cx="3377056" cy="144387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9"/>
          <p:cNvSpPr/>
          <p:nvPr/>
        </p:nvSpPr>
        <p:spPr>
          <a:xfrm rot="5400000">
            <a:off x="10585531" y="283867"/>
            <a:ext cx="1249316" cy="1954631"/>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9"/>
          <p:cNvSpPr/>
          <p:nvPr/>
        </p:nvSpPr>
        <p:spPr>
          <a:xfrm flipH="1">
            <a:off x="10567025" y="-15413"/>
            <a:ext cx="1180537" cy="600106"/>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9"/>
          <p:cNvSpPr/>
          <p:nvPr/>
        </p:nvSpPr>
        <p:spPr>
          <a:xfrm rot="-1086060">
            <a:off x="11114048" y="3387"/>
            <a:ext cx="760459" cy="1126225"/>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9" name="Google Shape;839;p9"/>
          <p:cNvSpPr/>
          <p:nvPr/>
        </p:nvSpPr>
        <p:spPr>
          <a:xfrm flipH="1">
            <a:off x="8937763" y="-84434"/>
            <a:ext cx="1659629" cy="987316"/>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9"/>
          <p:cNvSpPr/>
          <p:nvPr/>
        </p:nvSpPr>
        <p:spPr>
          <a:xfrm flipH="1">
            <a:off x="10107895" y="-84381"/>
            <a:ext cx="1510552" cy="894352"/>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9"/>
          <p:cNvSpPr/>
          <p:nvPr/>
        </p:nvSpPr>
        <p:spPr>
          <a:xfrm flipH="1" rot="2054707">
            <a:off x="11537976" y="72098"/>
            <a:ext cx="992563" cy="397729"/>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42" name="Google Shape;842;p9"/>
          <p:cNvGrpSpPr/>
          <p:nvPr/>
        </p:nvGrpSpPr>
        <p:grpSpPr>
          <a:xfrm flipH="1">
            <a:off x="10232116" y="60566"/>
            <a:ext cx="489504" cy="337719"/>
            <a:chOff x="5654408" y="444554"/>
            <a:chExt cx="558119" cy="385058"/>
          </a:xfrm>
        </p:grpSpPr>
        <p:grpSp>
          <p:nvGrpSpPr>
            <p:cNvPr id="843" name="Google Shape;843;p9"/>
            <p:cNvGrpSpPr/>
            <p:nvPr/>
          </p:nvGrpSpPr>
          <p:grpSpPr>
            <a:xfrm>
              <a:off x="5654408" y="444554"/>
              <a:ext cx="483850" cy="385058"/>
              <a:chOff x="5654408" y="444554"/>
              <a:chExt cx="483850" cy="385058"/>
            </a:xfrm>
          </p:grpSpPr>
          <p:grpSp>
            <p:nvGrpSpPr>
              <p:cNvPr id="844" name="Google Shape;844;p9"/>
              <p:cNvGrpSpPr/>
              <p:nvPr/>
            </p:nvGrpSpPr>
            <p:grpSpPr>
              <a:xfrm>
                <a:off x="5654408" y="444554"/>
                <a:ext cx="456395" cy="385058"/>
                <a:chOff x="5654408" y="444554"/>
                <a:chExt cx="456395" cy="385058"/>
              </a:xfrm>
            </p:grpSpPr>
            <p:sp>
              <p:nvSpPr>
                <p:cNvPr id="845" name="Google Shape;845;p9"/>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p9"/>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7" name="Google Shape;847;p9"/>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8" name="Google Shape;848;p9"/>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9" name="Google Shape;849;p9"/>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p9"/>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1" name="Google Shape;851;p9"/>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2" name="Google Shape;852;p9"/>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3" name="Google Shape;853;p9"/>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54" name="Google Shape;854;p9"/>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5" name="Google Shape;855;p9"/>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56" name="Google Shape;856;p9"/>
              <p:cNvGrpSpPr/>
              <p:nvPr/>
            </p:nvGrpSpPr>
            <p:grpSpPr>
              <a:xfrm>
                <a:off x="6024106" y="543560"/>
                <a:ext cx="99833" cy="249140"/>
                <a:chOff x="6024106" y="543560"/>
                <a:chExt cx="99833" cy="249140"/>
              </a:xfrm>
            </p:grpSpPr>
            <p:sp>
              <p:nvSpPr>
                <p:cNvPr id="857" name="Google Shape;857;p9"/>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8" name="Google Shape;858;p9"/>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859" name="Google Shape;859;p9"/>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0" name="Google Shape;860;p9"/>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1" name="Google Shape;861;p9"/>
          <p:cNvGrpSpPr/>
          <p:nvPr/>
        </p:nvGrpSpPr>
        <p:grpSpPr>
          <a:xfrm>
            <a:off x="10415470" y="844220"/>
            <a:ext cx="421254" cy="286611"/>
            <a:chOff x="10016117" y="731733"/>
            <a:chExt cx="707992" cy="481701"/>
          </a:xfrm>
        </p:grpSpPr>
        <p:sp>
          <p:nvSpPr>
            <p:cNvPr id="862" name="Google Shape;862;p9"/>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9"/>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9"/>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5" name="Google Shape;865;p9"/>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6" name="Google Shape;866;p9"/>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7" name="Google Shape;867;p9"/>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8" name="Google Shape;868;p9"/>
          <p:cNvGrpSpPr/>
          <p:nvPr/>
        </p:nvGrpSpPr>
        <p:grpSpPr>
          <a:xfrm>
            <a:off x="10754563" y="711889"/>
            <a:ext cx="391497" cy="290953"/>
            <a:chOff x="10586017" y="509328"/>
            <a:chExt cx="657980" cy="488999"/>
          </a:xfrm>
        </p:grpSpPr>
        <p:sp>
          <p:nvSpPr>
            <p:cNvPr id="869" name="Google Shape;869;p9"/>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9"/>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9"/>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9"/>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73" name="Google Shape;873;p9"/>
          <p:cNvGrpSpPr/>
          <p:nvPr/>
        </p:nvGrpSpPr>
        <p:grpSpPr>
          <a:xfrm>
            <a:off x="11764605" y="192582"/>
            <a:ext cx="662446" cy="603721"/>
            <a:chOff x="11404955" y="6386605"/>
            <a:chExt cx="869580" cy="792492"/>
          </a:xfrm>
        </p:grpSpPr>
        <p:sp>
          <p:nvSpPr>
            <p:cNvPr id="874" name="Google Shape;874;p9"/>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9"/>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76" name="Google Shape;876;p9"/>
          <p:cNvGrpSpPr/>
          <p:nvPr/>
        </p:nvGrpSpPr>
        <p:grpSpPr>
          <a:xfrm>
            <a:off x="11275932" y="-104449"/>
            <a:ext cx="613228" cy="558866"/>
            <a:chOff x="11404955" y="6386605"/>
            <a:chExt cx="869580" cy="792492"/>
          </a:xfrm>
        </p:grpSpPr>
        <p:sp>
          <p:nvSpPr>
            <p:cNvPr id="877" name="Google Shape;877;p9"/>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9"/>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879" name="Shape 879"/>
        <p:cNvGrpSpPr/>
        <p:nvPr/>
      </p:nvGrpSpPr>
      <p:grpSpPr>
        <a:xfrm>
          <a:off x="0" y="0"/>
          <a:ext cx="0" cy="0"/>
          <a:chOff x="0" y="0"/>
          <a:chExt cx="0" cy="0"/>
        </a:xfrm>
      </p:grpSpPr>
      <p:sp>
        <p:nvSpPr>
          <p:cNvPr id="880" name="Google Shape;880;p10"/>
          <p:cNvSpPr/>
          <p:nvPr/>
        </p:nvSpPr>
        <p:spPr>
          <a:xfrm flipH="1">
            <a:off x="-2331" y="2382256"/>
            <a:ext cx="6348628" cy="4469999"/>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10"/>
          <p:cNvSpPr/>
          <p:nvPr/>
        </p:nvSpPr>
        <p:spPr>
          <a:xfrm flipH="1">
            <a:off x="6966846" y="10292"/>
            <a:ext cx="5226268" cy="2234509"/>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10"/>
          <p:cNvSpPr/>
          <p:nvPr/>
        </p:nvSpPr>
        <p:spPr>
          <a:xfrm rot="-6367356">
            <a:off x="10790674" y="-212138"/>
            <a:ext cx="1638568" cy="1618642"/>
          </a:xfrm>
          <a:custGeom>
            <a:rect b="b" l="l" r="r" t="t"/>
            <a:pathLst>
              <a:path extrusionOk="0" h="1619771" w="1639711">
                <a:moveTo>
                  <a:pt x="1639711" y="216094"/>
                </a:moveTo>
                <a:lnTo>
                  <a:pt x="1245613" y="1576098"/>
                </a:lnTo>
                <a:lnTo>
                  <a:pt x="1237441" y="1580342"/>
                </a:lnTo>
                <a:lnTo>
                  <a:pt x="1134926" y="1619771"/>
                </a:lnTo>
                <a:lnTo>
                  <a:pt x="29063" y="1299317"/>
                </a:lnTo>
                <a:lnTo>
                  <a:pt x="7762" y="1239650"/>
                </a:lnTo>
                <a:cubicBezTo>
                  <a:pt x="-11068" y="1159574"/>
                  <a:pt x="2556" y="1084116"/>
                  <a:pt x="68614" y="1030620"/>
                </a:cubicBezTo>
                <a:cubicBezTo>
                  <a:pt x="364378" y="791076"/>
                  <a:pt x="608810" y="1103535"/>
                  <a:pt x="765735" y="780659"/>
                </a:cubicBezTo>
                <a:cubicBezTo>
                  <a:pt x="870934" y="564232"/>
                  <a:pt x="655969" y="162983"/>
                  <a:pt x="1019263" y="30815"/>
                </a:cubicBezTo>
                <a:cubicBezTo>
                  <a:pt x="1238416" y="-48922"/>
                  <a:pt x="1474303" y="31685"/>
                  <a:pt x="1633449" y="20804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10"/>
          <p:cNvSpPr/>
          <p:nvPr/>
        </p:nvSpPr>
        <p:spPr>
          <a:xfrm>
            <a:off x="-1" y="7981"/>
            <a:ext cx="3940933" cy="1684959"/>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rgbClr val="FEF0E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85" name="Google Shape;885;p10"/>
          <p:cNvGrpSpPr/>
          <p:nvPr/>
        </p:nvGrpSpPr>
        <p:grpSpPr>
          <a:xfrm rot="10800000">
            <a:off x="2129" y="-278691"/>
            <a:ext cx="4292432" cy="1313460"/>
            <a:chOff x="1043332" y="5244050"/>
            <a:chExt cx="5088392" cy="1557019"/>
          </a:xfrm>
        </p:grpSpPr>
        <p:sp>
          <p:nvSpPr>
            <p:cNvPr id="886" name="Google Shape;886;p10"/>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7" name="Google Shape;887;p10"/>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10"/>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10"/>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10"/>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10"/>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2" name="Google Shape;892;p10"/>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93" name="Google Shape;893;p10"/>
          <p:cNvGrpSpPr/>
          <p:nvPr/>
        </p:nvGrpSpPr>
        <p:grpSpPr>
          <a:xfrm rot="10800000">
            <a:off x="3821077" y="836312"/>
            <a:ext cx="597283" cy="406331"/>
            <a:chOff x="896578" y="4997631"/>
            <a:chExt cx="708039" cy="481678"/>
          </a:xfrm>
        </p:grpSpPr>
        <p:sp>
          <p:nvSpPr>
            <p:cNvPr id="894" name="Google Shape;894;p10"/>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5" name="Google Shape;895;p10"/>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6" name="Google Shape;896;p10"/>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7" name="Google Shape;897;p10"/>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8" name="Google Shape;898;p10"/>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10"/>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00" name="Google Shape;900;p10"/>
          <p:cNvSpPr/>
          <p:nvPr/>
        </p:nvSpPr>
        <p:spPr>
          <a:xfrm rot="8851155">
            <a:off x="2024642" y="384416"/>
            <a:ext cx="2699310" cy="796457"/>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01" name="Google Shape;901;p10"/>
          <p:cNvGrpSpPr/>
          <p:nvPr/>
        </p:nvGrpSpPr>
        <p:grpSpPr>
          <a:xfrm rot="10800000">
            <a:off x="1328475" y="-20466"/>
            <a:ext cx="1051939" cy="939893"/>
            <a:chOff x="3312428" y="5380779"/>
            <a:chExt cx="1247003" cy="1114181"/>
          </a:xfrm>
        </p:grpSpPr>
        <p:sp>
          <p:nvSpPr>
            <p:cNvPr id="902" name="Google Shape;902;p10"/>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3" name="Google Shape;903;p10"/>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4" name="Google Shape;904;p10"/>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5" name="Google Shape;905;p10"/>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6" name="Google Shape;906;p10"/>
          <p:cNvGrpSpPr/>
          <p:nvPr/>
        </p:nvGrpSpPr>
        <p:grpSpPr>
          <a:xfrm rot="10800000">
            <a:off x="728773" y="132459"/>
            <a:ext cx="650933" cy="686275"/>
            <a:chOff x="4498700" y="5500144"/>
            <a:chExt cx="771638" cy="813533"/>
          </a:xfrm>
        </p:grpSpPr>
        <p:sp>
          <p:nvSpPr>
            <p:cNvPr id="907" name="Google Shape;907;p10"/>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8" name="Google Shape;908;p10"/>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9" name="Google Shape;909;p10"/>
          <p:cNvGrpSpPr/>
          <p:nvPr/>
        </p:nvGrpSpPr>
        <p:grpSpPr>
          <a:xfrm rot="10800000">
            <a:off x="1462176" y="933695"/>
            <a:ext cx="565991" cy="389966"/>
            <a:chOff x="3729990" y="4901592"/>
            <a:chExt cx="670945" cy="462279"/>
          </a:xfrm>
        </p:grpSpPr>
        <p:sp>
          <p:nvSpPr>
            <p:cNvPr id="910" name="Google Shape;910;p10"/>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1" name="Google Shape;911;p10"/>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2" name="Google Shape;912;p10"/>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3" name="Google Shape;913;p10"/>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14" name="Google Shape;914;p10"/>
          <p:cNvGrpSpPr/>
          <p:nvPr/>
        </p:nvGrpSpPr>
        <p:grpSpPr>
          <a:xfrm rot="10800000">
            <a:off x="2627316" y="309032"/>
            <a:ext cx="453562" cy="355560"/>
            <a:chOff x="2482074" y="5682871"/>
            <a:chExt cx="537667" cy="421493"/>
          </a:xfrm>
        </p:grpSpPr>
        <p:sp>
          <p:nvSpPr>
            <p:cNvPr id="915" name="Google Shape;915;p10"/>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6" name="Google Shape;916;p10"/>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7" name="Google Shape;917;p10"/>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8" name="Google Shape;918;p10"/>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9" name="Google Shape;919;p10"/>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0" name="Google Shape;920;p10"/>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1" name="Google Shape;921;p10"/>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2" name="Google Shape;922;p10"/>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3" name="Google Shape;923;p10"/>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4" name="Google Shape;924;p10"/>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5" name="Google Shape;925;p10"/>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6" name="Google Shape;926;p10"/>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7" name="Google Shape;927;p10"/>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28" name="Google Shape;928;p10"/>
            <p:cNvGrpSpPr/>
            <p:nvPr/>
          </p:nvGrpSpPr>
          <p:grpSpPr>
            <a:xfrm>
              <a:off x="2563412" y="5727479"/>
              <a:ext cx="132575" cy="205407"/>
              <a:chOff x="2563412" y="5727479"/>
              <a:chExt cx="132575" cy="205407"/>
            </a:xfrm>
          </p:grpSpPr>
          <p:sp>
            <p:nvSpPr>
              <p:cNvPr id="929" name="Google Shape;929;p10"/>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0" name="Google Shape;930;p10"/>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31" name="Google Shape;931;p10"/>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2" name="Google Shape;932;p10"/>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33" name="Google Shape;933;p10"/>
          <p:cNvGrpSpPr/>
          <p:nvPr/>
        </p:nvGrpSpPr>
        <p:grpSpPr>
          <a:xfrm>
            <a:off x="94667" y="988868"/>
            <a:ext cx="307939" cy="386053"/>
            <a:chOff x="863710" y="1549068"/>
            <a:chExt cx="365042" cy="457641"/>
          </a:xfrm>
        </p:grpSpPr>
        <p:sp>
          <p:nvSpPr>
            <p:cNvPr id="934" name="Google Shape;934;p10"/>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5" name="Google Shape;935;p10"/>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6" name="Google Shape;936;p10"/>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7" name="Google Shape;937;p10"/>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38" name="Google Shape;938;p10"/>
          <p:cNvSpPr txBox="1"/>
          <p:nvPr>
            <p:ph idx="1" type="subTitle"/>
          </p:nvPr>
        </p:nvSpPr>
        <p:spPr>
          <a:xfrm>
            <a:off x="1149075" y="2809700"/>
            <a:ext cx="77940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solidFill>
                  <a:schemeClr val="dk2"/>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39" name="Google Shape;939;p10"/>
          <p:cNvSpPr txBox="1"/>
          <p:nvPr>
            <p:ph type="title"/>
          </p:nvPr>
        </p:nvSpPr>
        <p:spPr>
          <a:xfrm>
            <a:off x="1149075" y="1759900"/>
            <a:ext cx="7794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40" name="Google Shape;940;p10"/>
          <p:cNvSpPr txBox="1"/>
          <p:nvPr>
            <p:ph idx="2" type="body"/>
          </p:nvPr>
        </p:nvSpPr>
        <p:spPr>
          <a:xfrm>
            <a:off x="1149075" y="3469875"/>
            <a:ext cx="7794000" cy="1920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41" name="Google Shape;941;p10"/>
          <p:cNvSpPr/>
          <p:nvPr/>
        </p:nvSpPr>
        <p:spPr>
          <a:xfrm rot="2851910">
            <a:off x="10347590" y="3113920"/>
            <a:ext cx="1664576" cy="3929577"/>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2" name="Google Shape;942;p10"/>
          <p:cNvSpPr/>
          <p:nvPr/>
        </p:nvSpPr>
        <p:spPr>
          <a:xfrm>
            <a:off x="9640520" y="3933858"/>
            <a:ext cx="2592997" cy="2991969"/>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3" name="Google Shape;943;p10"/>
          <p:cNvSpPr/>
          <p:nvPr/>
        </p:nvSpPr>
        <p:spPr>
          <a:xfrm>
            <a:off x="10018980" y="5170754"/>
            <a:ext cx="1821978" cy="1708545"/>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44" name="Google Shape;944;p10"/>
          <p:cNvGrpSpPr/>
          <p:nvPr/>
        </p:nvGrpSpPr>
        <p:grpSpPr>
          <a:xfrm>
            <a:off x="11106651" y="5021786"/>
            <a:ext cx="407574" cy="295453"/>
            <a:chOff x="9359899" y="2979475"/>
            <a:chExt cx="727821" cy="527602"/>
          </a:xfrm>
        </p:grpSpPr>
        <p:sp>
          <p:nvSpPr>
            <p:cNvPr id="945" name="Google Shape;945;p10"/>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6" name="Google Shape;946;p10"/>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7" name="Google Shape;947;p10"/>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8" name="Google Shape;948;p10"/>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9" name="Google Shape;949;p10"/>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0" name="Google Shape;950;p10"/>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51" name="Google Shape;951;p10"/>
          <p:cNvGrpSpPr/>
          <p:nvPr/>
        </p:nvGrpSpPr>
        <p:grpSpPr>
          <a:xfrm>
            <a:off x="11474125" y="3763068"/>
            <a:ext cx="396470" cy="269749"/>
            <a:chOff x="10016117" y="731733"/>
            <a:chExt cx="707992" cy="481701"/>
          </a:xfrm>
        </p:grpSpPr>
        <p:sp>
          <p:nvSpPr>
            <p:cNvPr id="952" name="Google Shape;952;p10"/>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3" name="Google Shape;953;p10"/>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4" name="Google Shape;954;p10"/>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5" name="Google Shape;955;p10"/>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6" name="Google Shape;956;p10"/>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7" name="Google Shape;957;p10"/>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58" name="Google Shape;958;p10"/>
          <p:cNvGrpSpPr/>
          <p:nvPr/>
        </p:nvGrpSpPr>
        <p:grpSpPr>
          <a:xfrm>
            <a:off x="10006560" y="5535480"/>
            <a:ext cx="291866" cy="420220"/>
            <a:chOff x="7395430" y="3896801"/>
            <a:chExt cx="521197" cy="750404"/>
          </a:xfrm>
        </p:grpSpPr>
        <p:sp>
          <p:nvSpPr>
            <p:cNvPr id="959" name="Google Shape;959;p10"/>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0" name="Google Shape;960;p10"/>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1" name="Google Shape;961;p10"/>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2" name="Google Shape;962;p10"/>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3" name="Google Shape;963;p10"/>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4" name="Google Shape;964;p10"/>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5" name="Google Shape;965;p10"/>
          <p:cNvGrpSpPr/>
          <p:nvPr/>
        </p:nvGrpSpPr>
        <p:grpSpPr>
          <a:xfrm>
            <a:off x="11793268" y="3638522"/>
            <a:ext cx="368464" cy="273836"/>
            <a:chOff x="10586017" y="509328"/>
            <a:chExt cx="657980" cy="488999"/>
          </a:xfrm>
        </p:grpSpPr>
        <p:sp>
          <p:nvSpPr>
            <p:cNvPr id="966" name="Google Shape;966;p10"/>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7" name="Google Shape;967;p10"/>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8" name="Google Shape;968;p10"/>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9" name="Google Shape;969;p10"/>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70" name="Google Shape;970;p10"/>
          <p:cNvGrpSpPr/>
          <p:nvPr/>
        </p:nvGrpSpPr>
        <p:grpSpPr>
          <a:xfrm>
            <a:off x="9821966" y="4411588"/>
            <a:ext cx="2446568" cy="2780987"/>
            <a:chOff x="7079201" y="1893790"/>
            <a:chExt cx="4368931" cy="4966117"/>
          </a:xfrm>
        </p:grpSpPr>
        <p:sp>
          <p:nvSpPr>
            <p:cNvPr id="971" name="Google Shape;971;p10"/>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2" name="Google Shape;972;p10"/>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3" name="Google Shape;973;p10"/>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4" name="Google Shape;974;p10"/>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5" name="Google Shape;975;p10"/>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6" name="Google Shape;976;p10"/>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7" name="Google Shape;977;p10"/>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8" name="Google Shape;978;p10"/>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9" name="Google Shape;979;p10"/>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0" name="Google Shape;980;p10"/>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81" name="Google Shape;981;p10"/>
            <p:cNvGrpSpPr/>
            <p:nvPr/>
          </p:nvGrpSpPr>
          <p:grpSpPr>
            <a:xfrm>
              <a:off x="9909837" y="4781000"/>
              <a:ext cx="1374088" cy="1108945"/>
              <a:chOff x="9909837" y="4781000"/>
              <a:chExt cx="1374088" cy="1108945"/>
            </a:xfrm>
          </p:grpSpPr>
          <p:sp>
            <p:nvSpPr>
              <p:cNvPr id="982" name="Google Shape;982;p10"/>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3" name="Google Shape;983;p10"/>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4" name="Google Shape;984;p10"/>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85" name="Google Shape;985;p10"/>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86" name="Google Shape;986;p10"/>
            <p:cNvGrpSpPr/>
            <p:nvPr/>
          </p:nvGrpSpPr>
          <p:grpSpPr>
            <a:xfrm>
              <a:off x="7980661" y="3506628"/>
              <a:ext cx="1897178" cy="1487337"/>
              <a:chOff x="7980661" y="3506628"/>
              <a:chExt cx="1897178" cy="1487337"/>
            </a:xfrm>
          </p:grpSpPr>
          <p:sp>
            <p:nvSpPr>
              <p:cNvPr id="987" name="Google Shape;987;p10"/>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8" name="Google Shape;988;p10"/>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9" name="Google Shape;989;p10"/>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90" name="Google Shape;990;p10"/>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1" name="Google Shape;991;p10"/>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92" name="Google Shape;992;p10"/>
            <p:cNvGrpSpPr/>
            <p:nvPr/>
          </p:nvGrpSpPr>
          <p:grpSpPr>
            <a:xfrm>
              <a:off x="8526729" y="5379246"/>
              <a:ext cx="1404340" cy="1480661"/>
              <a:chOff x="8526729" y="5379246"/>
              <a:chExt cx="1404340" cy="1480661"/>
            </a:xfrm>
          </p:grpSpPr>
          <p:sp>
            <p:nvSpPr>
              <p:cNvPr id="993" name="Google Shape;993;p10"/>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4" name="Google Shape;994;p10"/>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95" name="Google Shape;995;p10"/>
            <p:cNvGrpSpPr/>
            <p:nvPr/>
          </p:nvGrpSpPr>
          <p:grpSpPr>
            <a:xfrm>
              <a:off x="10693616" y="5959907"/>
              <a:ext cx="754516" cy="687629"/>
              <a:chOff x="10693616" y="5959907"/>
              <a:chExt cx="754516" cy="687629"/>
            </a:xfrm>
          </p:grpSpPr>
          <p:sp>
            <p:nvSpPr>
              <p:cNvPr id="996" name="Google Shape;996;p10"/>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7" name="Google Shape;997;p10"/>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98" name="Google Shape;998;p10"/>
          <p:cNvGrpSpPr/>
          <p:nvPr/>
        </p:nvGrpSpPr>
        <p:grpSpPr>
          <a:xfrm>
            <a:off x="11521255" y="5575227"/>
            <a:ext cx="490178" cy="401129"/>
            <a:chOff x="10100277" y="3967778"/>
            <a:chExt cx="875330" cy="716312"/>
          </a:xfrm>
        </p:grpSpPr>
        <p:grpSp>
          <p:nvGrpSpPr>
            <p:cNvPr id="999" name="Google Shape;999;p10"/>
            <p:cNvGrpSpPr/>
            <p:nvPr/>
          </p:nvGrpSpPr>
          <p:grpSpPr>
            <a:xfrm>
              <a:off x="10242868" y="3967778"/>
              <a:ext cx="732739" cy="629058"/>
              <a:chOff x="10242868" y="3967778"/>
              <a:chExt cx="732739" cy="629058"/>
            </a:xfrm>
          </p:grpSpPr>
          <p:grpSp>
            <p:nvGrpSpPr>
              <p:cNvPr id="1000" name="Google Shape;1000;p10"/>
              <p:cNvGrpSpPr/>
              <p:nvPr/>
            </p:nvGrpSpPr>
            <p:grpSpPr>
              <a:xfrm>
                <a:off x="10286667" y="3967778"/>
                <a:ext cx="688940" cy="628988"/>
                <a:chOff x="10286667" y="3967778"/>
                <a:chExt cx="688940" cy="628988"/>
              </a:xfrm>
            </p:grpSpPr>
            <p:sp>
              <p:nvSpPr>
                <p:cNvPr id="1001" name="Google Shape;1001;p10"/>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2" name="Google Shape;1002;p10"/>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3" name="Google Shape;1003;p10"/>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4" name="Google Shape;1004;p10"/>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5" name="Google Shape;1005;p10"/>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6" name="Google Shape;1006;p10"/>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7" name="Google Shape;1007;p10"/>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8" name="Google Shape;1008;p10"/>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9" name="Google Shape;1009;p10"/>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10" name="Google Shape;1010;p10"/>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1" name="Google Shape;1011;p10"/>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12" name="Google Shape;1012;p10"/>
              <p:cNvGrpSpPr/>
              <p:nvPr/>
            </p:nvGrpSpPr>
            <p:grpSpPr>
              <a:xfrm>
                <a:off x="10244758" y="4244947"/>
                <a:ext cx="240361" cy="351157"/>
                <a:chOff x="10244758" y="4244947"/>
                <a:chExt cx="240361" cy="351157"/>
              </a:xfrm>
            </p:grpSpPr>
            <p:sp>
              <p:nvSpPr>
                <p:cNvPr id="1013" name="Google Shape;1013;p10"/>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4" name="Google Shape;1014;p10"/>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015" name="Google Shape;1015;p10"/>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6" name="Google Shape;1016;p10"/>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17" name="Google Shape;1017;p10"/>
          <p:cNvGrpSpPr/>
          <p:nvPr/>
        </p:nvGrpSpPr>
        <p:grpSpPr>
          <a:xfrm>
            <a:off x="10182694" y="6548432"/>
            <a:ext cx="253568" cy="257087"/>
            <a:chOff x="7709956" y="5705664"/>
            <a:chExt cx="452807" cy="459091"/>
          </a:xfrm>
        </p:grpSpPr>
        <p:sp>
          <p:nvSpPr>
            <p:cNvPr id="1018" name="Google Shape;1018;p10"/>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9" name="Google Shape;1019;p10"/>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0" name="Google Shape;1020;p10"/>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1" name="Google Shape;1021;p10"/>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2" name="Google Shape;1022;p10"/>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3" name="Google Shape;1023;p10"/>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4" name="Google Shape;1024;p10"/>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5" name="Google Shape;1025;p10"/>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6" name="Google Shape;1026;p10"/>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7" name="Google Shape;1027;p10"/>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8" name="Google Shape;1028;p10"/>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9" name="Google Shape;1029;p10"/>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0" name="Google Shape;1030;p10"/>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31" name="Google Shape;1031;p10"/>
            <p:cNvGrpSpPr/>
            <p:nvPr/>
          </p:nvGrpSpPr>
          <p:grpSpPr>
            <a:xfrm>
              <a:off x="7943405" y="5770179"/>
              <a:ext cx="150527" cy="158278"/>
              <a:chOff x="7943405" y="5770179"/>
              <a:chExt cx="150527" cy="158278"/>
            </a:xfrm>
          </p:grpSpPr>
          <p:sp>
            <p:nvSpPr>
              <p:cNvPr id="1032" name="Google Shape;1032;p10"/>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3" name="Google Shape;1033;p10"/>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34" name="Google Shape;1034;p10"/>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5" name="Google Shape;1035;p10"/>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1pPr>
            <a:lvl2pPr lvl="1">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2pPr>
            <a:lvl3pPr lvl="2">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3pPr>
            <a:lvl4pPr lvl="3">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4pPr>
            <a:lvl5pPr lvl="4">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5pPr>
            <a:lvl6pPr lvl="5">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6pPr>
            <a:lvl7pPr lvl="6">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7pPr>
            <a:lvl8pPr lvl="7">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8pPr>
            <a:lvl9pPr lvl="8">
              <a:spcBef>
                <a:spcPts val="0"/>
              </a:spcBef>
              <a:spcAft>
                <a:spcPts val="0"/>
              </a:spcAft>
              <a:buClr>
                <a:schemeClr val="dk1"/>
              </a:buClr>
              <a:buSzPts val="5000"/>
              <a:buFont typeface="Chewy"/>
              <a:buNone/>
              <a:defRPr sz="5000">
                <a:solidFill>
                  <a:schemeClr val="dk1"/>
                </a:solidFill>
                <a:latin typeface="Chewy"/>
                <a:ea typeface="Chewy"/>
                <a:cs typeface="Chewy"/>
                <a:sym typeface="Chew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DM Sans"/>
              <a:buChar char="●"/>
              <a:defRPr sz="1900">
                <a:solidFill>
                  <a:schemeClr val="dk1"/>
                </a:solidFill>
                <a:latin typeface="DM Sans"/>
                <a:ea typeface="DM Sans"/>
                <a:cs typeface="DM Sans"/>
                <a:sym typeface="DM Sans"/>
              </a:defRPr>
            </a:lvl1pPr>
            <a:lvl2pPr indent="-349250" lvl="1" marL="9144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2pPr>
            <a:lvl3pPr indent="-349250" lvl="2" marL="13716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3pPr>
            <a:lvl4pPr indent="-349250" lvl="3" marL="18288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4pPr>
            <a:lvl5pPr indent="-349250" lvl="4" marL="22860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5pPr>
            <a:lvl6pPr indent="-349250" lvl="5" marL="27432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6pPr>
            <a:lvl7pPr indent="-349250" lvl="6" marL="32004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7pPr>
            <a:lvl8pPr indent="-349250" lvl="7" marL="36576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8pPr>
            <a:lvl9pPr indent="-349250" lvl="8" marL="4114800">
              <a:lnSpc>
                <a:spcPct val="115000"/>
              </a:lnSpc>
              <a:spcBef>
                <a:spcPts val="2100"/>
              </a:spcBef>
              <a:spcAft>
                <a:spcPts val="2100"/>
              </a:spcAft>
              <a:buClr>
                <a:schemeClr val="dk1"/>
              </a:buClr>
              <a:buSzPts val="1900"/>
              <a:buFont typeface="DM Sans"/>
              <a:buChar char="■"/>
              <a:defRPr sz="1900">
                <a:solidFill>
                  <a:schemeClr val="dk1"/>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8" name="Shape 2378"/>
        <p:cNvGrpSpPr/>
        <p:nvPr/>
      </p:nvGrpSpPr>
      <p:grpSpPr>
        <a:xfrm>
          <a:off x="0" y="0"/>
          <a:ext cx="0" cy="0"/>
          <a:chOff x="0" y="0"/>
          <a:chExt cx="0" cy="0"/>
        </a:xfrm>
      </p:grpSpPr>
      <p:sp>
        <p:nvSpPr>
          <p:cNvPr id="2379" name="Google Shape;2379;p24"/>
          <p:cNvSpPr txBox="1"/>
          <p:nvPr>
            <p:ph type="title"/>
          </p:nvPr>
        </p:nvSpPr>
        <p:spPr>
          <a:xfrm>
            <a:off x="995650" y="1964975"/>
            <a:ext cx="8731200" cy="221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presentation title.</a:t>
            </a:r>
            <a:endParaRPr/>
          </a:p>
        </p:txBody>
      </p:sp>
      <p:sp>
        <p:nvSpPr>
          <p:cNvPr id="2380" name="Google Shape;2380;p24"/>
          <p:cNvSpPr txBox="1"/>
          <p:nvPr>
            <p:ph idx="1" type="subTitle"/>
          </p:nvPr>
        </p:nvSpPr>
        <p:spPr>
          <a:xfrm>
            <a:off x="995650" y="4488574"/>
            <a:ext cx="8745900" cy="438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b="1" lang="en"/>
              <a:t>And here your subtitle.</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1" name="Shape 2741"/>
        <p:cNvGrpSpPr/>
        <p:nvPr/>
      </p:nvGrpSpPr>
      <p:grpSpPr>
        <a:xfrm>
          <a:off x="0" y="0"/>
          <a:ext cx="0" cy="0"/>
          <a:chOff x="0" y="0"/>
          <a:chExt cx="0" cy="0"/>
        </a:xfrm>
      </p:grpSpPr>
      <p:sp>
        <p:nvSpPr>
          <p:cNvPr id="2742" name="Google Shape;2742;p33"/>
          <p:cNvSpPr txBox="1"/>
          <p:nvPr>
            <p:ph type="title"/>
          </p:nvPr>
        </p:nvSpPr>
        <p:spPr>
          <a:xfrm>
            <a:off x="548250" y="696675"/>
            <a:ext cx="11095500" cy="4720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2743" name="Google Shape;2743;p33"/>
          <p:cNvSpPr txBox="1"/>
          <p:nvPr>
            <p:ph idx="4294967295" type="body"/>
          </p:nvPr>
        </p:nvSpPr>
        <p:spPr>
          <a:xfrm>
            <a:off x="548250" y="3810000"/>
            <a:ext cx="11095500" cy="282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200"/>
              <a:t>This is where you section ends. Duplicate this set of slides as many times you need to go over all your sections.</a:t>
            </a:r>
            <a:endParaRPr sz="1200"/>
          </a:p>
        </p:txBody>
      </p:sp>
      <p:grpSp>
        <p:nvGrpSpPr>
          <p:cNvPr id="2744" name="Google Shape;2744;p33"/>
          <p:cNvGrpSpPr/>
          <p:nvPr/>
        </p:nvGrpSpPr>
        <p:grpSpPr>
          <a:xfrm>
            <a:off x="8856865" y="633795"/>
            <a:ext cx="942431" cy="846889"/>
            <a:chOff x="8467136" y="943451"/>
            <a:chExt cx="818580" cy="735594"/>
          </a:xfrm>
        </p:grpSpPr>
        <p:sp>
          <p:nvSpPr>
            <p:cNvPr id="2745" name="Google Shape;2745;p33"/>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6" name="Google Shape;2746;p33"/>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7" name="Google Shape;2747;p33"/>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8" name="Google Shape;2748;p33"/>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9" name="Google Shape;2749;p33"/>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0" name="Google Shape;2750;p33"/>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1" name="Google Shape;2751;p33"/>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2" name="Google Shape;2752;p33"/>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3" name="Google Shape;2753;p33"/>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4" name="Google Shape;2754;p33"/>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5" name="Google Shape;2755;p33"/>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6" name="Google Shape;2756;p33"/>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7" name="Google Shape;2757;p33"/>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58" name="Google Shape;2758;p33"/>
            <p:cNvGrpSpPr/>
            <p:nvPr/>
          </p:nvGrpSpPr>
          <p:grpSpPr>
            <a:xfrm>
              <a:off x="8594918" y="1285681"/>
              <a:ext cx="227404" cy="304628"/>
              <a:chOff x="8594918" y="1285681"/>
              <a:chExt cx="227404" cy="304628"/>
            </a:xfrm>
          </p:grpSpPr>
          <p:sp>
            <p:nvSpPr>
              <p:cNvPr id="2759" name="Google Shape;2759;p33"/>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0" name="Google Shape;2760;p33"/>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61" name="Google Shape;2761;p33"/>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2" name="Google Shape;2762;p33"/>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6" name="Shape 2766"/>
        <p:cNvGrpSpPr/>
        <p:nvPr/>
      </p:nvGrpSpPr>
      <p:grpSpPr>
        <a:xfrm>
          <a:off x="0" y="0"/>
          <a:ext cx="0" cy="0"/>
          <a:chOff x="0" y="0"/>
          <a:chExt cx="0" cy="0"/>
        </a:xfrm>
      </p:grpSpPr>
      <p:grpSp>
        <p:nvGrpSpPr>
          <p:cNvPr id="2767" name="Google Shape;2767;p34"/>
          <p:cNvGrpSpPr/>
          <p:nvPr/>
        </p:nvGrpSpPr>
        <p:grpSpPr>
          <a:xfrm>
            <a:off x="5856238" y="2406218"/>
            <a:ext cx="6348628" cy="4469999"/>
            <a:chOff x="5856238" y="2406218"/>
            <a:chExt cx="6348628" cy="4469999"/>
          </a:xfrm>
        </p:grpSpPr>
        <p:sp>
          <p:nvSpPr>
            <p:cNvPr id="2768" name="Google Shape;2768;p34"/>
            <p:cNvSpPr/>
            <p:nvPr/>
          </p:nvSpPr>
          <p:spPr>
            <a:xfrm>
              <a:off x="5856238" y="2406218"/>
              <a:ext cx="6348628" cy="4469999"/>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69" name="Google Shape;2769;p34"/>
            <p:cNvGrpSpPr/>
            <p:nvPr/>
          </p:nvGrpSpPr>
          <p:grpSpPr>
            <a:xfrm>
              <a:off x="10700763" y="6135367"/>
              <a:ext cx="815111" cy="554582"/>
              <a:chOff x="10016117" y="731733"/>
              <a:chExt cx="707992" cy="481701"/>
            </a:xfrm>
          </p:grpSpPr>
          <p:sp>
            <p:nvSpPr>
              <p:cNvPr id="2770" name="Google Shape;2770;p34"/>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1" name="Google Shape;2771;p34"/>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2" name="Google Shape;2772;p34"/>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3" name="Google Shape;2773;p34"/>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4" name="Google Shape;2774;p34"/>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5" name="Google Shape;2775;p34"/>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76" name="Google Shape;2776;p34"/>
            <p:cNvGrpSpPr/>
            <p:nvPr/>
          </p:nvGrpSpPr>
          <p:grpSpPr>
            <a:xfrm>
              <a:off x="11356896" y="5879311"/>
              <a:ext cx="757532" cy="562985"/>
              <a:chOff x="10586017" y="509328"/>
              <a:chExt cx="657980" cy="488999"/>
            </a:xfrm>
          </p:grpSpPr>
          <p:sp>
            <p:nvSpPr>
              <p:cNvPr id="2777" name="Google Shape;2777;p34"/>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8" name="Google Shape;2778;p34"/>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9" name="Google Shape;2779;p34"/>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0" name="Google Shape;2780;p34"/>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2781" name="Google Shape;2781;p34"/>
          <p:cNvPicPr preferRelativeResize="0"/>
          <p:nvPr/>
        </p:nvPicPr>
        <p:blipFill rotWithShape="1">
          <a:blip r:embed="rId3">
            <a:alphaModFix/>
          </a:blip>
          <a:srcRect b="26071" l="0" r="0" t="19760"/>
          <a:stretch/>
        </p:blipFill>
        <p:spPr>
          <a:xfrm>
            <a:off x="440351" y="633000"/>
            <a:ext cx="11349148" cy="4612326"/>
          </a:xfrm>
          <a:prstGeom prst="rect">
            <a:avLst/>
          </a:prstGeom>
          <a:noFill/>
          <a:ln>
            <a:noFill/>
          </a:ln>
        </p:spPr>
      </p:pic>
      <p:sp>
        <p:nvSpPr>
          <p:cNvPr id="2782" name="Google Shape;2782;p34"/>
          <p:cNvSpPr txBox="1"/>
          <p:nvPr>
            <p:ph idx="4294967295" type="title"/>
          </p:nvPr>
        </p:nvSpPr>
        <p:spPr>
          <a:xfrm>
            <a:off x="619250" y="1059600"/>
            <a:ext cx="5889600" cy="3436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lt1"/>
                </a:solidFill>
              </a:rPr>
              <a:t>Dogs can smell your feelings.</a:t>
            </a:r>
            <a:endParaRPr>
              <a:solidFill>
                <a:schemeClr val="lt1"/>
              </a:solidFill>
            </a:endParaRPr>
          </a:p>
        </p:txBody>
      </p:sp>
      <p:sp>
        <p:nvSpPr>
          <p:cNvPr id="2783" name="Google Shape;2783;p34"/>
          <p:cNvSpPr txBox="1"/>
          <p:nvPr>
            <p:ph idx="4294967295" type="body"/>
          </p:nvPr>
        </p:nvSpPr>
        <p:spPr>
          <a:xfrm>
            <a:off x="440350" y="5341800"/>
            <a:ext cx="113493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grpSp>
        <p:nvGrpSpPr>
          <p:cNvPr id="2784" name="Google Shape;2784;p34"/>
          <p:cNvGrpSpPr/>
          <p:nvPr/>
        </p:nvGrpSpPr>
        <p:grpSpPr>
          <a:xfrm>
            <a:off x="-451051" y="-795951"/>
            <a:ext cx="5358184" cy="3700156"/>
            <a:chOff x="-451051" y="-795951"/>
            <a:chExt cx="5358184" cy="3700156"/>
          </a:xfrm>
        </p:grpSpPr>
        <p:grpSp>
          <p:nvGrpSpPr>
            <p:cNvPr id="2785" name="Google Shape;2785;p34"/>
            <p:cNvGrpSpPr/>
            <p:nvPr/>
          </p:nvGrpSpPr>
          <p:grpSpPr>
            <a:xfrm rot="-702059">
              <a:off x="-334558" y="-293639"/>
              <a:ext cx="5125197" cy="1673990"/>
              <a:chOff x="1818359" y="-1097864"/>
              <a:chExt cx="5125299" cy="1674023"/>
            </a:xfrm>
          </p:grpSpPr>
          <p:grpSp>
            <p:nvGrpSpPr>
              <p:cNvPr id="2786" name="Google Shape;2786;p34"/>
              <p:cNvGrpSpPr/>
              <p:nvPr/>
            </p:nvGrpSpPr>
            <p:grpSpPr>
              <a:xfrm>
                <a:off x="4425719" y="82020"/>
                <a:ext cx="772107" cy="494139"/>
                <a:chOff x="5318207" y="1171602"/>
                <a:chExt cx="769951" cy="492759"/>
              </a:xfrm>
            </p:grpSpPr>
            <p:sp>
              <p:nvSpPr>
                <p:cNvPr id="2787" name="Google Shape;2787;p34"/>
                <p:cNvSpPr/>
                <p:nvPr/>
              </p:nvSpPr>
              <p:spPr>
                <a:xfrm>
                  <a:off x="5663923" y="117160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60"/>
                        <a:pt x="166259" y="214244"/>
                        <a:pt x="107122" y="214244"/>
                      </a:cubicBezTo>
                      <a:cubicBezTo>
                        <a:pt x="47984" y="214244"/>
                        <a:pt x="0" y="166315"/>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8" name="Google Shape;2788;p34"/>
                <p:cNvSpPr/>
                <p:nvPr/>
              </p:nvSpPr>
              <p:spPr>
                <a:xfrm>
                  <a:off x="5958508" y="1400036"/>
                  <a:ext cx="129650" cy="129650"/>
                </a:xfrm>
                <a:custGeom>
                  <a:rect b="b" l="l" r="r" t="t"/>
                  <a:pathLst>
                    <a:path extrusionOk="0" h="129650" w="129650">
                      <a:moveTo>
                        <a:pt x="0" y="64825"/>
                      </a:moveTo>
                      <a:cubicBezTo>
                        <a:pt x="0" y="28989"/>
                        <a:pt x="29044" y="0"/>
                        <a:pt x="64826" y="0"/>
                      </a:cubicBezTo>
                      <a:cubicBezTo>
                        <a:pt x="100662" y="0"/>
                        <a:pt x="129651" y="29044"/>
                        <a:pt x="129651" y="64825"/>
                      </a:cubicBezTo>
                      <a:cubicBezTo>
                        <a:pt x="129651" y="100606"/>
                        <a:pt x="100606" y="129650"/>
                        <a:pt x="64826" y="129650"/>
                      </a:cubicBezTo>
                      <a:cubicBezTo>
                        <a:pt x="28989" y="129650"/>
                        <a:pt x="0" y="100606"/>
                        <a:pt x="0" y="648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9" name="Google Shape;2789;p34"/>
                <p:cNvSpPr/>
                <p:nvPr/>
              </p:nvSpPr>
              <p:spPr>
                <a:xfrm>
                  <a:off x="5572042" y="151251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4014"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0" name="Google Shape;2790;p34"/>
                <p:cNvSpPr/>
                <p:nvPr/>
              </p:nvSpPr>
              <p:spPr>
                <a:xfrm>
                  <a:off x="5318207" y="1421019"/>
                  <a:ext cx="121699" cy="121699"/>
                </a:xfrm>
                <a:custGeom>
                  <a:rect b="b" l="l" r="r" t="t"/>
                  <a:pathLst>
                    <a:path extrusionOk="0" h="121699" w="121699">
                      <a:moveTo>
                        <a:pt x="0" y="60850"/>
                      </a:moveTo>
                      <a:cubicBezTo>
                        <a:pt x="0" y="27222"/>
                        <a:pt x="27222" y="0"/>
                        <a:pt x="60849" y="0"/>
                      </a:cubicBezTo>
                      <a:cubicBezTo>
                        <a:pt x="94477" y="0"/>
                        <a:pt x="121699" y="27222"/>
                        <a:pt x="121699" y="60850"/>
                      </a:cubicBezTo>
                      <a:cubicBezTo>
                        <a:pt x="121699" y="94477"/>
                        <a:pt x="94477" y="121699"/>
                        <a:pt x="60849" y="121699"/>
                      </a:cubicBezTo>
                      <a:cubicBezTo>
                        <a:pt x="27222" y="121699"/>
                        <a:pt x="0" y="94422"/>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91" name="Google Shape;2791;p34"/>
              <p:cNvGrpSpPr/>
              <p:nvPr/>
            </p:nvGrpSpPr>
            <p:grpSpPr>
              <a:xfrm>
                <a:off x="1818359" y="-1097864"/>
                <a:ext cx="5125299" cy="1486767"/>
                <a:chOff x="2718124" y="-4987"/>
                <a:chExt cx="5110988" cy="1482616"/>
              </a:xfrm>
            </p:grpSpPr>
            <p:grpSp>
              <p:nvGrpSpPr>
                <p:cNvPr id="2792" name="Google Shape;2792;p34"/>
                <p:cNvGrpSpPr/>
                <p:nvPr/>
              </p:nvGrpSpPr>
              <p:grpSpPr>
                <a:xfrm>
                  <a:off x="2718124" y="-4987"/>
                  <a:ext cx="5110988" cy="1482616"/>
                  <a:chOff x="2718124" y="-4987"/>
                  <a:chExt cx="5110988" cy="1482616"/>
                </a:xfrm>
              </p:grpSpPr>
              <p:sp>
                <p:nvSpPr>
                  <p:cNvPr id="2793" name="Google Shape;2793;p34"/>
                  <p:cNvSpPr/>
                  <p:nvPr/>
                </p:nvSpPr>
                <p:spPr>
                  <a:xfrm>
                    <a:off x="4484590" y="357919"/>
                    <a:ext cx="1344614" cy="683512"/>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4" name="Google Shape;2794;p34"/>
                  <p:cNvSpPr/>
                  <p:nvPr/>
                </p:nvSpPr>
                <p:spPr>
                  <a:xfrm>
                    <a:off x="5938819" y="353091"/>
                    <a:ext cx="1890293" cy="1124538"/>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5" name="Google Shape;2795;p34"/>
                  <p:cNvSpPr/>
                  <p:nvPr/>
                </p:nvSpPr>
                <p:spPr>
                  <a:xfrm>
                    <a:off x="4631800" y="279285"/>
                    <a:ext cx="1720497" cy="1018654"/>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6" name="Google Shape;2796;p34"/>
                  <p:cNvSpPr/>
                  <p:nvPr/>
                </p:nvSpPr>
                <p:spPr>
                  <a:xfrm>
                    <a:off x="2718124" y="-4987"/>
                    <a:ext cx="2022612" cy="810480"/>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97" name="Google Shape;2797;p34"/>
                <p:cNvGrpSpPr/>
                <p:nvPr/>
              </p:nvGrpSpPr>
              <p:grpSpPr>
                <a:xfrm>
                  <a:off x="5654408" y="444554"/>
                  <a:ext cx="558119" cy="385058"/>
                  <a:chOff x="5654408" y="444554"/>
                  <a:chExt cx="558119" cy="385058"/>
                </a:xfrm>
              </p:grpSpPr>
              <p:grpSp>
                <p:nvGrpSpPr>
                  <p:cNvPr id="2798" name="Google Shape;2798;p34"/>
                  <p:cNvGrpSpPr/>
                  <p:nvPr/>
                </p:nvGrpSpPr>
                <p:grpSpPr>
                  <a:xfrm>
                    <a:off x="5654408" y="444554"/>
                    <a:ext cx="483850" cy="385058"/>
                    <a:chOff x="5654408" y="444554"/>
                    <a:chExt cx="483850" cy="385058"/>
                  </a:xfrm>
                </p:grpSpPr>
                <p:grpSp>
                  <p:nvGrpSpPr>
                    <p:cNvPr id="2799" name="Google Shape;2799;p34"/>
                    <p:cNvGrpSpPr/>
                    <p:nvPr/>
                  </p:nvGrpSpPr>
                  <p:grpSpPr>
                    <a:xfrm>
                      <a:off x="5654408" y="444554"/>
                      <a:ext cx="456395" cy="385058"/>
                      <a:chOff x="5654408" y="444554"/>
                      <a:chExt cx="456395" cy="385058"/>
                    </a:xfrm>
                  </p:grpSpPr>
                  <p:sp>
                    <p:nvSpPr>
                      <p:cNvPr id="2800" name="Google Shape;2800;p34"/>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1" name="Google Shape;2801;p34"/>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2" name="Google Shape;2802;p34"/>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3" name="Google Shape;2803;p34"/>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4" name="Google Shape;2804;p34"/>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5" name="Google Shape;2805;p34"/>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6" name="Google Shape;2806;p34"/>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7" name="Google Shape;2807;p34"/>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8" name="Google Shape;2808;p34"/>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09" name="Google Shape;2809;p34"/>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0" name="Google Shape;2810;p34"/>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11" name="Google Shape;2811;p34"/>
                    <p:cNvGrpSpPr/>
                    <p:nvPr/>
                  </p:nvGrpSpPr>
                  <p:grpSpPr>
                    <a:xfrm>
                      <a:off x="6024106" y="543560"/>
                      <a:ext cx="99833" cy="249140"/>
                      <a:chOff x="6024106" y="543560"/>
                      <a:chExt cx="99833" cy="249140"/>
                    </a:xfrm>
                  </p:grpSpPr>
                  <p:sp>
                    <p:nvSpPr>
                      <p:cNvPr id="2812" name="Google Shape;2812;p34"/>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3" name="Google Shape;2813;p34"/>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814" name="Google Shape;2814;p34"/>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5" name="Google Shape;2815;p34"/>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816" name="Google Shape;2816;p34"/>
              <p:cNvGrpSpPr/>
              <p:nvPr/>
            </p:nvGrpSpPr>
            <p:grpSpPr>
              <a:xfrm>
                <a:off x="2473940" y="-1071724"/>
                <a:ext cx="1235032" cy="1192329"/>
                <a:chOff x="2763776" y="-370428"/>
                <a:chExt cx="851159" cy="821729"/>
              </a:xfrm>
            </p:grpSpPr>
            <p:sp>
              <p:nvSpPr>
                <p:cNvPr id="2817" name="Google Shape;2817;p34"/>
                <p:cNvSpPr/>
                <p:nvPr/>
              </p:nvSpPr>
              <p:spPr>
                <a:xfrm rot="1453665">
                  <a:off x="2858399" y="-261182"/>
                  <a:ext cx="661913" cy="603235"/>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8" name="Google Shape;2818;p34"/>
                <p:cNvSpPr/>
                <p:nvPr/>
              </p:nvSpPr>
              <p:spPr>
                <a:xfrm rot="1453665">
                  <a:off x="3071882" y="-39555"/>
                  <a:ext cx="207120" cy="207127"/>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19" name="Google Shape;2819;p34"/>
              <p:cNvGrpSpPr/>
              <p:nvPr/>
            </p:nvGrpSpPr>
            <p:grpSpPr>
              <a:xfrm>
                <a:off x="3356896" y="-855136"/>
                <a:ext cx="762882" cy="695254"/>
                <a:chOff x="11648371" y="6330427"/>
                <a:chExt cx="869580" cy="792492"/>
              </a:xfrm>
            </p:grpSpPr>
            <p:sp>
              <p:nvSpPr>
                <p:cNvPr id="2820" name="Google Shape;2820;p34"/>
                <p:cNvSpPr/>
                <p:nvPr/>
              </p:nvSpPr>
              <p:spPr>
                <a:xfrm>
                  <a:off x="11648371" y="6330427"/>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1" name="Google Shape;2821;p34"/>
                <p:cNvSpPr/>
                <p:nvPr/>
              </p:nvSpPr>
              <p:spPr>
                <a:xfrm>
                  <a:off x="11928993" y="6621159"/>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822" name="Google Shape;2822;p34"/>
            <p:cNvSpPr/>
            <p:nvPr/>
          </p:nvSpPr>
          <p:spPr>
            <a:xfrm>
              <a:off x="19293" y="1404368"/>
              <a:ext cx="1426509" cy="1499837"/>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23" name="Google Shape;2823;p34"/>
            <p:cNvGrpSpPr/>
            <p:nvPr/>
          </p:nvGrpSpPr>
          <p:grpSpPr>
            <a:xfrm>
              <a:off x="1219961" y="864505"/>
              <a:ext cx="703608" cy="758798"/>
              <a:chOff x="1954729" y="730314"/>
              <a:chExt cx="701643" cy="756679"/>
            </a:xfrm>
          </p:grpSpPr>
          <p:sp>
            <p:nvSpPr>
              <p:cNvPr id="2824" name="Google Shape;2824;p34"/>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5" name="Google Shape;2825;p34"/>
              <p:cNvSpPr/>
              <p:nvPr/>
            </p:nvSpPr>
            <p:spPr>
              <a:xfrm>
                <a:off x="1954729"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6" name="Google Shape;2826;p34"/>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7" name="Google Shape;2827;p34"/>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8" name="Google Shape;2828;p34"/>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9" name="Google Shape;2829;p34"/>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0" name="Google Shape;2830;p34"/>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1" name="Google Shape;2831;p34"/>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2" name="Google Shape;2832;p34"/>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3" name="Google Shape;2833;p34"/>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4" name="Google Shape;2834;p34"/>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5" name="Google Shape;2835;p34"/>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6" name="Google Shape;2836;p34"/>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37" name="Google Shape;2837;p34"/>
              <p:cNvGrpSpPr/>
              <p:nvPr/>
            </p:nvGrpSpPr>
            <p:grpSpPr>
              <a:xfrm>
                <a:off x="2297077" y="840733"/>
                <a:ext cx="257032" cy="238661"/>
                <a:chOff x="2297077" y="840733"/>
                <a:chExt cx="257032" cy="238661"/>
              </a:xfrm>
            </p:grpSpPr>
            <p:sp>
              <p:nvSpPr>
                <p:cNvPr id="2838" name="Google Shape;2838;p34"/>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9" name="Google Shape;2839;p34"/>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40" name="Google Shape;2840;p34"/>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1" name="Google Shape;2841;p34"/>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42" name="Google Shape;2842;p34"/>
            <p:cNvGrpSpPr/>
            <p:nvPr/>
          </p:nvGrpSpPr>
          <p:grpSpPr>
            <a:xfrm>
              <a:off x="86394" y="1101006"/>
              <a:ext cx="366064" cy="458922"/>
              <a:chOff x="863710" y="1549068"/>
              <a:chExt cx="365042" cy="457641"/>
            </a:xfrm>
          </p:grpSpPr>
          <p:sp>
            <p:nvSpPr>
              <p:cNvPr id="2843" name="Google Shape;2843;p34"/>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4" name="Google Shape;2844;p34"/>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5" name="Google Shape;2845;p34"/>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6" name="Google Shape;2846;p34"/>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0" name="Shape 2850"/>
        <p:cNvGrpSpPr/>
        <p:nvPr/>
      </p:nvGrpSpPr>
      <p:grpSpPr>
        <a:xfrm>
          <a:off x="0" y="0"/>
          <a:ext cx="0" cy="0"/>
          <a:chOff x="0" y="0"/>
          <a:chExt cx="0" cy="0"/>
        </a:xfrm>
      </p:grpSpPr>
      <p:sp>
        <p:nvSpPr>
          <p:cNvPr id="2851" name="Google Shape;2851;p35"/>
          <p:cNvSpPr txBox="1"/>
          <p:nvPr>
            <p:ph idx="4294967295" type="title"/>
          </p:nvPr>
        </p:nvSpPr>
        <p:spPr>
          <a:xfrm>
            <a:off x="914900" y="1686075"/>
            <a:ext cx="5322600" cy="20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700"/>
              <a:t>Pandas </a:t>
            </a:r>
            <a:r>
              <a:rPr lang="en" sz="5700">
                <a:solidFill>
                  <a:schemeClr val="dk2"/>
                </a:solidFill>
              </a:rPr>
              <a:t>don’t</a:t>
            </a:r>
            <a:r>
              <a:rPr lang="en" sz="5700"/>
              <a:t> hibernate.</a:t>
            </a:r>
            <a:endParaRPr sz="5700"/>
          </a:p>
          <a:p>
            <a:pPr indent="0" lvl="0" marL="0" rtl="0" algn="l">
              <a:spcBef>
                <a:spcPts val="0"/>
              </a:spcBef>
              <a:spcAft>
                <a:spcPts val="0"/>
              </a:spcAft>
              <a:buNone/>
            </a:pPr>
            <a:r>
              <a:t/>
            </a:r>
            <a:endParaRPr sz="5700"/>
          </a:p>
        </p:txBody>
      </p:sp>
      <p:sp>
        <p:nvSpPr>
          <p:cNvPr id="2852" name="Google Shape;2852;p35"/>
          <p:cNvSpPr txBox="1"/>
          <p:nvPr>
            <p:ph idx="4294967295" type="body"/>
          </p:nvPr>
        </p:nvSpPr>
        <p:spPr>
          <a:xfrm>
            <a:off x="914900" y="3690525"/>
            <a:ext cx="5322600" cy="144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2853" name="Google Shape;2853;p35"/>
          <p:cNvPicPr preferRelativeResize="0"/>
          <p:nvPr/>
        </p:nvPicPr>
        <p:blipFill rotWithShape="1">
          <a:blip r:embed="rId3">
            <a:alphaModFix/>
          </a:blip>
          <a:srcRect b="0" l="7721" r="3727" t="0"/>
          <a:stretch/>
        </p:blipFill>
        <p:spPr>
          <a:xfrm>
            <a:off x="6642275" y="1675739"/>
            <a:ext cx="4665600" cy="3506400"/>
          </a:xfrm>
          <a:prstGeom prst="roundRect">
            <a:avLst>
              <a:gd fmla="val 0" name="adj"/>
            </a:avLst>
          </a:prstGeom>
          <a:noFill/>
          <a:ln>
            <a:noFill/>
          </a:ln>
        </p:spPr>
      </p:pic>
      <p:grpSp>
        <p:nvGrpSpPr>
          <p:cNvPr id="2854" name="Google Shape;2854;p35"/>
          <p:cNvGrpSpPr/>
          <p:nvPr/>
        </p:nvGrpSpPr>
        <p:grpSpPr>
          <a:xfrm>
            <a:off x="-26124" y="-398874"/>
            <a:ext cx="5108626" cy="2217807"/>
            <a:chOff x="-26124" y="-398874"/>
            <a:chExt cx="5108626" cy="2217807"/>
          </a:xfrm>
        </p:grpSpPr>
        <p:sp>
          <p:nvSpPr>
            <p:cNvPr id="2855" name="Google Shape;2855;p35"/>
            <p:cNvSpPr/>
            <p:nvPr/>
          </p:nvSpPr>
          <p:spPr>
            <a:xfrm>
              <a:off x="-26124" y="-76409"/>
              <a:ext cx="4432995" cy="1895342"/>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56" name="Google Shape;2856;p35"/>
            <p:cNvGrpSpPr/>
            <p:nvPr/>
          </p:nvGrpSpPr>
          <p:grpSpPr>
            <a:xfrm rot="10800000">
              <a:off x="-23728" y="-398874"/>
              <a:ext cx="4828383" cy="1477458"/>
              <a:chOff x="1043332" y="5244050"/>
              <a:chExt cx="5088392" cy="1557019"/>
            </a:xfrm>
          </p:grpSpPr>
          <p:sp>
            <p:nvSpPr>
              <p:cNvPr id="2857" name="Google Shape;2857;p35"/>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8" name="Google Shape;2858;p35"/>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9" name="Google Shape;2859;p35"/>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0" name="Google Shape;2860;p35"/>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1" name="Google Shape;2861;p35"/>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2" name="Google Shape;2862;p35"/>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3" name="Google Shape;2863;p35"/>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64" name="Google Shape;2864;p35"/>
            <p:cNvSpPr/>
            <p:nvPr/>
          </p:nvSpPr>
          <p:spPr>
            <a:xfrm rot="10800000">
              <a:off x="2039219" y="597899"/>
              <a:ext cx="3043283" cy="89795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65" name="Google Shape;2865;p35"/>
            <p:cNvGrpSpPr/>
            <p:nvPr/>
          </p:nvGrpSpPr>
          <p:grpSpPr>
            <a:xfrm rot="10800000">
              <a:off x="4272051" y="855348"/>
              <a:ext cx="671859" cy="457065"/>
              <a:chOff x="896578" y="4997631"/>
              <a:chExt cx="708039" cy="481678"/>
            </a:xfrm>
          </p:grpSpPr>
          <p:sp>
            <p:nvSpPr>
              <p:cNvPr id="2866" name="Google Shape;2866;p35"/>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7" name="Google Shape;2867;p35"/>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8" name="Google Shape;2868;p35"/>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9" name="Google Shape;2869;p35"/>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0" name="Google Shape;2870;p35"/>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1" name="Google Shape;2871;p35"/>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72" name="Google Shape;2872;p35"/>
            <p:cNvGrpSpPr/>
            <p:nvPr/>
          </p:nvGrpSpPr>
          <p:grpSpPr>
            <a:xfrm rot="10800000">
              <a:off x="1468225" y="-108408"/>
              <a:ext cx="1183283" cy="1057248"/>
              <a:chOff x="3312428" y="5380779"/>
              <a:chExt cx="1247003" cy="1114181"/>
            </a:xfrm>
          </p:grpSpPr>
          <p:sp>
            <p:nvSpPr>
              <p:cNvPr id="2873" name="Google Shape;2873;p35"/>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4" name="Google Shape;2874;p35"/>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5" name="Google Shape;2875;p35"/>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6" name="Google Shape;2876;p35"/>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77" name="Google Shape;2877;p35"/>
            <p:cNvGrpSpPr/>
            <p:nvPr/>
          </p:nvGrpSpPr>
          <p:grpSpPr>
            <a:xfrm rot="10800000">
              <a:off x="793644" y="63612"/>
              <a:ext cx="732208" cy="771963"/>
              <a:chOff x="4498700" y="5500144"/>
              <a:chExt cx="771638" cy="813533"/>
            </a:xfrm>
          </p:grpSpPr>
          <p:sp>
            <p:nvSpPr>
              <p:cNvPr id="2878" name="Google Shape;2878;p35"/>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9" name="Google Shape;2879;p35"/>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80" name="Google Shape;2880;p35"/>
            <p:cNvGrpSpPr/>
            <p:nvPr/>
          </p:nvGrpSpPr>
          <p:grpSpPr>
            <a:xfrm rot="10800000">
              <a:off x="1618620" y="964889"/>
              <a:ext cx="636661" cy="438657"/>
              <a:chOff x="3729990" y="4901592"/>
              <a:chExt cx="670945" cy="462279"/>
            </a:xfrm>
          </p:grpSpPr>
          <p:sp>
            <p:nvSpPr>
              <p:cNvPr id="2881" name="Google Shape;2881;p35"/>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2" name="Google Shape;2882;p35"/>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3" name="Google Shape;2883;p35"/>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4" name="Google Shape;2884;p35"/>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85" name="Google Shape;2885;p35"/>
            <p:cNvGrpSpPr/>
            <p:nvPr/>
          </p:nvGrpSpPr>
          <p:grpSpPr>
            <a:xfrm rot="10800000">
              <a:off x="2929238" y="262231"/>
              <a:ext cx="510193" cy="399955"/>
              <a:chOff x="2482074" y="5682871"/>
              <a:chExt cx="537667" cy="421493"/>
            </a:xfrm>
          </p:grpSpPr>
          <p:sp>
            <p:nvSpPr>
              <p:cNvPr id="2886" name="Google Shape;2886;p35"/>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7" name="Google Shape;2887;p35"/>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8" name="Google Shape;2888;p35"/>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9" name="Google Shape;2889;p35"/>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0" name="Google Shape;2890;p35"/>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1" name="Google Shape;2891;p35"/>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2" name="Google Shape;2892;p35"/>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3" name="Google Shape;2893;p35"/>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4" name="Google Shape;2894;p35"/>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5" name="Google Shape;2895;p35"/>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6" name="Google Shape;2896;p35"/>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7" name="Google Shape;2897;p35"/>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8" name="Google Shape;2898;p35"/>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99" name="Google Shape;2899;p35"/>
              <p:cNvGrpSpPr/>
              <p:nvPr/>
            </p:nvGrpSpPr>
            <p:grpSpPr>
              <a:xfrm>
                <a:off x="2563412" y="5727479"/>
                <a:ext cx="132575" cy="205407"/>
                <a:chOff x="2563412" y="5727479"/>
                <a:chExt cx="132575" cy="205407"/>
              </a:xfrm>
            </p:grpSpPr>
            <p:sp>
              <p:nvSpPr>
                <p:cNvPr id="2900" name="Google Shape;2900;p35"/>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1" name="Google Shape;2901;p35"/>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02" name="Google Shape;2902;p35"/>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3" name="Google Shape;2903;p35"/>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904" name="Google Shape;2904;p35"/>
          <p:cNvGrpSpPr/>
          <p:nvPr/>
        </p:nvGrpSpPr>
        <p:grpSpPr>
          <a:xfrm>
            <a:off x="8280129" y="2076103"/>
            <a:ext cx="5294380" cy="5116294"/>
            <a:chOff x="8280129" y="2076103"/>
            <a:chExt cx="5294380" cy="5116294"/>
          </a:xfrm>
        </p:grpSpPr>
        <p:sp>
          <p:nvSpPr>
            <p:cNvPr id="2905" name="Google Shape;2905;p35"/>
            <p:cNvSpPr/>
            <p:nvPr/>
          </p:nvSpPr>
          <p:spPr>
            <a:xfrm rot="2850915">
              <a:off x="9831770" y="2044505"/>
              <a:ext cx="2191097" cy="51725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6" name="Google Shape;2906;p35"/>
            <p:cNvSpPr/>
            <p:nvPr/>
          </p:nvSpPr>
          <p:spPr>
            <a:xfrm>
              <a:off x="9811084" y="4716762"/>
              <a:ext cx="1939937" cy="1819161"/>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07" name="Google Shape;2907;p35"/>
            <p:cNvGrpSpPr/>
            <p:nvPr/>
          </p:nvGrpSpPr>
          <p:grpSpPr>
            <a:xfrm>
              <a:off x="10845668" y="4534349"/>
              <a:ext cx="499077" cy="361784"/>
              <a:chOff x="9359899" y="2979475"/>
              <a:chExt cx="727821" cy="527602"/>
            </a:xfrm>
          </p:grpSpPr>
          <p:sp>
            <p:nvSpPr>
              <p:cNvPr id="2908" name="Google Shape;2908;p35"/>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9" name="Google Shape;2909;p35"/>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0" name="Google Shape;2910;p35"/>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1" name="Google Shape;2911;p35"/>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2" name="Google Shape;2912;p35"/>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3" name="Google Shape;2913;p35"/>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14" name="Google Shape;2914;p35"/>
            <p:cNvGrpSpPr/>
            <p:nvPr/>
          </p:nvGrpSpPr>
          <p:grpSpPr>
            <a:xfrm>
              <a:off x="11295642" y="2993041"/>
              <a:ext cx="485480" cy="330309"/>
              <a:chOff x="10016117" y="731733"/>
              <a:chExt cx="707992" cy="481701"/>
            </a:xfrm>
          </p:grpSpPr>
          <p:sp>
            <p:nvSpPr>
              <p:cNvPr id="2915" name="Google Shape;2915;p35"/>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6" name="Google Shape;2916;p35"/>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7" name="Google Shape;2917;p35"/>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8" name="Google Shape;2918;p35"/>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9" name="Google Shape;2919;p35"/>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0" name="Google Shape;2920;p35"/>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21" name="Google Shape;2921;p35"/>
            <p:cNvGrpSpPr/>
            <p:nvPr/>
          </p:nvGrpSpPr>
          <p:grpSpPr>
            <a:xfrm>
              <a:off x="9498599" y="5163372"/>
              <a:ext cx="357392" cy="514563"/>
              <a:chOff x="7395430" y="3896801"/>
              <a:chExt cx="521197" cy="750404"/>
            </a:xfrm>
          </p:grpSpPr>
          <p:sp>
            <p:nvSpPr>
              <p:cNvPr id="2922" name="Google Shape;2922;p35"/>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3" name="Google Shape;2923;p35"/>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4" name="Google Shape;2924;p35"/>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5" name="Google Shape;2925;p35"/>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6" name="Google Shape;2926;p35"/>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7" name="Google Shape;2927;p35"/>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28" name="Google Shape;2928;p35"/>
            <p:cNvGrpSpPr/>
            <p:nvPr/>
          </p:nvGrpSpPr>
          <p:grpSpPr>
            <a:xfrm>
              <a:off x="11686435" y="2840534"/>
              <a:ext cx="451186" cy="335314"/>
              <a:chOff x="10586017" y="509328"/>
              <a:chExt cx="657980" cy="488999"/>
            </a:xfrm>
          </p:grpSpPr>
          <p:sp>
            <p:nvSpPr>
              <p:cNvPr id="2929" name="Google Shape;2929;p35"/>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0" name="Google Shape;2930;p35"/>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1" name="Google Shape;2931;p35"/>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2" name="Google Shape;2932;p35"/>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33" name="Google Shape;2933;p35"/>
            <p:cNvGrpSpPr/>
            <p:nvPr/>
          </p:nvGrpSpPr>
          <p:grpSpPr>
            <a:xfrm>
              <a:off x="9272462" y="3787131"/>
              <a:ext cx="2995776" cy="3405266"/>
              <a:chOff x="7079201" y="1893790"/>
              <a:chExt cx="4368931" cy="4966117"/>
            </a:xfrm>
          </p:grpSpPr>
          <p:sp>
            <p:nvSpPr>
              <p:cNvPr id="2934" name="Google Shape;2934;p35"/>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5" name="Google Shape;2935;p35"/>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6" name="Google Shape;2936;p35"/>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7" name="Google Shape;2937;p35"/>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8" name="Google Shape;2938;p35"/>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9" name="Google Shape;2939;p35"/>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0" name="Google Shape;2940;p35"/>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1" name="Google Shape;2941;p35"/>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2" name="Google Shape;2942;p35"/>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3" name="Google Shape;2943;p35"/>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44" name="Google Shape;2944;p35"/>
              <p:cNvGrpSpPr/>
              <p:nvPr/>
            </p:nvGrpSpPr>
            <p:grpSpPr>
              <a:xfrm>
                <a:off x="9909837" y="4781000"/>
                <a:ext cx="1374088" cy="1108945"/>
                <a:chOff x="9909837" y="4781000"/>
                <a:chExt cx="1374088" cy="1108945"/>
              </a:xfrm>
            </p:grpSpPr>
            <p:sp>
              <p:nvSpPr>
                <p:cNvPr id="2945" name="Google Shape;2945;p35"/>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6" name="Google Shape;2946;p35"/>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7" name="Google Shape;2947;p35"/>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48" name="Google Shape;2948;p35"/>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49" name="Google Shape;2949;p35"/>
              <p:cNvGrpSpPr/>
              <p:nvPr/>
            </p:nvGrpSpPr>
            <p:grpSpPr>
              <a:xfrm>
                <a:off x="7980661" y="3506628"/>
                <a:ext cx="1897178" cy="1487337"/>
                <a:chOff x="7980661" y="3506628"/>
                <a:chExt cx="1897178" cy="1487337"/>
              </a:xfrm>
            </p:grpSpPr>
            <p:sp>
              <p:nvSpPr>
                <p:cNvPr id="2950" name="Google Shape;2950;p35"/>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1" name="Google Shape;2951;p35"/>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2" name="Google Shape;2952;p35"/>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53" name="Google Shape;2953;p35"/>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4" name="Google Shape;2954;p35"/>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55" name="Google Shape;2955;p35"/>
              <p:cNvGrpSpPr/>
              <p:nvPr/>
            </p:nvGrpSpPr>
            <p:grpSpPr>
              <a:xfrm>
                <a:off x="8526729" y="5379246"/>
                <a:ext cx="1404340" cy="1480661"/>
                <a:chOff x="8526729" y="5379246"/>
                <a:chExt cx="1404340" cy="1480661"/>
              </a:xfrm>
            </p:grpSpPr>
            <p:sp>
              <p:nvSpPr>
                <p:cNvPr id="2956" name="Google Shape;2956;p35"/>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7" name="Google Shape;2957;p35"/>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58" name="Google Shape;2958;p35"/>
              <p:cNvGrpSpPr/>
              <p:nvPr/>
            </p:nvGrpSpPr>
            <p:grpSpPr>
              <a:xfrm>
                <a:off x="10693616" y="5959907"/>
                <a:ext cx="754516" cy="687629"/>
                <a:chOff x="10693616" y="5959907"/>
                <a:chExt cx="754516" cy="687629"/>
              </a:xfrm>
            </p:grpSpPr>
            <p:sp>
              <p:nvSpPr>
                <p:cNvPr id="2959" name="Google Shape;2959;p35"/>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0" name="Google Shape;2960;p35"/>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961" name="Google Shape;2961;p35"/>
            <p:cNvGrpSpPr/>
            <p:nvPr/>
          </p:nvGrpSpPr>
          <p:grpSpPr>
            <a:xfrm>
              <a:off x="11353354" y="5212042"/>
              <a:ext cx="600226" cy="491185"/>
              <a:chOff x="10100277" y="3967778"/>
              <a:chExt cx="875330" cy="716312"/>
            </a:xfrm>
          </p:grpSpPr>
          <p:grpSp>
            <p:nvGrpSpPr>
              <p:cNvPr id="2962" name="Google Shape;2962;p35"/>
              <p:cNvGrpSpPr/>
              <p:nvPr/>
            </p:nvGrpSpPr>
            <p:grpSpPr>
              <a:xfrm>
                <a:off x="10242868" y="3967778"/>
                <a:ext cx="732739" cy="629058"/>
                <a:chOff x="10242868" y="3967778"/>
                <a:chExt cx="732739" cy="629058"/>
              </a:xfrm>
            </p:grpSpPr>
            <p:grpSp>
              <p:nvGrpSpPr>
                <p:cNvPr id="2963" name="Google Shape;2963;p35"/>
                <p:cNvGrpSpPr/>
                <p:nvPr/>
              </p:nvGrpSpPr>
              <p:grpSpPr>
                <a:xfrm>
                  <a:off x="10286667" y="3967778"/>
                  <a:ext cx="688940" cy="628988"/>
                  <a:chOff x="10286667" y="3967778"/>
                  <a:chExt cx="688940" cy="628988"/>
                </a:xfrm>
              </p:grpSpPr>
              <p:sp>
                <p:nvSpPr>
                  <p:cNvPr id="2964" name="Google Shape;2964;p35"/>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5" name="Google Shape;2965;p35"/>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6" name="Google Shape;2966;p35"/>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7" name="Google Shape;2967;p35"/>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8" name="Google Shape;2968;p35"/>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9" name="Google Shape;2969;p35"/>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0" name="Google Shape;2970;p35"/>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1" name="Google Shape;2971;p35"/>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2" name="Google Shape;2972;p35"/>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73" name="Google Shape;2973;p35"/>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4" name="Google Shape;2974;p35"/>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75" name="Google Shape;2975;p35"/>
                <p:cNvGrpSpPr/>
                <p:nvPr/>
              </p:nvGrpSpPr>
              <p:grpSpPr>
                <a:xfrm>
                  <a:off x="10244758" y="4244947"/>
                  <a:ext cx="240361" cy="351157"/>
                  <a:chOff x="10244758" y="4244947"/>
                  <a:chExt cx="240361" cy="351157"/>
                </a:xfrm>
              </p:grpSpPr>
              <p:sp>
                <p:nvSpPr>
                  <p:cNvPr id="2976" name="Google Shape;2976;p35"/>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7" name="Google Shape;2977;p35"/>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978" name="Google Shape;2978;p35"/>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9" name="Google Shape;2979;p35"/>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80" name="Google Shape;2980;p35"/>
            <p:cNvGrpSpPr/>
            <p:nvPr/>
          </p:nvGrpSpPr>
          <p:grpSpPr>
            <a:xfrm>
              <a:off x="9714167" y="6403657"/>
              <a:ext cx="310490" cy="314799"/>
              <a:chOff x="7709956" y="5705664"/>
              <a:chExt cx="452807" cy="459091"/>
            </a:xfrm>
          </p:grpSpPr>
          <p:sp>
            <p:nvSpPr>
              <p:cNvPr id="2981" name="Google Shape;2981;p35"/>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2" name="Google Shape;2982;p35"/>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3" name="Google Shape;2983;p35"/>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4" name="Google Shape;2984;p35"/>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5" name="Google Shape;2985;p35"/>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6" name="Google Shape;2986;p35"/>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7" name="Google Shape;2987;p35"/>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8" name="Google Shape;2988;p35"/>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9" name="Google Shape;2989;p35"/>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0" name="Google Shape;2990;p35"/>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1" name="Google Shape;2991;p35"/>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2" name="Google Shape;2992;p35"/>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3" name="Google Shape;2993;p35"/>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94" name="Google Shape;2994;p35"/>
              <p:cNvGrpSpPr/>
              <p:nvPr/>
            </p:nvGrpSpPr>
            <p:grpSpPr>
              <a:xfrm>
                <a:off x="7943405" y="5770179"/>
                <a:ext cx="150527" cy="158278"/>
                <a:chOff x="7943405" y="5770179"/>
                <a:chExt cx="150527" cy="158278"/>
              </a:xfrm>
            </p:grpSpPr>
            <p:sp>
              <p:nvSpPr>
                <p:cNvPr id="2995" name="Google Shape;2995;p35"/>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6" name="Google Shape;2996;p35"/>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97" name="Google Shape;2997;p35"/>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8" name="Google Shape;2998;p35"/>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2" name="Shape 3002"/>
        <p:cNvGrpSpPr/>
        <p:nvPr/>
      </p:nvGrpSpPr>
      <p:grpSpPr>
        <a:xfrm>
          <a:off x="0" y="0"/>
          <a:ext cx="0" cy="0"/>
          <a:chOff x="0" y="0"/>
          <a:chExt cx="0" cy="0"/>
        </a:xfrm>
      </p:grpSpPr>
      <p:sp>
        <p:nvSpPr>
          <p:cNvPr id="3003" name="Google Shape;3003;p36"/>
          <p:cNvSpPr/>
          <p:nvPr/>
        </p:nvSpPr>
        <p:spPr>
          <a:xfrm flipH="1" rot="5400000">
            <a:off x="1441871" y="-1467100"/>
            <a:ext cx="4255546" cy="7151998"/>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004" name="Google Shape;3004;p36"/>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3005" name="Google Shape;3005;p36"/>
          <p:cNvSpPr txBox="1"/>
          <p:nvPr>
            <p:ph idx="4294967295"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a:t>
            </a:r>
            <a:r>
              <a:rPr lang="en" sz="7000">
                <a:solidFill>
                  <a:schemeClr val="dk2"/>
                </a:solidFill>
              </a:rPr>
              <a:t>even more lazy</a:t>
            </a:r>
            <a:r>
              <a:rPr lang="en" sz="7000"/>
              <a:t> than cats.</a:t>
            </a:r>
            <a:endParaRPr sz="7000"/>
          </a:p>
        </p:txBody>
      </p:sp>
      <p:sp>
        <p:nvSpPr>
          <p:cNvPr id="3006" name="Google Shape;3006;p36"/>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grpSp>
        <p:nvGrpSpPr>
          <p:cNvPr id="3007" name="Google Shape;3007;p36"/>
          <p:cNvGrpSpPr/>
          <p:nvPr/>
        </p:nvGrpSpPr>
        <p:grpSpPr>
          <a:xfrm>
            <a:off x="-20199" y="-410483"/>
            <a:ext cx="5026662" cy="2730143"/>
            <a:chOff x="-20199" y="-410483"/>
            <a:chExt cx="5026662" cy="2730143"/>
          </a:xfrm>
        </p:grpSpPr>
        <p:grpSp>
          <p:nvGrpSpPr>
            <p:cNvPr id="3008" name="Google Shape;3008;p36"/>
            <p:cNvGrpSpPr/>
            <p:nvPr/>
          </p:nvGrpSpPr>
          <p:grpSpPr>
            <a:xfrm>
              <a:off x="-15733" y="-410483"/>
              <a:ext cx="3765621" cy="1686592"/>
              <a:chOff x="821477" y="-423200"/>
              <a:chExt cx="3765621" cy="1686592"/>
            </a:xfrm>
          </p:grpSpPr>
          <p:sp>
            <p:nvSpPr>
              <p:cNvPr id="3009" name="Google Shape;3009;p36"/>
              <p:cNvSpPr/>
              <p:nvPr/>
            </p:nvSpPr>
            <p:spPr>
              <a:xfrm>
                <a:off x="821477" y="-63977"/>
                <a:ext cx="1549668" cy="787748"/>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869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0" name="Google Shape;3010;p36"/>
              <p:cNvSpPr/>
              <p:nvPr/>
            </p:nvSpPr>
            <p:spPr>
              <a:xfrm rot="-661027">
                <a:off x="2307315" y="-227197"/>
                <a:ext cx="2176137" cy="1294587"/>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1" name="Google Shape;3011;p36"/>
              <p:cNvSpPr/>
              <p:nvPr/>
            </p:nvSpPr>
            <p:spPr>
              <a:xfrm>
                <a:off x="990962" y="-154510"/>
                <a:ext cx="1982873" cy="1173999"/>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012" name="Google Shape;3012;p36"/>
            <p:cNvSpPr/>
            <p:nvPr/>
          </p:nvSpPr>
          <p:spPr>
            <a:xfrm>
              <a:off x="-20199" y="819823"/>
              <a:ext cx="1426509" cy="1499837"/>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13" name="Google Shape;3013;p36"/>
            <p:cNvGrpSpPr/>
            <p:nvPr/>
          </p:nvGrpSpPr>
          <p:grpSpPr>
            <a:xfrm>
              <a:off x="4234356" y="160985"/>
              <a:ext cx="772107" cy="494139"/>
              <a:chOff x="5318207" y="1171602"/>
              <a:chExt cx="769951" cy="492759"/>
            </a:xfrm>
          </p:grpSpPr>
          <p:sp>
            <p:nvSpPr>
              <p:cNvPr id="3014" name="Google Shape;3014;p36"/>
              <p:cNvSpPr/>
              <p:nvPr/>
            </p:nvSpPr>
            <p:spPr>
              <a:xfrm>
                <a:off x="5663923" y="117160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60"/>
                      <a:pt x="166259" y="214244"/>
                      <a:pt x="107122" y="214244"/>
                    </a:cubicBezTo>
                    <a:cubicBezTo>
                      <a:pt x="47984" y="214244"/>
                      <a:pt x="0" y="166315"/>
                      <a:pt x="0" y="107122"/>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5" name="Google Shape;3015;p36"/>
              <p:cNvSpPr/>
              <p:nvPr/>
            </p:nvSpPr>
            <p:spPr>
              <a:xfrm>
                <a:off x="5958508" y="1400036"/>
                <a:ext cx="129650" cy="129650"/>
              </a:xfrm>
              <a:custGeom>
                <a:rect b="b" l="l" r="r" t="t"/>
                <a:pathLst>
                  <a:path extrusionOk="0" h="129650" w="129650">
                    <a:moveTo>
                      <a:pt x="0" y="64825"/>
                    </a:moveTo>
                    <a:cubicBezTo>
                      <a:pt x="0" y="28989"/>
                      <a:pt x="29044" y="0"/>
                      <a:pt x="64826" y="0"/>
                    </a:cubicBezTo>
                    <a:cubicBezTo>
                      <a:pt x="100662" y="0"/>
                      <a:pt x="129651" y="29044"/>
                      <a:pt x="129651" y="64825"/>
                    </a:cubicBezTo>
                    <a:cubicBezTo>
                      <a:pt x="129651" y="100606"/>
                      <a:pt x="100606" y="129650"/>
                      <a:pt x="64826" y="129650"/>
                    </a:cubicBezTo>
                    <a:cubicBezTo>
                      <a:pt x="28989" y="129650"/>
                      <a:pt x="0" y="100606"/>
                      <a:pt x="0" y="64825"/>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6" name="Google Shape;3016;p36"/>
              <p:cNvSpPr/>
              <p:nvPr/>
            </p:nvSpPr>
            <p:spPr>
              <a:xfrm>
                <a:off x="5572042" y="151251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4014" y="151848"/>
                      <a:pt x="0" y="117834"/>
                      <a:pt x="0" y="75924"/>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7" name="Google Shape;3017;p36"/>
              <p:cNvSpPr/>
              <p:nvPr/>
            </p:nvSpPr>
            <p:spPr>
              <a:xfrm>
                <a:off x="5318207" y="1421019"/>
                <a:ext cx="121699" cy="121699"/>
              </a:xfrm>
              <a:custGeom>
                <a:rect b="b" l="l" r="r" t="t"/>
                <a:pathLst>
                  <a:path extrusionOk="0" h="121699" w="121699">
                    <a:moveTo>
                      <a:pt x="0" y="60850"/>
                    </a:moveTo>
                    <a:cubicBezTo>
                      <a:pt x="0" y="27222"/>
                      <a:pt x="27222" y="0"/>
                      <a:pt x="60849" y="0"/>
                    </a:cubicBezTo>
                    <a:cubicBezTo>
                      <a:pt x="94477" y="0"/>
                      <a:pt x="121699" y="27222"/>
                      <a:pt x="121699" y="60850"/>
                    </a:cubicBezTo>
                    <a:cubicBezTo>
                      <a:pt x="121699" y="94477"/>
                      <a:pt x="94477" y="121699"/>
                      <a:pt x="60849" y="121699"/>
                    </a:cubicBezTo>
                    <a:cubicBezTo>
                      <a:pt x="27222" y="121699"/>
                      <a:pt x="0" y="94422"/>
                      <a:pt x="0" y="60850"/>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18" name="Google Shape;3018;p36"/>
            <p:cNvGrpSpPr/>
            <p:nvPr/>
          </p:nvGrpSpPr>
          <p:grpSpPr>
            <a:xfrm>
              <a:off x="86394" y="1101006"/>
              <a:ext cx="366064" cy="458922"/>
              <a:chOff x="863710" y="1549068"/>
              <a:chExt cx="365042" cy="457641"/>
            </a:xfrm>
          </p:grpSpPr>
          <p:sp>
            <p:nvSpPr>
              <p:cNvPr id="3019" name="Google Shape;3019;p36"/>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0" name="Google Shape;3020;p36"/>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1" name="Google Shape;3021;p36"/>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2" name="Google Shape;3022;p36"/>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rgbClr val="FFAE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23" name="Google Shape;3023;p36"/>
            <p:cNvGrpSpPr/>
            <p:nvPr/>
          </p:nvGrpSpPr>
          <p:grpSpPr>
            <a:xfrm>
              <a:off x="1180508" y="310215"/>
              <a:ext cx="703608" cy="758798"/>
              <a:chOff x="1954729" y="730314"/>
              <a:chExt cx="701643" cy="756679"/>
            </a:xfrm>
          </p:grpSpPr>
          <p:sp>
            <p:nvSpPr>
              <p:cNvPr id="3024" name="Google Shape;3024;p36"/>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5" name="Google Shape;3025;p36"/>
              <p:cNvSpPr/>
              <p:nvPr/>
            </p:nvSpPr>
            <p:spPr>
              <a:xfrm>
                <a:off x="1954729"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6" name="Google Shape;3026;p36"/>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7" name="Google Shape;3027;p36"/>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8" name="Google Shape;3028;p36"/>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9" name="Google Shape;3029;p36"/>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0" name="Google Shape;3030;p36"/>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1" name="Google Shape;3031;p36"/>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2" name="Google Shape;3032;p36"/>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3" name="Google Shape;3033;p36"/>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4" name="Google Shape;3034;p36"/>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5" name="Google Shape;3035;p36"/>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6" name="Google Shape;3036;p36"/>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37" name="Google Shape;3037;p36"/>
              <p:cNvGrpSpPr/>
              <p:nvPr/>
            </p:nvGrpSpPr>
            <p:grpSpPr>
              <a:xfrm>
                <a:off x="2297077" y="840733"/>
                <a:ext cx="257032" cy="238661"/>
                <a:chOff x="2297077" y="840733"/>
                <a:chExt cx="257032" cy="238661"/>
              </a:xfrm>
            </p:grpSpPr>
            <p:sp>
              <p:nvSpPr>
                <p:cNvPr id="3038" name="Google Shape;3038;p36"/>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9" name="Google Shape;3039;p36"/>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040" name="Google Shape;3040;p36"/>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1" name="Google Shape;3041;p36"/>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042" name="Google Shape;3042;p36"/>
          <p:cNvGrpSpPr/>
          <p:nvPr/>
        </p:nvGrpSpPr>
        <p:grpSpPr>
          <a:xfrm rot="3859515">
            <a:off x="9923386" y="4176886"/>
            <a:ext cx="942404" cy="846865"/>
            <a:chOff x="8467136" y="943451"/>
            <a:chExt cx="818580" cy="735594"/>
          </a:xfrm>
        </p:grpSpPr>
        <p:sp>
          <p:nvSpPr>
            <p:cNvPr id="3043" name="Google Shape;3043;p36"/>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4" name="Google Shape;3044;p36"/>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5" name="Google Shape;3045;p36"/>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6" name="Google Shape;3046;p36"/>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7" name="Google Shape;3047;p36"/>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8" name="Google Shape;3048;p36"/>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9" name="Google Shape;3049;p36"/>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0" name="Google Shape;3050;p36"/>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1" name="Google Shape;3051;p36"/>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2" name="Google Shape;3052;p36"/>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3" name="Google Shape;3053;p36"/>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4" name="Google Shape;3054;p36"/>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5" name="Google Shape;3055;p36"/>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56" name="Google Shape;3056;p36"/>
            <p:cNvGrpSpPr/>
            <p:nvPr/>
          </p:nvGrpSpPr>
          <p:grpSpPr>
            <a:xfrm>
              <a:off x="8594918" y="1285681"/>
              <a:ext cx="227404" cy="304628"/>
              <a:chOff x="8594918" y="1285681"/>
              <a:chExt cx="227404" cy="304628"/>
            </a:xfrm>
          </p:grpSpPr>
          <p:sp>
            <p:nvSpPr>
              <p:cNvPr id="3057" name="Google Shape;3057;p36"/>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8" name="Google Shape;3058;p36"/>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059" name="Google Shape;3059;p36"/>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0" name="Google Shape;3060;p36"/>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4" name="Shape 3064"/>
        <p:cNvGrpSpPr/>
        <p:nvPr/>
      </p:nvGrpSpPr>
      <p:grpSpPr>
        <a:xfrm>
          <a:off x="0" y="0"/>
          <a:ext cx="0" cy="0"/>
          <a:chOff x="0" y="0"/>
          <a:chExt cx="0" cy="0"/>
        </a:xfrm>
      </p:grpSpPr>
      <p:grpSp>
        <p:nvGrpSpPr>
          <p:cNvPr id="3065" name="Google Shape;3065;p37"/>
          <p:cNvGrpSpPr/>
          <p:nvPr/>
        </p:nvGrpSpPr>
        <p:grpSpPr>
          <a:xfrm>
            <a:off x="-1344933" y="2102097"/>
            <a:ext cx="5294380" cy="5116392"/>
            <a:chOff x="-1344933" y="2102097"/>
            <a:chExt cx="5294380" cy="5116392"/>
          </a:xfrm>
        </p:grpSpPr>
        <p:sp>
          <p:nvSpPr>
            <p:cNvPr id="3066" name="Google Shape;3066;p37"/>
            <p:cNvSpPr/>
            <p:nvPr/>
          </p:nvSpPr>
          <p:spPr>
            <a:xfrm flipH="1" rot="-2850915">
              <a:off x="206708" y="2070499"/>
              <a:ext cx="2191097" cy="51725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7" name="Google Shape;3067;p37"/>
            <p:cNvSpPr/>
            <p:nvPr/>
          </p:nvSpPr>
          <p:spPr>
            <a:xfrm flipH="1">
              <a:off x="4054" y="3228169"/>
              <a:ext cx="3175142" cy="3663686"/>
            </a:xfrm>
            <a:custGeom>
              <a:rect b="b" l="l" r="r" t="t"/>
              <a:pathLst>
                <a:path extrusionOk="0" h="5337312" w="4625594">
                  <a:moveTo>
                    <a:pt x="333878" y="5337313"/>
                  </a:moveTo>
                  <a:cubicBezTo>
                    <a:pt x="333878" y="5337313"/>
                    <a:pt x="-394439" y="3881286"/>
                    <a:pt x="300306" y="2894220"/>
                  </a:cubicBezTo>
                  <a:cubicBezTo>
                    <a:pt x="1115315" y="1736311"/>
                    <a:pt x="2028279" y="2114826"/>
                    <a:pt x="2994639" y="1736311"/>
                  </a:cubicBezTo>
                  <a:cubicBezTo>
                    <a:pt x="4085127" y="1309204"/>
                    <a:pt x="4625595" y="0"/>
                    <a:pt x="4625595" y="0"/>
                  </a:cubicBezTo>
                  <a:lnTo>
                    <a:pt x="4618141" y="5333006"/>
                  </a:lnTo>
                  <a:lnTo>
                    <a:pt x="333878" y="533731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8" name="Google Shape;3068;p37"/>
            <p:cNvSpPr/>
            <p:nvPr/>
          </p:nvSpPr>
          <p:spPr>
            <a:xfrm flipH="1">
              <a:off x="481577" y="4742756"/>
              <a:ext cx="1936915" cy="1816327"/>
            </a:xfrm>
            <a:custGeom>
              <a:rect b="b" l="l" r="r" t="t"/>
              <a:pathLst>
                <a:path extrusionOk="0" h="2646052" w="2821727">
                  <a:moveTo>
                    <a:pt x="2581933" y="1897535"/>
                  </a:moveTo>
                  <a:cubicBezTo>
                    <a:pt x="2228321" y="2477152"/>
                    <a:pt x="1073173" y="2897025"/>
                    <a:pt x="433204" y="2473839"/>
                  </a:cubicBezTo>
                  <a:cubicBezTo>
                    <a:pt x="138012" y="2278645"/>
                    <a:pt x="-166457" y="1816089"/>
                    <a:pt x="106206" y="1595275"/>
                  </a:cubicBezTo>
                  <a:cubicBezTo>
                    <a:pt x="564013" y="1224490"/>
                    <a:pt x="942363" y="1708139"/>
                    <a:pt x="1185264" y="1208366"/>
                  </a:cubicBezTo>
                  <a:cubicBezTo>
                    <a:pt x="1348100" y="873363"/>
                    <a:pt x="1015360" y="252277"/>
                    <a:pt x="1577695" y="47697"/>
                  </a:cubicBezTo>
                  <a:cubicBezTo>
                    <a:pt x="2353057" y="-234409"/>
                    <a:pt x="3263757" y="780156"/>
                    <a:pt x="2581933" y="18975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69" name="Google Shape;3069;p37"/>
            <p:cNvGrpSpPr/>
            <p:nvPr/>
          </p:nvGrpSpPr>
          <p:grpSpPr>
            <a:xfrm flipH="1">
              <a:off x="884832" y="4560343"/>
              <a:ext cx="499077" cy="361784"/>
              <a:chOff x="9359899" y="2979475"/>
              <a:chExt cx="727821" cy="527602"/>
            </a:xfrm>
          </p:grpSpPr>
          <p:sp>
            <p:nvSpPr>
              <p:cNvPr id="3070" name="Google Shape;3070;p37"/>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1" name="Google Shape;3071;p37"/>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2" name="Google Shape;3072;p37"/>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3" name="Google Shape;3073;p37"/>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4" name="Google Shape;3074;p37"/>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5" name="Google Shape;3075;p37"/>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76" name="Google Shape;3076;p37"/>
            <p:cNvGrpSpPr/>
            <p:nvPr/>
          </p:nvGrpSpPr>
          <p:grpSpPr>
            <a:xfrm flipH="1">
              <a:off x="448454" y="3019035"/>
              <a:ext cx="485480" cy="330309"/>
              <a:chOff x="10016117" y="731733"/>
              <a:chExt cx="707992" cy="481701"/>
            </a:xfrm>
          </p:grpSpPr>
          <p:sp>
            <p:nvSpPr>
              <p:cNvPr id="3077" name="Google Shape;3077;p37"/>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8" name="Google Shape;3078;p37"/>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9" name="Google Shape;3079;p37"/>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0" name="Google Shape;3080;p37"/>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1" name="Google Shape;3081;p37"/>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2" name="Google Shape;3082;p37"/>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83" name="Google Shape;3083;p37"/>
            <p:cNvGrpSpPr/>
            <p:nvPr/>
          </p:nvGrpSpPr>
          <p:grpSpPr>
            <a:xfrm flipH="1">
              <a:off x="2373585" y="5189366"/>
              <a:ext cx="357392" cy="514563"/>
              <a:chOff x="7395430" y="3896801"/>
              <a:chExt cx="521197" cy="750404"/>
            </a:xfrm>
          </p:grpSpPr>
          <p:sp>
            <p:nvSpPr>
              <p:cNvPr id="3084" name="Google Shape;3084;p37"/>
              <p:cNvSpPr/>
              <p:nvPr/>
            </p:nvSpPr>
            <p:spPr>
              <a:xfrm>
                <a:off x="7452415" y="3896801"/>
                <a:ext cx="223464" cy="223520"/>
              </a:xfrm>
              <a:custGeom>
                <a:rect b="b" l="l" r="r" t="t"/>
                <a:pathLst>
                  <a:path extrusionOk="0" h="223520" w="223464">
                    <a:moveTo>
                      <a:pt x="0" y="111760"/>
                    </a:moveTo>
                    <a:cubicBezTo>
                      <a:pt x="0" y="50027"/>
                      <a:pt x="50027" y="0"/>
                      <a:pt x="111760" y="0"/>
                    </a:cubicBezTo>
                    <a:cubicBezTo>
                      <a:pt x="173493" y="0"/>
                      <a:pt x="223465" y="50027"/>
                      <a:pt x="223465" y="111760"/>
                    </a:cubicBezTo>
                    <a:cubicBezTo>
                      <a:pt x="223465" y="173493"/>
                      <a:pt x="173438" y="223520"/>
                      <a:pt x="111760" y="223520"/>
                    </a:cubicBezTo>
                    <a:cubicBezTo>
                      <a:pt x="50027" y="223520"/>
                      <a:pt x="0" y="173493"/>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5" name="Google Shape;3085;p37"/>
              <p:cNvSpPr/>
              <p:nvPr/>
            </p:nvSpPr>
            <p:spPr>
              <a:xfrm>
                <a:off x="7518565" y="4199393"/>
                <a:ext cx="175149" cy="175149"/>
              </a:xfrm>
              <a:custGeom>
                <a:rect b="b" l="l" r="r" t="t"/>
                <a:pathLst>
                  <a:path extrusionOk="0" h="175149" w="175149">
                    <a:moveTo>
                      <a:pt x="0" y="87575"/>
                    </a:moveTo>
                    <a:cubicBezTo>
                      <a:pt x="0" y="39204"/>
                      <a:pt x="39204" y="0"/>
                      <a:pt x="87575" y="0"/>
                    </a:cubicBezTo>
                    <a:cubicBezTo>
                      <a:pt x="135945" y="0"/>
                      <a:pt x="175149" y="39204"/>
                      <a:pt x="175149" y="87575"/>
                    </a:cubicBezTo>
                    <a:cubicBezTo>
                      <a:pt x="175149" y="135945"/>
                      <a:pt x="135945" y="175149"/>
                      <a:pt x="87575" y="175149"/>
                    </a:cubicBezTo>
                    <a:cubicBezTo>
                      <a:pt x="39204" y="175149"/>
                      <a:pt x="0" y="135945"/>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6" name="Google Shape;3086;p37"/>
              <p:cNvSpPr/>
              <p:nvPr/>
            </p:nvSpPr>
            <p:spPr>
              <a:xfrm>
                <a:off x="7551972" y="4558029"/>
                <a:ext cx="89120" cy="89176"/>
              </a:xfrm>
              <a:custGeom>
                <a:rect b="b" l="l" r="r" t="t"/>
                <a:pathLst>
                  <a:path extrusionOk="0" h="89176" w="89120">
                    <a:moveTo>
                      <a:pt x="0" y="44616"/>
                    </a:moveTo>
                    <a:cubicBezTo>
                      <a:pt x="0" y="19989"/>
                      <a:pt x="19933" y="0"/>
                      <a:pt x="44560" y="0"/>
                    </a:cubicBezTo>
                    <a:cubicBezTo>
                      <a:pt x="69187" y="0"/>
                      <a:pt x="89120" y="19989"/>
                      <a:pt x="89120" y="44616"/>
                    </a:cubicBezTo>
                    <a:cubicBezTo>
                      <a:pt x="89120" y="69243"/>
                      <a:pt x="69132" y="89176"/>
                      <a:pt x="44560" y="89176"/>
                    </a:cubicBezTo>
                    <a:cubicBezTo>
                      <a:pt x="19989" y="89231"/>
                      <a:pt x="0" y="69243"/>
                      <a:pt x="0" y="446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7" name="Google Shape;3087;p37"/>
              <p:cNvSpPr/>
              <p:nvPr/>
            </p:nvSpPr>
            <p:spPr>
              <a:xfrm>
                <a:off x="7692997" y="4387684"/>
                <a:ext cx="104582" cy="104581"/>
              </a:xfrm>
              <a:custGeom>
                <a:rect b="b" l="l" r="r" t="t"/>
                <a:pathLst>
                  <a:path extrusionOk="0" h="104581" w="104582">
                    <a:moveTo>
                      <a:pt x="0" y="52291"/>
                    </a:moveTo>
                    <a:cubicBezTo>
                      <a:pt x="0" y="23412"/>
                      <a:pt x="23412" y="0"/>
                      <a:pt x="52291" y="0"/>
                    </a:cubicBezTo>
                    <a:cubicBezTo>
                      <a:pt x="81170" y="0"/>
                      <a:pt x="104582" y="23412"/>
                      <a:pt x="104582" y="52291"/>
                    </a:cubicBezTo>
                    <a:cubicBezTo>
                      <a:pt x="104582" y="81170"/>
                      <a:pt x="81170" y="104582"/>
                      <a:pt x="52291" y="104582"/>
                    </a:cubicBezTo>
                    <a:cubicBezTo>
                      <a:pt x="23412" y="104582"/>
                      <a:pt x="0" y="81170"/>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8" name="Google Shape;3088;p37"/>
              <p:cNvSpPr/>
              <p:nvPr/>
            </p:nvSpPr>
            <p:spPr>
              <a:xfrm>
                <a:off x="7395430" y="4187521"/>
                <a:ext cx="77304" cy="77304"/>
              </a:xfrm>
              <a:custGeom>
                <a:rect b="b" l="l" r="r" t="t"/>
                <a:pathLst>
                  <a:path extrusionOk="0" h="77304" w="77304">
                    <a:moveTo>
                      <a:pt x="0" y="38652"/>
                    </a:moveTo>
                    <a:cubicBezTo>
                      <a:pt x="0" y="17283"/>
                      <a:pt x="17338" y="0"/>
                      <a:pt x="38652" y="0"/>
                    </a:cubicBezTo>
                    <a:cubicBezTo>
                      <a:pt x="60021" y="0"/>
                      <a:pt x="77304" y="17338"/>
                      <a:pt x="77304" y="38652"/>
                    </a:cubicBezTo>
                    <a:cubicBezTo>
                      <a:pt x="77304" y="60021"/>
                      <a:pt x="59966" y="77304"/>
                      <a:pt x="38652" y="77304"/>
                    </a:cubicBezTo>
                    <a:cubicBezTo>
                      <a:pt x="17338" y="77360"/>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9" name="Google Shape;3089;p37"/>
              <p:cNvSpPr/>
              <p:nvPr/>
            </p:nvSpPr>
            <p:spPr>
              <a:xfrm>
                <a:off x="7858870" y="4309275"/>
                <a:ext cx="57757" cy="57757"/>
              </a:xfrm>
              <a:custGeom>
                <a:rect b="b" l="l" r="r" t="t"/>
                <a:pathLst>
                  <a:path extrusionOk="0" h="57757" w="57757">
                    <a:moveTo>
                      <a:pt x="0" y="28879"/>
                    </a:moveTo>
                    <a:cubicBezTo>
                      <a:pt x="0" y="12921"/>
                      <a:pt x="12921" y="0"/>
                      <a:pt x="28879" y="0"/>
                    </a:cubicBezTo>
                    <a:cubicBezTo>
                      <a:pt x="44836" y="0"/>
                      <a:pt x="57757" y="12921"/>
                      <a:pt x="57757" y="28879"/>
                    </a:cubicBezTo>
                    <a:cubicBezTo>
                      <a:pt x="57757" y="44836"/>
                      <a:pt x="44836" y="57758"/>
                      <a:pt x="28879" y="57758"/>
                    </a:cubicBezTo>
                    <a:cubicBezTo>
                      <a:pt x="12976" y="57758"/>
                      <a:pt x="0" y="44836"/>
                      <a:pt x="0" y="288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90" name="Google Shape;3090;p37"/>
            <p:cNvGrpSpPr/>
            <p:nvPr/>
          </p:nvGrpSpPr>
          <p:grpSpPr>
            <a:xfrm flipH="1">
              <a:off x="91955" y="2866528"/>
              <a:ext cx="451186" cy="335314"/>
              <a:chOff x="10586017" y="509328"/>
              <a:chExt cx="657980" cy="488999"/>
            </a:xfrm>
          </p:grpSpPr>
          <p:sp>
            <p:nvSpPr>
              <p:cNvPr id="3091" name="Google Shape;3091;p37"/>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2" name="Google Shape;3092;p37"/>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3" name="Google Shape;3093;p37"/>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4" name="Google Shape;3094;p37"/>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95" name="Google Shape;3095;p37"/>
            <p:cNvGrpSpPr/>
            <p:nvPr/>
          </p:nvGrpSpPr>
          <p:grpSpPr>
            <a:xfrm flipH="1">
              <a:off x="-38825" y="3813152"/>
              <a:ext cx="2995838" cy="3405337"/>
              <a:chOff x="7079201" y="1893790"/>
              <a:chExt cx="4368931" cy="4966117"/>
            </a:xfrm>
          </p:grpSpPr>
          <p:sp>
            <p:nvSpPr>
              <p:cNvPr id="3096" name="Google Shape;3096;p37"/>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7" name="Google Shape;3097;p37"/>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8" name="Google Shape;3098;p37"/>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9" name="Google Shape;3099;p37"/>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0" name="Google Shape;3100;p37"/>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1" name="Google Shape;3101;p37"/>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2" name="Google Shape;3102;p37"/>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3" name="Google Shape;3103;p37"/>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4" name="Google Shape;3104;p37"/>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5" name="Google Shape;3105;p37"/>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06" name="Google Shape;3106;p37"/>
              <p:cNvGrpSpPr/>
              <p:nvPr/>
            </p:nvGrpSpPr>
            <p:grpSpPr>
              <a:xfrm>
                <a:off x="9909837" y="4781000"/>
                <a:ext cx="1374088" cy="1108945"/>
                <a:chOff x="9909837" y="4781000"/>
                <a:chExt cx="1374088" cy="1108945"/>
              </a:xfrm>
            </p:grpSpPr>
            <p:sp>
              <p:nvSpPr>
                <p:cNvPr id="3107" name="Google Shape;3107;p37"/>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8" name="Google Shape;3108;p37"/>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9" name="Google Shape;3109;p37"/>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10" name="Google Shape;3110;p37"/>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11" name="Google Shape;3111;p37"/>
              <p:cNvGrpSpPr/>
              <p:nvPr/>
            </p:nvGrpSpPr>
            <p:grpSpPr>
              <a:xfrm>
                <a:off x="7980661" y="3506628"/>
                <a:ext cx="1897178" cy="1487337"/>
                <a:chOff x="7980661" y="3506628"/>
                <a:chExt cx="1897178" cy="1487337"/>
              </a:xfrm>
            </p:grpSpPr>
            <p:sp>
              <p:nvSpPr>
                <p:cNvPr id="3112" name="Google Shape;3112;p37"/>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3" name="Google Shape;3113;p37"/>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4" name="Google Shape;3114;p37"/>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15" name="Google Shape;3115;p37"/>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6" name="Google Shape;3116;p37"/>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17" name="Google Shape;3117;p37"/>
              <p:cNvGrpSpPr/>
              <p:nvPr/>
            </p:nvGrpSpPr>
            <p:grpSpPr>
              <a:xfrm>
                <a:off x="8526729" y="5379246"/>
                <a:ext cx="1404340" cy="1480661"/>
                <a:chOff x="8526729" y="5379246"/>
                <a:chExt cx="1404340" cy="1480661"/>
              </a:xfrm>
            </p:grpSpPr>
            <p:sp>
              <p:nvSpPr>
                <p:cNvPr id="3118" name="Google Shape;3118;p37"/>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9" name="Google Shape;3119;p37"/>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20" name="Google Shape;3120;p37"/>
              <p:cNvGrpSpPr/>
              <p:nvPr/>
            </p:nvGrpSpPr>
            <p:grpSpPr>
              <a:xfrm>
                <a:off x="10693616" y="5959907"/>
                <a:ext cx="754516" cy="687629"/>
                <a:chOff x="10693616" y="5959907"/>
                <a:chExt cx="754516" cy="687629"/>
              </a:xfrm>
            </p:grpSpPr>
            <p:sp>
              <p:nvSpPr>
                <p:cNvPr id="3121" name="Google Shape;3121;p37"/>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2" name="Google Shape;3122;p37"/>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123" name="Google Shape;3123;p37"/>
            <p:cNvGrpSpPr/>
            <p:nvPr/>
          </p:nvGrpSpPr>
          <p:grpSpPr>
            <a:xfrm flipH="1">
              <a:off x="275997" y="5238036"/>
              <a:ext cx="600226" cy="491185"/>
              <a:chOff x="10100277" y="3967778"/>
              <a:chExt cx="875330" cy="716312"/>
            </a:xfrm>
          </p:grpSpPr>
          <p:grpSp>
            <p:nvGrpSpPr>
              <p:cNvPr id="3124" name="Google Shape;3124;p37"/>
              <p:cNvGrpSpPr/>
              <p:nvPr/>
            </p:nvGrpSpPr>
            <p:grpSpPr>
              <a:xfrm>
                <a:off x="10242868" y="3967778"/>
                <a:ext cx="732739" cy="629058"/>
                <a:chOff x="10242868" y="3967778"/>
                <a:chExt cx="732739" cy="629058"/>
              </a:xfrm>
            </p:grpSpPr>
            <p:grpSp>
              <p:nvGrpSpPr>
                <p:cNvPr id="3125" name="Google Shape;3125;p37"/>
                <p:cNvGrpSpPr/>
                <p:nvPr/>
              </p:nvGrpSpPr>
              <p:grpSpPr>
                <a:xfrm>
                  <a:off x="10286667" y="3967778"/>
                  <a:ext cx="688940" cy="628988"/>
                  <a:chOff x="10286667" y="3967778"/>
                  <a:chExt cx="688940" cy="628988"/>
                </a:xfrm>
              </p:grpSpPr>
              <p:sp>
                <p:nvSpPr>
                  <p:cNvPr id="3126" name="Google Shape;3126;p37"/>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7" name="Google Shape;3127;p37"/>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8" name="Google Shape;3128;p37"/>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9" name="Google Shape;3129;p37"/>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0" name="Google Shape;3130;p37"/>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1" name="Google Shape;3131;p37"/>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2" name="Google Shape;3132;p37"/>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3" name="Google Shape;3133;p37"/>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4" name="Google Shape;3134;p37"/>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35" name="Google Shape;3135;p37"/>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6" name="Google Shape;3136;p37"/>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37" name="Google Shape;3137;p37"/>
                <p:cNvGrpSpPr/>
                <p:nvPr/>
              </p:nvGrpSpPr>
              <p:grpSpPr>
                <a:xfrm>
                  <a:off x="10244758" y="4244947"/>
                  <a:ext cx="240361" cy="351157"/>
                  <a:chOff x="10244758" y="4244947"/>
                  <a:chExt cx="240361" cy="351157"/>
                </a:xfrm>
              </p:grpSpPr>
              <p:sp>
                <p:nvSpPr>
                  <p:cNvPr id="3138" name="Google Shape;3138;p37"/>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9" name="Google Shape;3139;p37"/>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140" name="Google Shape;3140;p37"/>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1" name="Google Shape;3141;p37"/>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42" name="Google Shape;3142;p37"/>
            <p:cNvGrpSpPr/>
            <p:nvPr/>
          </p:nvGrpSpPr>
          <p:grpSpPr>
            <a:xfrm flipH="1">
              <a:off x="2204803" y="6429732"/>
              <a:ext cx="310496" cy="314805"/>
              <a:chOff x="7709956" y="5705664"/>
              <a:chExt cx="452807" cy="459091"/>
            </a:xfrm>
          </p:grpSpPr>
          <p:sp>
            <p:nvSpPr>
              <p:cNvPr id="3143" name="Google Shape;3143;p37"/>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4" name="Google Shape;3144;p37"/>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5" name="Google Shape;3145;p37"/>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6" name="Google Shape;3146;p37"/>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7" name="Google Shape;3147;p37"/>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8" name="Google Shape;3148;p37"/>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9" name="Google Shape;3149;p37"/>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0" name="Google Shape;3150;p37"/>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1" name="Google Shape;3151;p37"/>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2" name="Google Shape;3152;p37"/>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3" name="Google Shape;3153;p37"/>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4" name="Google Shape;3154;p37"/>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5" name="Google Shape;3155;p37"/>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56" name="Google Shape;3156;p37"/>
              <p:cNvGrpSpPr/>
              <p:nvPr/>
            </p:nvGrpSpPr>
            <p:grpSpPr>
              <a:xfrm>
                <a:off x="7943405" y="5770179"/>
                <a:ext cx="150527" cy="158278"/>
                <a:chOff x="7943405" y="5770179"/>
                <a:chExt cx="150527" cy="158278"/>
              </a:xfrm>
            </p:grpSpPr>
            <p:sp>
              <p:nvSpPr>
                <p:cNvPr id="3157" name="Google Shape;3157;p37"/>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8" name="Google Shape;3158;p37"/>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59" name="Google Shape;3159;p37"/>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0" name="Google Shape;3160;p37"/>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161" name="Google Shape;3161;p37"/>
          <p:cNvSpPr txBox="1"/>
          <p:nvPr>
            <p:ph type="title"/>
          </p:nvPr>
        </p:nvSpPr>
        <p:spPr>
          <a:xfrm>
            <a:off x="925500" y="1641213"/>
            <a:ext cx="5170500" cy="7992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sz="5000"/>
              <a:t>Cats </a:t>
            </a:r>
            <a:r>
              <a:rPr lang="en" sz="5000">
                <a:solidFill>
                  <a:schemeClr val="dk2"/>
                </a:solidFill>
              </a:rPr>
              <a:t>love </a:t>
            </a:r>
            <a:r>
              <a:rPr lang="en" sz="5000"/>
              <a:t>to sleep.</a:t>
            </a:r>
            <a:endParaRPr sz="5000"/>
          </a:p>
        </p:txBody>
      </p:sp>
      <p:sp>
        <p:nvSpPr>
          <p:cNvPr id="3162" name="Google Shape;3162;p37"/>
          <p:cNvSpPr txBox="1"/>
          <p:nvPr>
            <p:ph idx="4294967295" type="body"/>
          </p:nvPr>
        </p:nvSpPr>
        <p:spPr>
          <a:xfrm>
            <a:off x="925500" y="25446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pic>
        <p:nvPicPr>
          <p:cNvPr id="3163" name="Google Shape;3163;p37"/>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grpSp>
        <p:nvGrpSpPr>
          <p:cNvPr id="3164" name="Google Shape;3164;p37"/>
          <p:cNvGrpSpPr/>
          <p:nvPr/>
        </p:nvGrpSpPr>
        <p:grpSpPr>
          <a:xfrm>
            <a:off x="7147074" y="-372880"/>
            <a:ext cx="5106230" cy="1894722"/>
            <a:chOff x="7147074" y="-372880"/>
            <a:chExt cx="5106230" cy="1894722"/>
          </a:xfrm>
        </p:grpSpPr>
        <p:grpSp>
          <p:nvGrpSpPr>
            <p:cNvPr id="3165" name="Google Shape;3165;p37"/>
            <p:cNvGrpSpPr/>
            <p:nvPr/>
          </p:nvGrpSpPr>
          <p:grpSpPr>
            <a:xfrm flipH="1" rot="10800000">
              <a:off x="7424921" y="-372880"/>
              <a:ext cx="4828383" cy="1477458"/>
              <a:chOff x="1043332" y="5244050"/>
              <a:chExt cx="5088392" cy="1557019"/>
            </a:xfrm>
          </p:grpSpPr>
          <p:sp>
            <p:nvSpPr>
              <p:cNvPr id="3166" name="Google Shape;3166;p37"/>
              <p:cNvSpPr/>
              <p:nvPr/>
            </p:nvSpPr>
            <p:spPr>
              <a:xfrm>
                <a:off x="4699165" y="5244050"/>
                <a:ext cx="1051343" cy="1557019"/>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7" name="Google Shape;3167;p37"/>
              <p:cNvSpPr/>
              <p:nvPr/>
            </p:nvSpPr>
            <p:spPr>
              <a:xfrm>
                <a:off x="3799122" y="5396782"/>
                <a:ext cx="793528" cy="1037590"/>
              </a:xfrm>
              <a:custGeom>
                <a:rect b="b" l="l" r="r" t="t"/>
                <a:pathLst>
                  <a:path extrusionOk="0" h="1037590" w="793528">
                    <a:moveTo>
                      <a:pt x="793529" y="1037590"/>
                    </a:moveTo>
                    <a:cubicBezTo>
                      <a:pt x="793529" y="1037590"/>
                      <a:pt x="445880" y="814512"/>
                      <a:pt x="287296" y="641074"/>
                    </a:cubicBezTo>
                    <a:cubicBezTo>
                      <a:pt x="128712" y="467636"/>
                      <a:pt x="0" y="0"/>
                      <a:pt x="0" y="0"/>
                    </a:cubicBezTo>
                    <a:cubicBezTo>
                      <a:pt x="0" y="0"/>
                      <a:pt x="286468" y="85698"/>
                      <a:pt x="460623" y="293038"/>
                    </a:cubicBezTo>
                    <a:cubicBezTo>
                      <a:pt x="634834" y="500435"/>
                      <a:pt x="793529" y="1037590"/>
                      <a:pt x="793529" y="1037590"/>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8" name="Google Shape;3168;p37"/>
              <p:cNvSpPr/>
              <p:nvPr/>
            </p:nvSpPr>
            <p:spPr>
              <a:xfrm>
                <a:off x="1043332" y="5736492"/>
                <a:ext cx="3455504" cy="852540"/>
              </a:xfrm>
              <a:custGeom>
                <a:rect b="b" l="l" r="r" t="t"/>
                <a:pathLst>
                  <a:path extrusionOk="0" h="852540" w="3455504">
                    <a:moveTo>
                      <a:pt x="3455504" y="720906"/>
                    </a:moveTo>
                    <a:cubicBezTo>
                      <a:pt x="3455504" y="720906"/>
                      <a:pt x="2641490" y="934487"/>
                      <a:pt x="1919633" y="817536"/>
                    </a:cubicBezTo>
                    <a:cubicBezTo>
                      <a:pt x="1075414" y="680763"/>
                      <a:pt x="964427" y="428640"/>
                      <a:pt x="561285" y="234496"/>
                    </a:cubicBezTo>
                    <a:cubicBezTo>
                      <a:pt x="299389" y="108379"/>
                      <a:pt x="0" y="325936"/>
                      <a:pt x="0" y="325936"/>
                    </a:cubicBezTo>
                    <a:cubicBezTo>
                      <a:pt x="0" y="325936"/>
                      <a:pt x="126337" y="-4320"/>
                      <a:pt x="491380" y="43"/>
                    </a:cubicBezTo>
                    <a:cubicBezTo>
                      <a:pt x="703194" y="2583"/>
                      <a:pt x="1062935" y="165198"/>
                      <a:pt x="1415387" y="260006"/>
                    </a:cubicBezTo>
                    <a:cubicBezTo>
                      <a:pt x="1734654" y="345925"/>
                      <a:pt x="1920682" y="86182"/>
                      <a:pt x="2370924" y="203850"/>
                    </a:cubicBezTo>
                    <a:cubicBezTo>
                      <a:pt x="2821112" y="321518"/>
                      <a:pt x="3455504" y="720906"/>
                      <a:pt x="3455504" y="720906"/>
                    </a:cubicBezTo>
                    <a:close/>
                  </a:path>
                </a:pathLst>
              </a:custGeom>
              <a:solidFill>
                <a:srgbClr val="8098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9" name="Google Shape;3169;p37"/>
              <p:cNvSpPr/>
              <p:nvPr/>
            </p:nvSpPr>
            <p:spPr>
              <a:xfrm>
                <a:off x="2380476" y="5496478"/>
                <a:ext cx="1186842" cy="450728"/>
              </a:xfrm>
              <a:custGeom>
                <a:rect b="b" l="l" r="r" t="t"/>
                <a:pathLst>
                  <a:path extrusionOk="0" h="450728" w="1186842">
                    <a:moveTo>
                      <a:pt x="1186843" y="376995"/>
                    </a:moveTo>
                    <a:cubicBezTo>
                      <a:pt x="1186843" y="376995"/>
                      <a:pt x="855594" y="538616"/>
                      <a:pt x="621803" y="383290"/>
                    </a:cubicBezTo>
                    <a:cubicBezTo>
                      <a:pt x="272443" y="151211"/>
                      <a:pt x="0" y="195330"/>
                      <a:pt x="0" y="195330"/>
                    </a:cubicBezTo>
                    <a:cubicBezTo>
                      <a:pt x="0" y="195330"/>
                      <a:pt x="313635" y="-36197"/>
                      <a:pt x="586519" y="4885"/>
                    </a:cubicBezTo>
                    <a:cubicBezTo>
                      <a:pt x="963599" y="61649"/>
                      <a:pt x="1186843" y="376995"/>
                      <a:pt x="1186843" y="376995"/>
                    </a:cubicBezTo>
                    <a:close/>
                  </a:path>
                </a:pathLst>
              </a:custGeom>
              <a:solidFill>
                <a:srgbClr val="87A1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0" name="Google Shape;3170;p37"/>
              <p:cNvSpPr/>
              <p:nvPr/>
            </p:nvSpPr>
            <p:spPr>
              <a:xfrm>
                <a:off x="5034279" y="5930458"/>
                <a:ext cx="1097445" cy="548637"/>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839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1" name="Google Shape;3171;p37"/>
              <p:cNvSpPr/>
              <p:nvPr/>
            </p:nvSpPr>
            <p:spPr>
              <a:xfrm>
                <a:off x="1985230" y="5648131"/>
                <a:ext cx="2525588" cy="823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rgbClr val="60720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2" name="Google Shape;3172;p37"/>
              <p:cNvSpPr/>
              <p:nvPr/>
            </p:nvSpPr>
            <p:spPr>
              <a:xfrm>
                <a:off x="4304582" y="5625989"/>
                <a:ext cx="760993" cy="857967"/>
              </a:xfrm>
              <a:custGeom>
                <a:rect b="b" l="l" r="r" t="t"/>
                <a:pathLst>
                  <a:path extrusionOk="0" h="857967" w="760993">
                    <a:moveTo>
                      <a:pt x="270731" y="851121"/>
                    </a:moveTo>
                    <a:cubicBezTo>
                      <a:pt x="270731" y="851121"/>
                      <a:pt x="71838" y="667854"/>
                      <a:pt x="35891" y="505184"/>
                    </a:cubicBezTo>
                    <a:cubicBezTo>
                      <a:pt x="-55" y="342514"/>
                      <a:pt x="0" y="0"/>
                      <a:pt x="0" y="0"/>
                    </a:cubicBezTo>
                    <a:cubicBezTo>
                      <a:pt x="0" y="0"/>
                      <a:pt x="223686" y="164934"/>
                      <a:pt x="425781" y="256871"/>
                    </a:cubicBezTo>
                    <a:cubicBezTo>
                      <a:pt x="799272" y="426720"/>
                      <a:pt x="759791" y="857968"/>
                      <a:pt x="759791" y="857968"/>
                    </a:cubicBezTo>
                    <a:lnTo>
                      <a:pt x="270731" y="851121"/>
                    </a:lnTo>
                    <a:close/>
                  </a:path>
                </a:pathLst>
              </a:custGeom>
              <a:solidFill>
                <a:srgbClr val="67740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73" name="Google Shape;3173;p37"/>
            <p:cNvGrpSpPr/>
            <p:nvPr/>
          </p:nvGrpSpPr>
          <p:grpSpPr>
            <a:xfrm flipH="1" rot="10800000">
              <a:off x="7285666" y="881342"/>
              <a:ext cx="671859" cy="457065"/>
              <a:chOff x="896578" y="4997631"/>
              <a:chExt cx="708039" cy="481678"/>
            </a:xfrm>
          </p:grpSpPr>
          <p:sp>
            <p:nvSpPr>
              <p:cNvPr id="3174" name="Google Shape;3174;p37"/>
              <p:cNvSpPr/>
              <p:nvPr/>
            </p:nvSpPr>
            <p:spPr>
              <a:xfrm>
                <a:off x="896578" y="5115849"/>
                <a:ext cx="223547" cy="223547"/>
              </a:xfrm>
              <a:custGeom>
                <a:rect b="b" l="l" r="r" t="t"/>
                <a:pathLst>
                  <a:path extrusionOk="0" h="223547" w="223547">
                    <a:moveTo>
                      <a:pt x="215444" y="153490"/>
                    </a:moveTo>
                    <a:cubicBezTo>
                      <a:pt x="192419" y="210751"/>
                      <a:pt x="127317" y="238470"/>
                      <a:pt x="70057" y="215444"/>
                    </a:cubicBezTo>
                    <a:cubicBezTo>
                      <a:pt x="12797" y="192419"/>
                      <a:pt x="-14923" y="127317"/>
                      <a:pt x="8103" y="70057"/>
                    </a:cubicBezTo>
                    <a:cubicBezTo>
                      <a:pt x="31129" y="12797"/>
                      <a:pt x="96230" y="-14923"/>
                      <a:pt x="153490" y="8103"/>
                    </a:cubicBezTo>
                    <a:cubicBezTo>
                      <a:pt x="210751" y="31129"/>
                      <a:pt x="238470" y="96230"/>
                      <a:pt x="215444"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5" name="Google Shape;3175;p37"/>
              <p:cNvSpPr/>
              <p:nvPr/>
            </p:nvSpPr>
            <p:spPr>
              <a:xfrm>
                <a:off x="1202790" y="5194511"/>
                <a:ext cx="175223" cy="175223"/>
              </a:xfrm>
              <a:custGeom>
                <a:rect b="b" l="l" r="r" t="t"/>
                <a:pathLst>
                  <a:path extrusionOk="0" h="175223" w="175223">
                    <a:moveTo>
                      <a:pt x="168864" y="120328"/>
                    </a:moveTo>
                    <a:cubicBezTo>
                      <a:pt x="150808" y="165220"/>
                      <a:pt x="99787" y="186921"/>
                      <a:pt x="54896" y="168864"/>
                    </a:cubicBezTo>
                    <a:cubicBezTo>
                      <a:pt x="10004" y="150808"/>
                      <a:pt x="-11697" y="99787"/>
                      <a:pt x="6360" y="54896"/>
                    </a:cubicBezTo>
                    <a:cubicBezTo>
                      <a:pt x="24416" y="10004"/>
                      <a:pt x="75437" y="-11697"/>
                      <a:pt x="120328" y="6360"/>
                    </a:cubicBezTo>
                    <a:cubicBezTo>
                      <a:pt x="165220" y="24415"/>
                      <a:pt x="186920" y="75437"/>
                      <a:pt x="168864"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6" name="Google Shape;3176;p37"/>
              <p:cNvSpPr/>
              <p:nvPr/>
            </p:nvSpPr>
            <p:spPr>
              <a:xfrm>
                <a:off x="1413213" y="5178652"/>
                <a:ext cx="89217" cy="89217"/>
              </a:xfrm>
              <a:custGeom>
                <a:rect b="b" l="l" r="r" t="t"/>
                <a:pathLst>
                  <a:path extrusionOk="0" h="89217" w="89217">
                    <a:moveTo>
                      <a:pt x="85994" y="61257"/>
                    </a:moveTo>
                    <a:cubicBezTo>
                      <a:pt x="76773" y="84117"/>
                      <a:pt x="50821" y="95160"/>
                      <a:pt x="27961" y="85994"/>
                    </a:cubicBezTo>
                    <a:cubicBezTo>
                      <a:pt x="5101" y="76828"/>
                      <a:pt x="-5943" y="50821"/>
                      <a:pt x="3223" y="27961"/>
                    </a:cubicBezTo>
                    <a:cubicBezTo>
                      <a:pt x="12445" y="5101"/>
                      <a:pt x="38397" y="-5943"/>
                      <a:pt x="61257" y="3224"/>
                    </a:cubicBezTo>
                    <a:cubicBezTo>
                      <a:pt x="84117" y="12445"/>
                      <a:pt x="95160" y="38397"/>
                      <a:pt x="85994"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7" name="Google Shape;3177;p37"/>
              <p:cNvSpPr/>
              <p:nvPr/>
            </p:nvSpPr>
            <p:spPr>
              <a:xfrm>
                <a:off x="1092112" y="5374718"/>
                <a:ext cx="104591" cy="104591"/>
              </a:xfrm>
              <a:custGeom>
                <a:rect b="b" l="l" r="r" t="t"/>
                <a:pathLst>
                  <a:path extrusionOk="0" h="104591" w="104591">
                    <a:moveTo>
                      <a:pt x="100804" y="71815"/>
                    </a:moveTo>
                    <a:cubicBezTo>
                      <a:pt x="90037" y="98595"/>
                      <a:pt x="59557" y="111572"/>
                      <a:pt x="32776" y="100804"/>
                    </a:cubicBezTo>
                    <a:cubicBezTo>
                      <a:pt x="5996" y="90037"/>
                      <a:pt x="-6980" y="59557"/>
                      <a:pt x="3787" y="32776"/>
                    </a:cubicBezTo>
                    <a:cubicBezTo>
                      <a:pt x="14555" y="5996"/>
                      <a:pt x="45035" y="-6980"/>
                      <a:pt x="71815" y="3787"/>
                    </a:cubicBezTo>
                    <a:cubicBezTo>
                      <a:pt x="98595" y="14555"/>
                      <a:pt x="111571" y="45035"/>
                      <a:pt x="10080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8" name="Google Shape;3178;p37"/>
              <p:cNvSpPr/>
              <p:nvPr/>
            </p:nvSpPr>
            <p:spPr>
              <a:xfrm>
                <a:off x="1304503" y="4997631"/>
                <a:ext cx="77373" cy="77350"/>
              </a:xfrm>
              <a:custGeom>
                <a:rect b="b" l="l" r="r" t="t"/>
                <a:pathLst>
                  <a:path extrusionOk="0" h="77350" w="77373">
                    <a:moveTo>
                      <a:pt x="74551" y="53103"/>
                    </a:moveTo>
                    <a:cubicBezTo>
                      <a:pt x="66599" y="72926"/>
                      <a:pt x="44071" y="82534"/>
                      <a:pt x="24248" y="74528"/>
                    </a:cubicBezTo>
                    <a:cubicBezTo>
                      <a:pt x="4425" y="66576"/>
                      <a:pt x="-5183" y="44048"/>
                      <a:pt x="2823" y="24224"/>
                    </a:cubicBezTo>
                    <a:cubicBezTo>
                      <a:pt x="10775" y="4402"/>
                      <a:pt x="33303" y="-5151"/>
                      <a:pt x="53126" y="2800"/>
                    </a:cubicBezTo>
                    <a:cubicBezTo>
                      <a:pt x="72949" y="10752"/>
                      <a:pt x="82557" y="33280"/>
                      <a:pt x="74551" y="531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9" name="Google Shape;3179;p37"/>
              <p:cNvSpPr/>
              <p:nvPr/>
            </p:nvSpPr>
            <p:spPr>
              <a:xfrm>
                <a:off x="1546803" y="5361994"/>
                <a:ext cx="57814" cy="57814"/>
              </a:xfrm>
              <a:custGeom>
                <a:rect b="b" l="l" r="r" t="t"/>
                <a:pathLst>
                  <a:path extrusionOk="0" h="57814" w="57814">
                    <a:moveTo>
                      <a:pt x="55715" y="39702"/>
                    </a:moveTo>
                    <a:cubicBezTo>
                      <a:pt x="49752" y="54501"/>
                      <a:pt x="32911" y="61679"/>
                      <a:pt x="18112" y="55715"/>
                    </a:cubicBezTo>
                    <a:cubicBezTo>
                      <a:pt x="3314" y="49752"/>
                      <a:pt x="-3864" y="32911"/>
                      <a:pt x="2099" y="18112"/>
                    </a:cubicBezTo>
                    <a:cubicBezTo>
                      <a:pt x="8063" y="3314"/>
                      <a:pt x="24904" y="-3864"/>
                      <a:pt x="39702" y="2099"/>
                    </a:cubicBezTo>
                    <a:cubicBezTo>
                      <a:pt x="54501" y="8063"/>
                      <a:pt x="61679" y="24849"/>
                      <a:pt x="55715"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80" name="Google Shape;3180;p37"/>
            <p:cNvSpPr/>
            <p:nvPr/>
          </p:nvSpPr>
          <p:spPr>
            <a:xfrm flipH="1" rot="10800000">
              <a:off x="7147074" y="623893"/>
              <a:ext cx="3043283" cy="897950"/>
            </a:xfrm>
            <a:custGeom>
              <a:rect b="b" l="l" r="r" t="t"/>
              <a:pathLst>
                <a:path extrusionOk="0" h="945319" w="3203825">
                  <a:moveTo>
                    <a:pt x="168" y="421031"/>
                  </a:moveTo>
                  <a:cubicBezTo>
                    <a:pt x="168" y="421031"/>
                    <a:pt x="-20980" y="57093"/>
                    <a:pt x="411206" y="3587"/>
                  </a:cubicBezTo>
                  <a:cubicBezTo>
                    <a:pt x="858467" y="-51796"/>
                    <a:pt x="1175139" y="552283"/>
                    <a:pt x="1593356" y="561890"/>
                  </a:cubicBezTo>
                  <a:cubicBezTo>
                    <a:pt x="2011572" y="571498"/>
                    <a:pt x="2298868" y="261066"/>
                    <a:pt x="2701458" y="356923"/>
                  </a:cubicBezTo>
                  <a:cubicBezTo>
                    <a:pt x="3104048" y="452781"/>
                    <a:pt x="3203826" y="945320"/>
                    <a:pt x="3203826" y="94532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81" name="Google Shape;3181;p37"/>
            <p:cNvGrpSpPr/>
            <p:nvPr/>
          </p:nvGrpSpPr>
          <p:grpSpPr>
            <a:xfrm flipH="1" rot="10800000">
              <a:off x="9578068" y="-82414"/>
              <a:ext cx="1183283" cy="1057248"/>
              <a:chOff x="3312428" y="5380779"/>
              <a:chExt cx="1247003" cy="1114181"/>
            </a:xfrm>
          </p:grpSpPr>
          <p:sp>
            <p:nvSpPr>
              <p:cNvPr id="3182" name="Google Shape;3182;p37"/>
              <p:cNvSpPr/>
              <p:nvPr/>
            </p:nvSpPr>
            <p:spPr>
              <a:xfrm>
                <a:off x="4075541" y="6067223"/>
                <a:ext cx="483890" cy="427737"/>
              </a:xfrm>
              <a:custGeom>
                <a:rect b="b" l="l" r="r" t="t"/>
                <a:pathLst>
                  <a:path extrusionOk="0" h="427737" w="483890">
                    <a:moveTo>
                      <a:pt x="35835" y="9"/>
                    </a:moveTo>
                    <a:cubicBezTo>
                      <a:pt x="22141" y="-323"/>
                      <a:pt x="9055" y="8788"/>
                      <a:pt x="3091" y="23918"/>
                    </a:cubicBezTo>
                    <a:cubicBezTo>
                      <a:pt x="-4805" y="44072"/>
                      <a:pt x="2925" y="67595"/>
                      <a:pt x="20595" y="76595"/>
                    </a:cubicBezTo>
                    <a:cubicBezTo>
                      <a:pt x="62726" y="98130"/>
                      <a:pt x="105575" y="117401"/>
                      <a:pt x="144945" y="145285"/>
                    </a:cubicBezTo>
                    <a:cubicBezTo>
                      <a:pt x="248256" y="218448"/>
                      <a:pt x="335445" y="317288"/>
                      <a:pt x="420590" y="415188"/>
                    </a:cubicBezTo>
                    <a:cubicBezTo>
                      <a:pt x="435057" y="431753"/>
                      <a:pt x="458358" y="431974"/>
                      <a:pt x="472881" y="415520"/>
                    </a:cubicBezTo>
                    <a:cubicBezTo>
                      <a:pt x="487403" y="399065"/>
                      <a:pt x="487624" y="372173"/>
                      <a:pt x="473157" y="355664"/>
                    </a:cubicBezTo>
                    <a:cubicBezTo>
                      <a:pt x="383373" y="253125"/>
                      <a:pt x="290995" y="152850"/>
                      <a:pt x="181995" y="76926"/>
                    </a:cubicBezTo>
                    <a:cubicBezTo>
                      <a:pt x="139809" y="47551"/>
                      <a:pt x="94365" y="26568"/>
                      <a:pt x="49308" y="3653"/>
                    </a:cubicBezTo>
                    <a:cubicBezTo>
                      <a:pt x="44946" y="1334"/>
                      <a:pt x="40418" y="119"/>
                      <a:pt x="35835" y="9"/>
                    </a:cubicBezTo>
                    <a:close/>
                  </a:path>
                </a:pathLst>
              </a:custGeom>
              <a:solidFill>
                <a:srgbClr val="424C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3" name="Google Shape;3183;p37"/>
              <p:cNvSpPr/>
              <p:nvPr/>
            </p:nvSpPr>
            <p:spPr>
              <a:xfrm>
                <a:off x="3312428" y="5380779"/>
                <a:ext cx="787467" cy="954843"/>
              </a:xfrm>
              <a:custGeom>
                <a:rect b="b" l="l" r="r" t="t"/>
                <a:pathLst>
                  <a:path extrusionOk="0" h="954843" w="787467">
                    <a:moveTo>
                      <a:pt x="782659" y="724718"/>
                    </a:moveTo>
                    <a:cubicBezTo>
                      <a:pt x="771947" y="739847"/>
                      <a:pt x="747265" y="742719"/>
                      <a:pt x="732246" y="752161"/>
                    </a:cubicBezTo>
                    <a:cubicBezTo>
                      <a:pt x="718552" y="760775"/>
                      <a:pt x="560023" y="837803"/>
                      <a:pt x="537715" y="849564"/>
                    </a:cubicBezTo>
                    <a:cubicBezTo>
                      <a:pt x="495142" y="871983"/>
                      <a:pt x="449367" y="885014"/>
                      <a:pt x="405083" y="902408"/>
                    </a:cubicBezTo>
                    <a:cubicBezTo>
                      <a:pt x="377474" y="913286"/>
                      <a:pt x="350031" y="924826"/>
                      <a:pt x="321649" y="933606"/>
                    </a:cubicBezTo>
                    <a:cubicBezTo>
                      <a:pt x="234185" y="960717"/>
                      <a:pt x="150254" y="969497"/>
                      <a:pt x="71901" y="913286"/>
                    </a:cubicBezTo>
                    <a:cubicBezTo>
                      <a:pt x="43188" y="892690"/>
                      <a:pt x="27175" y="867400"/>
                      <a:pt x="14475" y="835153"/>
                    </a:cubicBezTo>
                    <a:cubicBezTo>
                      <a:pt x="-7999" y="778003"/>
                      <a:pt x="-5072" y="729025"/>
                      <a:pt x="28666" y="677397"/>
                    </a:cubicBezTo>
                    <a:cubicBezTo>
                      <a:pt x="39212" y="661273"/>
                      <a:pt x="48102" y="660776"/>
                      <a:pt x="65220" y="649567"/>
                    </a:cubicBezTo>
                    <a:cubicBezTo>
                      <a:pt x="86810" y="635487"/>
                      <a:pt x="113977" y="616326"/>
                      <a:pt x="131646" y="597498"/>
                    </a:cubicBezTo>
                    <a:cubicBezTo>
                      <a:pt x="148211" y="579828"/>
                      <a:pt x="159862" y="548685"/>
                      <a:pt x="168255" y="526101"/>
                    </a:cubicBezTo>
                    <a:cubicBezTo>
                      <a:pt x="190674" y="466135"/>
                      <a:pt x="157322" y="378339"/>
                      <a:pt x="218227" y="335822"/>
                    </a:cubicBezTo>
                    <a:cubicBezTo>
                      <a:pt x="250253" y="313459"/>
                      <a:pt x="288188" y="318097"/>
                      <a:pt x="324079" y="308214"/>
                    </a:cubicBezTo>
                    <a:cubicBezTo>
                      <a:pt x="359749" y="298385"/>
                      <a:pt x="385149" y="271163"/>
                      <a:pt x="406077" y="241897"/>
                    </a:cubicBezTo>
                    <a:cubicBezTo>
                      <a:pt x="426673" y="213129"/>
                      <a:pt x="439538" y="170225"/>
                      <a:pt x="444673" y="135328"/>
                    </a:cubicBezTo>
                    <a:cubicBezTo>
                      <a:pt x="448207" y="111198"/>
                      <a:pt x="447269" y="87233"/>
                      <a:pt x="453619" y="63158"/>
                    </a:cubicBezTo>
                    <a:cubicBezTo>
                      <a:pt x="460742" y="36047"/>
                      <a:pt x="472779" y="4683"/>
                      <a:pt x="505302" y="873"/>
                    </a:cubicBezTo>
                    <a:cubicBezTo>
                      <a:pt x="579183" y="-7685"/>
                      <a:pt x="633959" y="48195"/>
                      <a:pt x="674323" y="101259"/>
                    </a:cubicBezTo>
                    <a:cubicBezTo>
                      <a:pt x="687630" y="118762"/>
                      <a:pt x="700441" y="134168"/>
                      <a:pt x="707895" y="155261"/>
                    </a:cubicBezTo>
                    <a:cubicBezTo>
                      <a:pt x="733681" y="228148"/>
                      <a:pt x="741467" y="305176"/>
                      <a:pt x="751958" y="381321"/>
                    </a:cubicBezTo>
                    <a:cubicBezTo>
                      <a:pt x="762947" y="461165"/>
                      <a:pt x="770401" y="541672"/>
                      <a:pt x="782770" y="621185"/>
                    </a:cubicBezTo>
                    <a:cubicBezTo>
                      <a:pt x="786525" y="645371"/>
                      <a:pt x="787960" y="667127"/>
                      <a:pt x="785641" y="691367"/>
                    </a:cubicBezTo>
                    <a:cubicBezTo>
                      <a:pt x="784095" y="708208"/>
                      <a:pt x="792378" y="711024"/>
                      <a:pt x="782659" y="7247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4" name="Google Shape;3184;p37"/>
              <p:cNvSpPr/>
              <p:nvPr/>
            </p:nvSpPr>
            <p:spPr>
              <a:xfrm>
                <a:off x="3321247" y="5529063"/>
                <a:ext cx="778919" cy="578469"/>
              </a:xfrm>
              <a:custGeom>
                <a:rect b="b" l="l" r="r" t="t"/>
                <a:pathLst>
                  <a:path extrusionOk="0" h="578469" w="778919">
                    <a:moveTo>
                      <a:pt x="778920" y="576323"/>
                    </a:moveTo>
                    <a:cubicBezTo>
                      <a:pt x="778920" y="576323"/>
                      <a:pt x="5104" y="612987"/>
                      <a:pt x="134" y="383283"/>
                    </a:cubicBezTo>
                    <a:cubicBezTo>
                      <a:pt x="-5001" y="143529"/>
                      <a:pt x="139061" y="230607"/>
                      <a:pt x="149718" y="207084"/>
                    </a:cubicBezTo>
                    <a:cubicBezTo>
                      <a:pt x="159547" y="185329"/>
                      <a:pt x="124704" y="129449"/>
                      <a:pt x="218463" y="42757"/>
                    </a:cubicBezTo>
                    <a:cubicBezTo>
                      <a:pt x="465893" y="-185787"/>
                      <a:pt x="778920" y="576323"/>
                      <a:pt x="778920" y="57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5" name="Google Shape;3185;p37"/>
              <p:cNvSpPr/>
              <p:nvPr/>
            </p:nvSpPr>
            <p:spPr>
              <a:xfrm>
                <a:off x="3867284" y="5891818"/>
                <a:ext cx="254282" cy="299516"/>
              </a:xfrm>
              <a:custGeom>
                <a:rect b="b" l="l" r="r" t="t"/>
                <a:pathLst>
                  <a:path extrusionOk="0" h="299516" w="254282">
                    <a:moveTo>
                      <a:pt x="245197" y="216053"/>
                    </a:moveTo>
                    <a:cubicBezTo>
                      <a:pt x="233325" y="232342"/>
                      <a:pt x="109362" y="303076"/>
                      <a:pt x="55580" y="299376"/>
                    </a:cubicBezTo>
                    <a:cubicBezTo>
                      <a:pt x="1799" y="295676"/>
                      <a:pt x="-12724" y="243993"/>
                      <a:pt x="11020" y="196395"/>
                    </a:cubicBezTo>
                    <a:cubicBezTo>
                      <a:pt x="34763" y="148798"/>
                      <a:pt x="95392" y="158351"/>
                      <a:pt x="111240" y="133282"/>
                    </a:cubicBezTo>
                    <a:cubicBezTo>
                      <a:pt x="127087" y="108213"/>
                      <a:pt x="115105" y="63874"/>
                      <a:pt x="139566" y="31020"/>
                    </a:cubicBezTo>
                    <a:cubicBezTo>
                      <a:pt x="161543" y="1534"/>
                      <a:pt x="215435" y="-18676"/>
                      <a:pt x="237025" y="26382"/>
                    </a:cubicBezTo>
                    <a:cubicBezTo>
                      <a:pt x="258615" y="71494"/>
                      <a:pt x="258284" y="198108"/>
                      <a:pt x="245197" y="2160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86" name="Google Shape;3186;p37"/>
            <p:cNvGrpSpPr/>
            <p:nvPr/>
          </p:nvGrpSpPr>
          <p:grpSpPr>
            <a:xfrm flipH="1" rot="10800000">
              <a:off x="10703724" y="89606"/>
              <a:ext cx="732208" cy="771963"/>
              <a:chOff x="4498700" y="5500144"/>
              <a:chExt cx="771638" cy="813533"/>
            </a:xfrm>
          </p:grpSpPr>
          <p:sp>
            <p:nvSpPr>
              <p:cNvPr id="3187" name="Google Shape;3187;p37"/>
              <p:cNvSpPr/>
              <p:nvPr/>
            </p:nvSpPr>
            <p:spPr>
              <a:xfrm>
                <a:off x="4498700" y="5500144"/>
                <a:ext cx="771638" cy="813533"/>
              </a:xfrm>
              <a:custGeom>
                <a:rect b="b" l="l" r="r" t="t"/>
                <a:pathLst>
                  <a:path extrusionOk="0" h="813533" w="771638">
                    <a:moveTo>
                      <a:pt x="286549" y="258643"/>
                    </a:moveTo>
                    <a:cubicBezTo>
                      <a:pt x="286549" y="258643"/>
                      <a:pt x="241105" y="-7671"/>
                      <a:pt x="385222" y="170"/>
                    </a:cubicBezTo>
                    <a:cubicBezTo>
                      <a:pt x="529340" y="8011"/>
                      <a:pt x="469815" y="274324"/>
                      <a:pt x="469815" y="274324"/>
                    </a:cubicBezTo>
                    <a:cubicBezTo>
                      <a:pt x="469815" y="274324"/>
                      <a:pt x="626467" y="50307"/>
                      <a:pt x="728343" y="181890"/>
                    </a:cubicBezTo>
                    <a:cubicBezTo>
                      <a:pt x="844024" y="331364"/>
                      <a:pt x="595159" y="413748"/>
                      <a:pt x="595159" y="413748"/>
                    </a:cubicBezTo>
                    <a:cubicBezTo>
                      <a:pt x="595159" y="413748"/>
                      <a:pt x="829501" y="481390"/>
                      <a:pt x="758105" y="608003"/>
                    </a:cubicBezTo>
                    <a:cubicBezTo>
                      <a:pt x="640603" y="816393"/>
                      <a:pt x="476110" y="576695"/>
                      <a:pt x="476110" y="576695"/>
                    </a:cubicBezTo>
                    <a:cubicBezTo>
                      <a:pt x="476110" y="576695"/>
                      <a:pt x="538782" y="805460"/>
                      <a:pt x="385222" y="813246"/>
                    </a:cubicBezTo>
                    <a:cubicBezTo>
                      <a:pt x="191078" y="823130"/>
                      <a:pt x="261480" y="575093"/>
                      <a:pt x="261480" y="575093"/>
                    </a:cubicBezTo>
                    <a:cubicBezTo>
                      <a:pt x="261480" y="575093"/>
                      <a:pt x="140830" y="755268"/>
                      <a:pt x="35862" y="647152"/>
                    </a:cubicBezTo>
                    <a:cubicBezTo>
                      <a:pt x="-86169" y="521477"/>
                      <a:pt x="142376" y="399612"/>
                      <a:pt x="142376" y="399612"/>
                    </a:cubicBezTo>
                    <a:cubicBezTo>
                      <a:pt x="142376" y="399612"/>
                      <a:pt x="-70708" y="335394"/>
                      <a:pt x="32714" y="199063"/>
                    </a:cubicBezTo>
                    <a:cubicBezTo>
                      <a:pt x="158279" y="33632"/>
                      <a:pt x="286549" y="258643"/>
                      <a:pt x="286549" y="25864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8" name="Google Shape;3188;p37"/>
              <p:cNvSpPr/>
              <p:nvPr/>
            </p:nvSpPr>
            <p:spPr>
              <a:xfrm>
                <a:off x="4741738" y="5812403"/>
                <a:ext cx="261620" cy="261620"/>
              </a:xfrm>
              <a:custGeom>
                <a:rect b="b" l="l" r="r" t="t"/>
                <a:pathLst>
                  <a:path extrusionOk="0" h="261620" w="261620">
                    <a:moveTo>
                      <a:pt x="0" y="130810"/>
                    </a:moveTo>
                    <a:cubicBezTo>
                      <a:pt x="0" y="58586"/>
                      <a:pt x="58586" y="0"/>
                      <a:pt x="130810" y="0"/>
                    </a:cubicBezTo>
                    <a:cubicBezTo>
                      <a:pt x="203034" y="0"/>
                      <a:pt x="261620" y="58586"/>
                      <a:pt x="261620" y="130810"/>
                    </a:cubicBezTo>
                    <a:cubicBezTo>
                      <a:pt x="261620" y="203034"/>
                      <a:pt x="203034" y="261620"/>
                      <a:pt x="130810" y="261620"/>
                    </a:cubicBezTo>
                    <a:cubicBezTo>
                      <a:pt x="58531" y="261620"/>
                      <a:pt x="0" y="203090"/>
                      <a:pt x="0" y="1308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89" name="Google Shape;3189;p37"/>
            <p:cNvGrpSpPr/>
            <p:nvPr/>
          </p:nvGrpSpPr>
          <p:grpSpPr>
            <a:xfrm flipH="1" rot="10800000">
              <a:off x="9974296" y="990883"/>
              <a:ext cx="636661" cy="438657"/>
              <a:chOff x="3729990" y="4901592"/>
              <a:chExt cx="670945" cy="462279"/>
            </a:xfrm>
          </p:grpSpPr>
          <p:sp>
            <p:nvSpPr>
              <p:cNvPr id="3190" name="Google Shape;3190;p37"/>
              <p:cNvSpPr/>
              <p:nvPr/>
            </p:nvSpPr>
            <p:spPr>
              <a:xfrm>
                <a:off x="3851081" y="4901592"/>
                <a:ext cx="214243" cy="214243"/>
              </a:xfrm>
              <a:custGeom>
                <a:rect b="b" l="l" r="r" t="t"/>
                <a:pathLst>
                  <a:path extrusionOk="0" h="214243" w="214243">
                    <a:moveTo>
                      <a:pt x="0" y="107122"/>
                    </a:moveTo>
                    <a:cubicBezTo>
                      <a:pt x="0" y="47984"/>
                      <a:pt x="47929" y="0"/>
                      <a:pt x="107122" y="0"/>
                    </a:cubicBezTo>
                    <a:cubicBezTo>
                      <a:pt x="166259" y="0"/>
                      <a:pt x="214243" y="47984"/>
                      <a:pt x="214243" y="107122"/>
                    </a:cubicBezTo>
                    <a:cubicBezTo>
                      <a:pt x="214243" y="166259"/>
                      <a:pt x="166259" y="214243"/>
                      <a:pt x="107122" y="214243"/>
                    </a:cubicBezTo>
                    <a:cubicBezTo>
                      <a:pt x="47929" y="214243"/>
                      <a:pt x="0" y="166259"/>
                      <a:pt x="0" y="107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1" name="Google Shape;3191;p37"/>
              <p:cNvSpPr/>
              <p:nvPr/>
            </p:nvSpPr>
            <p:spPr>
              <a:xfrm>
                <a:off x="3906243" y="5251671"/>
                <a:ext cx="89562" cy="89562"/>
              </a:xfrm>
              <a:custGeom>
                <a:rect b="b" l="l" r="r" t="t"/>
                <a:pathLst>
                  <a:path extrusionOk="0" h="89562" w="89562">
                    <a:moveTo>
                      <a:pt x="0" y="44781"/>
                    </a:moveTo>
                    <a:cubicBezTo>
                      <a:pt x="0" y="20044"/>
                      <a:pt x="20044" y="0"/>
                      <a:pt x="44781" y="0"/>
                    </a:cubicBezTo>
                    <a:cubicBezTo>
                      <a:pt x="69519" y="0"/>
                      <a:pt x="89563" y="20044"/>
                      <a:pt x="89563" y="44781"/>
                    </a:cubicBezTo>
                    <a:cubicBezTo>
                      <a:pt x="89563" y="69519"/>
                      <a:pt x="69519" y="89562"/>
                      <a:pt x="44781" y="89562"/>
                    </a:cubicBezTo>
                    <a:cubicBezTo>
                      <a:pt x="20044" y="89562"/>
                      <a:pt x="0" y="69519"/>
                      <a:pt x="0" y="447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2" name="Google Shape;3192;p37"/>
              <p:cNvSpPr/>
              <p:nvPr/>
            </p:nvSpPr>
            <p:spPr>
              <a:xfrm>
                <a:off x="4249088" y="5212024"/>
                <a:ext cx="151847" cy="151847"/>
              </a:xfrm>
              <a:custGeom>
                <a:rect b="b" l="l" r="r" t="t"/>
                <a:pathLst>
                  <a:path extrusionOk="0" h="151847" w="151847">
                    <a:moveTo>
                      <a:pt x="0" y="75924"/>
                    </a:moveTo>
                    <a:cubicBezTo>
                      <a:pt x="0" y="34014"/>
                      <a:pt x="34014" y="0"/>
                      <a:pt x="75924" y="0"/>
                    </a:cubicBezTo>
                    <a:cubicBezTo>
                      <a:pt x="117834" y="0"/>
                      <a:pt x="151848" y="34014"/>
                      <a:pt x="151848" y="75924"/>
                    </a:cubicBezTo>
                    <a:cubicBezTo>
                      <a:pt x="151848" y="117834"/>
                      <a:pt x="117834" y="151848"/>
                      <a:pt x="75924" y="151848"/>
                    </a:cubicBezTo>
                    <a:cubicBezTo>
                      <a:pt x="33958" y="151848"/>
                      <a:pt x="0" y="117834"/>
                      <a:pt x="0" y="759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3" name="Google Shape;3193;p37"/>
              <p:cNvSpPr/>
              <p:nvPr/>
            </p:nvSpPr>
            <p:spPr>
              <a:xfrm>
                <a:off x="3729990" y="5193692"/>
                <a:ext cx="48039" cy="48038"/>
              </a:xfrm>
              <a:custGeom>
                <a:rect b="b" l="l" r="r" t="t"/>
                <a:pathLst>
                  <a:path extrusionOk="0" h="48038" w="48039">
                    <a:moveTo>
                      <a:pt x="0" y="24019"/>
                    </a:moveTo>
                    <a:cubicBezTo>
                      <a:pt x="0" y="10767"/>
                      <a:pt x="10767" y="0"/>
                      <a:pt x="24019" y="0"/>
                    </a:cubicBezTo>
                    <a:cubicBezTo>
                      <a:pt x="37272" y="0"/>
                      <a:pt x="48039" y="10767"/>
                      <a:pt x="48039" y="24019"/>
                    </a:cubicBezTo>
                    <a:cubicBezTo>
                      <a:pt x="48039" y="37272"/>
                      <a:pt x="37272" y="48039"/>
                      <a:pt x="24019" y="48039"/>
                    </a:cubicBezTo>
                    <a:cubicBezTo>
                      <a:pt x="10767" y="48039"/>
                      <a:pt x="0" y="37327"/>
                      <a:pt x="0" y="240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94" name="Google Shape;3194;p37"/>
            <p:cNvGrpSpPr/>
            <p:nvPr/>
          </p:nvGrpSpPr>
          <p:grpSpPr>
            <a:xfrm flipH="1" rot="10800000">
              <a:off x="8790145" y="288225"/>
              <a:ext cx="510193" cy="399955"/>
              <a:chOff x="2482074" y="5682871"/>
              <a:chExt cx="537667" cy="421493"/>
            </a:xfrm>
          </p:grpSpPr>
          <p:sp>
            <p:nvSpPr>
              <p:cNvPr id="3195" name="Google Shape;3195;p37"/>
              <p:cNvSpPr/>
              <p:nvPr/>
            </p:nvSpPr>
            <p:spPr>
              <a:xfrm>
                <a:off x="2584216" y="5724140"/>
                <a:ext cx="403877" cy="359345"/>
              </a:xfrm>
              <a:custGeom>
                <a:rect b="b" l="l" r="r" t="t"/>
                <a:pathLst>
                  <a:path extrusionOk="0" h="359345" w="403877">
                    <a:moveTo>
                      <a:pt x="5203" y="106043"/>
                    </a:moveTo>
                    <a:cubicBezTo>
                      <a:pt x="28615" y="24542"/>
                      <a:pt x="171518" y="-33436"/>
                      <a:pt x="273615" y="21670"/>
                    </a:cubicBezTo>
                    <a:cubicBezTo>
                      <a:pt x="375711" y="76778"/>
                      <a:pt x="435346" y="171641"/>
                      <a:pt x="386589" y="267223"/>
                    </a:cubicBezTo>
                    <a:cubicBezTo>
                      <a:pt x="342636" y="353362"/>
                      <a:pt x="250147" y="379093"/>
                      <a:pt x="145786" y="344417"/>
                    </a:cubicBezTo>
                    <a:cubicBezTo>
                      <a:pt x="56997" y="314930"/>
                      <a:pt x="-21191" y="198035"/>
                      <a:pt x="5203" y="1060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6" name="Google Shape;3196;p37"/>
              <p:cNvSpPr/>
              <p:nvPr/>
            </p:nvSpPr>
            <p:spPr>
              <a:xfrm>
                <a:off x="2578727" y="5713976"/>
                <a:ext cx="441014" cy="390388"/>
              </a:xfrm>
              <a:custGeom>
                <a:rect b="b" l="l" r="r" t="t"/>
                <a:pathLst>
                  <a:path extrusionOk="0" h="390388" w="441014">
                    <a:moveTo>
                      <a:pt x="19306" y="82138"/>
                    </a:moveTo>
                    <a:cubicBezTo>
                      <a:pt x="19306" y="82138"/>
                      <a:pt x="-23985" y="84734"/>
                      <a:pt x="19085" y="221010"/>
                    </a:cubicBezTo>
                    <a:cubicBezTo>
                      <a:pt x="59173" y="347899"/>
                      <a:pt x="203677" y="399473"/>
                      <a:pt x="277557" y="389092"/>
                    </a:cubicBezTo>
                    <a:cubicBezTo>
                      <a:pt x="369329" y="376171"/>
                      <a:pt x="373581" y="335531"/>
                      <a:pt x="377501" y="318634"/>
                    </a:cubicBezTo>
                    <a:cubicBezTo>
                      <a:pt x="381642" y="300855"/>
                      <a:pt x="119801" y="130729"/>
                      <a:pt x="119801" y="130729"/>
                    </a:cubicBezTo>
                    <a:cubicBezTo>
                      <a:pt x="119801" y="130729"/>
                      <a:pt x="411460" y="266785"/>
                      <a:pt x="425098" y="240060"/>
                    </a:cubicBezTo>
                    <a:cubicBezTo>
                      <a:pt x="434209" y="222225"/>
                      <a:pt x="450995" y="172087"/>
                      <a:pt x="433105" y="121895"/>
                    </a:cubicBezTo>
                    <a:cubicBezTo>
                      <a:pt x="414055" y="68389"/>
                      <a:pt x="328413" y="5165"/>
                      <a:pt x="242439" y="306"/>
                    </a:cubicBezTo>
                    <a:cubicBezTo>
                      <a:pt x="134324" y="-5823"/>
                      <a:pt x="19306" y="82138"/>
                      <a:pt x="19306" y="8213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7" name="Google Shape;3197;p37"/>
              <p:cNvSpPr/>
              <p:nvPr/>
            </p:nvSpPr>
            <p:spPr>
              <a:xfrm>
                <a:off x="2916897" y="5771171"/>
                <a:ext cx="29939" cy="29928"/>
              </a:xfrm>
              <a:custGeom>
                <a:rect b="b" l="l" r="r" t="t"/>
                <a:pathLst>
                  <a:path extrusionOk="0" h="29928" w="29939">
                    <a:moveTo>
                      <a:pt x="27294" y="6445"/>
                    </a:moveTo>
                    <a:cubicBezTo>
                      <a:pt x="22600" y="-346"/>
                      <a:pt x="13213" y="-2058"/>
                      <a:pt x="6421" y="2691"/>
                    </a:cubicBezTo>
                    <a:cubicBezTo>
                      <a:pt x="-370" y="7384"/>
                      <a:pt x="-2027" y="16716"/>
                      <a:pt x="2667" y="23508"/>
                    </a:cubicBezTo>
                    <a:cubicBezTo>
                      <a:pt x="7360" y="30300"/>
                      <a:pt x="16637" y="31956"/>
                      <a:pt x="23428" y="27262"/>
                    </a:cubicBezTo>
                    <a:cubicBezTo>
                      <a:pt x="30275" y="22569"/>
                      <a:pt x="31987" y="13237"/>
                      <a:pt x="27294" y="6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8" name="Google Shape;3198;p37"/>
              <p:cNvSpPr/>
              <p:nvPr/>
            </p:nvSpPr>
            <p:spPr>
              <a:xfrm>
                <a:off x="2829337" y="6040940"/>
                <a:ext cx="37666" cy="37704"/>
              </a:xfrm>
              <a:custGeom>
                <a:rect b="b" l="l" r="r" t="t"/>
                <a:pathLst>
                  <a:path extrusionOk="0" h="37704" w="37666">
                    <a:moveTo>
                      <a:pt x="34347" y="8125"/>
                    </a:moveTo>
                    <a:cubicBezTo>
                      <a:pt x="28439" y="-434"/>
                      <a:pt x="16622" y="-2587"/>
                      <a:pt x="8064" y="3376"/>
                    </a:cubicBezTo>
                    <a:cubicBezTo>
                      <a:pt x="-495" y="9284"/>
                      <a:pt x="-2538" y="21045"/>
                      <a:pt x="3370" y="29604"/>
                    </a:cubicBezTo>
                    <a:cubicBezTo>
                      <a:pt x="9278" y="38163"/>
                      <a:pt x="20985" y="40261"/>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9" name="Google Shape;3199;p37"/>
              <p:cNvSpPr/>
              <p:nvPr/>
            </p:nvSpPr>
            <p:spPr>
              <a:xfrm>
                <a:off x="2950484" y="5874349"/>
                <a:ext cx="37666" cy="37705"/>
              </a:xfrm>
              <a:custGeom>
                <a:rect b="b" l="l" r="r" t="t"/>
                <a:pathLst>
                  <a:path extrusionOk="0" h="37705" w="37666">
                    <a:moveTo>
                      <a:pt x="34347" y="8125"/>
                    </a:moveTo>
                    <a:cubicBezTo>
                      <a:pt x="28439" y="-434"/>
                      <a:pt x="16622" y="-2587"/>
                      <a:pt x="8064" y="3376"/>
                    </a:cubicBezTo>
                    <a:cubicBezTo>
                      <a:pt x="-495" y="9285"/>
                      <a:pt x="-2538" y="21046"/>
                      <a:pt x="3370" y="29604"/>
                    </a:cubicBezTo>
                    <a:cubicBezTo>
                      <a:pt x="9278" y="38163"/>
                      <a:pt x="20985" y="40262"/>
                      <a:pt x="29543" y="34353"/>
                    </a:cubicBezTo>
                    <a:cubicBezTo>
                      <a:pt x="38047" y="28445"/>
                      <a:pt x="40255" y="16684"/>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0" name="Google Shape;3200;p37"/>
              <p:cNvSpPr/>
              <p:nvPr/>
            </p:nvSpPr>
            <p:spPr>
              <a:xfrm>
                <a:off x="2744875" y="6044519"/>
                <a:ext cx="30571" cy="30571"/>
              </a:xfrm>
              <a:custGeom>
                <a:rect b="b" l="l" r="r" t="t"/>
                <a:pathLst>
                  <a:path extrusionOk="0" h="30571" w="30571">
                    <a:moveTo>
                      <a:pt x="27866" y="6589"/>
                    </a:moveTo>
                    <a:cubicBezTo>
                      <a:pt x="23062" y="-369"/>
                      <a:pt x="13509" y="-2080"/>
                      <a:pt x="6552" y="2724"/>
                    </a:cubicBezTo>
                    <a:cubicBezTo>
                      <a:pt x="-406" y="7528"/>
                      <a:pt x="-2062" y="17080"/>
                      <a:pt x="2742" y="23982"/>
                    </a:cubicBezTo>
                    <a:cubicBezTo>
                      <a:pt x="7546" y="30940"/>
                      <a:pt x="16988" y="32651"/>
                      <a:pt x="23945" y="27847"/>
                    </a:cubicBezTo>
                    <a:cubicBezTo>
                      <a:pt x="30903" y="22988"/>
                      <a:pt x="32670" y="13491"/>
                      <a:pt x="27866" y="65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1" name="Google Shape;3201;p37"/>
              <p:cNvSpPr/>
              <p:nvPr/>
            </p:nvSpPr>
            <p:spPr>
              <a:xfrm>
                <a:off x="2668654" y="5956181"/>
                <a:ext cx="37681" cy="37705"/>
              </a:xfrm>
              <a:custGeom>
                <a:rect b="b" l="l" r="r" t="t"/>
                <a:pathLst>
                  <a:path extrusionOk="0" h="37705" w="37681">
                    <a:moveTo>
                      <a:pt x="34347" y="8125"/>
                    </a:moveTo>
                    <a:cubicBezTo>
                      <a:pt x="28439" y="-434"/>
                      <a:pt x="16622" y="-2587"/>
                      <a:pt x="8064" y="3376"/>
                    </a:cubicBezTo>
                    <a:cubicBezTo>
                      <a:pt x="-495" y="9284"/>
                      <a:pt x="-2538" y="21046"/>
                      <a:pt x="3370" y="29605"/>
                    </a:cubicBezTo>
                    <a:cubicBezTo>
                      <a:pt x="9279" y="38163"/>
                      <a:pt x="20985" y="40261"/>
                      <a:pt x="29543" y="34353"/>
                    </a:cubicBezTo>
                    <a:cubicBezTo>
                      <a:pt x="38102" y="28389"/>
                      <a:pt x="40255" y="16683"/>
                      <a:pt x="34347" y="812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2" name="Google Shape;3202;p37"/>
              <p:cNvSpPr/>
              <p:nvPr/>
            </p:nvSpPr>
            <p:spPr>
              <a:xfrm>
                <a:off x="2769125" y="5933192"/>
                <a:ext cx="58086" cy="58086"/>
              </a:xfrm>
              <a:custGeom>
                <a:rect b="b" l="l" r="r" t="t"/>
                <a:pathLst>
                  <a:path extrusionOk="0" h="58086" w="58086">
                    <a:moveTo>
                      <a:pt x="52925" y="12506"/>
                    </a:moveTo>
                    <a:cubicBezTo>
                      <a:pt x="43814" y="-691"/>
                      <a:pt x="25703" y="-3949"/>
                      <a:pt x="12506" y="5161"/>
                    </a:cubicBezTo>
                    <a:cubicBezTo>
                      <a:pt x="-691" y="14272"/>
                      <a:pt x="-3949" y="32384"/>
                      <a:pt x="5162" y="45581"/>
                    </a:cubicBezTo>
                    <a:cubicBezTo>
                      <a:pt x="14273" y="58778"/>
                      <a:pt x="32384" y="62036"/>
                      <a:pt x="45581" y="52925"/>
                    </a:cubicBezTo>
                    <a:cubicBezTo>
                      <a:pt x="58778" y="43814"/>
                      <a:pt x="62036" y="25703"/>
                      <a:pt x="52925" y="125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3" name="Google Shape;3203;p37"/>
              <p:cNvSpPr/>
              <p:nvPr/>
            </p:nvSpPr>
            <p:spPr>
              <a:xfrm>
                <a:off x="2818192" y="5831297"/>
                <a:ext cx="58075" cy="58127"/>
              </a:xfrm>
              <a:custGeom>
                <a:rect b="b" l="l" r="r" t="t"/>
                <a:pathLst>
                  <a:path extrusionOk="0" h="58127" w="58075">
                    <a:moveTo>
                      <a:pt x="54272" y="14622"/>
                    </a:moveTo>
                    <a:cubicBezTo>
                      <a:pt x="48640" y="4794"/>
                      <a:pt x="37486" y="-1225"/>
                      <a:pt x="25559" y="211"/>
                    </a:cubicBezTo>
                    <a:cubicBezTo>
                      <a:pt x="9656" y="2143"/>
                      <a:pt x="-1719" y="16665"/>
                      <a:pt x="214" y="32568"/>
                    </a:cubicBezTo>
                    <a:cubicBezTo>
                      <a:pt x="2146" y="48471"/>
                      <a:pt x="16669" y="59846"/>
                      <a:pt x="32571" y="57913"/>
                    </a:cubicBezTo>
                    <a:cubicBezTo>
                      <a:pt x="48474" y="55980"/>
                      <a:pt x="59793" y="41513"/>
                      <a:pt x="57861" y="25611"/>
                    </a:cubicBezTo>
                    <a:cubicBezTo>
                      <a:pt x="57364" y="21635"/>
                      <a:pt x="56149" y="17881"/>
                      <a:pt x="54272" y="146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4" name="Google Shape;3204;p37"/>
              <p:cNvSpPr/>
              <p:nvPr/>
            </p:nvSpPr>
            <p:spPr>
              <a:xfrm>
                <a:off x="2777579" y="5746225"/>
                <a:ext cx="37601" cy="37772"/>
              </a:xfrm>
              <a:custGeom>
                <a:rect b="b" l="l" r="r" t="t"/>
                <a:pathLst>
                  <a:path extrusionOk="0" h="37772" w="37601">
                    <a:moveTo>
                      <a:pt x="35250" y="9470"/>
                    </a:moveTo>
                    <a:cubicBezTo>
                      <a:pt x="31605" y="3120"/>
                      <a:pt x="24372" y="-801"/>
                      <a:pt x="16586" y="138"/>
                    </a:cubicBezTo>
                    <a:cubicBezTo>
                      <a:pt x="6261" y="1408"/>
                      <a:pt x="-1083" y="10795"/>
                      <a:pt x="131" y="21176"/>
                    </a:cubicBezTo>
                    <a:cubicBezTo>
                      <a:pt x="1401" y="31501"/>
                      <a:pt x="10733" y="38900"/>
                      <a:pt x="21059" y="37631"/>
                    </a:cubicBezTo>
                    <a:cubicBezTo>
                      <a:pt x="31384" y="36361"/>
                      <a:pt x="38728" y="26974"/>
                      <a:pt x="37458" y="16593"/>
                    </a:cubicBezTo>
                    <a:cubicBezTo>
                      <a:pt x="37237" y="13997"/>
                      <a:pt x="36465" y="11568"/>
                      <a:pt x="35250" y="94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5" name="Google Shape;3205;p37"/>
              <p:cNvSpPr/>
              <p:nvPr/>
            </p:nvSpPr>
            <p:spPr>
              <a:xfrm>
                <a:off x="2757882" y="5731760"/>
                <a:ext cx="217818" cy="102090"/>
              </a:xfrm>
              <a:custGeom>
                <a:rect b="b" l="l" r="r" t="t"/>
                <a:pathLst>
                  <a:path extrusionOk="0" h="102090" w="217818">
                    <a:moveTo>
                      <a:pt x="216237" y="97760"/>
                    </a:moveTo>
                    <a:cubicBezTo>
                      <a:pt x="206022" y="80753"/>
                      <a:pt x="154338" y="41052"/>
                      <a:pt x="125791" y="21395"/>
                    </a:cubicBezTo>
                    <a:cubicBezTo>
                      <a:pt x="95201" y="356"/>
                      <a:pt x="16350" y="-19135"/>
                      <a:pt x="1994" y="35254"/>
                    </a:cubicBezTo>
                    <a:cubicBezTo>
                      <a:pt x="-10541" y="82796"/>
                      <a:pt x="37940" y="89533"/>
                      <a:pt x="93765" y="84397"/>
                    </a:cubicBezTo>
                    <a:cubicBezTo>
                      <a:pt x="186861" y="75839"/>
                      <a:pt x="226508" y="114712"/>
                      <a:pt x="216237" y="97760"/>
                    </a:cubicBezTo>
                    <a:close/>
                  </a:path>
                </a:pathLst>
              </a:custGeom>
              <a:gradFill>
                <a:gsLst>
                  <a:gs pos="0">
                    <a:srgbClr val="FFFFFF">
                      <a:alpha val="25882"/>
                    </a:srgbClr>
                  </a:gs>
                  <a:gs pos="100000">
                    <a:srgbClr val="FFFFFF">
                      <a:alpha val="23921"/>
                    </a:srgbClr>
                  </a:gs>
                </a:gsLst>
                <a:lin ang="331605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6" name="Google Shape;3206;p37"/>
              <p:cNvSpPr/>
              <p:nvPr/>
            </p:nvSpPr>
            <p:spPr>
              <a:xfrm>
                <a:off x="2639280" y="5783745"/>
                <a:ext cx="89391" cy="132918"/>
              </a:xfrm>
              <a:custGeom>
                <a:rect b="b" l="l" r="r" t="t"/>
                <a:pathLst>
                  <a:path extrusionOk="0" h="132918" w="89391">
                    <a:moveTo>
                      <a:pt x="62837" y="0"/>
                    </a:moveTo>
                    <a:cubicBezTo>
                      <a:pt x="62837" y="0"/>
                      <a:pt x="113251" y="11099"/>
                      <a:pt x="75151" y="89121"/>
                    </a:cubicBezTo>
                    <a:cubicBezTo>
                      <a:pt x="44947" y="151075"/>
                      <a:pt x="0" y="129154"/>
                      <a:pt x="0" y="129154"/>
                    </a:cubicBezTo>
                    <a:lnTo>
                      <a:pt x="62837" y="0"/>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7" name="Google Shape;3207;p37"/>
              <p:cNvSpPr/>
              <p:nvPr/>
            </p:nvSpPr>
            <p:spPr>
              <a:xfrm>
                <a:off x="2561382" y="5727717"/>
                <a:ext cx="178056" cy="228306"/>
              </a:xfrm>
              <a:custGeom>
                <a:rect b="b" l="l" r="r" t="t"/>
                <a:pathLst>
                  <a:path extrusionOk="0" h="228306" w="178056">
                    <a:moveTo>
                      <a:pt x="159565" y="1528"/>
                    </a:moveTo>
                    <a:cubicBezTo>
                      <a:pt x="159565" y="1528"/>
                      <a:pt x="161773" y="37917"/>
                      <a:pt x="153104" y="63483"/>
                    </a:cubicBezTo>
                    <a:cubicBezTo>
                      <a:pt x="141840" y="96668"/>
                      <a:pt x="130575" y="114724"/>
                      <a:pt x="136263" y="115939"/>
                    </a:cubicBezTo>
                    <a:cubicBezTo>
                      <a:pt x="139134" y="116546"/>
                      <a:pt x="163706" y="99374"/>
                      <a:pt x="171050" y="107325"/>
                    </a:cubicBezTo>
                    <a:cubicBezTo>
                      <a:pt x="189548" y="127424"/>
                      <a:pt x="167682" y="170439"/>
                      <a:pt x="148632" y="170714"/>
                    </a:cubicBezTo>
                    <a:cubicBezTo>
                      <a:pt x="135214" y="170880"/>
                      <a:pt x="126765" y="140952"/>
                      <a:pt x="122790" y="142277"/>
                    </a:cubicBezTo>
                    <a:cubicBezTo>
                      <a:pt x="117379" y="144100"/>
                      <a:pt x="113127" y="164475"/>
                      <a:pt x="90046" y="194016"/>
                    </a:cubicBezTo>
                    <a:cubicBezTo>
                      <a:pt x="66910" y="223613"/>
                      <a:pt x="47473" y="228306"/>
                      <a:pt x="47473" y="228306"/>
                    </a:cubicBezTo>
                    <a:cubicBezTo>
                      <a:pt x="47473" y="228306"/>
                      <a:pt x="-28119" y="164033"/>
                      <a:pt x="11472" y="74747"/>
                    </a:cubicBezTo>
                    <a:cubicBezTo>
                      <a:pt x="52222" y="-16969"/>
                      <a:pt x="159565" y="1528"/>
                      <a:pt x="159565" y="1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208" name="Google Shape;3208;p37"/>
              <p:cNvGrpSpPr/>
              <p:nvPr/>
            </p:nvGrpSpPr>
            <p:grpSpPr>
              <a:xfrm>
                <a:off x="2563412" y="5727479"/>
                <a:ext cx="132575" cy="205407"/>
                <a:chOff x="2563412" y="5727479"/>
                <a:chExt cx="132575" cy="205407"/>
              </a:xfrm>
            </p:grpSpPr>
            <p:sp>
              <p:nvSpPr>
                <p:cNvPr id="3209" name="Google Shape;3209;p37"/>
                <p:cNvSpPr/>
                <p:nvPr/>
              </p:nvSpPr>
              <p:spPr>
                <a:xfrm>
                  <a:off x="2629814" y="5727479"/>
                  <a:ext cx="66173" cy="49123"/>
                </a:xfrm>
                <a:custGeom>
                  <a:rect b="b" l="l" r="r" t="t"/>
                  <a:pathLst>
                    <a:path extrusionOk="0" h="49123" w="66173">
                      <a:moveTo>
                        <a:pt x="62199" y="0"/>
                      </a:moveTo>
                      <a:cubicBezTo>
                        <a:pt x="44805" y="552"/>
                        <a:pt x="22277" y="3754"/>
                        <a:pt x="24" y="14633"/>
                      </a:cubicBezTo>
                      <a:cubicBezTo>
                        <a:pt x="-197" y="21535"/>
                        <a:pt x="1073" y="28602"/>
                        <a:pt x="5325" y="34732"/>
                      </a:cubicBezTo>
                      <a:cubicBezTo>
                        <a:pt x="15816" y="49917"/>
                        <a:pt x="36688" y="53671"/>
                        <a:pt x="51873" y="43180"/>
                      </a:cubicBezTo>
                      <a:cubicBezTo>
                        <a:pt x="66009" y="33407"/>
                        <a:pt x="70095" y="14798"/>
                        <a:pt x="62199"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0" name="Google Shape;3210;p37"/>
                <p:cNvSpPr/>
                <p:nvPr/>
              </p:nvSpPr>
              <p:spPr>
                <a:xfrm>
                  <a:off x="2563412" y="5866646"/>
                  <a:ext cx="55952" cy="66240"/>
                </a:xfrm>
                <a:custGeom>
                  <a:rect b="b" l="l" r="r" t="t"/>
                  <a:pathLst>
                    <a:path extrusionOk="0" h="66240" w="55952">
                      <a:moveTo>
                        <a:pt x="50027" y="14391"/>
                      </a:moveTo>
                      <a:cubicBezTo>
                        <a:pt x="39481" y="-793"/>
                        <a:pt x="18664" y="-4548"/>
                        <a:pt x="3479" y="5944"/>
                      </a:cubicBezTo>
                      <a:cubicBezTo>
                        <a:pt x="2209" y="6827"/>
                        <a:pt x="1104" y="7821"/>
                        <a:pt x="0" y="8870"/>
                      </a:cubicBezTo>
                      <a:cubicBezTo>
                        <a:pt x="4417" y="32945"/>
                        <a:pt x="15350" y="52381"/>
                        <a:pt x="25510" y="66241"/>
                      </a:cubicBezTo>
                      <a:cubicBezTo>
                        <a:pt x="31087" y="65744"/>
                        <a:pt x="36609" y="64308"/>
                        <a:pt x="41524" y="60885"/>
                      </a:cubicBezTo>
                      <a:cubicBezTo>
                        <a:pt x="56708" y="50338"/>
                        <a:pt x="60518" y="29522"/>
                        <a:pt x="50027" y="14391"/>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211" name="Google Shape;3211;p37"/>
              <p:cNvSpPr/>
              <p:nvPr/>
            </p:nvSpPr>
            <p:spPr>
              <a:xfrm>
                <a:off x="2567922" y="5682871"/>
                <a:ext cx="52142" cy="91542"/>
              </a:xfrm>
              <a:custGeom>
                <a:rect b="b" l="l" r="r" t="t"/>
                <a:pathLst>
                  <a:path extrusionOk="0" h="91542" w="52142">
                    <a:moveTo>
                      <a:pt x="52143" y="91543"/>
                    </a:moveTo>
                    <a:cubicBezTo>
                      <a:pt x="52143" y="91543"/>
                      <a:pt x="42867" y="53387"/>
                      <a:pt x="35909" y="38368"/>
                    </a:cubicBezTo>
                    <a:cubicBezTo>
                      <a:pt x="28952" y="23349"/>
                      <a:pt x="6368" y="-4425"/>
                      <a:pt x="846" y="600"/>
                    </a:cubicBezTo>
                    <a:cubicBezTo>
                      <a:pt x="-4676" y="5624"/>
                      <a:pt x="18405" y="33620"/>
                      <a:pt x="24590" y="42123"/>
                    </a:cubicBezTo>
                    <a:cubicBezTo>
                      <a:pt x="36019" y="57915"/>
                      <a:pt x="52143" y="91543"/>
                      <a:pt x="52143" y="915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2" name="Google Shape;3212;p37"/>
              <p:cNvSpPr/>
              <p:nvPr/>
            </p:nvSpPr>
            <p:spPr>
              <a:xfrm>
                <a:off x="2482074" y="5849012"/>
                <a:ext cx="102927" cy="23951"/>
              </a:xfrm>
              <a:custGeom>
                <a:rect b="b" l="l" r="r" t="t"/>
                <a:pathLst>
                  <a:path extrusionOk="0" h="23951" w="102927">
                    <a:moveTo>
                      <a:pt x="102927" y="0"/>
                    </a:moveTo>
                    <a:cubicBezTo>
                      <a:pt x="102927" y="0"/>
                      <a:pt x="67478" y="17007"/>
                      <a:pt x="51465" y="21148"/>
                    </a:cubicBezTo>
                    <a:cubicBezTo>
                      <a:pt x="35452" y="25289"/>
                      <a:pt x="-329" y="25345"/>
                      <a:pt x="2" y="17890"/>
                    </a:cubicBezTo>
                    <a:cubicBezTo>
                      <a:pt x="389" y="10436"/>
                      <a:pt x="36722" y="10601"/>
                      <a:pt x="47158" y="9994"/>
                    </a:cubicBezTo>
                    <a:cubicBezTo>
                      <a:pt x="66760" y="8835"/>
                      <a:pt x="102927" y="0"/>
                      <a:pt x="1029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13" name="Google Shape;3213;p37"/>
            <p:cNvGrpSpPr/>
            <p:nvPr/>
          </p:nvGrpSpPr>
          <p:grpSpPr>
            <a:xfrm flipH="1">
              <a:off x="11802824" y="1052945"/>
              <a:ext cx="346388" cy="434256"/>
              <a:chOff x="863710" y="1549068"/>
              <a:chExt cx="365042" cy="457641"/>
            </a:xfrm>
          </p:grpSpPr>
          <p:sp>
            <p:nvSpPr>
              <p:cNvPr id="3214" name="Google Shape;3214;p37"/>
              <p:cNvSpPr/>
              <p:nvPr/>
            </p:nvSpPr>
            <p:spPr>
              <a:xfrm>
                <a:off x="891319" y="1792466"/>
                <a:ext cx="214243" cy="214243"/>
              </a:xfrm>
              <a:custGeom>
                <a:rect b="b" l="l" r="r" t="t"/>
                <a:pathLst>
                  <a:path extrusionOk="0" h="214243" w="214243">
                    <a:moveTo>
                      <a:pt x="0" y="107122"/>
                    </a:moveTo>
                    <a:cubicBezTo>
                      <a:pt x="0" y="47984"/>
                      <a:pt x="47984" y="0"/>
                      <a:pt x="107122" y="0"/>
                    </a:cubicBezTo>
                    <a:cubicBezTo>
                      <a:pt x="166260" y="0"/>
                      <a:pt x="214243" y="47929"/>
                      <a:pt x="214243" y="107122"/>
                    </a:cubicBezTo>
                    <a:cubicBezTo>
                      <a:pt x="214243" y="166260"/>
                      <a:pt x="166260" y="214244"/>
                      <a:pt x="107122" y="214244"/>
                    </a:cubicBezTo>
                    <a:cubicBezTo>
                      <a:pt x="47984" y="214244"/>
                      <a:pt x="0" y="166260"/>
                      <a:pt x="0" y="1071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5" name="Google Shape;3215;p37"/>
              <p:cNvSpPr/>
              <p:nvPr/>
            </p:nvSpPr>
            <p:spPr>
              <a:xfrm>
                <a:off x="1024614" y="1549068"/>
                <a:ext cx="121699" cy="121699"/>
              </a:xfrm>
              <a:custGeom>
                <a:rect b="b" l="l" r="r" t="t"/>
                <a:pathLst>
                  <a:path extrusionOk="0" h="121699" w="121699">
                    <a:moveTo>
                      <a:pt x="0" y="60850"/>
                    </a:moveTo>
                    <a:cubicBezTo>
                      <a:pt x="0" y="27222"/>
                      <a:pt x="27222" y="0"/>
                      <a:pt x="60850" y="0"/>
                    </a:cubicBezTo>
                    <a:cubicBezTo>
                      <a:pt x="94477" y="0"/>
                      <a:pt x="121699" y="27222"/>
                      <a:pt x="121699" y="60850"/>
                    </a:cubicBezTo>
                    <a:cubicBezTo>
                      <a:pt x="121699" y="94477"/>
                      <a:pt x="94477" y="121699"/>
                      <a:pt x="60850" y="121699"/>
                    </a:cubicBezTo>
                    <a:cubicBezTo>
                      <a:pt x="27277" y="121699"/>
                      <a:pt x="0" y="94477"/>
                      <a:pt x="0" y="6085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6" name="Google Shape;3216;p37"/>
              <p:cNvSpPr/>
              <p:nvPr/>
            </p:nvSpPr>
            <p:spPr>
              <a:xfrm>
                <a:off x="1165473" y="1780926"/>
                <a:ext cx="63279" cy="63279"/>
              </a:xfrm>
              <a:custGeom>
                <a:rect b="b" l="l" r="r" t="t"/>
                <a:pathLst>
                  <a:path extrusionOk="0" h="63279" w="63279">
                    <a:moveTo>
                      <a:pt x="0" y="31640"/>
                    </a:moveTo>
                    <a:cubicBezTo>
                      <a:pt x="0" y="14191"/>
                      <a:pt x="14136" y="0"/>
                      <a:pt x="31640" y="0"/>
                    </a:cubicBezTo>
                    <a:cubicBezTo>
                      <a:pt x="49088" y="0"/>
                      <a:pt x="63279" y="14136"/>
                      <a:pt x="63279" y="31640"/>
                    </a:cubicBezTo>
                    <a:cubicBezTo>
                      <a:pt x="63279" y="49143"/>
                      <a:pt x="49143" y="63279"/>
                      <a:pt x="31640" y="63279"/>
                    </a:cubicBezTo>
                    <a:cubicBezTo>
                      <a:pt x="14191" y="63279"/>
                      <a:pt x="0" y="49143"/>
                      <a:pt x="0" y="316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7" name="Google Shape;3217;p37"/>
              <p:cNvSpPr/>
              <p:nvPr/>
            </p:nvSpPr>
            <p:spPr>
              <a:xfrm>
                <a:off x="863710" y="1623667"/>
                <a:ext cx="82163" cy="82163"/>
              </a:xfrm>
              <a:custGeom>
                <a:rect b="b" l="l" r="r" t="t"/>
                <a:pathLst>
                  <a:path extrusionOk="0" h="82163" w="82163">
                    <a:moveTo>
                      <a:pt x="0" y="41082"/>
                    </a:moveTo>
                    <a:cubicBezTo>
                      <a:pt x="0" y="18387"/>
                      <a:pt x="18387" y="0"/>
                      <a:pt x="41082" y="0"/>
                    </a:cubicBezTo>
                    <a:cubicBezTo>
                      <a:pt x="63776" y="0"/>
                      <a:pt x="82163" y="18387"/>
                      <a:pt x="82163" y="41082"/>
                    </a:cubicBezTo>
                    <a:cubicBezTo>
                      <a:pt x="82163" y="63776"/>
                      <a:pt x="63776" y="82164"/>
                      <a:pt x="41082" y="82164"/>
                    </a:cubicBezTo>
                    <a:cubicBezTo>
                      <a:pt x="18387" y="82164"/>
                      <a:pt x="0" y="63776"/>
                      <a:pt x="0" y="410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1" name="Shape 3221"/>
        <p:cNvGrpSpPr/>
        <p:nvPr/>
      </p:nvGrpSpPr>
      <p:grpSpPr>
        <a:xfrm>
          <a:off x="0" y="0"/>
          <a:ext cx="0" cy="0"/>
          <a:chOff x="0" y="0"/>
          <a:chExt cx="0" cy="0"/>
        </a:xfrm>
      </p:grpSpPr>
      <p:sp>
        <p:nvSpPr>
          <p:cNvPr id="3222" name="Google Shape;3222;p38"/>
          <p:cNvSpPr txBox="1"/>
          <p:nvPr>
            <p:ph idx="2" type="title"/>
          </p:nvPr>
        </p:nvSpPr>
        <p:spPr>
          <a:xfrm>
            <a:off x="715025" y="12029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a:t>
            </a:r>
            <a:r>
              <a:rPr lang="en">
                <a:solidFill>
                  <a:schemeClr val="dk2"/>
                </a:solidFill>
              </a:rPr>
              <a:t>my cats.</a:t>
            </a:r>
            <a:r>
              <a:rPr lang="en"/>
              <a:t> </a:t>
            </a:r>
            <a:endParaRPr/>
          </a:p>
        </p:txBody>
      </p:sp>
      <p:sp>
        <p:nvSpPr>
          <p:cNvPr id="3223" name="Google Shape;3223;p38"/>
          <p:cNvSpPr txBox="1"/>
          <p:nvPr>
            <p:ph idx="5" type="body"/>
          </p:nvPr>
        </p:nvSpPr>
        <p:spPr>
          <a:xfrm>
            <a:off x="4516345" y="3837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3224" name="Google Shape;3224;p38"/>
          <p:cNvSpPr txBox="1"/>
          <p:nvPr>
            <p:ph idx="6" type="body"/>
          </p:nvPr>
        </p:nvSpPr>
        <p:spPr>
          <a:xfrm>
            <a:off x="715025" y="3837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3225" name="Google Shape;3225;p38"/>
          <p:cNvSpPr txBox="1"/>
          <p:nvPr>
            <p:ph type="title"/>
          </p:nvPr>
        </p:nvSpPr>
        <p:spPr>
          <a:xfrm>
            <a:off x="715025" y="26067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3226" name="Google Shape;3226;p38"/>
          <p:cNvSpPr txBox="1"/>
          <p:nvPr>
            <p:ph idx="3" type="title"/>
          </p:nvPr>
        </p:nvSpPr>
        <p:spPr>
          <a:xfrm>
            <a:off x="4516336" y="26067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3227" name="Google Shape;3227;p38"/>
          <p:cNvSpPr txBox="1"/>
          <p:nvPr>
            <p:ph idx="4" type="title"/>
          </p:nvPr>
        </p:nvSpPr>
        <p:spPr>
          <a:xfrm>
            <a:off x="8481454" y="26067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3228" name="Google Shape;3228;p38"/>
          <p:cNvSpPr txBox="1"/>
          <p:nvPr>
            <p:ph idx="1" type="body"/>
          </p:nvPr>
        </p:nvSpPr>
        <p:spPr>
          <a:xfrm>
            <a:off x="8481446" y="38483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2" name="Shape 3232"/>
        <p:cNvGrpSpPr/>
        <p:nvPr/>
      </p:nvGrpSpPr>
      <p:grpSpPr>
        <a:xfrm>
          <a:off x="0" y="0"/>
          <a:ext cx="0" cy="0"/>
          <a:chOff x="0" y="0"/>
          <a:chExt cx="0" cy="0"/>
        </a:xfrm>
      </p:grpSpPr>
      <p:sp>
        <p:nvSpPr>
          <p:cNvPr id="3233" name="Google Shape;3233;p39"/>
          <p:cNvSpPr txBox="1"/>
          <p:nvPr>
            <p:ph type="title"/>
          </p:nvPr>
        </p:nvSpPr>
        <p:spPr>
          <a:xfrm>
            <a:off x="720400" y="12029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information.</a:t>
            </a:r>
            <a:endParaRPr/>
          </a:p>
        </p:txBody>
      </p:sp>
      <p:sp>
        <p:nvSpPr>
          <p:cNvPr id="3234" name="Google Shape;3234;p39"/>
          <p:cNvSpPr txBox="1"/>
          <p:nvPr>
            <p:ph idx="1" type="subTitle"/>
          </p:nvPr>
        </p:nvSpPr>
        <p:spPr>
          <a:xfrm>
            <a:off x="720400" y="24684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2"/>
                </a:solidFill>
              </a:rPr>
              <a:t>Elephants</a:t>
            </a:r>
            <a:endParaRPr>
              <a:solidFill>
                <a:schemeClr val="dk2"/>
              </a:solidFill>
            </a:endParaRPr>
          </a:p>
        </p:txBody>
      </p:sp>
      <p:sp>
        <p:nvSpPr>
          <p:cNvPr id="3235" name="Google Shape;3235;p39"/>
          <p:cNvSpPr txBox="1"/>
          <p:nvPr>
            <p:ph idx="8" type="body"/>
          </p:nvPr>
        </p:nvSpPr>
        <p:spPr>
          <a:xfrm>
            <a:off x="8381787" y="4723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3236" name="Google Shape;3236;p39"/>
          <p:cNvSpPr txBox="1"/>
          <p:nvPr>
            <p:ph idx="2" type="subTitle"/>
          </p:nvPr>
        </p:nvSpPr>
        <p:spPr>
          <a:xfrm>
            <a:off x="720400" y="4325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2"/>
                </a:solidFill>
              </a:rPr>
              <a:t>Dogs</a:t>
            </a:r>
            <a:endParaRPr>
              <a:solidFill>
                <a:schemeClr val="dk2"/>
              </a:solidFill>
            </a:endParaRPr>
          </a:p>
        </p:txBody>
      </p:sp>
      <p:sp>
        <p:nvSpPr>
          <p:cNvPr id="3237" name="Google Shape;3237;p39"/>
          <p:cNvSpPr txBox="1"/>
          <p:nvPr>
            <p:ph idx="13" type="body"/>
          </p:nvPr>
        </p:nvSpPr>
        <p:spPr>
          <a:xfrm>
            <a:off x="720400" y="2894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3238" name="Google Shape;3238;p39"/>
          <p:cNvSpPr txBox="1"/>
          <p:nvPr>
            <p:ph idx="3" type="subTitle"/>
          </p:nvPr>
        </p:nvSpPr>
        <p:spPr>
          <a:xfrm>
            <a:off x="8381787" y="2477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2"/>
                </a:solidFill>
              </a:rPr>
              <a:t>Cats</a:t>
            </a:r>
            <a:endParaRPr>
              <a:solidFill>
                <a:schemeClr val="dk2"/>
              </a:solidFill>
            </a:endParaRPr>
          </a:p>
        </p:txBody>
      </p:sp>
      <p:sp>
        <p:nvSpPr>
          <p:cNvPr id="3239" name="Google Shape;3239;p39"/>
          <p:cNvSpPr txBox="1"/>
          <p:nvPr>
            <p:ph idx="15" type="body"/>
          </p:nvPr>
        </p:nvSpPr>
        <p:spPr>
          <a:xfrm>
            <a:off x="720400" y="4723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3240" name="Google Shape;3240;p39"/>
          <p:cNvSpPr txBox="1"/>
          <p:nvPr>
            <p:ph idx="4" type="subTitle"/>
          </p:nvPr>
        </p:nvSpPr>
        <p:spPr>
          <a:xfrm>
            <a:off x="4571787" y="24857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2"/>
                </a:solidFill>
              </a:rPr>
              <a:t>Pandas</a:t>
            </a:r>
            <a:endParaRPr>
              <a:solidFill>
                <a:schemeClr val="dk2"/>
              </a:solidFill>
            </a:endParaRPr>
          </a:p>
        </p:txBody>
      </p:sp>
      <p:sp>
        <p:nvSpPr>
          <p:cNvPr id="3241" name="Google Shape;3241;p39"/>
          <p:cNvSpPr txBox="1"/>
          <p:nvPr>
            <p:ph idx="5" type="subTitle"/>
          </p:nvPr>
        </p:nvSpPr>
        <p:spPr>
          <a:xfrm>
            <a:off x="4571787" y="4325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2"/>
                </a:solidFill>
              </a:rPr>
              <a:t>Kangaroos</a:t>
            </a:r>
            <a:endParaRPr>
              <a:solidFill>
                <a:schemeClr val="dk2"/>
              </a:solidFill>
            </a:endParaRPr>
          </a:p>
        </p:txBody>
      </p:sp>
      <p:sp>
        <p:nvSpPr>
          <p:cNvPr id="3242" name="Google Shape;3242;p39"/>
          <p:cNvSpPr txBox="1"/>
          <p:nvPr>
            <p:ph idx="6" type="subTitle"/>
          </p:nvPr>
        </p:nvSpPr>
        <p:spPr>
          <a:xfrm>
            <a:off x="8381787" y="43065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2"/>
                </a:solidFill>
              </a:rPr>
              <a:t>Koalas</a:t>
            </a:r>
            <a:endParaRPr>
              <a:solidFill>
                <a:schemeClr val="dk2"/>
              </a:solidFill>
            </a:endParaRPr>
          </a:p>
        </p:txBody>
      </p:sp>
      <p:sp>
        <p:nvSpPr>
          <p:cNvPr id="3243" name="Google Shape;3243;p39"/>
          <p:cNvSpPr txBox="1"/>
          <p:nvPr>
            <p:ph idx="7" type="body"/>
          </p:nvPr>
        </p:nvSpPr>
        <p:spPr>
          <a:xfrm>
            <a:off x="4571787" y="2894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244" name="Google Shape;3244;p39"/>
          <p:cNvSpPr txBox="1"/>
          <p:nvPr>
            <p:ph idx="9" type="body"/>
          </p:nvPr>
        </p:nvSpPr>
        <p:spPr>
          <a:xfrm>
            <a:off x="4571787" y="4723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3245" name="Google Shape;3245;p39"/>
          <p:cNvSpPr txBox="1"/>
          <p:nvPr>
            <p:ph idx="14" type="body"/>
          </p:nvPr>
        </p:nvSpPr>
        <p:spPr>
          <a:xfrm>
            <a:off x="8381787" y="2894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grpSp>
        <p:nvGrpSpPr>
          <p:cNvPr id="3246" name="Google Shape;3246;p39"/>
          <p:cNvGrpSpPr/>
          <p:nvPr/>
        </p:nvGrpSpPr>
        <p:grpSpPr>
          <a:xfrm rot="-1627823">
            <a:off x="10304580" y="414906"/>
            <a:ext cx="942409" cy="846870"/>
            <a:chOff x="8467136" y="943451"/>
            <a:chExt cx="818580" cy="735594"/>
          </a:xfrm>
        </p:grpSpPr>
        <p:sp>
          <p:nvSpPr>
            <p:cNvPr id="3247" name="Google Shape;3247;p39"/>
            <p:cNvSpPr/>
            <p:nvPr/>
          </p:nvSpPr>
          <p:spPr>
            <a:xfrm>
              <a:off x="8631941" y="1014377"/>
              <a:ext cx="611865" cy="570365"/>
            </a:xfrm>
            <a:custGeom>
              <a:rect b="b" l="l" r="r" t="t"/>
              <a:pathLst>
                <a:path extrusionOk="0" h="570365" w="611865">
                  <a:moveTo>
                    <a:pt x="47791" y="491235"/>
                  </a:moveTo>
                  <a:cubicBezTo>
                    <a:pt x="-42103" y="394107"/>
                    <a:pt x="-4003" y="156452"/>
                    <a:pt x="152151" y="64736"/>
                  </a:cubicBezTo>
                  <a:cubicBezTo>
                    <a:pt x="308251" y="-26980"/>
                    <a:pt x="483014" y="-29907"/>
                    <a:pt x="571251" y="112388"/>
                  </a:cubicBezTo>
                  <a:cubicBezTo>
                    <a:pt x="650654" y="240658"/>
                    <a:pt x="610235" y="384886"/>
                    <a:pt x="479646" y="496204"/>
                  </a:cubicBezTo>
                  <a:cubicBezTo>
                    <a:pt x="368438" y="590957"/>
                    <a:pt x="149225" y="600841"/>
                    <a:pt x="47791" y="491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8" name="Google Shape;3248;p39"/>
            <p:cNvSpPr/>
            <p:nvPr/>
          </p:nvSpPr>
          <p:spPr>
            <a:xfrm>
              <a:off x="8638401" y="943451"/>
              <a:ext cx="647315" cy="645186"/>
            </a:xfrm>
            <a:custGeom>
              <a:rect b="b" l="l" r="r" t="t"/>
              <a:pathLst>
                <a:path extrusionOk="0" h="645186" w="647315">
                  <a:moveTo>
                    <a:pt x="2789" y="523123"/>
                  </a:moveTo>
                  <a:cubicBezTo>
                    <a:pt x="2789" y="523123"/>
                    <a:pt x="-28740" y="582978"/>
                    <a:pt x="187933" y="635656"/>
                  </a:cubicBezTo>
                  <a:cubicBezTo>
                    <a:pt x="389698" y="684744"/>
                    <a:pt x="575338" y="533504"/>
                    <a:pt x="621114" y="426492"/>
                  </a:cubicBezTo>
                  <a:cubicBezTo>
                    <a:pt x="678098" y="293584"/>
                    <a:pt x="627243" y="255042"/>
                    <a:pt x="607862" y="236158"/>
                  </a:cubicBezTo>
                  <a:cubicBezTo>
                    <a:pt x="587486" y="216280"/>
                    <a:pt x="148839" y="428259"/>
                    <a:pt x="148839" y="428259"/>
                  </a:cubicBezTo>
                  <a:cubicBezTo>
                    <a:pt x="148839" y="428259"/>
                    <a:pt x="566227" y="148914"/>
                    <a:pt x="541545" y="109158"/>
                  </a:cubicBezTo>
                  <a:cubicBezTo>
                    <a:pt x="525091" y="82598"/>
                    <a:pt x="471806" y="19650"/>
                    <a:pt x="390360" y="2975"/>
                  </a:cubicBezTo>
                  <a:cubicBezTo>
                    <a:pt x="303559" y="-14805"/>
                    <a:pt x="149999" y="48363"/>
                    <a:pt x="73964" y="159130"/>
                  </a:cubicBezTo>
                  <a:cubicBezTo>
                    <a:pt x="-21617" y="298498"/>
                    <a:pt x="2789" y="523123"/>
                    <a:pt x="2789" y="52312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9" name="Google Shape;3249;p39"/>
            <p:cNvSpPr/>
            <p:nvPr/>
          </p:nvSpPr>
          <p:spPr>
            <a:xfrm>
              <a:off x="8874386" y="989612"/>
              <a:ext cx="46688" cy="46695"/>
            </a:xfrm>
            <a:custGeom>
              <a:rect b="b" l="l" r="r" t="t"/>
              <a:pathLst>
                <a:path extrusionOk="0" h="46695" w="46688">
                  <a:moveTo>
                    <a:pt x="21964" y="49"/>
                  </a:moveTo>
                  <a:cubicBezTo>
                    <a:pt x="9098" y="822"/>
                    <a:pt x="-730" y="11976"/>
                    <a:pt x="43" y="24841"/>
                  </a:cubicBezTo>
                  <a:cubicBezTo>
                    <a:pt x="815" y="37707"/>
                    <a:pt x="11969" y="47425"/>
                    <a:pt x="24835" y="46652"/>
                  </a:cubicBezTo>
                  <a:cubicBezTo>
                    <a:pt x="37701" y="45879"/>
                    <a:pt x="47419" y="34836"/>
                    <a:pt x="46646" y="21970"/>
                  </a:cubicBezTo>
                  <a:cubicBezTo>
                    <a:pt x="45817" y="9049"/>
                    <a:pt x="34829" y="-779"/>
                    <a:pt x="21964"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0" name="Google Shape;3250;p39"/>
            <p:cNvSpPr/>
            <p:nvPr/>
          </p:nvSpPr>
          <p:spPr>
            <a:xfrm>
              <a:off x="9165914" y="1316437"/>
              <a:ext cx="58869" cy="58863"/>
            </a:xfrm>
            <a:custGeom>
              <a:rect b="b" l="l" r="r" t="t"/>
              <a:pathLst>
                <a:path extrusionOk="0" h="58863" w="58869">
                  <a:moveTo>
                    <a:pt x="27615" y="56"/>
                  </a:moveTo>
                  <a:cubicBezTo>
                    <a:pt x="11437" y="1050"/>
                    <a:pt x="-987" y="15075"/>
                    <a:pt x="62" y="31309"/>
                  </a:cubicBezTo>
                  <a:cubicBezTo>
                    <a:pt x="1056" y="47543"/>
                    <a:pt x="15026" y="59801"/>
                    <a:pt x="31315" y="58807"/>
                  </a:cubicBezTo>
                  <a:cubicBezTo>
                    <a:pt x="47549" y="57813"/>
                    <a:pt x="59807" y="43898"/>
                    <a:pt x="58813" y="27720"/>
                  </a:cubicBezTo>
                  <a:cubicBezTo>
                    <a:pt x="57764" y="11486"/>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1" name="Google Shape;3251;p39"/>
            <p:cNvSpPr/>
            <p:nvPr/>
          </p:nvSpPr>
          <p:spPr>
            <a:xfrm>
              <a:off x="9041509" y="1020140"/>
              <a:ext cx="58869" cy="58863"/>
            </a:xfrm>
            <a:custGeom>
              <a:rect b="b" l="l" r="r" t="t"/>
              <a:pathLst>
                <a:path extrusionOk="0" h="58863" w="58869">
                  <a:moveTo>
                    <a:pt x="27615" y="56"/>
                  </a:moveTo>
                  <a:cubicBezTo>
                    <a:pt x="11382" y="1050"/>
                    <a:pt x="-987" y="15075"/>
                    <a:pt x="62" y="31309"/>
                  </a:cubicBezTo>
                  <a:cubicBezTo>
                    <a:pt x="1112" y="47543"/>
                    <a:pt x="15082" y="59801"/>
                    <a:pt x="31315" y="58807"/>
                  </a:cubicBezTo>
                  <a:cubicBezTo>
                    <a:pt x="47550" y="57813"/>
                    <a:pt x="59808" y="43899"/>
                    <a:pt x="58813" y="27720"/>
                  </a:cubicBezTo>
                  <a:cubicBezTo>
                    <a:pt x="57765" y="11431"/>
                    <a:pt x="43850" y="-938"/>
                    <a:pt x="2761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2" name="Google Shape;3252;p39"/>
            <p:cNvSpPr/>
            <p:nvPr/>
          </p:nvSpPr>
          <p:spPr>
            <a:xfrm>
              <a:off x="9100275" y="1439420"/>
              <a:ext cx="47748" cy="47687"/>
            </a:xfrm>
            <a:custGeom>
              <a:rect b="b" l="l" r="r" t="t"/>
              <a:pathLst>
                <a:path extrusionOk="0" h="47687" w="47748">
                  <a:moveTo>
                    <a:pt x="22411" y="42"/>
                  </a:moveTo>
                  <a:cubicBezTo>
                    <a:pt x="9324" y="870"/>
                    <a:pt x="-781" y="12245"/>
                    <a:pt x="48" y="25387"/>
                  </a:cubicBezTo>
                  <a:cubicBezTo>
                    <a:pt x="876" y="38528"/>
                    <a:pt x="12196" y="48467"/>
                    <a:pt x="25393" y="47639"/>
                  </a:cubicBezTo>
                  <a:cubicBezTo>
                    <a:pt x="38589" y="46811"/>
                    <a:pt x="48529" y="35602"/>
                    <a:pt x="47700" y="22460"/>
                  </a:cubicBezTo>
                  <a:cubicBezTo>
                    <a:pt x="46872" y="9318"/>
                    <a:pt x="35608" y="-731"/>
                    <a:pt x="22411" y="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3" name="Google Shape;3253;p39"/>
            <p:cNvSpPr/>
            <p:nvPr/>
          </p:nvSpPr>
          <p:spPr>
            <a:xfrm>
              <a:off x="8922853" y="1462376"/>
              <a:ext cx="58863" cy="58863"/>
            </a:xfrm>
            <a:custGeom>
              <a:rect b="b" l="l" r="r" t="t"/>
              <a:pathLst>
                <a:path extrusionOk="0" h="58863" w="58863">
                  <a:moveTo>
                    <a:pt x="27665" y="56"/>
                  </a:moveTo>
                  <a:cubicBezTo>
                    <a:pt x="11431" y="1050"/>
                    <a:pt x="-938" y="15075"/>
                    <a:pt x="56" y="31309"/>
                  </a:cubicBezTo>
                  <a:cubicBezTo>
                    <a:pt x="1050" y="47543"/>
                    <a:pt x="15076" y="59801"/>
                    <a:pt x="31309" y="58807"/>
                  </a:cubicBezTo>
                  <a:cubicBezTo>
                    <a:pt x="47543" y="57813"/>
                    <a:pt x="59801" y="43899"/>
                    <a:pt x="58807" y="27720"/>
                  </a:cubicBezTo>
                  <a:cubicBezTo>
                    <a:pt x="57758" y="11431"/>
                    <a:pt x="43899" y="-938"/>
                    <a:pt x="27665" y="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4" name="Google Shape;3254;p39"/>
            <p:cNvSpPr/>
            <p:nvPr/>
          </p:nvSpPr>
          <p:spPr>
            <a:xfrm>
              <a:off x="8979419" y="1288410"/>
              <a:ext cx="90671" cy="90676"/>
            </a:xfrm>
            <a:custGeom>
              <a:rect b="b" l="l" r="r" t="t"/>
              <a:pathLst>
                <a:path extrusionOk="0" h="90676" w="90671">
                  <a:moveTo>
                    <a:pt x="42551" y="88"/>
                  </a:moveTo>
                  <a:cubicBezTo>
                    <a:pt x="17537" y="1634"/>
                    <a:pt x="-1458" y="23113"/>
                    <a:pt x="88" y="48127"/>
                  </a:cubicBezTo>
                  <a:cubicBezTo>
                    <a:pt x="1634" y="73085"/>
                    <a:pt x="23114" y="92135"/>
                    <a:pt x="48128" y="90589"/>
                  </a:cubicBezTo>
                  <a:cubicBezTo>
                    <a:pt x="73141" y="89043"/>
                    <a:pt x="92080" y="67563"/>
                    <a:pt x="90589" y="42550"/>
                  </a:cubicBezTo>
                  <a:cubicBezTo>
                    <a:pt x="89043" y="17592"/>
                    <a:pt x="67509" y="-1458"/>
                    <a:pt x="42551" y="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5" name="Google Shape;3255;p39"/>
            <p:cNvSpPr/>
            <p:nvPr/>
          </p:nvSpPr>
          <p:spPr>
            <a:xfrm>
              <a:off x="8883012" y="1140556"/>
              <a:ext cx="90727" cy="90734"/>
            </a:xfrm>
            <a:custGeom>
              <a:rect b="b" l="l" r="r" t="t"/>
              <a:pathLst>
                <a:path extrusionOk="0" h="90734" w="90727">
                  <a:moveTo>
                    <a:pt x="46468" y="14"/>
                  </a:moveTo>
                  <a:cubicBezTo>
                    <a:pt x="28798" y="-428"/>
                    <a:pt x="11736" y="9567"/>
                    <a:pt x="4006" y="26684"/>
                  </a:cubicBezTo>
                  <a:cubicBezTo>
                    <a:pt x="-6265" y="49489"/>
                    <a:pt x="3895" y="76380"/>
                    <a:pt x="26700" y="86705"/>
                  </a:cubicBezTo>
                  <a:cubicBezTo>
                    <a:pt x="49505" y="97031"/>
                    <a:pt x="76396" y="86816"/>
                    <a:pt x="86721" y="64011"/>
                  </a:cubicBezTo>
                  <a:cubicBezTo>
                    <a:pt x="96992" y="41206"/>
                    <a:pt x="86832" y="14426"/>
                    <a:pt x="64027" y="4155"/>
                  </a:cubicBezTo>
                  <a:cubicBezTo>
                    <a:pt x="58340" y="1560"/>
                    <a:pt x="52376" y="180"/>
                    <a:pt x="46468" y="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6" name="Google Shape;3256;p39"/>
            <p:cNvSpPr/>
            <p:nvPr/>
          </p:nvSpPr>
          <p:spPr>
            <a:xfrm>
              <a:off x="8730689" y="1147187"/>
              <a:ext cx="58878" cy="58897"/>
            </a:xfrm>
            <a:custGeom>
              <a:rect b="b" l="l" r="r" t="t"/>
              <a:pathLst>
                <a:path extrusionOk="0" h="58897" w="58878">
                  <a:moveTo>
                    <a:pt x="30157" y="8"/>
                  </a:moveTo>
                  <a:cubicBezTo>
                    <a:pt x="18672" y="-268"/>
                    <a:pt x="7629" y="6193"/>
                    <a:pt x="2604" y="17347"/>
                  </a:cubicBezTo>
                  <a:cubicBezTo>
                    <a:pt x="-4078" y="32145"/>
                    <a:pt x="2548" y="49594"/>
                    <a:pt x="17347" y="56275"/>
                  </a:cubicBezTo>
                  <a:cubicBezTo>
                    <a:pt x="32145" y="62956"/>
                    <a:pt x="49594" y="56441"/>
                    <a:pt x="56275" y="41642"/>
                  </a:cubicBezTo>
                  <a:cubicBezTo>
                    <a:pt x="62956" y="26844"/>
                    <a:pt x="56330" y="9396"/>
                    <a:pt x="41532" y="2714"/>
                  </a:cubicBezTo>
                  <a:cubicBezTo>
                    <a:pt x="37832" y="1002"/>
                    <a:pt x="34023" y="119"/>
                    <a:pt x="30157" y="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7" name="Google Shape;3257;p39"/>
            <p:cNvSpPr/>
            <p:nvPr/>
          </p:nvSpPr>
          <p:spPr>
            <a:xfrm>
              <a:off x="8712711" y="991593"/>
              <a:ext cx="283685" cy="257000"/>
            </a:xfrm>
            <a:custGeom>
              <a:rect b="b" l="l" r="r" t="t"/>
              <a:pathLst>
                <a:path extrusionOk="0" h="257000" w="283685">
                  <a:moveTo>
                    <a:pt x="277066" y="0"/>
                  </a:moveTo>
                  <a:cubicBezTo>
                    <a:pt x="246144" y="-55"/>
                    <a:pt x="151337" y="36775"/>
                    <a:pt x="102027" y="59027"/>
                  </a:cubicBezTo>
                  <a:cubicBezTo>
                    <a:pt x="49240" y="82881"/>
                    <a:pt x="-40544" y="172334"/>
                    <a:pt x="20471" y="235447"/>
                  </a:cubicBezTo>
                  <a:cubicBezTo>
                    <a:pt x="73811" y="290664"/>
                    <a:pt x="121961" y="231361"/>
                    <a:pt x="160226" y="152676"/>
                  </a:cubicBezTo>
                  <a:cubicBezTo>
                    <a:pt x="224057" y="21480"/>
                    <a:pt x="307988" y="55"/>
                    <a:pt x="277066" y="0"/>
                  </a:cubicBezTo>
                  <a:close/>
                </a:path>
              </a:pathLst>
            </a:custGeom>
            <a:gradFill>
              <a:gsLst>
                <a:gs pos="0">
                  <a:srgbClr val="FFFFFF">
                    <a:alpha val="38823"/>
                  </a:srgbClr>
                </a:gs>
                <a:gs pos="100000">
                  <a:srgbClr val="FFFFFF">
                    <a:alpha val="8627"/>
                  </a:srgbClr>
                </a:gs>
              </a:gsLst>
              <a:lin ang="2138828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8" name="Google Shape;3258;p39"/>
            <p:cNvSpPr/>
            <p:nvPr/>
          </p:nvSpPr>
          <p:spPr>
            <a:xfrm>
              <a:off x="8708831" y="1302723"/>
              <a:ext cx="153060" cy="203164"/>
            </a:xfrm>
            <a:custGeom>
              <a:rect b="b" l="l" r="r" t="t"/>
              <a:pathLst>
                <a:path extrusionOk="0" h="203164" w="153060">
                  <a:moveTo>
                    <a:pt x="0" y="14929"/>
                  </a:moveTo>
                  <a:cubicBezTo>
                    <a:pt x="0" y="14929"/>
                    <a:pt x="55549" y="-43381"/>
                    <a:pt x="128933" y="70477"/>
                  </a:cubicBezTo>
                  <a:cubicBezTo>
                    <a:pt x="187187" y="160868"/>
                    <a:pt x="121644" y="203165"/>
                    <a:pt x="121644" y="203165"/>
                  </a:cubicBezTo>
                  <a:lnTo>
                    <a:pt x="0" y="14929"/>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9" name="Google Shape;3259;p39"/>
            <p:cNvSpPr/>
            <p:nvPr/>
          </p:nvSpPr>
          <p:spPr>
            <a:xfrm>
              <a:off x="8594607" y="1248465"/>
              <a:ext cx="276935" cy="342354"/>
            </a:xfrm>
            <a:custGeom>
              <a:rect b="b" l="l" r="r" t="t"/>
              <a:pathLst>
                <a:path extrusionOk="0" h="342354" w="276935">
                  <a:moveTo>
                    <a:pt x="56743" y="0"/>
                  </a:moveTo>
                  <a:cubicBezTo>
                    <a:pt x="56743" y="0"/>
                    <a:pt x="107101" y="26449"/>
                    <a:pt x="134213" y="58751"/>
                  </a:cubicBezTo>
                  <a:cubicBezTo>
                    <a:pt x="169387" y="100606"/>
                    <a:pt x="184350" y="130258"/>
                    <a:pt x="190590" y="123576"/>
                  </a:cubicBezTo>
                  <a:cubicBezTo>
                    <a:pt x="193737" y="120208"/>
                    <a:pt x="190701" y="73605"/>
                    <a:pt x="207210" y="70237"/>
                  </a:cubicBezTo>
                  <a:cubicBezTo>
                    <a:pt x="249010" y="61788"/>
                    <a:pt x="288711" y="125730"/>
                    <a:pt x="273692" y="151351"/>
                  </a:cubicBezTo>
                  <a:cubicBezTo>
                    <a:pt x="263090" y="169407"/>
                    <a:pt x="216321" y="156486"/>
                    <a:pt x="214886" y="162836"/>
                  </a:cubicBezTo>
                  <a:cubicBezTo>
                    <a:pt x="212898" y="171505"/>
                    <a:pt x="236696" y="193647"/>
                    <a:pt x="257458" y="248368"/>
                  </a:cubicBezTo>
                  <a:cubicBezTo>
                    <a:pt x="278220" y="303143"/>
                    <a:pt x="268888" y="332906"/>
                    <a:pt x="268888" y="332906"/>
                  </a:cubicBezTo>
                  <a:cubicBezTo>
                    <a:pt x="268888" y="332906"/>
                    <a:pt x="122010" y="381884"/>
                    <a:pt x="34822" y="256816"/>
                  </a:cubicBezTo>
                  <a:cubicBezTo>
                    <a:pt x="-54741" y="128380"/>
                    <a:pt x="56743" y="0"/>
                    <a:pt x="56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260" name="Google Shape;3260;p39"/>
            <p:cNvGrpSpPr/>
            <p:nvPr/>
          </p:nvGrpSpPr>
          <p:grpSpPr>
            <a:xfrm>
              <a:off x="8594918" y="1285681"/>
              <a:ext cx="227404" cy="304628"/>
              <a:chOff x="8594918" y="1285681"/>
              <a:chExt cx="227404" cy="304628"/>
            </a:xfrm>
          </p:grpSpPr>
          <p:sp>
            <p:nvSpPr>
              <p:cNvPr id="3261" name="Google Shape;3261;p39"/>
              <p:cNvSpPr/>
              <p:nvPr/>
            </p:nvSpPr>
            <p:spPr>
              <a:xfrm>
                <a:off x="8594918" y="1285681"/>
                <a:ext cx="80115" cy="104015"/>
              </a:xfrm>
              <a:custGeom>
                <a:rect b="b" l="l" r="r" t="t"/>
                <a:pathLst>
                  <a:path extrusionOk="0" h="104015" w="80115">
                    <a:moveTo>
                      <a:pt x="30701" y="0"/>
                    </a:moveTo>
                    <a:cubicBezTo>
                      <a:pt x="17393" y="23688"/>
                      <a:pt x="3423" y="56322"/>
                      <a:pt x="0" y="94808"/>
                    </a:cubicBezTo>
                    <a:cubicBezTo>
                      <a:pt x="9055" y="100717"/>
                      <a:pt x="19491" y="104692"/>
                      <a:pt x="31142" y="103919"/>
                    </a:cubicBezTo>
                    <a:cubicBezTo>
                      <a:pt x="59911" y="102152"/>
                      <a:pt x="81832" y="77360"/>
                      <a:pt x="80010" y="48591"/>
                    </a:cubicBezTo>
                    <a:cubicBezTo>
                      <a:pt x="78353" y="21921"/>
                      <a:pt x="56763" y="1436"/>
                      <a:pt x="30701"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2" name="Google Shape;3262;p39"/>
              <p:cNvSpPr/>
              <p:nvPr/>
            </p:nvSpPr>
            <p:spPr>
              <a:xfrm>
                <a:off x="8718002" y="1514617"/>
                <a:ext cx="104320" cy="75692"/>
              </a:xfrm>
              <a:custGeom>
                <a:rect b="b" l="l" r="r" t="t"/>
                <a:pathLst>
                  <a:path extrusionOk="0" h="75692" w="104320">
                    <a:moveTo>
                      <a:pt x="48973" y="106"/>
                    </a:moveTo>
                    <a:cubicBezTo>
                      <a:pt x="20205" y="1873"/>
                      <a:pt x="-1716" y="26665"/>
                      <a:pt x="106" y="55434"/>
                    </a:cubicBezTo>
                    <a:cubicBezTo>
                      <a:pt x="272" y="57808"/>
                      <a:pt x="713" y="60127"/>
                      <a:pt x="1210" y="62391"/>
                    </a:cubicBezTo>
                    <a:cubicBezTo>
                      <a:pt x="36881" y="75975"/>
                      <a:pt x="71723" y="77024"/>
                      <a:pt x="98393" y="74760"/>
                    </a:cubicBezTo>
                    <a:cubicBezTo>
                      <a:pt x="102258" y="66919"/>
                      <a:pt x="104798" y="58360"/>
                      <a:pt x="104246" y="49028"/>
                    </a:cubicBezTo>
                    <a:cubicBezTo>
                      <a:pt x="102369" y="20205"/>
                      <a:pt x="77742" y="-1716"/>
                      <a:pt x="48973" y="10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263" name="Google Shape;3263;p39"/>
            <p:cNvSpPr/>
            <p:nvPr/>
          </p:nvSpPr>
          <p:spPr>
            <a:xfrm>
              <a:off x="8467136" y="1397778"/>
              <a:ext cx="162900" cy="22886"/>
            </a:xfrm>
            <a:custGeom>
              <a:rect b="b" l="l" r="r" t="t"/>
              <a:pathLst>
                <a:path extrusionOk="0" h="22886" w="162900">
                  <a:moveTo>
                    <a:pt x="162900" y="21915"/>
                  </a:moveTo>
                  <a:cubicBezTo>
                    <a:pt x="162900" y="21915"/>
                    <a:pt x="104425" y="3418"/>
                    <a:pt x="78804" y="602"/>
                  </a:cubicBezTo>
                  <a:cubicBezTo>
                    <a:pt x="53183" y="-2270"/>
                    <a:pt x="-2145" y="5461"/>
                    <a:pt x="64" y="16891"/>
                  </a:cubicBezTo>
                  <a:cubicBezTo>
                    <a:pt x="2272" y="28321"/>
                    <a:pt x="58373" y="20149"/>
                    <a:pt x="74662" y="18768"/>
                  </a:cubicBezTo>
                  <a:cubicBezTo>
                    <a:pt x="105032" y="16228"/>
                    <a:pt x="162900" y="21915"/>
                    <a:pt x="162900" y="21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4" name="Google Shape;3264;p39"/>
            <p:cNvSpPr/>
            <p:nvPr/>
          </p:nvSpPr>
          <p:spPr>
            <a:xfrm>
              <a:off x="8640155" y="1526705"/>
              <a:ext cx="61166" cy="152340"/>
            </a:xfrm>
            <a:custGeom>
              <a:rect b="b" l="l" r="r" t="t"/>
              <a:pathLst>
                <a:path extrusionOk="0" h="152340" w="61166">
                  <a:moveTo>
                    <a:pt x="61167" y="0"/>
                  </a:moveTo>
                  <a:cubicBezTo>
                    <a:pt x="61167" y="0"/>
                    <a:pt x="55203" y="61015"/>
                    <a:pt x="47804" y="85698"/>
                  </a:cubicBezTo>
                  <a:cubicBezTo>
                    <a:pt x="40350" y="110380"/>
                    <a:pt x="11526" y="158253"/>
                    <a:pt x="1918" y="151737"/>
                  </a:cubicBezTo>
                  <a:cubicBezTo>
                    <a:pt x="-7745" y="145222"/>
                    <a:pt x="21852" y="96851"/>
                    <a:pt x="29472" y="82384"/>
                  </a:cubicBezTo>
                  <a:cubicBezTo>
                    <a:pt x="43663" y="55494"/>
                    <a:pt x="61167" y="0"/>
                    <a:pt x="6116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8" name="Shape 3268"/>
        <p:cNvGrpSpPr/>
        <p:nvPr/>
      </p:nvGrpSpPr>
      <p:grpSpPr>
        <a:xfrm>
          <a:off x="0" y="0"/>
          <a:ext cx="0" cy="0"/>
          <a:chOff x="0" y="0"/>
          <a:chExt cx="0" cy="0"/>
        </a:xfrm>
      </p:grpSpPr>
      <p:sp>
        <p:nvSpPr>
          <p:cNvPr id="3269" name="Google Shape;3269;p40"/>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3270" name="Google Shape;3270;p40"/>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3271" name="Google Shape;3271;p40"/>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3272" name="Google Shape;3272;p40"/>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3273" name="Google Shape;3273;p40"/>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3274" name="Google Shape;3274;p40"/>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3275" name="Google Shape;3275;p40"/>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3276" name="Google Shape;3276;p40"/>
          <p:cNvSpPr/>
          <p:nvPr/>
        </p:nvSpPr>
        <p:spPr>
          <a:xfrm>
            <a:off x="1798642" y="2414438"/>
            <a:ext cx="1393200" cy="1393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40"/>
          <p:cNvSpPr/>
          <p:nvPr/>
        </p:nvSpPr>
        <p:spPr>
          <a:xfrm>
            <a:off x="5323717" y="2443167"/>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40"/>
          <p:cNvSpPr/>
          <p:nvPr/>
        </p:nvSpPr>
        <p:spPr>
          <a:xfrm>
            <a:off x="8847142" y="2443184"/>
            <a:ext cx="1393200" cy="1393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9" name="Google Shape;3279;p40"/>
          <p:cNvPicPr preferRelativeResize="0"/>
          <p:nvPr/>
        </p:nvPicPr>
        <p:blipFill rotWithShape="1">
          <a:blip r:embed="rId3">
            <a:alphaModFix/>
          </a:blip>
          <a:srcRect b="61743" l="33004" r="25212" t="8689"/>
          <a:stretch/>
        </p:blipFill>
        <p:spPr>
          <a:xfrm>
            <a:off x="1800302" y="2435807"/>
            <a:ext cx="1389900" cy="1389900"/>
          </a:xfrm>
          <a:prstGeom prst="ellipse">
            <a:avLst/>
          </a:prstGeom>
          <a:noFill/>
          <a:ln>
            <a:noFill/>
          </a:ln>
        </p:spPr>
      </p:pic>
      <p:pic>
        <p:nvPicPr>
          <p:cNvPr id="3280" name="Google Shape;3280;p40"/>
          <p:cNvPicPr preferRelativeResize="0"/>
          <p:nvPr/>
        </p:nvPicPr>
        <p:blipFill rotWithShape="1">
          <a:blip r:embed="rId4">
            <a:alphaModFix/>
          </a:blip>
          <a:srcRect b="14540" l="32897" r="25727" t="19488"/>
          <a:stretch/>
        </p:blipFill>
        <p:spPr>
          <a:xfrm>
            <a:off x="5325375" y="2444813"/>
            <a:ext cx="1389900" cy="1389900"/>
          </a:xfrm>
          <a:prstGeom prst="ellipse">
            <a:avLst/>
          </a:prstGeom>
          <a:noFill/>
          <a:ln>
            <a:noFill/>
          </a:ln>
        </p:spPr>
      </p:pic>
      <p:pic>
        <p:nvPicPr>
          <p:cNvPr id="3281" name="Google Shape;3281;p40"/>
          <p:cNvPicPr preferRelativeResize="0"/>
          <p:nvPr/>
        </p:nvPicPr>
        <p:blipFill rotWithShape="1">
          <a:blip r:embed="rId5">
            <a:alphaModFix/>
          </a:blip>
          <a:srcRect b="50920" l="24173" r="0" t="0"/>
          <a:stretch/>
        </p:blipFill>
        <p:spPr>
          <a:xfrm>
            <a:off x="8848802" y="2444827"/>
            <a:ext cx="1389900" cy="1389900"/>
          </a:xfrm>
          <a:prstGeom prst="ellipse">
            <a:avLst/>
          </a:prstGeom>
          <a:noFill/>
          <a:ln>
            <a:noFill/>
          </a:ln>
        </p:spPr>
      </p:pic>
      <p:grpSp>
        <p:nvGrpSpPr>
          <p:cNvPr id="3282" name="Google Shape;3282;p40"/>
          <p:cNvGrpSpPr/>
          <p:nvPr/>
        </p:nvGrpSpPr>
        <p:grpSpPr>
          <a:xfrm>
            <a:off x="1297224" y="2844886"/>
            <a:ext cx="1209219" cy="1348435"/>
            <a:chOff x="1297224" y="2844886"/>
            <a:chExt cx="1209219" cy="1348435"/>
          </a:xfrm>
        </p:grpSpPr>
        <p:sp>
          <p:nvSpPr>
            <p:cNvPr id="3283" name="Google Shape;3283;p40"/>
            <p:cNvSpPr/>
            <p:nvPr/>
          </p:nvSpPr>
          <p:spPr>
            <a:xfrm flipH="1" rot="6021362">
              <a:off x="1690948" y="3095370"/>
              <a:ext cx="946386" cy="522774"/>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4" name="Google Shape;3284;p40"/>
            <p:cNvSpPr/>
            <p:nvPr/>
          </p:nvSpPr>
          <p:spPr>
            <a:xfrm flipH="1" rot="2588424">
              <a:off x="1550273" y="3534264"/>
              <a:ext cx="732491" cy="37234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5" name="Google Shape;3285;p40"/>
            <p:cNvSpPr/>
            <p:nvPr/>
          </p:nvSpPr>
          <p:spPr>
            <a:xfrm flipH="1" rot="2912489">
              <a:off x="1346710" y="3382469"/>
              <a:ext cx="935508" cy="55388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286" name="Google Shape;3286;p40"/>
            <p:cNvGrpSpPr/>
            <p:nvPr/>
          </p:nvGrpSpPr>
          <p:grpSpPr>
            <a:xfrm flipH="1" rot="4383933">
              <a:off x="1812192" y="3454290"/>
              <a:ext cx="421927" cy="291096"/>
              <a:chOff x="5654408" y="444554"/>
              <a:chExt cx="558119" cy="385058"/>
            </a:xfrm>
          </p:grpSpPr>
          <p:grpSp>
            <p:nvGrpSpPr>
              <p:cNvPr id="3287" name="Google Shape;3287;p40"/>
              <p:cNvGrpSpPr/>
              <p:nvPr/>
            </p:nvGrpSpPr>
            <p:grpSpPr>
              <a:xfrm>
                <a:off x="5654408" y="444554"/>
                <a:ext cx="483850" cy="385058"/>
                <a:chOff x="5654408" y="444554"/>
                <a:chExt cx="483850" cy="385058"/>
              </a:xfrm>
            </p:grpSpPr>
            <p:grpSp>
              <p:nvGrpSpPr>
                <p:cNvPr id="3288" name="Google Shape;3288;p40"/>
                <p:cNvGrpSpPr/>
                <p:nvPr/>
              </p:nvGrpSpPr>
              <p:grpSpPr>
                <a:xfrm>
                  <a:off x="5654408" y="444554"/>
                  <a:ext cx="456395" cy="385058"/>
                  <a:chOff x="5654408" y="444554"/>
                  <a:chExt cx="456395" cy="385058"/>
                </a:xfrm>
              </p:grpSpPr>
              <p:sp>
                <p:nvSpPr>
                  <p:cNvPr id="3289" name="Google Shape;3289;p40"/>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0" name="Google Shape;3290;p40"/>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1" name="Google Shape;3291;p40"/>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2" name="Google Shape;3292;p40"/>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3" name="Google Shape;3293;p40"/>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4" name="Google Shape;3294;p40"/>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5" name="Google Shape;3295;p40"/>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6" name="Google Shape;3296;p40"/>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7" name="Google Shape;3297;p40"/>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298" name="Google Shape;3298;p40"/>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9" name="Google Shape;3299;p40"/>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00" name="Google Shape;3300;p40"/>
                <p:cNvGrpSpPr/>
                <p:nvPr/>
              </p:nvGrpSpPr>
              <p:grpSpPr>
                <a:xfrm>
                  <a:off x="6024106" y="543560"/>
                  <a:ext cx="99833" cy="249140"/>
                  <a:chOff x="6024106" y="543560"/>
                  <a:chExt cx="99833" cy="249140"/>
                </a:xfrm>
              </p:grpSpPr>
              <p:sp>
                <p:nvSpPr>
                  <p:cNvPr id="3301" name="Google Shape;3301;p40"/>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2" name="Google Shape;3302;p40"/>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303" name="Google Shape;3303;p40"/>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4" name="Google Shape;3304;p40"/>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305" name="Google Shape;3305;p40"/>
          <p:cNvGrpSpPr/>
          <p:nvPr/>
        </p:nvGrpSpPr>
        <p:grpSpPr>
          <a:xfrm>
            <a:off x="4850327" y="2844886"/>
            <a:ext cx="1209219" cy="1348435"/>
            <a:chOff x="1297224" y="2844886"/>
            <a:chExt cx="1209219" cy="1348435"/>
          </a:xfrm>
        </p:grpSpPr>
        <p:sp>
          <p:nvSpPr>
            <p:cNvPr id="3306" name="Google Shape;3306;p40"/>
            <p:cNvSpPr/>
            <p:nvPr/>
          </p:nvSpPr>
          <p:spPr>
            <a:xfrm flipH="1" rot="6021362">
              <a:off x="1690948" y="3095370"/>
              <a:ext cx="946386" cy="522774"/>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7" name="Google Shape;3307;p40"/>
            <p:cNvSpPr/>
            <p:nvPr/>
          </p:nvSpPr>
          <p:spPr>
            <a:xfrm flipH="1" rot="2588424">
              <a:off x="1550273" y="3534264"/>
              <a:ext cx="732491" cy="37234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8" name="Google Shape;3308;p40"/>
            <p:cNvSpPr/>
            <p:nvPr/>
          </p:nvSpPr>
          <p:spPr>
            <a:xfrm flipH="1" rot="2912489">
              <a:off x="1346710" y="3382469"/>
              <a:ext cx="935508" cy="55388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09" name="Google Shape;3309;p40"/>
            <p:cNvGrpSpPr/>
            <p:nvPr/>
          </p:nvGrpSpPr>
          <p:grpSpPr>
            <a:xfrm flipH="1" rot="4383933">
              <a:off x="1812192" y="3454290"/>
              <a:ext cx="421927" cy="291096"/>
              <a:chOff x="5654408" y="444554"/>
              <a:chExt cx="558119" cy="385058"/>
            </a:xfrm>
          </p:grpSpPr>
          <p:grpSp>
            <p:nvGrpSpPr>
              <p:cNvPr id="3310" name="Google Shape;3310;p40"/>
              <p:cNvGrpSpPr/>
              <p:nvPr/>
            </p:nvGrpSpPr>
            <p:grpSpPr>
              <a:xfrm>
                <a:off x="5654408" y="444554"/>
                <a:ext cx="483850" cy="385058"/>
                <a:chOff x="5654408" y="444554"/>
                <a:chExt cx="483850" cy="385058"/>
              </a:xfrm>
            </p:grpSpPr>
            <p:grpSp>
              <p:nvGrpSpPr>
                <p:cNvPr id="3311" name="Google Shape;3311;p40"/>
                <p:cNvGrpSpPr/>
                <p:nvPr/>
              </p:nvGrpSpPr>
              <p:grpSpPr>
                <a:xfrm>
                  <a:off x="5654408" y="444554"/>
                  <a:ext cx="456395" cy="385058"/>
                  <a:chOff x="5654408" y="444554"/>
                  <a:chExt cx="456395" cy="385058"/>
                </a:xfrm>
              </p:grpSpPr>
              <p:sp>
                <p:nvSpPr>
                  <p:cNvPr id="3312" name="Google Shape;3312;p40"/>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3" name="Google Shape;3313;p40"/>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4" name="Google Shape;3314;p40"/>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5" name="Google Shape;3315;p40"/>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6" name="Google Shape;3316;p40"/>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7" name="Google Shape;3317;p40"/>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8" name="Google Shape;3318;p40"/>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9" name="Google Shape;3319;p40"/>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0" name="Google Shape;3320;p40"/>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21" name="Google Shape;3321;p40"/>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2" name="Google Shape;3322;p40"/>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23" name="Google Shape;3323;p40"/>
                <p:cNvGrpSpPr/>
                <p:nvPr/>
              </p:nvGrpSpPr>
              <p:grpSpPr>
                <a:xfrm>
                  <a:off x="6024106" y="543560"/>
                  <a:ext cx="99833" cy="249140"/>
                  <a:chOff x="6024106" y="543560"/>
                  <a:chExt cx="99833" cy="249140"/>
                </a:xfrm>
              </p:grpSpPr>
              <p:sp>
                <p:nvSpPr>
                  <p:cNvPr id="3324" name="Google Shape;3324;p40"/>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5" name="Google Shape;3325;p40"/>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326" name="Google Shape;3326;p40"/>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7" name="Google Shape;3327;p40"/>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328" name="Google Shape;3328;p40"/>
          <p:cNvGrpSpPr/>
          <p:nvPr/>
        </p:nvGrpSpPr>
        <p:grpSpPr>
          <a:xfrm>
            <a:off x="8227748" y="2844886"/>
            <a:ext cx="1209219" cy="1348435"/>
            <a:chOff x="1297224" y="2844886"/>
            <a:chExt cx="1209219" cy="1348435"/>
          </a:xfrm>
        </p:grpSpPr>
        <p:sp>
          <p:nvSpPr>
            <p:cNvPr id="3329" name="Google Shape;3329;p40"/>
            <p:cNvSpPr/>
            <p:nvPr/>
          </p:nvSpPr>
          <p:spPr>
            <a:xfrm flipH="1" rot="6021362">
              <a:off x="1690948" y="3095370"/>
              <a:ext cx="946386" cy="522774"/>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0" name="Google Shape;3330;p40"/>
            <p:cNvSpPr/>
            <p:nvPr/>
          </p:nvSpPr>
          <p:spPr>
            <a:xfrm flipH="1" rot="2588424">
              <a:off x="1550273" y="3534264"/>
              <a:ext cx="732491" cy="37234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1" name="Google Shape;3331;p40"/>
            <p:cNvSpPr/>
            <p:nvPr/>
          </p:nvSpPr>
          <p:spPr>
            <a:xfrm flipH="1" rot="2912489">
              <a:off x="1346710" y="3382469"/>
              <a:ext cx="935508" cy="55388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32" name="Google Shape;3332;p40"/>
            <p:cNvGrpSpPr/>
            <p:nvPr/>
          </p:nvGrpSpPr>
          <p:grpSpPr>
            <a:xfrm flipH="1" rot="4383933">
              <a:off x="1812192" y="3454290"/>
              <a:ext cx="421927" cy="291096"/>
              <a:chOff x="5654408" y="444554"/>
              <a:chExt cx="558119" cy="385058"/>
            </a:xfrm>
          </p:grpSpPr>
          <p:grpSp>
            <p:nvGrpSpPr>
              <p:cNvPr id="3333" name="Google Shape;3333;p40"/>
              <p:cNvGrpSpPr/>
              <p:nvPr/>
            </p:nvGrpSpPr>
            <p:grpSpPr>
              <a:xfrm>
                <a:off x="5654408" y="444554"/>
                <a:ext cx="483850" cy="385058"/>
                <a:chOff x="5654408" y="444554"/>
                <a:chExt cx="483850" cy="385058"/>
              </a:xfrm>
            </p:grpSpPr>
            <p:grpSp>
              <p:nvGrpSpPr>
                <p:cNvPr id="3334" name="Google Shape;3334;p40"/>
                <p:cNvGrpSpPr/>
                <p:nvPr/>
              </p:nvGrpSpPr>
              <p:grpSpPr>
                <a:xfrm>
                  <a:off x="5654408" y="444554"/>
                  <a:ext cx="456395" cy="385058"/>
                  <a:chOff x="5654408" y="444554"/>
                  <a:chExt cx="456395" cy="385058"/>
                </a:xfrm>
              </p:grpSpPr>
              <p:sp>
                <p:nvSpPr>
                  <p:cNvPr id="3335" name="Google Shape;3335;p40"/>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6" name="Google Shape;3336;p40"/>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7" name="Google Shape;3337;p40"/>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8" name="Google Shape;3338;p40"/>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9" name="Google Shape;3339;p40"/>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0" name="Google Shape;3340;p40"/>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1" name="Google Shape;3341;p40"/>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2" name="Google Shape;3342;p40"/>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3" name="Google Shape;3343;p40"/>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44" name="Google Shape;3344;p40"/>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5" name="Google Shape;3345;p40"/>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46" name="Google Shape;3346;p40"/>
                <p:cNvGrpSpPr/>
                <p:nvPr/>
              </p:nvGrpSpPr>
              <p:grpSpPr>
                <a:xfrm>
                  <a:off x="6024106" y="543560"/>
                  <a:ext cx="99833" cy="249140"/>
                  <a:chOff x="6024106" y="543560"/>
                  <a:chExt cx="99833" cy="249140"/>
                </a:xfrm>
              </p:grpSpPr>
              <p:sp>
                <p:nvSpPr>
                  <p:cNvPr id="3347" name="Google Shape;3347;p40"/>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8" name="Google Shape;3348;p40"/>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349" name="Google Shape;3349;p40"/>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0" name="Google Shape;3350;p40"/>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4" name="Shape 3354"/>
        <p:cNvGrpSpPr/>
        <p:nvPr/>
      </p:nvGrpSpPr>
      <p:grpSpPr>
        <a:xfrm>
          <a:off x="0" y="0"/>
          <a:ext cx="0" cy="0"/>
          <a:chOff x="0" y="0"/>
          <a:chExt cx="0" cy="0"/>
        </a:xfrm>
      </p:grpSpPr>
      <p:sp>
        <p:nvSpPr>
          <p:cNvPr id="3355" name="Google Shape;3355;p4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an editable world map.</a:t>
            </a:r>
            <a:endParaRPr/>
          </a:p>
        </p:txBody>
      </p:sp>
      <p:sp>
        <p:nvSpPr>
          <p:cNvPr id="3356" name="Google Shape;3356;p41"/>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3357" name="Google Shape;3357;p41"/>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3358" name="Google Shape;3358;p41"/>
          <p:cNvGrpSpPr/>
          <p:nvPr/>
        </p:nvGrpSpPr>
        <p:grpSpPr>
          <a:xfrm>
            <a:off x="95072" y="2068588"/>
            <a:ext cx="7944879" cy="3615709"/>
            <a:chOff x="275475" y="1342375"/>
            <a:chExt cx="7012250" cy="3021400"/>
          </a:xfrm>
        </p:grpSpPr>
        <p:sp>
          <p:nvSpPr>
            <p:cNvPr id="3359" name="Google Shape;3359;p41"/>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0" name="Google Shape;3360;p41"/>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1" name="Google Shape;3361;p41"/>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2" name="Google Shape;3362;p41"/>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3" name="Google Shape;3363;p41"/>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4" name="Google Shape;3364;p41"/>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5" name="Google Shape;3365;p41"/>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6" name="Google Shape;3366;p41"/>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7" name="Google Shape;3367;p41"/>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8" name="Google Shape;3368;p41"/>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69" name="Google Shape;3369;p41"/>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0" name="Google Shape;3370;p41"/>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1" name="Google Shape;3371;p41"/>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2" name="Google Shape;3372;p41"/>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3" name="Google Shape;3373;p41"/>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4" name="Google Shape;3374;p41"/>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5" name="Google Shape;3375;p41"/>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6" name="Google Shape;3376;p41"/>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7" name="Google Shape;3377;p41"/>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8" name="Google Shape;3378;p41"/>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79" name="Google Shape;3379;p41"/>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0" name="Google Shape;3380;p41"/>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1" name="Google Shape;3381;p41"/>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2" name="Google Shape;3382;p41"/>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3" name="Google Shape;3383;p41"/>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4" name="Google Shape;3384;p41"/>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5" name="Google Shape;3385;p41"/>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6" name="Google Shape;3386;p41"/>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7" name="Google Shape;3387;p41"/>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8" name="Google Shape;3388;p41"/>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89" name="Google Shape;3389;p41"/>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0" name="Google Shape;3390;p41"/>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1" name="Google Shape;3391;p41"/>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2" name="Google Shape;3392;p41"/>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3" name="Google Shape;3393;p41"/>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4" name="Google Shape;3394;p41"/>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5" name="Google Shape;3395;p41"/>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6" name="Google Shape;3396;p41"/>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7" name="Google Shape;3397;p41"/>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8" name="Google Shape;3398;p41"/>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399" name="Google Shape;3399;p41"/>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0" name="Google Shape;3400;p41"/>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1" name="Google Shape;3401;p41"/>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2" name="Google Shape;3402;p41"/>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3" name="Google Shape;3403;p41"/>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4" name="Google Shape;3404;p41"/>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5" name="Google Shape;3405;p41"/>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6" name="Google Shape;3406;p41"/>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7" name="Google Shape;3407;p41"/>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8" name="Google Shape;3408;p41"/>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09" name="Google Shape;3409;p41"/>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0" name="Google Shape;3410;p41"/>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1" name="Google Shape;3411;p41"/>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2" name="Google Shape;3412;p41"/>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3" name="Google Shape;3413;p41"/>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4" name="Google Shape;3414;p41"/>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5" name="Google Shape;3415;p41"/>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6" name="Google Shape;3416;p41"/>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7" name="Google Shape;3417;p41"/>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8" name="Google Shape;3418;p41"/>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19" name="Google Shape;3419;p41"/>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0" name="Google Shape;3420;p41"/>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1" name="Google Shape;3421;p41"/>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2" name="Google Shape;3422;p41"/>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3" name="Google Shape;3423;p41"/>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4" name="Google Shape;3424;p41"/>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5" name="Google Shape;3425;p41"/>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6" name="Google Shape;3426;p41"/>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7" name="Google Shape;3427;p41"/>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8" name="Google Shape;3428;p41"/>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29" name="Google Shape;3429;p41"/>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0" name="Google Shape;3430;p41"/>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1" name="Google Shape;3431;p41"/>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2" name="Google Shape;3432;p41"/>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3" name="Google Shape;3433;p41"/>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4" name="Google Shape;3434;p41"/>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5" name="Google Shape;3435;p41"/>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6" name="Google Shape;3436;p41"/>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7" name="Google Shape;3437;p41"/>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8" name="Google Shape;3438;p41"/>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39" name="Google Shape;3439;p41"/>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0" name="Google Shape;3440;p41"/>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1" name="Google Shape;3441;p41"/>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2" name="Google Shape;3442;p41"/>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3" name="Google Shape;3443;p41"/>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4" name="Google Shape;3444;p41"/>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5" name="Google Shape;3445;p41"/>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6" name="Google Shape;3446;p41"/>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7" name="Google Shape;3447;p41"/>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8" name="Google Shape;3448;p41"/>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49" name="Google Shape;3449;p41"/>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0" name="Google Shape;3450;p41"/>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1" name="Google Shape;3451;p41"/>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2" name="Google Shape;3452;p41"/>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3" name="Google Shape;3453;p41"/>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4" name="Google Shape;3454;p41"/>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5" name="Google Shape;3455;p41"/>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6" name="Google Shape;3456;p41"/>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7" name="Google Shape;3457;p41"/>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8" name="Google Shape;3458;p41"/>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59" name="Google Shape;3459;p41"/>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0" name="Google Shape;3460;p41"/>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1" name="Google Shape;3461;p41"/>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2" name="Google Shape;3462;p41"/>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3" name="Google Shape;3463;p41"/>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4" name="Google Shape;3464;p41"/>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5" name="Google Shape;3465;p41"/>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6" name="Google Shape;3466;p41"/>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7" name="Google Shape;3467;p41"/>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8" name="Google Shape;3468;p41"/>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69" name="Google Shape;3469;p41"/>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0" name="Google Shape;3470;p41"/>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1" name="Google Shape;3471;p41"/>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2" name="Google Shape;3472;p41"/>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3" name="Google Shape;3473;p41"/>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4" name="Google Shape;3474;p41"/>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5" name="Google Shape;3475;p41"/>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6" name="Google Shape;3476;p41"/>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7" name="Google Shape;3477;p41"/>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8" name="Google Shape;3478;p41"/>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79" name="Google Shape;3479;p41"/>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0" name="Google Shape;3480;p41"/>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1" name="Google Shape;3481;p41"/>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2" name="Google Shape;3482;p41"/>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3" name="Google Shape;3483;p41"/>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4" name="Google Shape;3484;p41"/>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5" name="Google Shape;3485;p41"/>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6" name="Google Shape;3486;p41"/>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7" name="Google Shape;3487;p41"/>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8" name="Google Shape;3488;p41"/>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89" name="Google Shape;3489;p41"/>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0" name="Google Shape;3490;p41"/>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1" name="Google Shape;3491;p41"/>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2" name="Google Shape;3492;p41"/>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3" name="Google Shape;3493;p41"/>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4" name="Google Shape;3494;p41"/>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5" name="Google Shape;3495;p41"/>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6" name="Google Shape;3496;p41"/>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7" name="Google Shape;3497;p41"/>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8" name="Google Shape;3498;p41"/>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499" name="Google Shape;3499;p41"/>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0" name="Google Shape;3500;p41"/>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1" name="Google Shape;3501;p41"/>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2" name="Google Shape;3502;p41"/>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3" name="Google Shape;3503;p41"/>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4" name="Google Shape;3504;p41"/>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5" name="Google Shape;3505;p41"/>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6" name="Google Shape;3506;p41"/>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7" name="Google Shape;3507;p41"/>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8" name="Google Shape;3508;p41"/>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09" name="Google Shape;3509;p41"/>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0" name="Google Shape;3510;p41"/>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1" name="Google Shape;3511;p41"/>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2" name="Google Shape;3512;p41"/>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3" name="Google Shape;3513;p41"/>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4" name="Google Shape;3514;p41"/>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5" name="Google Shape;3515;p41"/>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6" name="Google Shape;3516;p41"/>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7" name="Google Shape;3517;p41"/>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8" name="Google Shape;3518;p41"/>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19" name="Google Shape;3519;p41"/>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0" name="Google Shape;3520;p41"/>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1" name="Google Shape;3521;p41"/>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2" name="Google Shape;3522;p41"/>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3" name="Google Shape;3523;p41"/>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4" name="Google Shape;3524;p41"/>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5" name="Google Shape;3525;p41"/>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6" name="Google Shape;3526;p41"/>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7" name="Google Shape;3527;p41"/>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8" name="Google Shape;3528;p41"/>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29" name="Google Shape;3529;p41"/>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0" name="Google Shape;3530;p41"/>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1" name="Google Shape;3531;p41"/>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2" name="Google Shape;3532;p41"/>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3" name="Google Shape;3533;p41"/>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4" name="Google Shape;3534;p41"/>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5" name="Google Shape;3535;p41"/>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6" name="Google Shape;3536;p41"/>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7" name="Google Shape;3537;p41"/>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8" name="Google Shape;3538;p41"/>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39" name="Google Shape;3539;p41"/>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0" name="Google Shape;3540;p41"/>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1" name="Google Shape;3541;p41"/>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2" name="Google Shape;3542;p41"/>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3" name="Google Shape;3543;p41"/>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4" name="Google Shape;3544;p41"/>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5" name="Google Shape;3545;p41"/>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6" name="Google Shape;3546;p41"/>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7" name="Google Shape;3547;p41"/>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8" name="Google Shape;3548;p41"/>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49" name="Google Shape;3549;p41"/>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0" name="Google Shape;3550;p41"/>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1" name="Google Shape;3551;p41"/>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2" name="Google Shape;3552;p41"/>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3" name="Google Shape;3553;p41"/>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4" name="Google Shape;3554;p41"/>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5" name="Google Shape;3555;p41"/>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6" name="Google Shape;3556;p41"/>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7" name="Google Shape;3557;p41"/>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8" name="Google Shape;3558;p41"/>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59" name="Google Shape;3559;p41"/>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0" name="Google Shape;3560;p41"/>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1" name="Google Shape;3561;p41"/>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2" name="Google Shape;3562;p41"/>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3" name="Google Shape;3563;p41"/>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4" name="Google Shape;3564;p41"/>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5" name="Google Shape;3565;p41"/>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6" name="Google Shape;3566;p41"/>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7" name="Google Shape;3567;p41"/>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8" name="Google Shape;3568;p41"/>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3569" name="Google Shape;3569;p41"/>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lt2"/>
            </a:solidFill>
            <a:ln cap="flat" cmpd="sng" w="9525">
              <a:solidFill>
                <a:schemeClr val="l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3570" name="Google Shape;3570;p41"/>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3571" name="Google Shape;3571;p41"/>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grpSp>
        <p:nvGrpSpPr>
          <p:cNvPr id="3572" name="Google Shape;3572;p41"/>
          <p:cNvGrpSpPr/>
          <p:nvPr/>
        </p:nvGrpSpPr>
        <p:grpSpPr>
          <a:xfrm flipH="1" rot="7239644">
            <a:off x="2848701" y="4582733"/>
            <a:ext cx="445223" cy="307168"/>
            <a:chOff x="5654408" y="444554"/>
            <a:chExt cx="558119" cy="385058"/>
          </a:xfrm>
        </p:grpSpPr>
        <p:grpSp>
          <p:nvGrpSpPr>
            <p:cNvPr id="3573" name="Google Shape;3573;p41"/>
            <p:cNvGrpSpPr/>
            <p:nvPr/>
          </p:nvGrpSpPr>
          <p:grpSpPr>
            <a:xfrm>
              <a:off x="5654408" y="444554"/>
              <a:ext cx="483850" cy="385058"/>
              <a:chOff x="5654408" y="444554"/>
              <a:chExt cx="483850" cy="385058"/>
            </a:xfrm>
          </p:grpSpPr>
          <p:grpSp>
            <p:nvGrpSpPr>
              <p:cNvPr id="3574" name="Google Shape;3574;p41"/>
              <p:cNvGrpSpPr/>
              <p:nvPr/>
            </p:nvGrpSpPr>
            <p:grpSpPr>
              <a:xfrm>
                <a:off x="5654408" y="444554"/>
                <a:ext cx="456395" cy="385058"/>
                <a:chOff x="5654408" y="444554"/>
                <a:chExt cx="456395" cy="385058"/>
              </a:xfrm>
            </p:grpSpPr>
            <p:sp>
              <p:nvSpPr>
                <p:cNvPr id="3575" name="Google Shape;3575;p41"/>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6" name="Google Shape;3576;p41"/>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7" name="Google Shape;3577;p41"/>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8" name="Google Shape;3578;p41"/>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9" name="Google Shape;3579;p41"/>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0" name="Google Shape;3580;p41"/>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1" name="Google Shape;3581;p41"/>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2" name="Google Shape;3582;p41"/>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3" name="Google Shape;3583;p41"/>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84" name="Google Shape;3584;p41"/>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5" name="Google Shape;3585;p41"/>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86" name="Google Shape;3586;p41"/>
              <p:cNvGrpSpPr/>
              <p:nvPr/>
            </p:nvGrpSpPr>
            <p:grpSpPr>
              <a:xfrm>
                <a:off x="6024106" y="543560"/>
                <a:ext cx="99833" cy="249140"/>
                <a:chOff x="6024106" y="543560"/>
                <a:chExt cx="99833" cy="249140"/>
              </a:xfrm>
            </p:grpSpPr>
            <p:sp>
              <p:nvSpPr>
                <p:cNvPr id="3587" name="Google Shape;3587;p41"/>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8" name="Google Shape;3588;p41"/>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589" name="Google Shape;3589;p41"/>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0" name="Google Shape;3590;p41"/>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91" name="Google Shape;3591;p41"/>
          <p:cNvGrpSpPr/>
          <p:nvPr/>
        </p:nvGrpSpPr>
        <p:grpSpPr>
          <a:xfrm flipH="1" rot="7239644">
            <a:off x="1363960" y="2569574"/>
            <a:ext cx="445223" cy="307168"/>
            <a:chOff x="5654408" y="444554"/>
            <a:chExt cx="558119" cy="385058"/>
          </a:xfrm>
        </p:grpSpPr>
        <p:grpSp>
          <p:nvGrpSpPr>
            <p:cNvPr id="3592" name="Google Shape;3592;p41"/>
            <p:cNvGrpSpPr/>
            <p:nvPr/>
          </p:nvGrpSpPr>
          <p:grpSpPr>
            <a:xfrm>
              <a:off x="5654408" y="444554"/>
              <a:ext cx="483850" cy="385058"/>
              <a:chOff x="5654408" y="444554"/>
              <a:chExt cx="483850" cy="385058"/>
            </a:xfrm>
          </p:grpSpPr>
          <p:grpSp>
            <p:nvGrpSpPr>
              <p:cNvPr id="3593" name="Google Shape;3593;p41"/>
              <p:cNvGrpSpPr/>
              <p:nvPr/>
            </p:nvGrpSpPr>
            <p:grpSpPr>
              <a:xfrm>
                <a:off x="5654408" y="444554"/>
                <a:ext cx="456395" cy="385058"/>
                <a:chOff x="5654408" y="444554"/>
                <a:chExt cx="456395" cy="385058"/>
              </a:xfrm>
            </p:grpSpPr>
            <p:sp>
              <p:nvSpPr>
                <p:cNvPr id="3594" name="Google Shape;3594;p41"/>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5" name="Google Shape;3595;p41"/>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6" name="Google Shape;3596;p41"/>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7" name="Google Shape;3597;p41"/>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8" name="Google Shape;3598;p41"/>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9" name="Google Shape;3599;p41"/>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0" name="Google Shape;3600;p41"/>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1" name="Google Shape;3601;p41"/>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2" name="Google Shape;3602;p41"/>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03" name="Google Shape;3603;p41"/>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4" name="Google Shape;3604;p41"/>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05" name="Google Shape;3605;p41"/>
              <p:cNvGrpSpPr/>
              <p:nvPr/>
            </p:nvGrpSpPr>
            <p:grpSpPr>
              <a:xfrm>
                <a:off x="6024106" y="543560"/>
                <a:ext cx="99833" cy="249140"/>
                <a:chOff x="6024106" y="543560"/>
                <a:chExt cx="99833" cy="249140"/>
              </a:xfrm>
            </p:grpSpPr>
            <p:sp>
              <p:nvSpPr>
                <p:cNvPr id="3606" name="Google Shape;3606;p41"/>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7" name="Google Shape;3607;p41"/>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608" name="Google Shape;3608;p41"/>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9" name="Google Shape;3609;p41"/>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10" name="Google Shape;3610;p41"/>
          <p:cNvGrpSpPr/>
          <p:nvPr/>
        </p:nvGrpSpPr>
        <p:grpSpPr>
          <a:xfrm flipH="1" rot="7239644">
            <a:off x="5496107" y="3596464"/>
            <a:ext cx="445223" cy="307168"/>
            <a:chOff x="5654408" y="444554"/>
            <a:chExt cx="558119" cy="385058"/>
          </a:xfrm>
        </p:grpSpPr>
        <p:grpSp>
          <p:nvGrpSpPr>
            <p:cNvPr id="3611" name="Google Shape;3611;p41"/>
            <p:cNvGrpSpPr/>
            <p:nvPr/>
          </p:nvGrpSpPr>
          <p:grpSpPr>
            <a:xfrm>
              <a:off x="5654408" y="444554"/>
              <a:ext cx="483850" cy="385058"/>
              <a:chOff x="5654408" y="444554"/>
              <a:chExt cx="483850" cy="385058"/>
            </a:xfrm>
          </p:grpSpPr>
          <p:grpSp>
            <p:nvGrpSpPr>
              <p:cNvPr id="3612" name="Google Shape;3612;p41"/>
              <p:cNvGrpSpPr/>
              <p:nvPr/>
            </p:nvGrpSpPr>
            <p:grpSpPr>
              <a:xfrm>
                <a:off x="5654408" y="444554"/>
                <a:ext cx="456395" cy="385058"/>
                <a:chOff x="5654408" y="444554"/>
                <a:chExt cx="456395" cy="385058"/>
              </a:xfrm>
            </p:grpSpPr>
            <p:sp>
              <p:nvSpPr>
                <p:cNvPr id="3613" name="Google Shape;3613;p41"/>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4" name="Google Shape;3614;p41"/>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5" name="Google Shape;3615;p41"/>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6" name="Google Shape;3616;p41"/>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7" name="Google Shape;3617;p41"/>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8" name="Google Shape;3618;p41"/>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9" name="Google Shape;3619;p41"/>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0" name="Google Shape;3620;p41"/>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1" name="Google Shape;3621;p41"/>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22" name="Google Shape;3622;p41"/>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3" name="Google Shape;3623;p41"/>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24" name="Google Shape;3624;p41"/>
              <p:cNvGrpSpPr/>
              <p:nvPr/>
            </p:nvGrpSpPr>
            <p:grpSpPr>
              <a:xfrm>
                <a:off x="6024106" y="543560"/>
                <a:ext cx="99833" cy="249140"/>
                <a:chOff x="6024106" y="543560"/>
                <a:chExt cx="99833" cy="249140"/>
              </a:xfrm>
            </p:grpSpPr>
            <p:sp>
              <p:nvSpPr>
                <p:cNvPr id="3625" name="Google Shape;3625;p41"/>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6" name="Google Shape;3626;p41"/>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627" name="Google Shape;3627;p41"/>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8" name="Google Shape;3628;p41"/>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2" name="Shape 3632"/>
        <p:cNvGrpSpPr/>
        <p:nvPr/>
      </p:nvGrpSpPr>
      <p:grpSpPr>
        <a:xfrm>
          <a:off x="0" y="0"/>
          <a:ext cx="0" cy="0"/>
          <a:chOff x="0" y="0"/>
          <a:chExt cx="0" cy="0"/>
        </a:xfrm>
      </p:grpSpPr>
      <p:grpSp>
        <p:nvGrpSpPr>
          <p:cNvPr id="3633" name="Google Shape;3633;p42"/>
          <p:cNvGrpSpPr/>
          <p:nvPr/>
        </p:nvGrpSpPr>
        <p:grpSpPr>
          <a:xfrm>
            <a:off x="42777" y="1975013"/>
            <a:ext cx="12106172" cy="2793090"/>
            <a:chOff x="42777" y="1594013"/>
            <a:chExt cx="12106172" cy="2793090"/>
          </a:xfrm>
        </p:grpSpPr>
        <p:sp>
          <p:nvSpPr>
            <p:cNvPr id="3634" name="Google Shape;3634;p42"/>
            <p:cNvSpPr/>
            <p:nvPr/>
          </p:nvSpPr>
          <p:spPr>
            <a:xfrm rot="-9377616">
              <a:off x="475094" y="3282523"/>
              <a:ext cx="2151508" cy="701678"/>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5" name="Google Shape;3635;p42"/>
            <p:cNvSpPr/>
            <p:nvPr/>
          </p:nvSpPr>
          <p:spPr>
            <a:xfrm rot="8493010">
              <a:off x="2895044" y="2187177"/>
              <a:ext cx="2152619" cy="702041"/>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6" name="Google Shape;3636;p42"/>
            <p:cNvSpPr/>
            <p:nvPr/>
          </p:nvSpPr>
          <p:spPr>
            <a:xfrm rot="10800000">
              <a:off x="9693651" y="3432752"/>
              <a:ext cx="2153064" cy="702185"/>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7" name="Google Shape;3637;p42"/>
            <p:cNvSpPr/>
            <p:nvPr/>
          </p:nvSpPr>
          <p:spPr>
            <a:xfrm rot="8493010">
              <a:off x="7331746" y="2276895"/>
              <a:ext cx="2152619" cy="702041"/>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8" name="Google Shape;3638;p42"/>
            <p:cNvSpPr/>
            <p:nvPr/>
          </p:nvSpPr>
          <p:spPr>
            <a:xfrm rot="-10537624">
              <a:off x="5119778" y="3363944"/>
              <a:ext cx="2153017" cy="702170"/>
            </a:xfrm>
            <a:custGeom>
              <a:rect b="b" l="l" r="r" t="t"/>
              <a:pathLst>
                <a:path extrusionOk="0" h="823678" w="2525588">
                  <a:moveTo>
                    <a:pt x="2525588" y="823678"/>
                  </a:moveTo>
                  <a:cubicBezTo>
                    <a:pt x="2525588" y="823678"/>
                    <a:pt x="1653043" y="525614"/>
                    <a:pt x="1037645" y="597728"/>
                  </a:cubicBezTo>
                  <a:cubicBezTo>
                    <a:pt x="339200" y="679560"/>
                    <a:pt x="0" y="0"/>
                    <a:pt x="0" y="0"/>
                  </a:cubicBezTo>
                  <a:cubicBezTo>
                    <a:pt x="0" y="0"/>
                    <a:pt x="386466" y="235171"/>
                    <a:pt x="955592" y="79292"/>
                  </a:cubicBezTo>
                  <a:cubicBezTo>
                    <a:pt x="1713120" y="-128215"/>
                    <a:pt x="2525588" y="823678"/>
                    <a:pt x="2525588" y="8236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9" name="Google Shape;3639;p42"/>
            <p:cNvSpPr/>
            <p:nvPr/>
          </p:nvSpPr>
          <p:spPr>
            <a:xfrm flipH="1" rot="10800000">
              <a:off x="42777" y="2776477"/>
              <a:ext cx="12106172" cy="845642"/>
            </a:xfrm>
            <a:custGeom>
              <a:rect b="b" l="l" r="r" t="t"/>
              <a:pathLst>
                <a:path extrusionOk="0" h="25643" w="367104">
                  <a:moveTo>
                    <a:pt x="0" y="25643"/>
                  </a:moveTo>
                  <a:cubicBezTo>
                    <a:pt x="7545" y="24000"/>
                    <a:pt x="25624" y="16529"/>
                    <a:pt x="45271" y="15782"/>
                  </a:cubicBezTo>
                  <a:cubicBezTo>
                    <a:pt x="64919" y="15035"/>
                    <a:pt x="95548" y="22654"/>
                    <a:pt x="117885" y="21160"/>
                  </a:cubicBezTo>
                  <a:cubicBezTo>
                    <a:pt x="140222" y="19666"/>
                    <a:pt x="158750" y="6966"/>
                    <a:pt x="179294" y="6817"/>
                  </a:cubicBezTo>
                  <a:cubicBezTo>
                    <a:pt x="199838" y="6668"/>
                    <a:pt x="218066" y="21385"/>
                    <a:pt x="241150" y="20264"/>
                  </a:cubicBezTo>
                  <a:cubicBezTo>
                    <a:pt x="264234" y="19143"/>
                    <a:pt x="296806" y="840"/>
                    <a:pt x="317798" y="93"/>
                  </a:cubicBezTo>
                  <a:cubicBezTo>
                    <a:pt x="338790" y="-654"/>
                    <a:pt x="358886" y="13167"/>
                    <a:pt x="367104" y="15782"/>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0" name="Google Shape;3640;p42"/>
          <p:cNvGrpSpPr/>
          <p:nvPr/>
        </p:nvGrpSpPr>
        <p:grpSpPr>
          <a:xfrm flipH="1" rot="-8695069">
            <a:off x="529766" y="3208783"/>
            <a:ext cx="607205" cy="418924"/>
            <a:chOff x="5654408" y="444554"/>
            <a:chExt cx="558119" cy="385058"/>
          </a:xfrm>
        </p:grpSpPr>
        <p:grpSp>
          <p:nvGrpSpPr>
            <p:cNvPr id="3641" name="Google Shape;3641;p42"/>
            <p:cNvGrpSpPr/>
            <p:nvPr/>
          </p:nvGrpSpPr>
          <p:grpSpPr>
            <a:xfrm>
              <a:off x="5654408" y="444554"/>
              <a:ext cx="483850" cy="385058"/>
              <a:chOff x="5654408" y="444554"/>
              <a:chExt cx="483850" cy="385058"/>
            </a:xfrm>
          </p:grpSpPr>
          <p:grpSp>
            <p:nvGrpSpPr>
              <p:cNvPr id="3642" name="Google Shape;3642;p42"/>
              <p:cNvGrpSpPr/>
              <p:nvPr/>
            </p:nvGrpSpPr>
            <p:grpSpPr>
              <a:xfrm>
                <a:off x="5654408" y="444554"/>
                <a:ext cx="456395" cy="385058"/>
                <a:chOff x="5654408" y="444554"/>
                <a:chExt cx="456395" cy="385058"/>
              </a:xfrm>
            </p:grpSpPr>
            <p:sp>
              <p:nvSpPr>
                <p:cNvPr id="3643" name="Google Shape;3643;p42"/>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4" name="Google Shape;3644;p42"/>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5" name="Google Shape;3645;p42"/>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6" name="Google Shape;3646;p42"/>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7" name="Google Shape;3647;p42"/>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8" name="Google Shape;3648;p42"/>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9" name="Google Shape;3649;p42"/>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0" name="Google Shape;3650;p42"/>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1" name="Google Shape;3651;p42"/>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52" name="Google Shape;3652;p42"/>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3" name="Google Shape;3653;p42"/>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54" name="Google Shape;3654;p42"/>
              <p:cNvGrpSpPr/>
              <p:nvPr/>
            </p:nvGrpSpPr>
            <p:grpSpPr>
              <a:xfrm>
                <a:off x="6024106" y="543560"/>
                <a:ext cx="99833" cy="249140"/>
                <a:chOff x="6024106" y="543560"/>
                <a:chExt cx="99833" cy="249140"/>
              </a:xfrm>
            </p:grpSpPr>
            <p:sp>
              <p:nvSpPr>
                <p:cNvPr id="3655" name="Google Shape;3655;p42"/>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6" name="Google Shape;3656;p42"/>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657" name="Google Shape;3657;p42"/>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8" name="Google Shape;3658;p42"/>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59" name="Google Shape;3659;p42"/>
          <p:cNvGrpSpPr/>
          <p:nvPr/>
        </p:nvGrpSpPr>
        <p:grpSpPr>
          <a:xfrm flipH="1" rot="-9008566">
            <a:off x="4979590" y="3435966"/>
            <a:ext cx="607177" cy="418904"/>
            <a:chOff x="5654408" y="444554"/>
            <a:chExt cx="558119" cy="385058"/>
          </a:xfrm>
        </p:grpSpPr>
        <p:grpSp>
          <p:nvGrpSpPr>
            <p:cNvPr id="3660" name="Google Shape;3660;p42"/>
            <p:cNvGrpSpPr/>
            <p:nvPr/>
          </p:nvGrpSpPr>
          <p:grpSpPr>
            <a:xfrm>
              <a:off x="5654408" y="444554"/>
              <a:ext cx="483850" cy="385058"/>
              <a:chOff x="5654408" y="444554"/>
              <a:chExt cx="483850" cy="385058"/>
            </a:xfrm>
          </p:grpSpPr>
          <p:grpSp>
            <p:nvGrpSpPr>
              <p:cNvPr id="3661" name="Google Shape;3661;p42"/>
              <p:cNvGrpSpPr/>
              <p:nvPr/>
            </p:nvGrpSpPr>
            <p:grpSpPr>
              <a:xfrm>
                <a:off x="5654408" y="444554"/>
                <a:ext cx="456395" cy="385058"/>
                <a:chOff x="5654408" y="444554"/>
                <a:chExt cx="456395" cy="385058"/>
              </a:xfrm>
            </p:grpSpPr>
            <p:sp>
              <p:nvSpPr>
                <p:cNvPr id="3662" name="Google Shape;3662;p42"/>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3" name="Google Shape;3663;p42"/>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4" name="Google Shape;3664;p42"/>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5" name="Google Shape;3665;p42"/>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6" name="Google Shape;3666;p42"/>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7" name="Google Shape;3667;p42"/>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8" name="Google Shape;3668;p42"/>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9" name="Google Shape;3669;p42"/>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0" name="Google Shape;3670;p42"/>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71" name="Google Shape;3671;p42"/>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2" name="Google Shape;3672;p42"/>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73" name="Google Shape;3673;p42"/>
              <p:cNvGrpSpPr/>
              <p:nvPr/>
            </p:nvGrpSpPr>
            <p:grpSpPr>
              <a:xfrm>
                <a:off x="6024106" y="543560"/>
                <a:ext cx="99833" cy="249140"/>
                <a:chOff x="6024106" y="543560"/>
                <a:chExt cx="99833" cy="249140"/>
              </a:xfrm>
            </p:grpSpPr>
            <p:sp>
              <p:nvSpPr>
                <p:cNvPr id="3674" name="Google Shape;3674;p42"/>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5" name="Google Shape;3675;p42"/>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676" name="Google Shape;3676;p42"/>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7" name="Google Shape;3677;p42"/>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78" name="Google Shape;3678;p42"/>
          <p:cNvGrpSpPr/>
          <p:nvPr/>
        </p:nvGrpSpPr>
        <p:grpSpPr>
          <a:xfrm flipH="1" rot="-8851607">
            <a:off x="9304607" y="3582276"/>
            <a:ext cx="607178" cy="418905"/>
            <a:chOff x="5654408" y="444554"/>
            <a:chExt cx="558119" cy="385058"/>
          </a:xfrm>
        </p:grpSpPr>
        <p:grpSp>
          <p:nvGrpSpPr>
            <p:cNvPr id="3679" name="Google Shape;3679;p42"/>
            <p:cNvGrpSpPr/>
            <p:nvPr/>
          </p:nvGrpSpPr>
          <p:grpSpPr>
            <a:xfrm>
              <a:off x="5654408" y="444554"/>
              <a:ext cx="483850" cy="385058"/>
              <a:chOff x="5654408" y="444554"/>
              <a:chExt cx="483850" cy="385058"/>
            </a:xfrm>
          </p:grpSpPr>
          <p:grpSp>
            <p:nvGrpSpPr>
              <p:cNvPr id="3680" name="Google Shape;3680;p42"/>
              <p:cNvGrpSpPr/>
              <p:nvPr/>
            </p:nvGrpSpPr>
            <p:grpSpPr>
              <a:xfrm>
                <a:off x="5654408" y="444554"/>
                <a:ext cx="456395" cy="385058"/>
                <a:chOff x="5654408" y="444554"/>
                <a:chExt cx="456395" cy="385058"/>
              </a:xfrm>
            </p:grpSpPr>
            <p:sp>
              <p:nvSpPr>
                <p:cNvPr id="3681" name="Google Shape;3681;p42"/>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2" name="Google Shape;3682;p42"/>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3" name="Google Shape;3683;p42"/>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4" name="Google Shape;3684;p42"/>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5" name="Google Shape;3685;p42"/>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6" name="Google Shape;3686;p42"/>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7" name="Google Shape;3687;p42"/>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8" name="Google Shape;3688;p42"/>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9" name="Google Shape;3689;p42"/>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90" name="Google Shape;3690;p42"/>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1" name="Google Shape;3691;p42"/>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92" name="Google Shape;3692;p42"/>
              <p:cNvGrpSpPr/>
              <p:nvPr/>
            </p:nvGrpSpPr>
            <p:grpSpPr>
              <a:xfrm>
                <a:off x="6024106" y="543560"/>
                <a:ext cx="99833" cy="249140"/>
                <a:chOff x="6024106" y="543560"/>
                <a:chExt cx="99833" cy="249140"/>
              </a:xfrm>
            </p:grpSpPr>
            <p:sp>
              <p:nvSpPr>
                <p:cNvPr id="3693" name="Google Shape;3693;p42"/>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4" name="Google Shape;3694;p42"/>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695" name="Google Shape;3695;p42"/>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6" name="Google Shape;3696;p42"/>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97" name="Google Shape;3697;p42"/>
          <p:cNvGrpSpPr/>
          <p:nvPr/>
        </p:nvGrpSpPr>
        <p:grpSpPr>
          <a:xfrm>
            <a:off x="2843168" y="2981568"/>
            <a:ext cx="547561" cy="590512"/>
            <a:chOff x="1954730" y="730314"/>
            <a:chExt cx="701642" cy="756679"/>
          </a:xfrm>
        </p:grpSpPr>
        <p:sp>
          <p:nvSpPr>
            <p:cNvPr id="3698" name="Google Shape;3698;p42"/>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9" name="Google Shape;3699;p42"/>
            <p:cNvSpPr/>
            <p:nvPr/>
          </p:nvSpPr>
          <p:spPr>
            <a:xfrm>
              <a:off x="1954730"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0" name="Google Shape;3700;p42"/>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1" name="Google Shape;3701;p42"/>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2" name="Google Shape;3702;p42"/>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3" name="Google Shape;3703;p42"/>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4" name="Google Shape;3704;p42"/>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5" name="Google Shape;3705;p42"/>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6" name="Google Shape;3706;p42"/>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7" name="Google Shape;3707;p42"/>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8" name="Google Shape;3708;p42"/>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9" name="Google Shape;3709;p42"/>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0" name="Google Shape;3710;p42"/>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11" name="Google Shape;3711;p42"/>
            <p:cNvGrpSpPr/>
            <p:nvPr/>
          </p:nvGrpSpPr>
          <p:grpSpPr>
            <a:xfrm>
              <a:off x="2297077" y="840733"/>
              <a:ext cx="257032" cy="238661"/>
              <a:chOff x="2297077" y="840733"/>
              <a:chExt cx="257032" cy="238661"/>
            </a:xfrm>
          </p:grpSpPr>
          <p:sp>
            <p:nvSpPr>
              <p:cNvPr id="3712" name="Google Shape;3712;p42"/>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3" name="Google Shape;3713;p42"/>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14" name="Google Shape;3714;p42"/>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5" name="Google Shape;3715;p42"/>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16" name="Google Shape;3716;p42"/>
          <p:cNvGrpSpPr/>
          <p:nvPr/>
        </p:nvGrpSpPr>
        <p:grpSpPr>
          <a:xfrm rot="3163048">
            <a:off x="7192806" y="3092076"/>
            <a:ext cx="547534" cy="590482"/>
            <a:chOff x="1954730" y="730314"/>
            <a:chExt cx="701642" cy="756679"/>
          </a:xfrm>
        </p:grpSpPr>
        <p:sp>
          <p:nvSpPr>
            <p:cNvPr id="3717" name="Google Shape;3717;p42"/>
            <p:cNvSpPr/>
            <p:nvPr/>
          </p:nvSpPr>
          <p:spPr>
            <a:xfrm>
              <a:off x="1990249" y="865042"/>
              <a:ext cx="544318" cy="562424"/>
            </a:xfrm>
            <a:custGeom>
              <a:rect b="b" l="l" r="r" t="t"/>
              <a:pathLst>
                <a:path extrusionOk="0" h="562424" w="544318">
                  <a:moveTo>
                    <a:pt x="451905" y="30087"/>
                  </a:moveTo>
                  <a:cubicBezTo>
                    <a:pt x="557591" y="93863"/>
                    <a:pt x="584869" y="316610"/>
                    <a:pt x="468746" y="439192"/>
                  </a:cubicBezTo>
                  <a:cubicBezTo>
                    <a:pt x="352624" y="561775"/>
                    <a:pt x="196801" y="609538"/>
                    <a:pt x="81010" y="504901"/>
                  </a:cubicBezTo>
                  <a:cubicBezTo>
                    <a:pt x="-23351" y="410535"/>
                    <a:pt x="-24455" y="270890"/>
                    <a:pt x="63727" y="137319"/>
                  </a:cubicBezTo>
                  <a:cubicBezTo>
                    <a:pt x="138767" y="23682"/>
                    <a:pt x="332636" y="-41862"/>
                    <a:pt x="451905" y="300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8" name="Google Shape;3718;p42"/>
            <p:cNvSpPr/>
            <p:nvPr/>
          </p:nvSpPr>
          <p:spPr>
            <a:xfrm>
              <a:off x="1954730" y="866324"/>
              <a:ext cx="578651" cy="620669"/>
            </a:xfrm>
            <a:custGeom>
              <a:rect b="b" l="l" r="r" t="t"/>
              <a:pathLst>
                <a:path extrusionOk="0" h="620669" w="578651">
                  <a:moveTo>
                    <a:pt x="532041" y="53818"/>
                  </a:moveTo>
                  <a:cubicBezTo>
                    <a:pt x="532041" y="53818"/>
                    <a:pt x="544797" y="-7970"/>
                    <a:pt x="337069" y="865"/>
                  </a:cubicBezTo>
                  <a:cubicBezTo>
                    <a:pt x="143587" y="9092"/>
                    <a:pt x="16421" y="192635"/>
                    <a:pt x="3059" y="300308"/>
                  </a:cubicBezTo>
                  <a:cubicBezTo>
                    <a:pt x="-13562" y="434155"/>
                    <a:pt x="41932" y="455525"/>
                    <a:pt x="64184" y="467396"/>
                  </a:cubicBezTo>
                  <a:cubicBezTo>
                    <a:pt x="87597" y="479931"/>
                    <a:pt x="425748" y="176566"/>
                    <a:pt x="425748" y="176566"/>
                  </a:cubicBezTo>
                  <a:cubicBezTo>
                    <a:pt x="425748" y="176566"/>
                    <a:pt x="124151" y="534762"/>
                    <a:pt x="156453" y="564027"/>
                  </a:cubicBezTo>
                  <a:cubicBezTo>
                    <a:pt x="178098" y="583574"/>
                    <a:pt x="242095" y="626201"/>
                    <a:pt x="319399" y="620072"/>
                  </a:cubicBezTo>
                  <a:cubicBezTo>
                    <a:pt x="401784" y="613557"/>
                    <a:pt x="523041" y="517202"/>
                    <a:pt x="562466" y="398319"/>
                  </a:cubicBezTo>
                  <a:cubicBezTo>
                    <a:pt x="611996" y="248735"/>
                    <a:pt x="532041" y="53818"/>
                    <a:pt x="532041" y="53818"/>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9" name="Google Shape;3719;p42"/>
            <p:cNvSpPr/>
            <p:nvPr/>
          </p:nvSpPr>
          <p:spPr>
            <a:xfrm>
              <a:off x="2352478" y="1371099"/>
              <a:ext cx="43511" cy="43587"/>
            </a:xfrm>
            <a:custGeom>
              <a:rect b="b" l="l" r="r" t="t"/>
              <a:pathLst>
                <a:path extrusionOk="0" h="43587" w="43511">
                  <a:moveTo>
                    <a:pt x="29047" y="42300"/>
                  </a:moveTo>
                  <a:cubicBezTo>
                    <a:pt x="40367" y="38269"/>
                    <a:pt x="46275" y="25735"/>
                    <a:pt x="42245" y="14415"/>
                  </a:cubicBezTo>
                  <a:cubicBezTo>
                    <a:pt x="38214" y="3095"/>
                    <a:pt x="25735" y="-2758"/>
                    <a:pt x="14415" y="1273"/>
                  </a:cubicBezTo>
                  <a:cubicBezTo>
                    <a:pt x="3095" y="5304"/>
                    <a:pt x="-2758" y="17673"/>
                    <a:pt x="1273" y="28992"/>
                  </a:cubicBezTo>
                  <a:cubicBezTo>
                    <a:pt x="5359" y="40422"/>
                    <a:pt x="17783" y="46386"/>
                    <a:pt x="29047" y="423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0" name="Google Shape;3720;p42"/>
            <p:cNvSpPr/>
            <p:nvPr/>
          </p:nvSpPr>
          <p:spPr>
            <a:xfrm>
              <a:off x="1994064" y="1144158"/>
              <a:ext cx="54874" cy="54901"/>
            </a:xfrm>
            <a:custGeom>
              <a:rect b="b" l="l" r="r" t="t"/>
              <a:pathLst>
                <a:path extrusionOk="0" h="54901" w="54874">
                  <a:moveTo>
                    <a:pt x="36610" y="53286"/>
                  </a:moveTo>
                  <a:cubicBezTo>
                    <a:pt x="50856" y="48206"/>
                    <a:pt x="58366" y="32413"/>
                    <a:pt x="53286" y="18167"/>
                  </a:cubicBezTo>
                  <a:cubicBezTo>
                    <a:pt x="48206" y="3921"/>
                    <a:pt x="32469" y="-3478"/>
                    <a:pt x="18167" y="1602"/>
                  </a:cubicBezTo>
                  <a:cubicBezTo>
                    <a:pt x="3921" y="6682"/>
                    <a:pt x="-3478" y="22309"/>
                    <a:pt x="1602" y="36555"/>
                  </a:cubicBezTo>
                  <a:cubicBezTo>
                    <a:pt x="6682" y="50911"/>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1" name="Google Shape;3721;p42"/>
            <p:cNvSpPr/>
            <p:nvPr/>
          </p:nvSpPr>
          <p:spPr>
            <a:xfrm>
              <a:off x="2182245" y="1377452"/>
              <a:ext cx="54874" cy="54896"/>
            </a:xfrm>
            <a:custGeom>
              <a:rect b="b" l="l" r="r" t="t"/>
              <a:pathLst>
                <a:path extrusionOk="0" h="54896" w="54874">
                  <a:moveTo>
                    <a:pt x="36610" y="53285"/>
                  </a:moveTo>
                  <a:cubicBezTo>
                    <a:pt x="50856" y="48206"/>
                    <a:pt x="58366" y="32413"/>
                    <a:pt x="53285" y="18167"/>
                  </a:cubicBezTo>
                  <a:cubicBezTo>
                    <a:pt x="48206" y="3921"/>
                    <a:pt x="32469" y="-3478"/>
                    <a:pt x="18167" y="1602"/>
                  </a:cubicBezTo>
                  <a:cubicBezTo>
                    <a:pt x="3921" y="6682"/>
                    <a:pt x="-3478" y="22309"/>
                    <a:pt x="1602" y="36555"/>
                  </a:cubicBezTo>
                  <a:cubicBezTo>
                    <a:pt x="6682" y="50856"/>
                    <a:pt x="22309" y="58421"/>
                    <a:pt x="36610" y="53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2" name="Google Shape;3722;p42"/>
            <p:cNvSpPr/>
            <p:nvPr/>
          </p:nvSpPr>
          <p:spPr>
            <a:xfrm>
              <a:off x="2032618" y="1025757"/>
              <a:ext cx="44470" cy="44497"/>
            </a:xfrm>
            <a:custGeom>
              <a:rect b="b" l="l" r="r" t="t"/>
              <a:pathLst>
                <a:path extrusionOk="0" h="44497" w="44470">
                  <a:moveTo>
                    <a:pt x="29696" y="43196"/>
                  </a:moveTo>
                  <a:cubicBezTo>
                    <a:pt x="41236" y="39055"/>
                    <a:pt x="47310" y="26300"/>
                    <a:pt x="43169" y="14704"/>
                  </a:cubicBezTo>
                  <a:cubicBezTo>
                    <a:pt x="39028" y="3164"/>
                    <a:pt x="26273" y="-2800"/>
                    <a:pt x="14732" y="1286"/>
                  </a:cubicBezTo>
                  <a:cubicBezTo>
                    <a:pt x="3136" y="5428"/>
                    <a:pt x="-2827" y="18072"/>
                    <a:pt x="1314" y="29613"/>
                  </a:cubicBezTo>
                  <a:cubicBezTo>
                    <a:pt x="5456" y="41264"/>
                    <a:pt x="18156" y="47338"/>
                    <a:pt x="29696" y="43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3" name="Google Shape;3723;p42"/>
            <p:cNvSpPr/>
            <p:nvPr/>
          </p:nvSpPr>
          <p:spPr>
            <a:xfrm>
              <a:off x="2174073" y="950566"/>
              <a:ext cx="54847" cy="54896"/>
            </a:xfrm>
            <a:custGeom>
              <a:rect b="b" l="l" r="r" t="t"/>
              <a:pathLst>
                <a:path extrusionOk="0" h="54896" w="54847">
                  <a:moveTo>
                    <a:pt x="36610" y="53286"/>
                  </a:moveTo>
                  <a:cubicBezTo>
                    <a:pt x="50856" y="48206"/>
                    <a:pt x="58366" y="32413"/>
                    <a:pt x="53230" y="18167"/>
                  </a:cubicBezTo>
                  <a:cubicBezTo>
                    <a:pt x="48150" y="3921"/>
                    <a:pt x="32413" y="-3478"/>
                    <a:pt x="18167" y="1602"/>
                  </a:cubicBezTo>
                  <a:cubicBezTo>
                    <a:pt x="3921" y="6682"/>
                    <a:pt x="-3478" y="22309"/>
                    <a:pt x="1602" y="36555"/>
                  </a:cubicBezTo>
                  <a:cubicBezTo>
                    <a:pt x="6682" y="50856"/>
                    <a:pt x="22364" y="58421"/>
                    <a:pt x="36610" y="532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4" name="Google Shape;3724;p42"/>
            <p:cNvSpPr/>
            <p:nvPr/>
          </p:nvSpPr>
          <p:spPr>
            <a:xfrm>
              <a:off x="2135220" y="1096084"/>
              <a:ext cx="84554" cy="84554"/>
            </a:xfrm>
            <a:custGeom>
              <a:rect b="b" l="l" r="r" t="t"/>
              <a:pathLst>
                <a:path extrusionOk="0" h="84554" w="84554">
                  <a:moveTo>
                    <a:pt x="56468" y="82089"/>
                  </a:moveTo>
                  <a:cubicBezTo>
                    <a:pt x="78444" y="74248"/>
                    <a:pt x="89930" y="50063"/>
                    <a:pt x="82089" y="28086"/>
                  </a:cubicBezTo>
                  <a:cubicBezTo>
                    <a:pt x="74248" y="6110"/>
                    <a:pt x="50063" y="-5376"/>
                    <a:pt x="28086" y="2465"/>
                  </a:cubicBezTo>
                  <a:cubicBezTo>
                    <a:pt x="6110" y="10306"/>
                    <a:pt x="-5376" y="34491"/>
                    <a:pt x="2465" y="56468"/>
                  </a:cubicBezTo>
                  <a:cubicBezTo>
                    <a:pt x="10306" y="78444"/>
                    <a:pt x="34491" y="89930"/>
                    <a:pt x="56468" y="820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5" name="Google Shape;3725;p42"/>
            <p:cNvSpPr/>
            <p:nvPr/>
          </p:nvSpPr>
          <p:spPr>
            <a:xfrm>
              <a:off x="2259779" y="1203582"/>
              <a:ext cx="84576" cy="84497"/>
            </a:xfrm>
            <a:custGeom>
              <a:rect b="b" l="l" r="r" t="t"/>
              <a:pathLst>
                <a:path extrusionOk="0" h="84497" w="84576">
                  <a:moveTo>
                    <a:pt x="53001" y="83204"/>
                  </a:moveTo>
                  <a:cubicBezTo>
                    <a:pt x="68904" y="79007"/>
                    <a:pt x="81659" y="65645"/>
                    <a:pt x="84144" y="48306"/>
                  </a:cubicBezTo>
                  <a:cubicBezTo>
                    <a:pt x="87457" y="25225"/>
                    <a:pt x="71388" y="3746"/>
                    <a:pt x="48307" y="433"/>
                  </a:cubicBezTo>
                  <a:cubicBezTo>
                    <a:pt x="25227" y="-2880"/>
                    <a:pt x="3747" y="13188"/>
                    <a:pt x="434" y="36269"/>
                  </a:cubicBezTo>
                  <a:cubicBezTo>
                    <a:pt x="-2879" y="59350"/>
                    <a:pt x="13134" y="80719"/>
                    <a:pt x="36270" y="84032"/>
                  </a:cubicBezTo>
                  <a:cubicBezTo>
                    <a:pt x="41958" y="84860"/>
                    <a:pt x="47700" y="84584"/>
                    <a:pt x="53001" y="832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6" name="Google Shape;3726;p42"/>
            <p:cNvSpPr/>
            <p:nvPr/>
          </p:nvSpPr>
          <p:spPr>
            <a:xfrm>
              <a:off x="2427682" y="1183245"/>
              <a:ext cx="54952" cy="54822"/>
            </a:xfrm>
            <a:custGeom>
              <a:rect b="b" l="l" r="r" t="t"/>
              <a:pathLst>
                <a:path extrusionOk="0" h="54822" w="54952">
                  <a:moveTo>
                    <a:pt x="34461" y="53955"/>
                  </a:moveTo>
                  <a:cubicBezTo>
                    <a:pt x="44787" y="51250"/>
                    <a:pt x="53069" y="42580"/>
                    <a:pt x="54671" y="31316"/>
                  </a:cubicBezTo>
                  <a:cubicBezTo>
                    <a:pt x="56824" y="16297"/>
                    <a:pt x="46388" y="2437"/>
                    <a:pt x="31369" y="284"/>
                  </a:cubicBezTo>
                  <a:cubicBezTo>
                    <a:pt x="16350" y="-1870"/>
                    <a:pt x="2435" y="8456"/>
                    <a:pt x="281" y="23475"/>
                  </a:cubicBezTo>
                  <a:cubicBezTo>
                    <a:pt x="-1872" y="38494"/>
                    <a:pt x="8564" y="52354"/>
                    <a:pt x="23583" y="54507"/>
                  </a:cubicBezTo>
                  <a:cubicBezTo>
                    <a:pt x="27338" y="55060"/>
                    <a:pt x="31038" y="54894"/>
                    <a:pt x="34461" y="539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7" name="Google Shape;3727;p42"/>
            <p:cNvSpPr/>
            <p:nvPr/>
          </p:nvSpPr>
          <p:spPr>
            <a:xfrm>
              <a:off x="2290905" y="1148632"/>
              <a:ext cx="209042" cy="288187"/>
            </a:xfrm>
            <a:custGeom>
              <a:rect b="b" l="l" r="r" t="t"/>
              <a:pathLst>
                <a:path extrusionOk="0" h="288187" w="209042">
                  <a:moveTo>
                    <a:pt x="6414" y="287240"/>
                  </a:moveTo>
                  <a:cubicBezTo>
                    <a:pt x="34134" y="279289"/>
                    <a:pt x="109561" y="221807"/>
                    <a:pt x="147992" y="189064"/>
                  </a:cubicBezTo>
                  <a:cubicBezTo>
                    <a:pt x="189129" y="154056"/>
                    <a:pt x="246444" y="50689"/>
                    <a:pt x="175435" y="9938"/>
                  </a:cubicBezTo>
                  <a:cubicBezTo>
                    <a:pt x="113371" y="-25677"/>
                    <a:pt x="85596" y="39866"/>
                    <a:pt x="71626" y="120207"/>
                  </a:cubicBezTo>
                  <a:cubicBezTo>
                    <a:pt x="48380" y="254275"/>
                    <a:pt x="-21305" y="295191"/>
                    <a:pt x="6414" y="287240"/>
                  </a:cubicBezTo>
                  <a:close/>
                </a:path>
              </a:pathLst>
            </a:custGeom>
            <a:gradFill>
              <a:gsLst>
                <a:gs pos="0">
                  <a:srgbClr val="FFFFFF">
                    <a:alpha val="42745"/>
                  </a:srgbClr>
                </a:gs>
                <a:gs pos="100000">
                  <a:srgbClr val="FFFFFF">
                    <a:alpha val="13725"/>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8" name="Google Shape;3728;p42"/>
            <p:cNvSpPr/>
            <p:nvPr/>
          </p:nvSpPr>
          <p:spPr>
            <a:xfrm>
              <a:off x="2292120" y="933836"/>
              <a:ext cx="172562" cy="162478"/>
            </a:xfrm>
            <a:custGeom>
              <a:rect b="b" l="l" r="r" t="t"/>
              <a:pathLst>
                <a:path extrusionOk="0" h="162478" w="172562">
                  <a:moveTo>
                    <a:pt x="172563" y="137215"/>
                  </a:moveTo>
                  <a:cubicBezTo>
                    <a:pt x="172563" y="137215"/>
                    <a:pt x="137886" y="203807"/>
                    <a:pt x="42692" y="120760"/>
                  </a:cubicBezTo>
                  <a:cubicBezTo>
                    <a:pt x="-32901" y="54831"/>
                    <a:pt x="14917" y="0"/>
                    <a:pt x="14917" y="0"/>
                  </a:cubicBezTo>
                  <a:lnTo>
                    <a:pt x="172563" y="137215"/>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9" name="Google Shape;3729;p42"/>
            <p:cNvSpPr/>
            <p:nvPr/>
          </p:nvSpPr>
          <p:spPr>
            <a:xfrm>
              <a:off x="2257893" y="840485"/>
              <a:ext cx="295644" cy="277666"/>
            </a:xfrm>
            <a:custGeom>
              <a:rect b="b" l="l" r="r" t="t"/>
              <a:pathLst>
                <a:path extrusionOk="0" h="277666" w="295644">
                  <a:moveTo>
                    <a:pt x="276199" y="277667"/>
                  </a:moveTo>
                  <a:cubicBezTo>
                    <a:pt x="276199" y="277667"/>
                    <a:pt x="224294" y="267010"/>
                    <a:pt x="191606" y="245088"/>
                  </a:cubicBezTo>
                  <a:cubicBezTo>
                    <a:pt x="149254" y="216707"/>
                    <a:pt x="128161" y="194012"/>
                    <a:pt x="124296" y="201577"/>
                  </a:cubicBezTo>
                  <a:cubicBezTo>
                    <a:pt x="122363" y="205442"/>
                    <a:pt x="137161" y="246358"/>
                    <a:pt x="123191" y="253647"/>
                  </a:cubicBezTo>
                  <a:cubicBezTo>
                    <a:pt x="87963" y="272034"/>
                    <a:pt x="35837" y="224989"/>
                    <a:pt x="42684" y="198153"/>
                  </a:cubicBezTo>
                  <a:cubicBezTo>
                    <a:pt x="47488" y="179214"/>
                    <a:pt x="92766" y="178717"/>
                    <a:pt x="92380" y="172643"/>
                  </a:cubicBezTo>
                  <a:cubicBezTo>
                    <a:pt x="91883" y="164360"/>
                    <a:pt x="64882" y="150722"/>
                    <a:pt x="32083" y="106990"/>
                  </a:cubicBezTo>
                  <a:cubicBezTo>
                    <a:pt x="-717" y="63313"/>
                    <a:pt x="1" y="34213"/>
                    <a:pt x="1" y="34213"/>
                  </a:cubicBezTo>
                  <a:cubicBezTo>
                    <a:pt x="1" y="34213"/>
                    <a:pt x="118940" y="-47619"/>
                    <a:pt x="229374" y="41833"/>
                  </a:cubicBezTo>
                  <a:cubicBezTo>
                    <a:pt x="342846" y="133825"/>
                    <a:pt x="276199" y="277667"/>
                    <a:pt x="276199" y="2776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30" name="Google Shape;3730;p42"/>
            <p:cNvGrpSpPr/>
            <p:nvPr/>
          </p:nvGrpSpPr>
          <p:grpSpPr>
            <a:xfrm>
              <a:off x="2297077" y="840733"/>
              <a:ext cx="257032" cy="238661"/>
              <a:chOff x="2297077" y="840733"/>
              <a:chExt cx="257032" cy="238661"/>
            </a:xfrm>
          </p:grpSpPr>
          <p:sp>
            <p:nvSpPr>
              <p:cNvPr id="3731" name="Google Shape;3731;p42"/>
              <p:cNvSpPr/>
              <p:nvPr/>
            </p:nvSpPr>
            <p:spPr>
              <a:xfrm>
                <a:off x="2487896" y="982712"/>
                <a:ext cx="66213" cy="96682"/>
              </a:xfrm>
              <a:custGeom>
                <a:rect b="b" l="l" r="r" t="t"/>
                <a:pathLst>
                  <a:path extrusionOk="0" h="96682" w="66213">
                    <a:moveTo>
                      <a:pt x="59613" y="95407"/>
                    </a:moveTo>
                    <a:cubicBezTo>
                      <a:pt x="65411" y="70725"/>
                      <a:pt x="69497" y="37871"/>
                      <a:pt x="62595" y="2532"/>
                    </a:cubicBezTo>
                    <a:cubicBezTo>
                      <a:pt x="52932" y="-395"/>
                      <a:pt x="42551" y="-1223"/>
                      <a:pt x="32336" y="2421"/>
                    </a:cubicBezTo>
                    <a:cubicBezTo>
                      <a:pt x="7046" y="11477"/>
                      <a:pt x="-6206" y="39307"/>
                      <a:pt x="2850" y="64651"/>
                    </a:cubicBezTo>
                    <a:cubicBezTo>
                      <a:pt x="11243" y="88119"/>
                      <a:pt x="35870" y="100929"/>
                      <a:pt x="59613" y="954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2" name="Google Shape;3732;p42"/>
              <p:cNvSpPr/>
              <p:nvPr/>
            </p:nvSpPr>
            <p:spPr>
              <a:xfrm>
                <a:off x="2297077" y="840733"/>
                <a:ext cx="96850" cy="71656"/>
              </a:xfrm>
              <a:custGeom>
                <a:rect b="b" l="l" r="r" t="t"/>
                <a:pathLst>
                  <a:path extrusionOk="0" h="71656" w="96850">
                    <a:moveTo>
                      <a:pt x="64515" y="68807"/>
                    </a:moveTo>
                    <a:cubicBezTo>
                      <a:pt x="89804" y="59752"/>
                      <a:pt x="103057" y="31922"/>
                      <a:pt x="94001" y="6577"/>
                    </a:cubicBezTo>
                    <a:cubicBezTo>
                      <a:pt x="93228" y="4479"/>
                      <a:pt x="92234" y="2546"/>
                      <a:pt x="91240" y="614"/>
                    </a:cubicBezTo>
                    <a:cubicBezTo>
                      <a:pt x="55735" y="-2313"/>
                      <a:pt x="24261" y="5694"/>
                      <a:pt x="960" y="14694"/>
                    </a:cubicBezTo>
                    <a:cubicBezTo>
                      <a:pt x="-476" y="22701"/>
                      <a:pt x="-531" y="31039"/>
                      <a:pt x="2395" y="39266"/>
                    </a:cubicBezTo>
                    <a:cubicBezTo>
                      <a:pt x="11451" y="64611"/>
                      <a:pt x="39225" y="77863"/>
                      <a:pt x="64515" y="68807"/>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33" name="Google Shape;3733;p42"/>
            <p:cNvSpPr/>
            <p:nvPr/>
          </p:nvSpPr>
          <p:spPr>
            <a:xfrm>
              <a:off x="2508857" y="919144"/>
              <a:ext cx="147515" cy="40336"/>
            </a:xfrm>
            <a:custGeom>
              <a:rect b="b" l="l" r="r" t="t"/>
              <a:pathLst>
                <a:path extrusionOk="0" h="40336" w="147515">
                  <a:moveTo>
                    <a:pt x="0" y="40092"/>
                  </a:moveTo>
                  <a:cubicBezTo>
                    <a:pt x="0" y="40092"/>
                    <a:pt x="57150" y="41528"/>
                    <a:pt x="80838" y="37442"/>
                  </a:cubicBezTo>
                  <a:cubicBezTo>
                    <a:pt x="104527" y="33356"/>
                    <a:pt x="152124" y="12152"/>
                    <a:pt x="147154" y="2434"/>
                  </a:cubicBezTo>
                  <a:cubicBezTo>
                    <a:pt x="142240" y="-7229"/>
                    <a:pt x="94090" y="14637"/>
                    <a:pt x="79844" y="20048"/>
                  </a:cubicBezTo>
                  <a:cubicBezTo>
                    <a:pt x="53340" y="30208"/>
                    <a:pt x="0" y="40092"/>
                    <a:pt x="0" y="40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4" name="Google Shape;3734;p42"/>
            <p:cNvSpPr/>
            <p:nvPr/>
          </p:nvSpPr>
          <p:spPr>
            <a:xfrm>
              <a:off x="2407196" y="730314"/>
              <a:ext cx="27770" cy="151506"/>
            </a:xfrm>
            <a:custGeom>
              <a:rect b="b" l="l" r="r" t="t"/>
              <a:pathLst>
                <a:path extrusionOk="0" h="151506" w="27770">
                  <a:moveTo>
                    <a:pt x="10165" y="151507"/>
                  </a:moveTo>
                  <a:cubicBezTo>
                    <a:pt x="10165" y="151507"/>
                    <a:pt x="-271" y="95296"/>
                    <a:pt x="5" y="71221"/>
                  </a:cubicBezTo>
                  <a:cubicBezTo>
                    <a:pt x="281" y="47146"/>
                    <a:pt x="13699" y="-3157"/>
                    <a:pt x="24025" y="156"/>
                  </a:cubicBezTo>
                  <a:cubicBezTo>
                    <a:pt x="34351" y="3524"/>
                    <a:pt x="20381" y="54490"/>
                    <a:pt x="17288" y="69399"/>
                  </a:cubicBezTo>
                  <a:cubicBezTo>
                    <a:pt x="11491" y="97283"/>
                    <a:pt x="10165" y="151507"/>
                    <a:pt x="10165" y="1515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35" name="Google Shape;3735;p42"/>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3736" name="Google Shape;3736;p42"/>
          <p:cNvSpPr txBox="1"/>
          <p:nvPr>
            <p:ph idx="1" type="subTitle"/>
          </p:nvPr>
        </p:nvSpPr>
        <p:spPr>
          <a:xfrm>
            <a:off x="415600" y="2697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700">
                <a:latin typeface="Chewy"/>
                <a:ea typeface="Chewy"/>
                <a:cs typeface="Chewy"/>
                <a:sym typeface="Chewy"/>
              </a:rPr>
              <a:t>1999</a:t>
            </a:r>
            <a:endParaRPr sz="2700">
              <a:latin typeface="Chewy"/>
              <a:ea typeface="Chewy"/>
              <a:cs typeface="Chewy"/>
              <a:sym typeface="Chewy"/>
            </a:endParaRPr>
          </a:p>
        </p:txBody>
      </p:sp>
      <p:sp>
        <p:nvSpPr>
          <p:cNvPr id="3737" name="Google Shape;3737;p42"/>
          <p:cNvSpPr txBox="1"/>
          <p:nvPr>
            <p:ph idx="7" type="body"/>
          </p:nvPr>
        </p:nvSpPr>
        <p:spPr>
          <a:xfrm>
            <a:off x="2775375" y="3772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3738" name="Google Shape;3738;p42"/>
          <p:cNvSpPr txBox="1"/>
          <p:nvPr>
            <p:ph idx="2" type="subTitle"/>
          </p:nvPr>
        </p:nvSpPr>
        <p:spPr>
          <a:xfrm>
            <a:off x="2775377" y="26208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700">
                <a:latin typeface="Chewy"/>
                <a:ea typeface="Chewy"/>
                <a:cs typeface="Chewy"/>
                <a:sym typeface="Chewy"/>
              </a:rPr>
              <a:t>2005</a:t>
            </a:r>
            <a:endParaRPr sz="2700">
              <a:latin typeface="Chewy"/>
              <a:ea typeface="Chewy"/>
              <a:cs typeface="Chewy"/>
              <a:sym typeface="Chewy"/>
            </a:endParaRPr>
          </a:p>
        </p:txBody>
      </p:sp>
      <p:sp>
        <p:nvSpPr>
          <p:cNvPr id="3739" name="Google Shape;3739;p42"/>
          <p:cNvSpPr txBox="1"/>
          <p:nvPr>
            <p:ph idx="8" type="body"/>
          </p:nvPr>
        </p:nvSpPr>
        <p:spPr>
          <a:xfrm>
            <a:off x="5135150" y="42292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3740" name="Google Shape;3740;p42"/>
          <p:cNvSpPr txBox="1"/>
          <p:nvPr>
            <p:ph idx="3" type="subTitle"/>
          </p:nvPr>
        </p:nvSpPr>
        <p:spPr>
          <a:xfrm>
            <a:off x="5135153" y="29521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700">
                <a:latin typeface="Chewy"/>
                <a:ea typeface="Chewy"/>
                <a:cs typeface="Chewy"/>
                <a:sym typeface="Chewy"/>
              </a:rPr>
              <a:t>2015</a:t>
            </a:r>
            <a:endParaRPr sz="2700">
              <a:latin typeface="Chewy"/>
              <a:ea typeface="Chewy"/>
              <a:cs typeface="Chewy"/>
              <a:sym typeface="Chewy"/>
            </a:endParaRPr>
          </a:p>
        </p:txBody>
      </p:sp>
      <p:sp>
        <p:nvSpPr>
          <p:cNvPr id="3741" name="Google Shape;3741;p42"/>
          <p:cNvSpPr txBox="1"/>
          <p:nvPr>
            <p:ph idx="9" type="body"/>
          </p:nvPr>
        </p:nvSpPr>
        <p:spPr>
          <a:xfrm>
            <a:off x="7494925" y="3619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3742" name="Google Shape;3742;p42"/>
          <p:cNvSpPr txBox="1"/>
          <p:nvPr>
            <p:ph idx="4" type="subTitle"/>
          </p:nvPr>
        </p:nvSpPr>
        <p:spPr>
          <a:xfrm>
            <a:off x="7494930" y="2723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700">
                <a:latin typeface="Chewy"/>
                <a:ea typeface="Chewy"/>
                <a:cs typeface="Chewy"/>
                <a:sym typeface="Chewy"/>
              </a:rPr>
              <a:t>2019</a:t>
            </a:r>
            <a:endParaRPr sz="2700">
              <a:latin typeface="Chewy"/>
              <a:ea typeface="Chewy"/>
              <a:cs typeface="Chewy"/>
              <a:sym typeface="Chewy"/>
            </a:endParaRPr>
          </a:p>
        </p:txBody>
      </p:sp>
      <p:sp>
        <p:nvSpPr>
          <p:cNvPr id="3743" name="Google Shape;3743;p42"/>
          <p:cNvSpPr txBox="1"/>
          <p:nvPr>
            <p:ph idx="5" type="subTitle"/>
          </p:nvPr>
        </p:nvSpPr>
        <p:spPr>
          <a:xfrm>
            <a:off x="9778507" y="3154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700">
                <a:latin typeface="Chewy"/>
                <a:ea typeface="Chewy"/>
                <a:cs typeface="Chewy"/>
                <a:sym typeface="Chewy"/>
              </a:rPr>
              <a:t>2022</a:t>
            </a:r>
            <a:endParaRPr sz="2700">
              <a:latin typeface="Chewy"/>
              <a:ea typeface="Chewy"/>
              <a:cs typeface="Chewy"/>
              <a:sym typeface="Chewy"/>
            </a:endParaRPr>
          </a:p>
        </p:txBody>
      </p:sp>
      <p:sp>
        <p:nvSpPr>
          <p:cNvPr id="3744" name="Google Shape;3744;p42"/>
          <p:cNvSpPr txBox="1"/>
          <p:nvPr>
            <p:ph idx="6" type="body"/>
          </p:nvPr>
        </p:nvSpPr>
        <p:spPr>
          <a:xfrm>
            <a:off x="415600" y="39244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3745" name="Google Shape;3745;p42"/>
          <p:cNvSpPr txBox="1"/>
          <p:nvPr>
            <p:ph idx="13" type="body"/>
          </p:nvPr>
        </p:nvSpPr>
        <p:spPr>
          <a:xfrm>
            <a:off x="9854700" y="4153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4" name="Shape 2384"/>
        <p:cNvGrpSpPr/>
        <p:nvPr/>
      </p:nvGrpSpPr>
      <p:grpSpPr>
        <a:xfrm>
          <a:off x="0" y="0"/>
          <a:ext cx="0" cy="0"/>
          <a:chOff x="0" y="0"/>
          <a:chExt cx="0" cy="0"/>
        </a:xfrm>
      </p:grpSpPr>
      <p:sp>
        <p:nvSpPr>
          <p:cNvPr id="2385" name="Google Shape;2385;p25"/>
          <p:cNvSpPr/>
          <p:nvPr/>
        </p:nvSpPr>
        <p:spPr>
          <a:xfrm>
            <a:off x="1392019" y="1383370"/>
            <a:ext cx="4269000" cy="42690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25"/>
          <p:cNvSpPr txBox="1"/>
          <p:nvPr>
            <p:ph type="title"/>
          </p:nvPr>
        </p:nvSpPr>
        <p:spPr>
          <a:xfrm>
            <a:off x="5767925" y="15839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a:t>
            </a:r>
            <a:r>
              <a:rPr lang="en">
                <a:solidFill>
                  <a:schemeClr val="dk2"/>
                </a:solidFill>
              </a:rPr>
              <a:t>I’m...</a:t>
            </a:r>
            <a:endParaRPr>
              <a:solidFill>
                <a:schemeClr val="dk2"/>
              </a:solidFill>
            </a:endParaRPr>
          </a:p>
        </p:txBody>
      </p:sp>
      <p:sp>
        <p:nvSpPr>
          <p:cNvPr id="2387" name="Google Shape;2387;p25"/>
          <p:cNvSpPr txBox="1"/>
          <p:nvPr>
            <p:ph idx="1" type="body"/>
          </p:nvPr>
        </p:nvSpPr>
        <p:spPr>
          <a:xfrm>
            <a:off x="5767900" y="2988275"/>
            <a:ext cx="5322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2388" name="Google Shape;2388;p25"/>
          <p:cNvPicPr preferRelativeResize="0"/>
          <p:nvPr/>
        </p:nvPicPr>
        <p:blipFill rotWithShape="1">
          <a:blip r:embed="rId3">
            <a:alphaModFix/>
          </a:blip>
          <a:srcRect b="14708" l="0" r="0" t="22056"/>
          <a:stretch/>
        </p:blipFill>
        <p:spPr>
          <a:xfrm>
            <a:off x="1392025" y="1435870"/>
            <a:ext cx="4269000" cy="4216500"/>
          </a:xfrm>
          <a:prstGeom prst="ellipse">
            <a:avLst/>
          </a:prstGeom>
          <a:noFill/>
          <a:ln>
            <a:noFill/>
          </a:ln>
        </p:spPr>
      </p:pic>
      <p:grpSp>
        <p:nvGrpSpPr>
          <p:cNvPr id="2389" name="Google Shape;2389;p25"/>
          <p:cNvGrpSpPr/>
          <p:nvPr/>
        </p:nvGrpSpPr>
        <p:grpSpPr>
          <a:xfrm>
            <a:off x="1059099" y="4102186"/>
            <a:ext cx="1209219" cy="1348435"/>
            <a:chOff x="1297224" y="2844886"/>
            <a:chExt cx="1209219" cy="1348435"/>
          </a:xfrm>
        </p:grpSpPr>
        <p:sp>
          <p:nvSpPr>
            <p:cNvPr id="2390" name="Google Shape;2390;p25"/>
            <p:cNvSpPr/>
            <p:nvPr/>
          </p:nvSpPr>
          <p:spPr>
            <a:xfrm flipH="1" rot="6021362">
              <a:off x="1690948" y="3095370"/>
              <a:ext cx="946386" cy="522774"/>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1" name="Google Shape;2391;p25"/>
            <p:cNvSpPr/>
            <p:nvPr/>
          </p:nvSpPr>
          <p:spPr>
            <a:xfrm flipH="1" rot="2588424">
              <a:off x="1550273" y="3534264"/>
              <a:ext cx="732491" cy="37234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2" name="Google Shape;2392;p25"/>
            <p:cNvSpPr/>
            <p:nvPr/>
          </p:nvSpPr>
          <p:spPr>
            <a:xfrm flipH="1" rot="2912489">
              <a:off x="1346710" y="3382469"/>
              <a:ext cx="935508" cy="55388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93" name="Google Shape;2393;p25"/>
            <p:cNvGrpSpPr/>
            <p:nvPr/>
          </p:nvGrpSpPr>
          <p:grpSpPr>
            <a:xfrm flipH="1" rot="4383933">
              <a:off x="1812192" y="3454290"/>
              <a:ext cx="421927" cy="291096"/>
              <a:chOff x="5654408" y="444554"/>
              <a:chExt cx="558119" cy="385058"/>
            </a:xfrm>
          </p:grpSpPr>
          <p:grpSp>
            <p:nvGrpSpPr>
              <p:cNvPr id="2394" name="Google Shape;2394;p25"/>
              <p:cNvGrpSpPr/>
              <p:nvPr/>
            </p:nvGrpSpPr>
            <p:grpSpPr>
              <a:xfrm>
                <a:off x="5654408" y="444554"/>
                <a:ext cx="483850" cy="385058"/>
                <a:chOff x="5654408" y="444554"/>
                <a:chExt cx="483850" cy="385058"/>
              </a:xfrm>
            </p:grpSpPr>
            <p:grpSp>
              <p:nvGrpSpPr>
                <p:cNvPr id="2395" name="Google Shape;2395;p25"/>
                <p:cNvGrpSpPr/>
                <p:nvPr/>
              </p:nvGrpSpPr>
              <p:grpSpPr>
                <a:xfrm>
                  <a:off x="5654408" y="444554"/>
                  <a:ext cx="456395" cy="385058"/>
                  <a:chOff x="5654408" y="444554"/>
                  <a:chExt cx="456395" cy="385058"/>
                </a:xfrm>
              </p:grpSpPr>
              <p:sp>
                <p:nvSpPr>
                  <p:cNvPr id="2396" name="Google Shape;2396;p25"/>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7" name="Google Shape;2397;p25"/>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8" name="Google Shape;2398;p25"/>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9" name="Google Shape;2399;p25"/>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0" name="Google Shape;2400;p25"/>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1" name="Google Shape;2401;p25"/>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2" name="Google Shape;2402;p25"/>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3" name="Google Shape;2403;p25"/>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4" name="Google Shape;2404;p25"/>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05" name="Google Shape;2405;p25"/>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6" name="Google Shape;2406;p25"/>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07" name="Google Shape;2407;p25"/>
                <p:cNvGrpSpPr/>
                <p:nvPr/>
              </p:nvGrpSpPr>
              <p:grpSpPr>
                <a:xfrm>
                  <a:off x="6024106" y="543560"/>
                  <a:ext cx="99833" cy="249140"/>
                  <a:chOff x="6024106" y="543560"/>
                  <a:chExt cx="99833" cy="249140"/>
                </a:xfrm>
              </p:grpSpPr>
              <p:sp>
                <p:nvSpPr>
                  <p:cNvPr id="2408" name="Google Shape;2408;p25"/>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9" name="Google Shape;2409;p25"/>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410" name="Google Shape;2410;p25"/>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1" name="Google Shape;2411;p25"/>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9" name="Shape 3749"/>
        <p:cNvGrpSpPr/>
        <p:nvPr/>
      </p:nvGrpSpPr>
      <p:grpSpPr>
        <a:xfrm>
          <a:off x="0" y="0"/>
          <a:ext cx="0" cy="0"/>
          <a:chOff x="0" y="0"/>
          <a:chExt cx="0" cy="0"/>
        </a:xfrm>
      </p:grpSpPr>
      <p:grpSp>
        <p:nvGrpSpPr>
          <p:cNvPr id="3750" name="Google Shape;3750;p43"/>
          <p:cNvGrpSpPr/>
          <p:nvPr/>
        </p:nvGrpSpPr>
        <p:grpSpPr>
          <a:xfrm rot="5400000">
            <a:off x="5899790" y="1376119"/>
            <a:ext cx="5778042" cy="3955122"/>
            <a:chOff x="2345366" y="140711"/>
            <a:chExt cx="6483441" cy="4437974"/>
          </a:xfrm>
        </p:grpSpPr>
        <p:sp>
          <p:nvSpPr>
            <p:cNvPr id="3751" name="Google Shape;3751;p4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3752" name="Google Shape;3752;p43"/>
            <p:cNvGrpSpPr/>
            <p:nvPr/>
          </p:nvGrpSpPr>
          <p:grpSpPr>
            <a:xfrm>
              <a:off x="2345366" y="140711"/>
              <a:ext cx="6483441" cy="4437974"/>
              <a:chOff x="390725" y="192901"/>
              <a:chExt cx="9367780" cy="6412330"/>
            </a:xfrm>
          </p:grpSpPr>
          <p:sp>
            <p:nvSpPr>
              <p:cNvPr id="3753" name="Google Shape;3753;p4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754" name="Google Shape;3754;p43"/>
              <p:cNvGrpSpPr/>
              <p:nvPr/>
            </p:nvGrpSpPr>
            <p:grpSpPr>
              <a:xfrm>
                <a:off x="9036100" y="3183177"/>
                <a:ext cx="492960" cy="492960"/>
                <a:chOff x="9132580" y="3159701"/>
                <a:chExt cx="371233" cy="371233"/>
              </a:xfrm>
            </p:grpSpPr>
            <p:sp>
              <p:nvSpPr>
                <p:cNvPr id="3755" name="Google Shape;3755;p4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6" name="Google Shape;3756;p4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7" name="Google Shape;3757;p4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758" name="Google Shape;3758;p43"/>
              <p:cNvGrpSpPr/>
              <p:nvPr/>
            </p:nvGrpSpPr>
            <p:grpSpPr>
              <a:xfrm>
                <a:off x="390725" y="192901"/>
                <a:ext cx="9367780" cy="6412330"/>
                <a:chOff x="1194635" y="234866"/>
                <a:chExt cx="9244824" cy="6489556"/>
              </a:xfrm>
            </p:grpSpPr>
            <p:sp>
              <p:nvSpPr>
                <p:cNvPr id="3759" name="Google Shape;3759;p4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0" name="Google Shape;3760;p4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1" name="Google Shape;3761;p4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2" name="Google Shape;3762;p4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3" name="Google Shape;3763;p4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4" name="Google Shape;3764;p4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5" name="Google Shape;3765;p4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6" name="Google Shape;3766;p4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7" name="Google Shape;3767;p4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8" name="Google Shape;3768;p4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9" name="Google Shape;3769;p4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0" name="Google Shape;3770;p4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1" name="Google Shape;3771;p4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2" name="Google Shape;3772;p4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3" name="Google Shape;3773;p4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4" name="Google Shape;3774;p4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5" name="Google Shape;3775;p4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776" name="Google Shape;3776;p4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77" name="Google Shape;3777;p4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78" name="Google Shape;3778;p43"/>
          <p:cNvSpPr txBox="1"/>
          <p:nvPr>
            <p:ph type="title"/>
          </p:nvPr>
        </p:nvSpPr>
        <p:spPr>
          <a:xfrm>
            <a:off x="876425" y="1752500"/>
            <a:ext cx="5581500" cy="1839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a:t>
            </a:r>
            <a:r>
              <a:rPr lang="en">
                <a:solidFill>
                  <a:schemeClr val="dk2"/>
                </a:solidFill>
              </a:rPr>
              <a:t>website or an app?</a:t>
            </a:r>
            <a:endParaRPr>
              <a:solidFill>
                <a:schemeClr val="dk2"/>
              </a:solidFill>
            </a:endParaRPr>
          </a:p>
        </p:txBody>
      </p:sp>
      <p:sp>
        <p:nvSpPr>
          <p:cNvPr id="3779" name="Google Shape;3779;p43"/>
          <p:cNvSpPr txBox="1"/>
          <p:nvPr>
            <p:ph idx="1" type="body"/>
          </p:nvPr>
        </p:nvSpPr>
        <p:spPr>
          <a:xfrm>
            <a:off x="876525" y="35913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3780" name="Google Shape;3780;p43"/>
          <p:cNvGrpSpPr/>
          <p:nvPr/>
        </p:nvGrpSpPr>
        <p:grpSpPr>
          <a:xfrm>
            <a:off x="8261962" y="2076103"/>
            <a:ext cx="5294380" cy="5116392"/>
            <a:chOff x="8261962" y="2076103"/>
            <a:chExt cx="5294380" cy="5116392"/>
          </a:xfrm>
        </p:grpSpPr>
        <p:sp>
          <p:nvSpPr>
            <p:cNvPr id="3781" name="Google Shape;3781;p43"/>
            <p:cNvSpPr/>
            <p:nvPr/>
          </p:nvSpPr>
          <p:spPr>
            <a:xfrm rot="2850915">
              <a:off x="9813603" y="2044505"/>
              <a:ext cx="2191097" cy="51725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82" name="Google Shape;3782;p43"/>
            <p:cNvGrpSpPr/>
            <p:nvPr/>
          </p:nvGrpSpPr>
          <p:grpSpPr>
            <a:xfrm>
              <a:off x="11277475" y="2993041"/>
              <a:ext cx="485480" cy="330309"/>
              <a:chOff x="10016117" y="731733"/>
              <a:chExt cx="707992" cy="481701"/>
            </a:xfrm>
          </p:grpSpPr>
          <p:sp>
            <p:nvSpPr>
              <p:cNvPr id="3783" name="Google Shape;3783;p43"/>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4" name="Google Shape;3784;p43"/>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5" name="Google Shape;3785;p43"/>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6" name="Google Shape;3786;p43"/>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7" name="Google Shape;3787;p43"/>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8" name="Google Shape;3788;p43"/>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89" name="Google Shape;3789;p43"/>
            <p:cNvGrpSpPr/>
            <p:nvPr/>
          </p:nvGrpSpPr>
          <p:grpSpPr>
            <a:xfrm>
              <a:off x="11668268" y="2840534"/>
              <a:ext cx="451186" cy="335314"/>
              <a:chOff x="10586017" y="509328"/>
              <a:chExt cx="657980" cy="488999"/>
            </a:xfrm>
          </p:grpSpPr>
          <p:sp>
            <p:nvSpPr>
              <p:cNvPr id="3790" name="Google Shape;3790;p43"/>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1" name="Google Shape;3791;p43"/>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2" name="Google Shape;3792;p43"/>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3" name="Google Shape;3793;p43"/>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94" name="Google Shape;3794;p43"/>
            <p:cNvGrpSpPr/>
            <p:nvPr/>
          </p:nvGrpSpPr>
          <p:grpSpPr>
            <a:xfrm>
              <a:off x="9254396" y="3787158"/>
              <a:ext cx="2995838" cy="3405337"/>
              <a:chOff x="7079201" y="1893790"/>
              <a:chExt cx="4368931" cy="4966117"/>
            </a:xfrm>
          </p:grpSpPr>
          <p:sp>
            <p:nvSpPr>
              <p:cNvPr id="3795" name="Google Shape;3795;p43"/>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6" name="Google Shape;3796;p43"/>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7" name="Google Shape;3797;p43"/>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8" name="Google Shape;3798;p43"/>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9" name="Google Shape;3799;p43"/>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0" name="Google Shape;3800;p43"/>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1" name="Google Shape;3801;p43"/>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2" name="Google Shape;3802;p43"/>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3" name="Google Shape;3803;p43"/>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4" name="Google Shape;3804;p43"/>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05" name="Google Shape;3805;p43"/>
              <p:cNvGrpSpPr/>
              <p:nvPr/>
            </p:nvGrpSpPr>
            <p:grpSpPr>
              <a:xfrm>
                <a:off x="9909837" y="4781000"/>
                <a:ext cx="1374088" cy="1108945"/>
                <a:chOff x="9909837" y="4781000"/>
                <a:chExt cx="1374088" cy="1108945"/>
              </a:xfrm>
            </p:grpSpPr>
            <p:sp>
              <p:nvSpPr>
                <p:cNvPr id="3806" name="Google Shape;3806;p43"/>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7" name="Google Shape;3807;p43"/>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8" name="Google Shape;3808;p43"/>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09" name="Google Shape;3809;p43"/>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10" name="Google Shape;3810;p43"/>
              <p:cNvGrpSpPr/>
              <p:nvPr/>
            </p:nvGrpSpPr>
            <p:grpSpPr>
              <a:xfrm>
                <a:off x="7980661" y="3506628"/>
                <a:ext cx="1897178" cy="1487337"/>
                <a:chOff x="7980661" y="3506628"/>
                <a:chExt cx="1897178" cy="1487337"/>
              </a:xfrm>
            </p:grpSpPr>
            <p:sp>
              <p:nvSpPr>
                <p:cNvPr id="3811" name="Google Shape;3811;p43"/>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2" name="Google Shape;3812;p43"/>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3" name="Google Shape;3813;p43"/>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14" name="Google Shape;3814;p43"/>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5" name="Google Shape;3815;p43"/>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16" name="Google Shape;3816;p43"/>
              <p:cNvGrpSpPr/>
              <p:nvPr/>
            </p:nvGrpSpPr>
            <p:grpSpPr>
              <a:xfrm>
                <a:off x="8526729" y="5379246"/>
                <a:ext cx="1404340" cy="1480661"/>
                <a:chOff x="8526729" y="5379246"/>
                <a:chExt cx="1404340" cy="1480661"/>
              </a:xfrm>
            </p:grpSpPr>
            <p:sp>
              <p:nvSpPr>
                <p:cNvPr id="3817" name="Google Shape;3817;p43"/>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8" name="Google Shape;3818;p43"/>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19" name="Google Shape;3819;p43"/>
              <p:cNvGrpSpPr/>
              <p:nvPr/>
            </p:nvGrpSpPr>
            <p:grpSpPr>
              <a:xfrm>
                <a:off x="10693616" y="5959907"/>
                <a:ext cx="754516" cy="687629"/>
                <a:chOff x="10693616" y="5959907"/>
                <a:chExt cx="754516" cy="687629"/>
              </a:xfrm>
            </p:grpSpPr>
            <p:sp>
              <p:nvSpPr>
                <p:cNvPr id="3820" name="Google Shape;3820;p43"/>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1" name="Google Shape;3821;p43"/>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822" name="Google Shape;3822;p43"/>
            <p:cNvGrpSpPr/>
            <p:nvPr/>
          </p:nvGrpSpPr>
          <p:grpSpPr>
            <a:xfrm>
              <a:off x="11335187" y="5212042"/>
              <a:ext cx="600226" cy="491185"/>
              <a:chOff x="10100277" y="3967778"/>
              <a:chExt cx="875330" cy="716312"/>
            </a:xfrm>
          </p:grpSpPr>
          <p:grpSp>
            <p:nvGrpSpPr>
              <p:cNvPr id="3823" name="Google Shape;3823;p43"/>
              <p:cNvGrpSpPr/>
              <p:nvPr/>
            </p:nvGrpSpPr>
            <p:grpSpPr>
              <a:xfrm>
                <a:off x="10242868" y="3967778"/>
                <a:ext cx="732739" cy="629058"/>
                <a:chOff x="10242868" y="3967778"/>
                <a:chExt cx="732739" cy="629058"/>
              </a:xfrm>
            </p:grpSpPr>
            <p:grpSp>
              <p:nvGrpSpPr>
                <p:cNvPr id="3824" name="Google Shape;3824;p43"/>
                <p:cNvGrpSpPr/>
                <p:nvPr/>
              </p:nvGrpSpPr>
              <p:grpSpPr>
                <a:xfrm>
                  <a:off x="10286667" y="3967778"/>
                  <a:ext cx="688940" cy="628988"/>
                  <a:chOff x="10286667" y="3967778"/>
                  <a:chExt cx="688940" cy="628988"/>
                </a:xfrm>
              </p:grpSpPr>
              <p:sp>
                <p:nvSpPr>
                  <p:cNvPr id="3825" name="Google Shape;3825;p43"/>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6" name="Google Shape;3826;p43"/>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7" name="Google Shape;3827;p43"/>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8" name="Google Shape;3828;p43"/>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9" name="Google Shape;3829;p43"/>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0" name="Google Shape;3830;p43"/>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1" name="Google Shape;3831;p43"/>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2" name="Google Shape;3832;p43"/>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3" name="Google Shape;3833;p43"/>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34" name="Google Shape;3834;p43"/>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5" name="Google Shape;3835;p43"/>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36" name="Google Shape;3836;p43"/>
                <p:cNvGrpSpPr/>
                <p:nvPr/>
              </p:nvGrpSpPr>
              <p:grpSpPr>
                <a:xfrm>
                  <a:off x="10244758" y="4244947"/>
                  <a:ext cx="240361" cy="351157"/>
                  <a:chOff x="10244758" y="4244947"/>
                  <a:chExt cx="240361" cy="351157"/>
                </a:xfrm>
              </p:grpSpPr>
              <p:sp>
                <p:nvSpPr>
                  <p:cNvPr id="3837" name="Google Shape;3837;p43"/>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8" name="Google Shape;3838;p43"/>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839" name="Google Shape;3839;p43"/>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0" name="Google Shape;3840;p43"/>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41" name="Google Shape;3841;p43"/>
            <p:cNvGrpSpPr/>
            <p:nvPr/>
          </p:nvGrpSpPr>
          <p:grpSpPr>
            <a:xfrm>
              <a:off x="9696110" y="6403738"/>
              <a:ext cx="310496" cy="314805"/>
              <a:chOff x="7709956" y="5705664"/>
              <a:chExt cx="452807" cy="459091"/>
            </a:xfrm>
          </p:grpSpPr>
          <p:sp>
            <p:nvSpPr>
              <p:cNvPr id="3842" name="Google Shape;3842;p43"/>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3" name="Google Shape;3843;p43"/>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4" name="Google Shape;3844;p43"/>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5" name="Google Shape;3845;p43"/>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6" name="Google Shape;3846;p43"/>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7" name="Google Shape;3847;p43"/>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8" name="Google Shape;3848;p43"/>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9" name="Google Shape;3849;p43"/>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0" name="Google Shape;3850;p43"/>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1" name="Google Shape;3851;p43"/>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2" name="Google Shape;3852;p43"/>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3" name="Google Shape;3853;p43"/>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4" name="Google Shape;3854;p43"/>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55" name="Google Shape;3855;p43"/>
              <p:cNvGrpSpPr/>
              <p:nvPr/>
            </p:nvGrpSpPr>
            <p:grpSpPr>
              <a:xfrm>
                <a:off x="7943405" y="5770179"/>
                <a:ext cx="150527" cy="158278"/>
                <a:chOff x="7943405" y="5770179"/>
                <a:chExt cx="150527" cy="158278"/>
              </a:xfrm>
            </p:grpSpPr>
            <p:sp>
              <p:nvSpPr>
                <p:cNvPr id="3856" name="Google Shape;3856;p43"/>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7" name="Google Shape;3857;p43"/>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58" name="Google Shape;3858;p43"/>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9" name="Google Shape;3859;p43"/>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3" name="Shape 3863"/>
        <p:cNvGrpSpPr/>
        <p:nvPr/>
      </p:nvGrpSpPr>
      <p:grpSpPr>
        <a:xfrm>
          <a:off x="0" y="0"/>
          <a:ext cx="0" cy="0"/>
          <a:chOff x="0" y="0"/>
          <a:chExt cx="0" cy="0"/>
        </a:xfrm>
      </p:grpSpPr>
      <p:grpSp>
        <p:nvGrpSpPr>
          <p:cNvPr id="3864" name="Google Shape;3864;p44"/>
          <p:cNvGrpSpPr/>
          <p:nvPr/>
        </p:nvGrpSpPr>
        <p:grpSpPr>
          <a:xfrm>
            <a:off x="1691402" y="656999"/>
            <a:ext cx="2721600" cy="5544000"/>
            <a:chOff x="1020040" y="533174"/>
            <a:chExt cx="2721600" cy="5544000"/>
          </a:xfrm>
        </p:grpSpPr>
        <p:sp>
          <p:nvSpPr>
            <p:cNvPr id="3865" name="Google Shape;3865;p44"/>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66" name="Google Shape;3866;p44"/>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67" name="Google Shape;3867;p44"/>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68" name="Google Shape;3868;p44"/>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9" name="Google Shape;3869;p44"/>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0" name="Google Shape;3870;p44"/>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71" name="Google Shape;3871;p44"/>
          <p:cNvSpPr txBox="1"/>
          <p:nvPr>
            <p:ph type="title"/>
          </p:nvPr>
        </p:nvSpPr>
        <p:spPr>
          <a:xfrm>
            <a:off x="4919000" y="1969600"/>
            <a:ext cx="5581500" cy="1840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a:t>
            </a:r>
            <a:r>
              <a:rPr lang="en">
                <a:solidFill>
                  <a:schemeClr val="dk2"/>
                </a:solidFill>
              </a:rPr>
              <a:t>website or an app?</a:t>
            </a:r>
            <a:endParaRPr>
              <a:solidFill>
                <a:schemeClr val="dk2"/>
              </a:solidFill>
            </a:endParaRPr>
          </a:p>
        </p:txBody>
      </p:sp>
      <p:sp>
        <p:nvSpPr>
          <p:cNvPr id="3872" name="Google Shape;3872;p44"/>
          <p:cNvSpPr txBox="1"/>
          <p:nvPr>
            <p:ph idx="1" type="body"/>
          </p:nvPr>
        </p:nvSpPr>
        <p:spPr>
          <a:xfrm>
            <a:off x="4919088" y="36560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3873" name="Google Shape;3873;p44"/>
          <p:cNvGrpSpPr/>
          <p:nvPr/>
        </p:nvGrpSpPr>
        <p:grpSpPr>
          <a:xfrm>
            <a:off x="-1369155" y="2076103"/>
            <a:ext cx="5294380" cy="5116392"/>
            <a:chOff x="-1369155" y="2076103"/>
            <a:chExt cx="5294380" cy="5116392"/>
          </a:xfrm>
        </p:grpSpPr>
        <p:sp>
          <p:nvSpPr>
            <p:cNvPr id="3874" name="Google Shape;3874;p44"/>
            <p:cNvSpPr/>
            <p:nvPr/>
          </p:nvSpPr>
          <p:spPr>
            <a:xfrm flipH="1" rot="-2850915">
              <a:off x="182486" y="2044505"/>
              <a:ext cx="2191097" cy="51725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75" name="Google Shape;3875;p44"/>
            <p:cNvGrpSpPr/>
            <p:nvPr/>
          </p:nvGrpSpPr>
          <p:grpSpPr>
            <a:xfrm flipH="1">
              <a:off x="686478" y="3787107"/>
              <a:ext cx="499067" cy="361777"/>
              <a:chOff x="9359899" y="2979475"/>
              <a:chExt cx="727821" cy="527602"/>
            </a:xfrm>
          </p:grpSpPr>
          <p:sp>
            <p:nvSpPr>
              <p:cNvPr id="3876" name="Google Shape;3876;p44"/>
              <p:cNvSpPr/>
              <p:nvPr/>
            </p:nvSpPr>
            <p:spPr>
              <a:xfrm>
                <a:off x="9864310" y="3054184"/>
                <a:ext cx="223410" cy="223464"/>
              </a:xfrm>
              <a:custGeom>
                <a:rect b="b" l="l" r="r" t="t"/>
                <a:pathLst>
                  <a:path extrusionOk="0" h="223464" w="223410">
                    <a:moveTo>
                      <a:pt x="0" y="111760"/>
                    </a:moveTo>
                    <a:cubicBezTo>
                      <a:pt x="0" y="50027"/>
                      <a:pt x="50027" y="0"/>
                      <a:pt x="111705" y="0"/>
                    </a:cubicBezTo>
                    <a:cubicBezTo>
                      <a:pt x="173383" y="0"/>
                      <a:pt x="223410" y="50027"/>
                      <a:pt x="223410" y="111760"/>
                    </a:cubicBezTo>
                    <a:cubicBezTo>
                      <a:pt x="223410" y="173493"/>
                      <a:pt x="173383" y="223465"/>
                      <a:pt x="111705" y="223465"/>
                    </a:cubicBezTo>
                    <a:cubicBezTo>
                      <a:pt x="50027" y="223465"/>
                      <a:pt x="0" y="173438"/>
                      <a:pt x="0" y="1117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7" name="Google Shape;3877;p44"/>
              <p:cNvSpPr/>
              <p:nvPr/>
            </p:nvSpPr>
            <p:spPr>
              <a:xfrm>
                <a:off x="9606500" y="3133089"/>
                <a:ext cx="175149" cy="175149"/>
              </a:xfrm>
              <a:custGeom>
                <a:rect b="b" l="l" r="r" t="t"/>
                <a:pathLst>
                  <a:path extrusionOk="0" h="175149" w="175149">
                    <a:moveTo>
                      <a:pt x="0" y="87575"/>
                    </a:moveTo>
                    <a:cubicBezTo>
                      <a:pt x="0" y="39205"/>
                      <a:pt x="39259" y="0"/>
                      <a:pt x="87630" y="0"/>
                    </a:cubicBezTo>
                    <a:cubicBezTo>
                      <a:pt x="136000" y="0"/>
                      <a:pt x="175149" y="39205"/>
                      <a:pt x="175149" y="87575"/>
                    </a:cubicBezTo>
                    <a:cubicBezTo>
                      <a:pt x="175149" y="135946"/>
                      <a:pt x="136000" y="175150"/>
                      <a:pt x="87630" y="175150"/>
                    </a:cubicBezTo>
                    <a:cubicBezTo>
                      <a:pt x="39259" y="175205"/>
                      <a:pt x="0" y="135946"/>
                      <a:pt x="0" y="87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8" name="Google Shape;3878;p44"/>
              <p:cNvSpPr/>
              <p:nvPr/>
            </p:nvSpPr>
            <p:spPr>
              <a:xfrm>
                <a:off x="9516220" y="3293220"/>
                <a:ext cx="89120" cy="89176"/>
              </a:xfrm>
              <a:custGeom>
                <a:rect b="b" l="l" r="r" t="t"/>
                <a:pathLst>
                  <a:path extrusionOk="0" h="89176" w="89120">
                    <a:moveTo>
                      <a:pt x="0" y="44560"/>
                    </a:moveTo>
                    <a:cubicBezTo>
                      <a:pt x="0" y="19934"/>
                      <a:pt x="19933" y="0"/>
                      <a:pt x="44560" y="0"/>
                    </a:cubicBezTo>
                    <a:cubicBezTo>
                      <a:pt x="69132" y="0"/>
                      <a:pt x="89121" y="19989"/>
                      <a:pt x="89121" y="44560"/>
                    </a:cubicBezTo>
                    <a:cubicBezTo>
                      <a:pt x="89121" y="69188"/>
                      <a:pt x="69132" y="89176"/>
                      <a:pt x="44560" y="89176"/>
                    </a:cubicBezTo>
                    <a:cubicBezTo>
                      <a:pt x="19933" y="89176"/>
                      <a:pt x="0" y="69188"/>
                      <a:pt x="0" y="44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9" name="Google Shape;3879;p44"/>
              <p:cNvSpPr/>
              <p:nvPr/>
            </p:nvSpPr>
            <p:spPr>
              <a:xfrm>
                <a:off x="9723119" y="2979475"/>
                <a:ext cx="104636" cy="104581"/>
              </a:xfrm>
              <a:custGeom>
                <a:rect b="b" l="l" r="r" t="t"/>
                <a:pathLst>
                  <a:path extrusionOk="0" h="104581" w="104636">
                    <a:moveTo>
                      <a:pt x="0" y="52291"/>
                    </a:moveTo>
                    <a:cubicBezTo>
                      <a:pt x="0" y="23412"/>
                      <a:pt x="23412" y="0"/>
                      <a:pt x="52346" y="0"/>
                    </a:cubicBezTo>
                    <a:cubicBezTo>
                      <a:pt x="81280" y="0"/>
                      <a:pt x="104637" y="23412"/>
                      <a:pt x="104637" y="52291"/>
                    </a:cubicBezTo>
                    <a:cubicBezTo>
                      <a:pt x="104637" y="81169"/>
                      <a:pt x="81280" y="104582"/>
                      <a:pt x="52346" y="104582"/>
                    </a:cubicBezTo>
                    <a:cubicBezTo>
                      <a:pt x="23412" y="104582"/>
                      <a:pt x="0" y="81169"/>
                      <a:pt x="0" y="522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0" name="Google Shape;3880;p44"/>
              <p:cNvSpPr/>
              <p:nvPr/>
            </p:nvSpPr>
            <p:spPr>
              <a:xfrm>
                <a:off x="9698272" y="3429773"/>
                <a:ext cx="77359" cy="77304"/>
              </a:xfrm>
              <a:custGeom>
                <a:rect b="b" l="l" r="r" t="t"/>
                <a:pathLst>
                  <a:path extrusionOk="0" h="77304" w="77359">
                    <a:moveTo>
                      <a:pt x="0" y="38652"/>
                    </a:moveTo>
                    <a:cubicBezTo>
                      <a:pt x="0" y="17283"/>
                      <a:pt x="17283" y="0"/>
                      <a:pt x="38707" y="0"/>
                    </a:cubicBezTo>
                    <a:cubicBezTo>
                      <a:pt x="60077" y="0"/>
                      <a:pt x="77360" y="17338"/>
                      <a:pt x="77360" y="38652"/>
                    </a:cubicBezTo>
                    <a:cubicBezTo>
                      <a:pt x="77360" y="60021"/>
                      <a:pt x="60077" y="77304"/>
                      <a:pt x="38707" y="77304"/>
                    </a:cubicBezTo>
                    <a:cubicBezTo>
                      <a:pt x="17283" y="77304"/>
                      <a:pt x="0" y="60021"/>
                      <a:pt x="0" y="386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1" name="Google Shape;3881;p44"/>
              <p:cNvSpPr/>
              <p:nvPr/>
            </p:nvSpPr>
            <p:spPr>
              <a:xfrm>
                <a:off x="9359899" y="3197362"/>
                <a:ext cx="57757" cy="57812"/>
              </a:xfrm>
              <a:custGeom>
                <a:rect b="b" l="l" r="r" t="t"/>
                <a:pathLst>
                  <a:path extrusionOk="0" h="57812" w="57757">
                    <a:moveTo>
                      <a:pt x="0" y="28934"/>
                    </a:moveTo>
                    <a:cubicBezTo>
                      <a:pt x="0" y="12976"/>
                      <a:pt x="12921" y="0"/>
                      <a:pt x="28879" y="0"/>
                    </a:cubicBezTo>
                    <a:cubicBezTo>
                      <a:pt x="44836" y="0"/>
                      <a:pt x="57758" y="12921"/>
                      <a:pt x="57758" y="28934"/>
                    </a:cubicBezTo>
                    <a:cubicBezTo>
                      <a:pt x="57758" y="44947"/>
                      <a:pt x="44836" y="57813"/>
                      <a:pt x="28879" y="57813"/>
                    </a:cubicBezTo>
                    <a:cubicBezTo>
                      <a:pt x="12921" y="57868"/>
                      <a:pt x="0" y="44947"/>
                      <a:pt x="0" y="289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82" name="Google Shape;3882;p44"/>
            <p:cNvGrpSpPr/>
            <p:nvPr/>
          </p:nvGrpSpPr>
          <p:grpSpPr>
            <a:xfrm flipH="1">
              <a:off x="424232" y="2993041"/>
              <a:ext cx="485480" cy="330309"/>
              <a:chOff x="10016117" y="731733"/>
              <a:chExt cx="707992" cy="481701"/>
            </a:xfrm>
          </p:grpSpPr>
          <p:sp>
            <p:nvSpPr>
              <p:cNvPr id="3883" name="Google Shape;3883;p44"/>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4" name="Google Shape;3884;p44"/>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5" name="Google Shape;3885;p44"/>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6" name="Google Shape;3886;p44"/>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7" name="Google Shape;3887;p44"/>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8" name="Google Shape;3888;p44"/>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89" name="Google Shape;3889;p44"/>
            <p:cNvGrpSpPr/>
            <p:nvPr/>
          </p:nvGrpSpPr>
          <p:grpSpPr>
            <a:xfrm flipH="1">
              <a:off x="67733" y="2840534"/>
              <a:ext cx="451186" cy="335314"/>
              <a:chOff x="10586017" y="509328"/>
              <a:chExt cx="657980" cy="488999"/>
            </a:xfrm>
          </p:grpSpPr>
          <p:sp>
            <p:nvSpPr>
              <p:cNvPr id="3890" name="Google Shape;3890;p44"/>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1" name="Google Shape;3891;p44"/>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2" name="Google Shape;3892;p44"/>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3" name="Google Shape;3893;p44"/>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94" name="Google Shape;3894;p44"/>
            <p:cNvGrpSpPr/>
            <p:nvPr/>
          </p:nvGrpSpPr>
          <p:grpSpPr>
            <a:xfrm flipH="1">
              <a:off x="-63047" y="3787158"/>
              <a:ext cx="2995838" cy="3405337"/>
              <a:chOff x="7079201" y="1893790"/>
              <a:chExt cx="4368931" cy="4966117"/>
            </a:xfrm>
          </p:grpSpPr>
          <p:sp>
            <p:nvSpPr>
              <p:cNvPr id="3895" name="Google Shape;3895;p44"/>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6" name="Google Shape;3896;p44"/>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7" name="Google Shape;3897;p44"/>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8" name="Google Shape;3898;p44"/>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9" name="Google Shape;3899;p44"/>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0" name="Google Shape;3900;p44"/>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1" name="Google Shape;3901;p44"/>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2" name="Google Shape;3902;p44"/>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3" name="Google Shape;3903;p44"/>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4" name="Google Shape;3904;p44"/>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05" name="Google Shape;3905;p44"/>
              <p:cNvGrpSpPr/>
              <p:nvPr/>
            </p:nvGrpSpPr>
            <p:grpSpPr>
              <a:xfrm>
                <a:off x="9909837" y="4781000"/>
                <a:ext cx="1374088" cy="1108945"/>
                <a:chOff x="9909837" y="4781000"/>
                <a:chExt cx="1374088" cy="1108945"/>
              </a:xfrm>
            </p:grpSpPr>
            <p:sp>
              <p:nvSpPr>
                <p:cNvPr id="3906" name="Google Shape;3906;p44"/>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7" name="Google Shape;3907;p44"/>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8" name="Google Shape;3908;p44"/>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09" name="Google Shape;3909;p44"/>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10" name="Google Shape;3910;p44"/>
              <p:cNvGrpSpPr/>
              <p:nvPr/>
            </p:nvGrpSpPr>
            <p:grpSpPr>
              <a:xfrm>
                <a:off x="7980661" y="3506628"/>
                <a:ext cx="1897178" cy="1487337"/>
                <a:chOff x="7980661" y="3506628"/>
                <a:chExt cx="1897178" cy="1487337"/>
              </a:xfrm>
            </p:grpSpPr>
            <p:sp>
              <p:nvSpPr>
                <p:cNvPr id="3911" name="Google Shape;3911;p44"/>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2" name="Google Shape;3912;p44"/>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3" name="Google Shape;3913;p44"/>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14" name="Google Shape;3914;p44"/>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5" name="Google Shape;3915;p44"/>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16" name="Google Shape;3916;p44"/>
              <p:cNvGrpSpPr/>
              <p:nvPr/>
            </p:nvGrpSpPr>
            <p:grpSpPr>
              <a:xfrm>
                <a:off x="8526729" y="5379246"/>
                <a:ext cx="1404340" cy="1480661"/>
                <a:chOff x="8526729" y="5379246"/>
                <a:chExt cx="1404340" cy="1480661"/>
              </a:xfrm>
            </p:grpSpPr>
            <p:sp>
              <p:nvSpPr>
                <p:cNvPr id="3917" name="Google Shape;3917;p44"/>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8" name="Google Shape;3918;p44"/>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19" name="Google Shape;3919;p44"/>
              <p:cNvGrpSpPr/>
              <p:nvPr/>
            </p:nvGrpSpPr>
            <p:grpSpPr>
              <a:xfrm>
                <a:off x="10693616" y="5959907"/>
                <a:ext cx="754516" cy="687629"/>
                <a:chOff x="10693616" y="5959907"/>
                <a:chExt cx="754516" cy="687629"/>
              </a:xfrm>
            </p:grpSpPr>
            <p:sp>
              <p:nvSpPr>
                <p:cNvPr id="3920" name="Google Shape;3920;p44"/>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1" name="Google Shape;3921;p44"/>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922" name="Google Shape;3922;p44"/>
            <p:cNvGrpSpPr/>
            <p:nvPr/>
          </p:nvGrpSpPr>
          <p:grpSpPr>
            <a:xfrm flipH="1">
              <a:off x="251774" y="5212042"/>
              <a:ext cx="600226" cy="491185"/>
              <a:chOff x="10100277" y="3967778"/>
              <a:chExt cx="875330" cy="716312"/>
            </a:xfrm>
          </p:grpSpPr>
          <p:grpSp>
            <p:nvGrpSpPr>
              <p:cNvPr id="3923" name="Google Shape;3923;p44"/>
              <p:cNvGrpSpPr/>
              <p:nvPr/>
            </p:nvGrpSpPr>
            <p:grpSpPr>
              <a:xfrm>
                <a:off x="10242868" y="3967778"/>
                <a:ext cx="732739" cy="629058"/>
                <a:chOff x="10242868" y="3967778"/>
                <a:chExt cx="732739" cy="629058"/>
              </a:xfrm>
            </p:grpSpPr>
            <p:grpSp>
              <p:nvGrpSpPr>
                <p:cNvPr id="3924" name="Google Shape;3924;p44"/>
                <p:cNvGrpSpPr/>
                <p:nvPr/>
              </p:nvGrpSpPr>
              <p:grpSpPr>
                <a:xfrm>
                  <a:off x="10286667" y="3967778"/>
                  <a:ext cx="688940" cy="628988"/>
                  <a:chOff x="10286667" y="3967778"/>
                  <a:chExt cx="688940" cy="628988"/>
                </a:xfrm>
              </p:grpSpPr>
              <p:sp>
                <p:nvSpPr>
                  <p:cNvPr id="3925" name="Google Shape;3925;p44"/>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6" name="Google Shape;3926;p44"/>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7" name="Google Shape;3927;p44"/>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8" name="Google Shape;3928;p44"/>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9" name="Google Shape;3929;p44"/>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0" name="Google Shape;3930;p44"/>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1" name="Google Shape;3931;p44"/>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2" name="Google Shape;3932;p44"/>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3" name="Google Shape;3933;p44"/>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34" name="Google Shape;3934;p44"/>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5" name="Google Shape;3935;p44"/>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36" name="Google Shape;3936;p44"/>
                <p:cNvGrpSpPr/>
                <p:nvPr/>
              </p:nvGrpSpPr>
              <p:grpSpPr>
                <a:xfrm>
                  <a:off x="10244758" y="4244947"/>
                  <a:ext cx="240361" cy="351157"/>
                  <a:chOff x="10244758" y="4244947"/>
                  <a:chExt cx="240361" cy="351157"/>
                </a:xfrm>
              </p:grpSpPr>
              <p:sp>
                <p:nvSpPr>
                  <p:cNvPr id="3937" name="Google Shape;3937;p44"/>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8" name="Google Shape;3938;p44"/>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939" name="Google Shape;3939;p44"/>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0" name="Google Shape;3940;p44"/>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41" name="Google Shape;3941;p44"/>
            <p:cNvGrpSpPr/>
            <p:nvPr/>
          </p:nvGrpSpPr>
          <p:grpSpPr>
            <a:xfrm flipH="1">
              <a:off x="2180581" y="6403738"/>
              <a:ext cx="310496" cy="314805"/>
              <a:chOff x="7709956" y="5705664"/>
              <a:chExt cx="452807" cy="459091"/>
            </a:xfrm>
          </p:grpSpPr>
          <p:sp>
            <p:nvSpPr>
              <p:cNvPr id="3942" name="Google Shape;3942;p44"/>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3" name="Google Shape;3943;p44"/>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4" name="Google Shape;3944;p44"/>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5" name="Google Shape;3945;p44"/>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6" name="Google Shape;3946;p44"/>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7" name="Google Shape;3947;p44"/>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8" name="Google Shape;3948;p44"/>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9" name="Google Shape;3949;p44"/>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0" name="Google Shape;3950;p44"/>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1" name="Google Shape;3951;p44"/>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2" name="Google Shape;3952;p44"/>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3" name="Google Shape;3953;p44"/>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4" name="Google Shape;3954;p44"/>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55" name="Google Shape;3955;p44"/>
              <p:cNvGrpSpPr/>
              <p:nvPr/>
            </p:nvGrpSpPr>
            <p:grpSpPr>
              <a:xfrm>
                <a:off x="7943405" y="5770179"/>
                <a:ext cx="150527" cy="158278"/>
                <a:chOff x="7943405" y="5770179"/>
                <a:chExt cx="150527" cy="158278"/>
              </a:xfrm>
            </p:grpSpPr>
            <p:sp>
              <p:nvSpPr>
                <p:cNvPr id="3956" name="Google Shape;3956;p44"/>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7" name="Google Shape;3957;p44"/>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58" name="Google Shape;3958;p44"/>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9" name="Google Shape;3959;p44"/>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3" name="Shape 3963"/>
        <p:cNvGrpSpPr/>
        <p:nvPr/>
      </p:nvGrpSpPr>
      <p:grpSpPr>
        <a:xfrm>
          <a:off x="0" y="0"/>
          <a:ext cx="0" cy="0"/>
          <a:chOff x="0" y="0"/>
          <a:chExt cx="0" cy="0"/>
        </a:xfrm>
      </p:grpSpPr>
      <p:sp>
        <p:nvSpPr>
          <p:cNvPr id="3964" name="Google Shape;3964;p45"/>
          <p:cNvSpPr txBox="1"/>
          <p:nvPr>
            <p:ph type="title"/>
          </p:nvPr>
        </p:nvSpPr>
        <p:spPr>
          <a:xfrm>
            <a:off x="6130600" y="1736375"/>
            <a:ext cx="5873400" cy="1341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3965" name="Google Shape;3965;p45"/>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3966" name="Google Shape;3966;p45"/>
          <p:cNvSpPr/>
          <p:nvPr/>
        </p:nvSpPr>
        <p:spPr>
          <a:xfrm>
            <a:off x="70447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7" name="Google Shape;3967;p45"/>
          <p:cNvGrpSpPr/>
          <p:nvPr/>
        </p:nvGrpSpPr>
        <p:grpSpPr>
          <a:xfrm>
            <a:off x="7577843" y="4749551"/>
            <a:ext cx="411849" cy="411917"/>
            <a:chOff x="5162200" y="4097750"/>
            <a:chExt cx="338385" cy="338414"/>
          </a:xfrm>
        </p:grpSpPr>
        <p:sp>
          <p:nvSpPr>
            <p:cNvPr id="3968" name="Google Shape;3968;p45"/>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p45"/>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p45"/>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1" name="Google Shape;3971;p45"/>
          <p:cNvSpPr/>
          <p:nvPr/>
        </p:nvSpPr>
        <p:spPr>
          <a:xfrm>
            <a:off x="63118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p45"/>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6" name="Shape 3976"/>
        <p:cNvGrpSpPr/>
        <p:nvPr/>
      </p:nvGrpSpPr>
      <p:grpSpPr>
        <a:xfrm>
          <a:off x="0" y="0"/>
          <a:ext cx="0" cy="0"/>
          <a:chOff x="0" y="0"/>
          <a:chExt cx="0" cy="0"/>
        </a:xfrm>
      </p:grpSpPr>
      <p:sp>
        <p:nvSpPr>
          <p:cNvPr id="3977" name="Google Shape;3977;p46"/>
          <p:cNvSpPr txBox="1"/>
          <p:nvPr>
            <p:ph type="title"/>
          </p:nvPr>
        </p:nvSpPr>
        <p:spPr>
          <a:xfrm>
            <a:off x="390525" y="192500"/>
            <a:ext cx="11004900" cy="123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400">
                <a:latin typeface="Chewy"/>
                <a:ea typeface="Chewy"/>
                <a:cs typeface="Chewy"/>
                <a:sym typeface="Chewy"/>
              </a:rPr>
              <a:t>Monday, January 9th.</a:t>
            </a:r>
            <a:endParaRPr sz="5400">
              <a:latin typeface="Chewy"/>
              <a:ea typeface="Chewy"/>
              <a:cs typeface="Chewy"/>
              <a:sym typeface="Chewy"/>
            </a:endParaRPr>
          </a:p>
        </p:txBody>
      </p:sp>
      <p:sp>
        <p:nvSpPr>
          <p:cNvPr id="3978" name="Google Shape;3978;p46"/>
          <p:cNvSpPr txBox="1"/>
          <p:nvPr/>
        </p:nvSpPr>
        <p:spPr>
          <a:xfrm>
            <a:off x="9440875" y="2776400"/>
            <a:ext cx="2164500" cy="270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 sz="1600">
                <a:solidFill>
                  <a:srgbClr val="000000"/>
                </a:solidFill>
                <a:latin typeface="DM Sans"/>
                <a:ea typeface="DM Sans"/>
                <a:cs typeface="DM Sans"/>
                <a:sym typeface="DM Sans"/>
              </a:rPr>
              <a:t>Something here.</a:t>
            </a:r>
            <a:endParaRPr sz="1600">
              <a:solidFill>
                <a:srgbClr val="000000"/>
              </a:solidFill>
              <a:latin typeface="DM Sans"/>
              <a:ea typeface="DM Sans"/>
              <a:cs typeface="DM Sans"/>
              <a:sym typeface="DM Sans"/>
            </a:endParaRPr>
          </a:p>
          <a:p>
            <a:pPr indent="0" lvl="0" marL="0" rtl="0" algn="l">
              <a:spcBef>
                <a:spcPts val="1000"/>
              </a:spcBef>
              <a:spcAft>
                <a:spcPts val="0"/>
              </a:spcAft>
              <a:buNone/>
            </a:pPr>
            <a:r>
              <a:rPr lang="en" sz="1600">
                <a:solidFill>
                  <a:srgbClr val="000000"/>
                </a:solidFill>
                <a:latin typeface="DM Sans"/>
                <a:ea typeface="DM Sans"/>
                <a:cs typeface="DM Sans"/>
                <a:sym typeface="DM Sans"/>
              </a:rPr>
              <a:t>Something else here</a:t>
            </a:r>
            <a:endParaRPr sz="1600">
              <a:solidFill>
                <a:srgbClr val="000000"/>
              </a:solidFill>
              <a:latin typeface="DM Sans"/>
              <a:ea typeface="DM Sans"/>
              <a:cs typeface="DM Sans"/>
              <a:sym typeface="DM Sans"/>
            </a:endParaRPr>
          </a:p>
          <a:p>
            <a:pPr indent="0" lvl="0" marL="0" rtl="0" algn="l">
              <a:spcBef>
                <a:spcPts val="1000"/>
              </a:spcBef>
              <a:spcAft>
                <a:spcPts val="0"/>
              </a:spcAft>
              <a:buNone/>
            </a:pPr>
            <a:r>
              <a:rPr lang="en" sz="1600">
                <a:solidFill>
                  <a:srgbClr val="000000"/>
                </a:solidFill>
                <a:latin typeface="DM Sans"/>
                <a:ea typeface="DM Sans"/>
                <a:cs typeface="DM Sans"/>
                <a:sym typeface="DM Sans"/>
              </a:rPr>
              <a:t>And a third thing here.</a:t>
            </a:r>
            <a:endParaRPr sz="1600">
              <a:solidFill>
                <a:srgbClr val="000000"/>
              </a:solidFill>
              <a:latin typeface="DM Sans"/>
              <a:ea typeface="DM Sans"/>
              <a:cs typeface="DM Sans"/>
              <a:sym typeface="DM Sans"/>
            </a:endParaRPr>
          </a:p>
          <a:p>
            <a:pPr indent="0" lvl="0" marL="0" rtl="0" algn="l">
              <a:spcBef>
                <a:spcPts val="1000"/>
              </a:spcBef>
              <a:spcAft>
                <a:spcPts val="0"/>
              </a:spcAft>
              <a:buNone/>
            </a:pPr>
            <a:r>
              <a:rPr lang="en" sz="1600">
                <a:solidFill>
                  <a:srgbClr val="000000"/>
                </a:solidFill>
                <a:latin typeface="DM Sans"/>
                <a:ea typeface="DM Sans"/>
                <a:cs typeface="DM Sans"/>
                <a:sym typeface="DM Sans"/>
              </a:rPr>
              <a:t>Duplicate the check mark. </a:t>
            </a:r>
            <a:endParaRPr sz="1600">
              <a:solidFill>
                <a:srgbClr val="000000"/>
              </a:solidFill>
              <a:latin typeface="DM Sans"/>
              <a:ea typeface="DM Sans"/>
              <a:cs typeface="DM Sans"/>
              <a:sym typeface="DM Sans"/>
            </a:endParaRPr>
          </a:p>
          <a:p>
            <a:pPr indent="0" lvl="0" marL="0" rtl="0" algn="l">
              <a:spcBef>
                <a:spcPts val="1000"/>
              </a:spcBef>
              <a:spcAft>
                <a:spcPts val="1000"/>
              </a:spcAft>
              <a:buNone/>
            </a:pPr>
            <a:r>
              <a:rPr lang="en" sz="1600">
                <a:solidFill>
                  <a:srgbClr val="000000"/>
                </a:solidFill>
                <a:latin typeface="DM Sans"/>
                <a:ea typeface="DM Sans"/>
                <a:cs typeface="DM Sans"/>
                <a:sym typeface="DM Sans"/>
              </a:rPr>
              <a:t>And the check boxes.</a:t>
            </a:r>
            <a:endParaRPr sz="1600">
              <a:solidFill>
                <a:srgbClr val="000000"/>
              </a:solidFill>
              <a:latin typeface="DM Sans"/>
              <a:ea typeface="DM Sans"/>
              <a:cs typeface="DM Sans"/>
              <a:sym typeface="DM Sans"/>
            </a:endParaRPr>
          </a:p>
        </p:txBody>
      </p:sp>
      <p:sp>
        <p:nvSpPr>
          <p:cNvPr id="3979" name="Google Shape;3979;p46"/>
          <p:cNvSpPr/>
          <p:nvPr/>
        </p:nvSpPr>
        <p:spPr>
          <a:xfrm>
            <a:off x="9164122" y="2852593"/>
            <a:ext cx="288900" cy="288900"/>
          </a:xfrm>
          <a:prstGeom prst="frame">
            <a:avLst>
              <a:gd fmla="val 12269"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3980" name="Google Shape;3980;p46"/>
          <p:cNvSpPr/>
          <p:nvPr/>
        </p:nvSpPr>
        <p:spPr>
          <a:xfrm>
            <a:off x="9164122" y="3241614"/>
            <a:ext cx="288900" cy="288900"/>
          </a:xfrm>
          <a:prstGeom prst="frame">
            <a:avLst>
              <a:gd fmla="val 12269"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981" name="Google Shape;3981;p46"/>
          <p:cNvSpPr/>
          <p:nvPr/>
        </p:nvSpPr>
        <p:spPr>
          <a:xfrm>
            <a:off x="9164122" y="3630635"/>
            <a:ext cx="288900" cy="288900"/>
          </a:xfrm>
          <a:prstGeom prst="frame">
            <a:avLst>
              <a:gd fmla="val 12269"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3982" name="Google Shape;3982;p46"/>
          <p:cNvSpPr/>
          <p:nvPr/>
        </p:nvSpPr>
        <p:spPr>
          <a:xfrm>
            <a:off x="9164122" y="4248256"/>
            <a:ext cx="288900" cy="288900"/>
          </a:xfrm>
          <a:prstGeom prst="frame">
            <a:avLst>
              <a:gd fmla="val 12269"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3983" name="Google Shape;3983;p46"/>
          <p:cNvSpPr/>
          <p:nvPr/>
        </p:nvSpPr>
        <p:spPr>
          <a:xfrm>
            <a:off x="9164122" y="4873898"/>
            <a:ext cx="288900" cy="288900"/>
          </a:xfrm>
          <a:prstGeom prst="frame">
            <a:avLst>
              <a:gd fmla="val 12269"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3984" name="Google Shape;3984;p46"/>
          <p:cNvSpPr/>
          <p:nvPr/>
        </p:nvSpPr>
        <p:spPr>
          <a:xfrm>
            <a:off x="9176716" y="27688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5" name="Google Shape;3985;p46"/>
          <p:cNvSpPr/>
          <p:nvPr/>
        </p:nvSpPr>
        <p:spPr>
          <a:xfrm>
            <a:off x="9172616" y="31590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3986" name="Google Shape;3986;p46"/>
          <p:cNvSpPr txBox="1"/>
          <p:nvPr/>
        </p:nvSpPr>
        <p:spPr>
          <a:xfrm>
            <a:off x="9080375" y="1762800"/>
            <a:ext cx="2601300" cy="771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dk1"/>
                </a:solidFill>
                <a:latin typeface="Chewy"/>
                <a:ea typeface="Chewy"/>
                <a:cs typeface="Chewy"/>
                <a:sym typeface="Chewy"/>
              </a:rPr>
              <a:t>Check List</a:t>
            </a:r>
            <a:endParaRPr sz="2800">
              <a:solidFill>
                <a:schemeClr val="dk1"/>
              </a:solidFill>
              <a:latin typeface="Chewy"/>
              <a:ea typeface="Chewy"/>
              <a:cs typeface="Chewy"/>
              <a:sym typeface="Chewy"/>
            </a:endParaRPr>
          </a:p>
        </p:txBody>
      </p:sp>
      <p:sp>
        <p:nvSpPr>
          <p:cNvPr id="3987" name="Google Shape;3987;p46"/>
          <p:cNvSpPr txBox="1"/>
          <p:nvPr/>
        </p:nvSpPr>
        <p:spPr>
          <a:xfrm>
            <a:off x="786658" y="2248600"/>
            <a:ext cx="3631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dk1"/>
                </a:solidFill>
                <a:latin typeface="Chewy"/>
                <a:ea typeface="Chewy"/>
                <a:cs typeface="Chewy"/>
                <a:sym typeface="Chewy"/>
              </a:rPr>
              <a:t>Add a title here.</a:t>
            </a:r>
            <a:endParaRPr sz="2800">
              <a:solidFill>
                <a:schemeClr val="dk1"/>
              </a:solidFill>
              <a:latin typeface="Chewy"/>
              <a:ea typeface="Chewy"/>
              <a:cs typeface="Chewy"/>
              <a:sym typeface="Chewy"/>
            </a:endParaRPr>
          </a:p>
        </p:txBody>
      </p:sp>
      <p:sp>
        <p:nvSpPr>
          <p:cNvPr id="3988" name="Google Shape;3988;p46"/>
          <p:cNvSpPr txBox="1"/>
          <p:nvPr/>
        </p:nvSpPr>
        <p:spPr>
          <a:xfrm>
            <a:off x="5203476" y="174270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dk1"/>
                </a:solidFill>
                <a:latin typeface="Chewy"/>
                <a:ea typeface="Chewy"/>
                <a:cs typeface="Chewy"/>
                <a:sym typeface="Chewy"/>
              </a:rPr>
              <a:t>Add a title here.</a:t>
            </a:r>
            <a:endParaRPr sz="2800">
              <a:solidFill>
                <a:schemeClr val="dk1"/>
              </a:solidFill>
              <a:latin typeface="Chewy"/>
              <a:ea typeface="Chewy"/>
              <a:cs typeface="Chewy"/>
              <a:sym typeface="Chewy"/>
            </a:endParaRPr>
          </a:p>
        </p:txBody>
      </p:sp>
      <p:sp>
        <p:nvSpPr>
          <p:cNvPr id="3989" name="Google Shape;3989;p46"/>
          <p:cNvSpPr txBox="1"/>
          <p:nvPr/>
        </p:nvSpPr>
        <p:spPr>
          <a:xfrm>
            <a:off x="5203476" y="436985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dk1"/>
                </a:solidFill>
                <a:latin typeface="Chewy"/>
                <a:ea typeface="Chewy"/>
                <a:cs typeface="Chewy"/>
                <a:sym typeface="Chewy"/>
              </a:rPr>
              <a:t>Say Hi!</a:t>
            </a:r>
            <a:endParaRPr sz="2800">
              <a:solidFill>
                <a:schemeClr val="dk1"/>
              </a:solidFill>
              <a:latin typeface="Chewy"/>
              <a:ea typeface="Chewy"/>
              <a:cs typeface="Chewy"/>
              <a:sym typeface="Chewy"/>
            </a:endParaRPr>
          </a:p>
        </p:txBody>
      </p:sp>
      <p:grpSp>
        <p:nvGrpSpPr>
          <p:cNvPr descr="Wave Gesture" id="3990" name="Google Shape;3990;p46"/>
          <p:cNvGrpSpPr/>
          <p:nvPr/>
        </p:nvGrpSpPr>
        <p:grpSpPr>
          <a:xfrm>
            <a:off x="5798371" y="4873751"/>
            <a:ext cx="489664" cy="595691"/>
            <a:chOff x="588117" y="3661327"/>
            <a:chExt cx="644379" cy="783907"/>
          </a:xfrm>
        </p:grpSpPr>
        <p:sp>
          <p:nvSpPr>
            <p:cNvPr id="3991" name="Google Shape;3991;p46"/>
            <p:cNvSpPr/>
            <p:nvPr/>
          </p:nvSpPr>
          <p:spPr>
            <a:xfrm>
              <a:off x="588117" y="3696935"/>
              <a:ext cx="644379" cy="748299"/>
            </a:xfrm>
            <a:custGeom>
              <a:rect b="b" l="l" r="r" t="t"/>
              <a:pathLst>
                <a:path extrusionOk="0" h="748299" w="644379">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2" name="Google Shape;3992;p46"/>
            <p:cNvSpPr/>
            <p:nvPr/>
          </p:nvSpPr>
          <p:spPr>
            <a:xfrm>
              <a:off x="1028662" y="3661327"/>
              <a:ext cx="119062" cy="146685"/>
            </a:xfrm>
            <a:custGeom>
              <a:rect b="b" l="l" r="r" t="t"/>
              <a:pathLst>
                <a:path extrusionOk="0" h="146685" w="119062">
                  <a:moveTo>
                    <a:pt x="55245" y="57150"/>
                  </a:moveTo>
                  <a:cubicBezTo>
                    <a:pt x="71438" y="73343"/>
                    <a:pt x="82867" y="93345"/>
                    <a:pt x="91440" y="114300"/>
                  </a:cubicBezTo>
                  <a:cubicBezTo>
                    <a:pt x="95250" y="124777"/>
                    <a:pt x="98108" y="136208"/>
                    <a:pt x="100013" y="146685"/>
                  </a:cubicBezTo>
                  <a:lnTo>
                    <a:pt x="119063" y="143828"/>
                  </a:lnTo>
                  <a:cubicBezTo>
                    <a:pt x="108585" y="80010"/>
                    <a:pt x="66675" y="26670"/>
                    <a:pt x="7620" y="0"/>
                  </a:cubicBezTo>
                  <a:lnTo>
                    <a:pt x="0" y="17145"/>
                  </a:lnTo>
                  <a:cubicBezTo>
                    <a:pt x="20955" y="27623"/>
                    <a:pt x="39052" y="40958"/>
                    <a:pt x="55245" y="57150"/>
                  </a:cubicBezTo>
                  <a:lnTo>
                    <a:pt x="55245" y="571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3" name="Google Shape;3993;p46"/>
            <p:cNvSpPr/>
            <p:nvPr/>
          </p:nvSpPr>
          <p:spPr>
            <a:xfrm>
              <a:off x="1006755" y="3711810"/>
              <a:ext cx="88582" cy="106680"/>
            </a:xfrm>
            <a:custGeom>
              <a:rect b="b" l="l" r="r" t="t"/>
              <a:pathLst>
                <a:path extrusionOk="0" h="106680" w="88582">
                  <a:moveTo>
                    <a:pt x="38100" y="43815"/>
                  </a:moveTo>
                  <a:cubicBezTo>
                    <a:pt x="48577" y="55245"/>
                    <a:pt x="57150" y="68580"/>
                    <a:pt x="62865" y="83820"/>
                  </a:cubicBezTo>
                  <a:cubicBezTo>
                    <a:pt x="65722" y="91440"/>
                    <a:pt x="67628" y="99060"/>
                    <a:pt x="69532" y="106680"/>
                  </a:cubicBezTo>
                  <a:lnTo>
                    <a:pt x="88582" y="103823"/>
                  </a:lnTo>
                  <a:cubicBezTo>
                    <a:pt x="86678" y="95250"/>
                    <a:pt x="84772" y="85725"/>
                    <a:pt x="80962" y="78105"/>
                  </a:cubicBezTo>
                  <a:cubicBezTo>
                    <a:pt x="74295" y="60960"/>
                    <a:pt x="64770" y="44768"/>
                    <a:pt x="51435" y="31433"/>
                  </a:cubicBezTo>
                  <a:cubicBezTo>
                    <a:pt x="39052" y="18097"/>
                    <a:pt x="23813" y="7620"/>
                    <a:pt x="7620" y="0"/>
                  </a:cubicBezTo>
                  <a:lnTo>
                    <a:pt x="0" y="17145"/>
                  </a:lnTo>
                  <a:cubicBezTo>
                    <a:pt x="14288" y="23813"/>
                    <a:pt x="26670" y="32385"/>
                    <a:pt x="38100" y="43815"/>
                  </a:cubicBezTo>
                  <a:lnTo>
                    <a:pt x="38100" y="4381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4" name="Google Shape;3994;p46"/>
            <p:cNvSpPr/>
            <p:nvPr/>
          </p:nvSpPr>
          <p:spPr>
            <a:xfrm>
              <a:off x="634327" y="4196633"/>
              <a:ext cx="120015" cy="145732"/>
            </a:xfrm>
            <a:custGeom>
              <a:rect b="b" l="l" r="r" t="t"/>
              <a:pathLst>
                <a:path extrusionOk="0" h="145732" w="120015">
                  <a:moveTo>
                    <a:pt x="63817" y="89535"/>
                  </a:moveTo>
                  <a:cubicBezTo>
                    <a:pt x="48578" y="73342"/>
                    <a:pt x="35242" y="53340"/>
                    <a:pt x="27622" y="32385"/>
                  </a:cubicBezTo>
                  <a:cubicBezTo>
                    <a:pt x="23813" y="21907"/>
                    <a:pt x="20955" y="10477"/>
                    <a:pt x="19050" y="0"/>
                  </a:cubicBezTo>
                  <a:lnTo>
                    <a:pt x="0" y="2857"/>
                  </a:lnTo>
                  <a:cubicBezTo>
                    <a:pt x="1905" y="15240"/>
                    <a:pt x="5715" y="27623"/>
                    <a:pt x="10478" y="39052"/>
                  </a:cubicBezTo>
                  <a:cubicBezTo>
                    <a:pt x="28575" y="86677"/>
                    <a:pt x="65723" y="125730"/>
                    <a:pt x="112395" y="145732"/>
                  </a:cubicBezTo>
                  <a:lnTo>
                    <a:pt x="120015" y="128588"/>
                  </a:lnTo>
                  <a:cubicBezTo>
                    <a:pt x="98107" y="119063"/>
                    <a:pt x="79057" y="106680"/>
                    <a:pt x="63817" y="89535"/>
                  </a:cubicBezTo>
                  <a:lnTo>
                    <a:pt x="63817" y="8953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5" name="Google Shape;3995;p46"/>
            <p:cNvSpPr/>
            <p:nvPr/>
          </p:nvSpPr>
          <p:spPr>
            <a:xfrm>
              <a:off x="686715" y="4187108"/>
              <a:ext cx="88582" cy="106679"/>
            </a:xfrm>
            <a:custGeom>
              <a:rect b="b" l="l" r="r" t="t"/>
              <a:pathLst>
                <a:path extrusionOk="0" h="106679" w="88582">
                  <a:moveTo>
                    <a:pt x="50482" y="62865"/>
                  </a:moveTo>
                  <a:cubicBezTo>
                    <a:pt x="40005" y="51435"/>
                    <a:pt x="31432" y="38100"/>
                    <a:pt x="25717" y="22860"/>
                  </a:cubicBezTo>
                  <a:cubicBezTo>
                    <a:pt x="22860" y="15240"/>
                    <a:pt x="20955" y="7620"/>
                    <a:pt x="19050" y="0"/>
                  </a:cubicBezTo>
                  <a:lnTo>
                    <a:pt x="0" y="2857"/>
                  </a:lnTo>
                  <a:cubicBezTo>
                    <a:pt x="1905" y="11430"/>
                    <a:pt x="3810" y="20955"/>
                    <a:pt x="7620" y="28575"/>
                  </a:cubicBezTo>
                  <a:cubicBezTo>
                    <a:pt x="14288" y="45720"/>
                    <a:pt x="23813" y="61913"/>
                    <a:pt x="37147" y="75248"/>
                  </a:cubicBezTo>
                  <a:cubicBezTo>
                    <a:pt x="49530" y="88582"/>
                    <a:pt x="64770" y="99060"/>
                    <a:pt x="80962" y="106680"/>
                  </a:cubicBezTo>
                  <a:lnTo>
                    <a:pt x="88583" y="89535"/>
                  </a:lnTo>
                  <a:cubicBezTo>
                    <a:pt x="73342" y="82867"/>
                    <a:pt x="60960" y="73342"/>
                    <a:pt x="50482" y="62865"/>
                  </a:cubicBezTo>
                  <a:lnTo>
                    <a:pt x="50482" y="6286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Thumbs up sign" id="3996" name="Google Shape;3996;p46"/>
          <p:cNvSpPr/>
          <p:nvPr/>
        </p:nvSpPr>
        <p:spPr>
          <a:xfrm>
            <a:off x="6575149" y="4927093"/>
            <a:ext cx="560072" cy="490061"/>
          </a:xfrm>
          <a:custGeom>
            <a:rect b="b" l="l" r="r" t="t"/>
            <a:pathLst>
              <a:path extrusionOk="0" h="666750" w="762003">
                <a:moveTo>
                  <a:pt x="200025" y="600075"/>
                </a:moveTo>
                <a:lnTo>
                  <a:pt x="200025" y="590550"/>
                </a:lnTo>
                <a:lnTo>
                  <a:pt x="238125" y="590550"/>
                </a:lnTo>
                <a:cubicBezTo>
                  <a:pt x="305753" y="590550"/>
                  <a:pt x="310515" y="666750"/>
                  <a:pt x="438150" y="666750"/>
                </a:cubicBezTo>
                <a:lnTo>
                  <a:pt x="609600" y="666750"/>
                </a:lnTo>
                <a:cubicBezTo>
                  <a:pt x="641124" y="666656"/>
                  <a:pt x="666656" y="641124"/>
                  <a:pt x="666750" y="609600"/>
                </a:cubicBezTo>
                <a:cubicBezTo>
                  <a:pt x="666970" y="595450"/>
                  <a:pt x="661540" y="581797"/>
                  <a:pt x="651662" y="571662"/>
                </a:cubicBezTo>
                <a:cubicBezTo>
                  <a:pt x="651625" y="571625"/>
                  <a:pt x="651626" y="571564"/>
                  <a:pt x="651663" y="571528"/>
                </a:cubicBezTo>
                <a:cubicBezTo>
                  <a:pt x="651681" y="571510"/>
                  <a:pt x="651704" y="571500"/>
                  <a:pt x="651729" y="571500"/>
                </a:cubicBezTo>
                <a:lnTo>
                  <a:pt x="657225" y="571500"/>
                </a:lnTo>
                <a:cubicBezTo>
                  <a:pt x="688749" y="571406"/>
                  <a:pt x="714281" y="545874"/>
                  <a:pt x="714375" y="514350"/>
                </a:cubicBezTo>
                <a:cubicBezTo>
                  <a:pt x="714515" y="499446"/>
                  <a:pt x="708728" y="485097"/>
                  <a:pt x="698287" y="474459"/>
                </a:cubicBezTo>
                <a:cubicBezTo>
                  <a:pt x="698245" y="474428"/>
                  <a:pt x="698237" y="474368"/>
                  <a:pt x="698268" y="474326"/>
                </a:cubicBezTo>
                <a:cubicBezTo>
                  <a:pt x="698274" y="474318"/>
                  <a:pt x="698280" y="474313"/>
                  <a:pt x="698287" y="474307"/>
                </a:cubicBezTo>
                <a:cubicBezTo>
                  <a:pt x="728956" y="467569"/>
                  <a:pt x="748355" y="437244"/>
                  <a:pt x="741617" y="406577"/>
                </a:cubicBezTo>
                <a:cubicBezTo>
                  <a:pt x="739151" y="395353"/>
                  <a:pt x="733343" y="385141"/>
                  <a:pt x="724957" y="377285"/>
                </a:cubicBezTo>
                <a:cubicBezTo>
                  <a:pt x="724917" y="377260"/>
                  <a:pt x="724907" y="377206"/>
                  <a:pt x="724933" y="377166"/>
                </a:cubicBezTo>
                <a:cubicBezTo>
                  <a:pt x="724939" y="377157"/>
                  <a:pt x="724948" y="377149"/>
                  <a:pt x="724957" y="377142"/>
                </a:cubicBezTo>
                <a:cubicBezTo>
                  <a:pt x="747407" y="369096"/>
                  <a:pt x="762281" y="347696"/>
                  <a:pt x="762000" y="323850"/>
                </a:cubicBezTo>
                <a:cubicBezTo>
                  <a:pt x="761906" y="292326"/>
                  <a:pt x="736374" y="266794"/>
                  <a:pt x="704850" y="266700"/>
                </a:cubicBezTo>
                <a:lnTo>
                  <a:pt x="523875" y="266700"/>
                </a:lnTo>
                <a:cubicBezTo>
                  <a:pt x="508570" y="266434"/>
                  <a:pt x="496084" y="254364"/>
                  <a:pt x="495300" y="239077"/>
                </a:cubicBezTo>
                <a:cubicBezTo>
                  <a:pt x="496253" y="221933"/>
                  <a:pt x="523780" y="187757"/>
                  <a:pt x="523875" y="57798"/>
                </a:cubicBezTo>
                <a:cubicBezTo>
                  <a:pt x="524030" y="28109"/>
                  <a:pt x="501573" y="3177"/>
                  <a:pt x="472030" y="238"/>
                </a:cubicBezTo>
                <a:cubicBezTo>
                  <a:pt x="470249" y="76"/>
                  <a:pt x="468478" y="0"/>
                  <a:pt x="466725" y="0"/>
                </a:cubicBezTo>
                <a:cubicBezTo>
                  <a:pt x="435162" y="0"/>
                  <a:pt x="409575" y="25587"/>
                  <a:pt x="409575" y="57150"/>
                </a:cubicBezTo>
                <a:cubicBezTo>
                  <a:pt x="409575" y="174879"/>
                  <a:pt x="298133" y="251041"/>
                  <a:pt x="254899" y="276416"/>
                </a:cubicBezTo>
                <a:cubicBezTo>
                  <a:pt x="244458" y="282540"/>
                  <a:pt x="232570" y="285762"/>
                  <a:pt x="220466" y="285750"/>
                </a:cubicBezTo>
                <a:lnTo>
                  <a:pt x="200025" y="285750"/>
                </a:lnTo>
                <a:lnTo>
                  <a:pt x="200025" y="276225"/>
                </a:lnTo>
                <a:cubicBezTo>
                  <a:pt x="199957" y="255211"/>
                  <a:pt x="182939" y="238193"/>
                  <a:pt x="161925" y="238125"/>
                </a:cubicBezTo>
                <a:lnTo>
                  <a:pt x="0" y="238125"/>
                </a:lnTo>
                <a:lnTo>
                  <a:pt x="0" y="638175"/>
                </a:lnTo>
                <a:lnTo>
                  <a:pt x="161925" y="638175"/>
                </a:lnTo>
                <a:cubicBezTo>
                  <a:pt x="182939" y="638107"/>
                  <a:pt x="199957" y="621089"/>
                  <a:pt x="200025" y="600075"/>
                </a:cubicBezTo>
                <a:close/>
                <a:moveTo>
                  <a:pt x="220466" y="304800"/>
                </a:moveTo>
                <a:cubicBezTo>
                  <a:pt x="235987" y="304804"/>
                  <a:pt x="251228" y="300663"/>
                  <a:pt x="264614" y="292808"/>
                </a:cubicBezTo>
                <a:cubicBezTo>
                  <a:pt x="313925" y="263843"/>
                  <a:pt x="428625" y="182880"/>
                  <a:pt x="428625" y="57150"/>
                </a:cubicBezTo>
                <a:cubicBezTo>
                  <a:pt x="428625" y="36108"/>
                  <a:pt x="445683" y="19050"/>
                  <a:pt x="466725" y="19050"/>
                </a:cubicBezTo>
                <a:cubicBezTo>
                  <a:pt x="487767" y="19012"/>
                  <a:pt x="504856" y="36038"/>
                  <a:pt x="504895" y="57080"/>
                </a:cubicBezTo>
                <a:cubicBezTo>
                  <a:pt x="504896" y="57872"/>
                  <a:pt x="504873" y="58664"/>
                  <a:pt x="504825" y="59455"/>
                </a:cubicBezTo>
                <a:cubicBezTo>
                  <a:pt x="504587" y="152400"/>
                  <a:pt x="490033" y="193405"/>
                  <a:pt x="482213" y="215408"/>
                </a:cubicBezTo>
                <a:cubicBezTo>
                  <a:pt x="479153" y="222621"/>
                  <a:pt x="477144" y="230236"/>
                  <a:pt x="476250" y="238020"/>
                </a:cubicBezTo>
                <a:cubicBezTo>
                  <a:pt x="476212" y="238699"/>
                  <a:pt x="476212" y="239379"/>
                  <a:pt x="476250" y="240059"/>
                </a:cubicBezTo>
                <a:cubicBezTo>
                  <a:pt x="477667" y="265430"/>
                  <a:pt x="498466" y="285384"/>
                  <a:pt x="523875" y="285750"/>
                </a:cubicBezTo>
                <a:lnTo>
                  <a:pt x="704793" y="285750"/>
                </a:lnTo>
                <a:cubicBezTo>
                  <a:pt x="725876" y="285886"/>
                  <a:pt x="742909" y="302994"/>
                  <a:pt x="742950" y="324079"/>
                </a:cubicBezTo>
                <a:cubicBezTo>
                  <a:pt x="743142" y="339830"/>
                  <a:pt x="733301" y="353961"/>
                  <a:pt x="718461" y="359245"/>
                </a:cubicBezTo>
                <a:cubicBezTo>
                  <a:pt x="708551" y="362778"/>
                  <a:pt x="703381" y="373675"/>
                  <a:pt x="706914" y="383585"/>
                </a:cubicBezTo>
                <a:cubicBezTo>
                  <a:pt x="707938" y="386460"/>
                  <a:pt x="709638" y="389045"/>
                  <a:pt x="711870" y="391125"/>
                </a:cubicBezTo>
                <a:cubicBezTo>
                  <a:pt x="720324" y="398998"/>
                  <a:pt x="724749" y="410284"/>
                  <a:pt x="723900" y="421805"/>
                </a:cubicBezTo>
                <a:cubicBezTo>
                  <a:pt x="722063" y="438580"/>
                  <a:pt x="709736" y="452316"/>
                  <a:pt x="693258" y="455952"/>
                </a:cubicBezTo>
                <a:cubicBezTo>
                  <a:pt x="683103" y="458702"/>
                  <a:pt x="677100" y="469164"/>
                  <a:pt x="679851" y="479320"/>
                </a:cubicBezTo>
                <a:cubicBezTo>
                  <a:pt x="680710" y="482493"/>
                  <a:pt x="682376" y="485389"/>
                  <a:pt x="684686" y="487728"/>
                </a:cubicBezTo>
                <a:cubicBezTo>
                  <a:pt x="691609" y="494825"/>
                  <a:pt x="695435" y="504378"/>
                  <a:pt x="695325" y="514293"/>
                </a:cubicBezTo>
                <a:cubicBezTo>
                  <a:pt x="695216" y="535299"/>
                  <a:pt x="678231" y="552309"/>
                  <a:pt x="657225" y="552450"/>
                </a:cubicBezTo>
                <a:lnTo>
                  <a:pt x="651510" y="552450"/>
                </a:lnTo>
                <a:cubicBezTo>
                  <a:pt x="640989" y="552457"/>
                  <a:pt x="632466" y="560991"/>
                  <a:pt x="632472" y="571512"/>
                </a:cubicBezTo>
                <a:cubicBezTo>
                  <a:pt x="632475" y="576494"/>
                  <a:pt x="634431" y="581277"/>
                  <a:pt x="637918" y="584835"/>
                </a:cubicBezTo>
                <a:cubicBezTo>
                  <a:pt x="644350" y="591433"/>
                  <a:pt x="647872" y="600330"/>
                  <a:pt x="647700" y="609543"/>
                </a:cubicBezTo>
                <a:cubicBezTo>
                  <a:pt x="647591" y="630548"/>
                  <a:pt x="630606" y="647559"/>
                  <a:pt x="609600" y="647700"/>
                </a:cubicBezTo>
                <a:lnTo>
                  <a:pt x="438150" y="647700"/>
                </a:lnTo>
                <a:cubicBezTo>
                  <a:pt x="370837" y="647700"/>
                  <a:pt x="342824" y="625793"/>
                  <a:pt x="315725" y="604704"/>
                </a:cubicBezTo>
                <a:cubicBezTo>
                  <a:pt x="294799" y="588378"/>
                  <a:pt x="273167" y="571500"/>
                  <a:pt x="238125" y="571500"/>
                </a:cubicBezTo>
                <a:lnTo>
                  <a:pt x="200025" y="571500"/>
                </a:lnTo>
                <a:lnTo>
                  <a:pt x="200025" y="304800"/>
                </a:lnTo>
                <a:close/>
                <a:moveTo>
                  <a:pt x="19050" y="257175"/>
                </a:moveTo>
                <a:lnTo>
                  <a:pt x="161925" y="257175"/>
                </a:lnTo>
                <a:cubicBezTo>
                  <a:pt x="172411" y="257258"/>
                  <a:pt x="180892" y="265739"/>
                  <a:pt x="180975" y="276225"/>
                </a:cubicBezTo>
                <a:lnTo>
                  <a:pt x="180975" y="600018"/>
                </a:lnTo>
                <a:cubicBezTo>
                  <a:pt x="180928" y="610529"/>
                  <a:pt x="172436" y="619047"/>
                  <a:pt x="161925" y="619125"/>
                </a:cubicBezTo>
                <a:lnTo>
                  <a:pt x="19050" y="6191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Peace Gesture" id="3997" name="Google Shape;3997;p46"/>
          <p:cNvSpPr/>
          <p:nvPr/>
        </p:nvSpPr>
        <p:spPr>
          <a:xfrm>
            <a:off x="7421439" y="4882027"/>
            <a:ext cx="336805" cy="579116"/>
          </a:xfrm>
          <a:custGeom>
            <a:rect b="b" l="l" r="r" t="t"/>
            <a:pathLst>
              <a:path extrusionOk="0" h="782589" w="455142">
                <a:moveTo>
                  <a:pt x="418376" y="382311"/>
                </a:moveTo>
                <a:lnTo>
                  <a:pt x="418376" y="322304"/>
                </a:lnTo>
                <a:cubicBezTo>
                  <a:pt x="418373" y="302768"/>
                  <a:pt x="419998" y="283266"/>
                  <a:pt x="423234" y="264001"/>
                </a:cubicBezTo>
                <a:lnTo>
                  <a:pt x="451656" y="94675"/>
                </a:lnTo>
                <a:cubicBezTo>
                  <a:pt x="454281" y="80703"/>
                  <a:pt x="451920" y="66254"/>
                  <a:pt x="444989" y="53841"/>
                </a:cubicBezTo>
                <a:cubicBezTo>
                  <a:pt x="436343" y="38953"/>
                  <a:pt x="421489" y="28715"/>
                  <a:pt x="404498" y="25933"/>
                </a:cubicBezTo>
                <a:lnTo>
                  <a:pt x="402593" y="25628"/>
                </a:lnTo>
                <a:cubicBezTo>
                  <a:pt x="371171" y="20523"/>
                  <a:pt x="341508" y="41705"/>
                  <a:pt x="336137" y="73082"/>
                </a:cubicBezTo>
                <a:lnTo>
                  <a:pt x="305181" y="257762"/>
                </a:lnTo>
                <a:cubicBezTo>
                  <a:pt x="304349" y="262797"/>
                  <a:pt x="299988" y="266485"/>
                  <a:pt x="294884" y="266468"/>
                </a:cubicBezTo>
                <a:lnTo>
                  <a:pt x="293313" y="266468"/>
                </a:lnTo>
                <a:cubicBezTo>
                  <a:pt x="288203" y="266480"/>
                  <a:pt x="283838" y="262785"/>
                  <a:pt x="283007" y="257743"/>
                </a:cubicBezTo>
                <a:lnTo>
                  <a:pt x="248107" y="48288"/>
                </a:lnTo>
                <a:cubicBezTo>
                  <a:pt x="242816" y="16842"/>
                  <a:pt x="213088" y="-4403"/>
                  <a:pt x="181623" y="778"/>
                </a:cubicBezTo>
                <a:lnTo>
                  <a:pt x="180842" y="911"/>
                </a:lnTo>
                <a:cubicBezTo>
                  <a:pt x="169219" y="2670"/>
                  <a:pt x="158389" y="7865"/>
                  <a:pt x="149743" y="15827"/>
                </a:cubicBezTo>
                <a:cubicBezTo>
                  <a:pt x="135582" y="29061"/>
                  <a:pt x="128994" y="48509"/>
                  <a:pt x="132197" y="67624"/>
                </a:cubicBezTo>
                <a:lnTo>
                  <a:pt x="157715" y="220681"/>
                </a:lnTo>
                <a:cubicBezTo>
                  <a:pt x="127727" y="221356"/>
                  <a:pt x="103091" y="244565"/>
                  <a:pt x="100632" y="274460"/>
                </a:cubicBezTo>
                <a:cubicBezTo>
                  <a:pt x="89835" y="264349"/>
                  <a:pt x="75599" y="258720"/>
                  <a:pt x="60808" y="258715"/>
                </a:cubicBezTo>
                <a:lnTo>
                  <a:pt x="58903" y="258715"/>
                </a:lnTo>
                <a:cubicBezTo>
                  <a:pt x="26549" y="258715"/>
                  <a:pt x="320" y="284940"/>
                  <a:pt x="314" y="317293"/>
                </a:cubicBezTo>
                <a:lnTo>
                  <a:pt x="314" y="347707"/>
                </a:lnTo>
                <a:lnTo>
                  <a:pt x="0" y="347707"/>
                </a:lnTo>
                <a:cubicBezTo>
                  <a:pt x="0" y="351193"/>
                  <a:pt x="171" y="354889"/>
                  <a:pt x="314" y="358584"/>
                </a:cubicBezTo>
                <a:lnTo>
                  <a:pt x="314" y="364442"/>
                </a:lnTo>
                <a:cubicBezTo>
                  <a:pt x="323" y="368147"/>
                  <a:pt x="683" y="371844"/>
                  <a:pt x="1391" y="375482"/>
                </a:cubicBezTo>
                <a:cubicBezTo>
                  <a:pt x="8058" y="451272"/>
                  <a:pt x="39576" y="555561"/>
                  <a:pt x="100384" y="599957"/>
                </a:cubicBezTo>
                <a:lnTo>
                  <a:pt x="100384" y="781018"/>
                </a:lnTo>
                <a:lnTo>
                  <a:pt x="119434" y="781018"/>
                </a:lnTo>
                <a:lnTo>
                  <a:pt x="119434" y="589918"/>
                </a:lnTo>
                <a:lnTo>
                  <a:pt x="115214" y="587061"/>
                </a:lnTo>
                <a:cubicBezTo>
                  <a:pt x="67361" y="555028"/>
                  <a:pt x="38119" y="478933"/>
                  <a:pt x="25832" y="412753"/>
                </a:cubicBezTo>
                <a:cubicBezTo>
                  <a:pt x="35559" y="419450"/>
                  <a:pt x="47093" y="423031"/>
                  <a:pt x="58903" y="423021"/>
                </a:cubicBezTo>
                <a:lnTo>
                  <a:pt x="60808" y="423021"/>
                </a:lnTo>
                <a:cubicBezTo>
                  <a:pt x="77322" y="423014"/>
                  <a:pt x="93060" y="416009"/>
                  <a:pt x="104118" y="403742"/>
                </a:cubicBezTo>
                <a:cubicBezTo>
                  <a:pt x="108956" y="416920"/>
                  <a:pt x="118385" y="427912"/>
                  <a:pt x="130673" y="434699"/>
                </a:cubicBezTo>
                <a:cubicBezTo>
                  <a:pt x="139462" y="457800"/>
                  <a:pt x="161593" y="473083"/>
                  <a:pt x="186309" y="473122"/>
                </a:cubicBezTo>
                <a:lnTo>
                  <a:pt x="243459" y="473122"/>
                </a:lnTo>
                <a:cubicBezTo>
                  <a:pt x="243504" y="473106"/>
                  <a:pt x="243552" y="473130"/>
                  <a:pt x="243569" y="473175"/>
                </a:cubicBezTo>
                <a:cubicBezTo>
                  <a:pt x="243585" y="473220"/>
                  <a:pt x="243561" y="473268"/>
                  <a:pt x="243516" y="473284"/>
                </a:cubicBezTo>
                <a:cubicBezTo>
                  <a:pt x="219316" y="491238"/>
                  <a:pt x="205057" y="519600"/>
                  <a:pt x="205083" y="549732"/>
                </a:cubicBezTo>
                <a:lnTo>
                  <a:pt x="224133" y="549732"/>
                </a:lnTo>
                <a:cubicBezTo>
                  <a:pt x="224043" y="507648"/>
                  <a:pt x="258087" y="473460"/>
                  <a:pt x="300171" y="473370"/>
                </a:cubicBezTo>
                <a:cubicBezTo>
                  <a:pt x="300180" y="473370"/>
                  <a:pt x="300190" y="473370"/>
                  <a:pt x="300199" y="473370"/>
                </a:cubicBezTo>
                <a:lnTo>
                  <a:pt x="300199" y="454320"/>
                </a:lnTo>
                <a:lnTo>
                  <a:pt x="300142" y="454320"/>
                </a:lnTo>
                <a:lnTo>
                  <a:pt x="300142" y="454082"/>
                </a:lnTo>
                <a:lnTo>
                  <a:pt x="188119" y="454082"/>
                </a:lnTo>
                <a:cubicBezTo>
                  <a:pt x="166823" y="454447"/>
                  <a:pt x="148663" y="438730"/>
                  <a:pt x="145971" y="417601"/>
                </a:cubicBezTo>
                <a:cubicBezTo>
                  <a:pt x="143756" y="395301"/>
                  <a:pt x="160038" y="375428"/>
                  <a:pt x="182338" y="373214"/>
                </a:cubicBezTo>
                <a:cubicBezTo>
                  <a:pt x="183658" y="373082"/>
                  <a:pt x="184983" y="373016"/>
                  <a:pt x="186309" y="373015"/>
                </a:cubicBezTo>
                <a:lnTo>
                  <a:pt x="349949" y="373015"/>
                </a:lnTo>
                <a:cubicBezTo>
                  <a:pt x="395849" y="373015"/>
                  <a:pt x="436102" y="416011"/>
                  <a:pt x="436102" y="465026"/>
                </a:cubicBezTo>
                <a:cubicBezTo>
                  <a:pt x="436102" y="512794"/>
                  <a:pt x="407803" y="563134"/>
                  <a:pt x="362283" y="596347"/>
                </a:cubicBezTo>
                <a:cubicBezTo>
                  <a:pt x="359521" y="598348"/>
                  <a:pt x="351606" y="602462"/>
                  <a:pt x="345824" y="605463"/>
                </a:cubicBezTo>
                <a:cubicBezTo>
                  <a:pt x="342062" y="607368"/>
                  <a:pt x="338652" y="609197"/>
                  <a:pt x="336499" y="610425"/>
                </a:cubicBezTo>
                <a:lnTo>
                  <a:pt x="331737" y="613169"/>
                </a:lnTo>
                <a:lnTo>
                  <a:pt x="331737" y="782590"/>
                </a:lnTo>
                <a:lnTo>
                  <a:pt x="350787" y="782590"/>
                </a:lnTo>
                <a:lnTo>
                  <a:pt x="350787" y="624370"/>
                </a:lnTo>
                <a:lnTo>
                  <a:pt x="354597" y="622370"/>
                </a:lnTo>
                <a:cubicBezTo>
                  <a:pt x="361095" y="619211"/>
                  <a:pt x="367399" y="615668"/>
                  <a:pt x="373475" y="611759"/>
                </a:cubicBezTo>
                <a:cubicBezTo>
                  <a:pt x="423853" y="574992"/>
                  <a:pt x="455143" y="518766"/>
                  <a:pt x="455143" y="465074"/>
                </a:cubicBezTo>
                <a:cubicBezTo>
                  <a:pt x="454819" y="433598"/>
                  <a:pt x="441515" y="403652"/>
                  <a:pt x="418376" y="382311"/>
                </a:cubicBezTo>
                <a:close/>
                <a:moveTo>
                  <a:pt x="100336" y="364442"/>
                </a:moveTo>
                <a:cubicBezTo>
                  <a:pt x="100310" y="386262"/>
                  <a:pt x="82627" y="403944"/>
                  <a:pt x="60808" y="403971"/>
                </a:cubicBezTo>
                <a:lnTo>
                  <a:pt x="58903" y="403971"/>
                </a:lnTo>
                <a:cubicBezTo>
                  <a:pt x="40384" y="403913"/>
                  <a:pt x="24381" y="391021"/>
                  <a:pt x="20384" y="372939"/>
                </a:cubicBezTo>
                <a:cubicBezTo>
                  <a:pt x="19939" y="367859"/>
                  <a:pt x="19622" y="362928"/>
                  <a:pt x="19431" y="358146"/>
                </a:cubicBezTo>
                <a:lnTo>
                  <a:pt x="19431" y="317303"/>
                </a:lnTo>
                <a:cubicBezTo>
                  <a:pt x="19452" y="295497"/>
                  <a:pt x="37107" y="277817"/>
                  <a:pt x="58912" y="277765"/>
                </a:cubicBezTo>
                <a:lnTo>
                  <a:pt x="60817" y="277765"/>
                </a:lnTo>
                <a:cubicBezTo>
                  <a:pt x="82637" y="277791"/>
                  <a:pt x="100319" y="295474"/>
                  <a:pt x="100346" y="317293"/>
                </a:cubicBezTo>
                <a:close/>
                <a:moveTo>
                  <a:pt x="186309" y="353965"/>
                </a:moveTo>
                <a:cubicBezTo>
                  <a:pt x="156029" y="354004"/>
                  <a:pt x="130583" y="376727"/>
                  <a:pt x="127130" y="406809"/>
                </a:cubicBezTo>
                <a:cubicBezTo>
                  <a:pt x="122146" y="400056"/>
                  <a:pt x="119453" y="391886"/>
                  <a:pt x="119444" y="383492"/>
                </a:cubicBezTo>
                <a:lnTo>
                  <a:pt x="119444" y="279203"/>
                </a:lnTo>
                <a:cubicBezTo>
                  <a:pt x="119464" y="257379"/>
                  <a:pt x="137149" y="239691"/>
                  <a:pt x="158972" y="239665"/>
                </a:cubicBezTo>
                <a:lnTo>
                  <a:pt x="160877" y="239665"/>
                </a:lnTo>
                <a:cubicBezTo>
                  <a:pt x="182697" y="239691"/>
                  <a:pt x="200379" y="257374"/>
                  <a:pt x="200406" y="279193"/>
                </a:cubicBezTo>
                <a:lnTo>
                  <a:pt x="200406" y="353965"/>
                </a:lnTo>
                <a:close/>
                <a:moveTo>
                  <a:pt x="219456" y="353965"/>
                </a:moveTo>
                <a:lnTo>
                  <a:pt x="219456" y="279203"/>
                </a:lnTo>
                <a:cubicBezTo>
                  <a:pt x="219434" y="253226"/>
                  <a:pt x="202326" y="230359"/>
                  <a:pt x="177413" y="223005"/>
                </a:cubicBezTo>
                <a:lnTo>
                  <a:pt x="150990" y="64500"/>
                </a:lnTo>
                <a:cubicBezTo>
                  <a:pt x="147477" y="43385"/>
                  <a:pt x="161746" y="23420"/>
                  <a:pt x="182861" y="19907"/>
                </a:cubicBezTo>
                <a:cubicBezTo>
                  <a:pt x="182867" y="19906"/>
                  <a:pt x="182873" y="19905"/>
                  <a:pt x="182880" y="19904"/>
                </a:cubicBezTo>
                <a:lnTo>
                  <a:pt x="184718" y="19599"/>
                </a:lnTo>
                <a:cubicBezTo>
                  <a:pt x="205809" y="16139"/>
                  <a:pt x="225729" y="30376"/>
                  <a:pt x="229286" y="51451"/>
                </a:cubicBezTo>
                <a:lnTo>
                  <a:pt x="264224" y="260915"/>
                </a:lnTo>
                <a:cubicBezTo>
                  <a:pt x="266566" y="275153"/>
                  <a:pt x="278893" y="285589"/>
                  <a:pt x="293322" y="285547"/>
                </a:cubicBezTo>
                <a:lnTo>
                  <a:pt x="294894" y="285547"/>
                </a:lnTo>
                <a:cubicBezTo>
                  <a:pt x="309312" y="285590"/>
                  <a:pt x="321634" y="275169"/>
                  <a:pt x="323983" y="260944"/>
                </a:cubicBezTo>
                <a:lnTo>
                  <a:pt x="354987" y="76225"/>
                </a:lnTo>
                <a:cubicBezTo>
                  <a:pt x="358549" y="55191"/>
                  <a:pt x="378422" y="40977"/>
                  <a:pt x="399479" y="44402"/>
                </a:cubicBezTo>
                <a:lnTo>
                  <a:pt x="401336" y="44707"/>
                </a:lnTo>
                <a:cubicBezTo>
                  <a:pt x="422452" y="48215"/>
                  <a:pt x="436725" y="68178"/>
                  <a:pt x="433216" y="89293"/>
                </a:cubicBezTo>
                <a:cubicBezTo>
                  <a:pt x="433213" y="89312"/>
                  <a:pt x="433209" y="89332"/>
                  <a:pt x="433207" y="89351"/>
                </a:cubicBezTo>
                <a:lnTo>
                  <a:pt x="404432" y="260801"/>
                </a:lnTo>
                <a:cubicBezTo>
                  <a:pt x="401024" y="281121"/>
                  <a:pt x="399310" y="301690"/>
                  <a:pt x="399307" y="322294"/>
                </a:cubicBezTo>
                <a:lnTo>
                  <a:pt x="399307" y="367909"/>
                </a:lnTo>
                <a:cubicBezTo>
                  <a:pt x="384404" y="358914"/>
                  <a:pt x="367355" y="354097"/>
                  <a:pt x="349949" y="353965"/>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98" name="Google Shape;3998;p46"/>
          <p:cNvGrpSpPr/>
          <p:nvPr/>
        </p:nvGrpSpPr>
        <p:grpSpPr>
          <a:xfrm>
            <a:off x="5798212" y="5678445"/>
            <a:ext cx="989249" cy="470367"/>
            <a:chOff x="6029041" y="1395138"/>
            <a:chExt cx="1655646" cy="787225"/>
          </a:xfrm>
        </p:grpSpPr>
        <p:sp>
          <p:nvSpPr>
            <p:cNvPr descr="Raised hand" id="3999" name="Google Shape;3999;p46"/>
            <p:cNvSpPr/>
            <p:nvPr/>
          </p:nvSpPr>
          <p:spPr>
            <a:xfrm flipH="1" rot="5899954">
              <a:off x="6186260" y="1426886"/>
              <a:ext cx="536561" cy="781490"/>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Raised hand" id="4000" name="Google Shape;4000;p46"/>
            <p:cNvSpPr/>
            <p:nvPr/>
          </p:nvSpPr>
          <p:spPr>
            <a:xfrm rot="-6215090">
              <a:off x="6973629" y="1439117"/>
              <a:ext cx="536522" cy="781434"/>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Heart" id="4001" name="Google Shape;4001;p46"/>
            <p:cNvSpPr/>
            <p:nvPr/>
          </p:nvSpPr>
          <p:spPr>
            <a:xfrm>
              <a:off x="6445917" y="1395138"/>
              <a:ext cx="768130" cy="734150"/>
            </a:xfrm>
            <a:custGeom>
              <a:rect b="b" l="l" r="r" t="t"/>
              <a:pathLst>
                <a:path extrusionOk="0" h="734150" w="768130">
                  <a:moveTo>
                    <a:pt x="258441" y="624898"/>
                  </a:moveTo>
                  <a:lnTo>
                    <a:pt x="291962" y="624898"/>
                  </a:lnTo>
                  <a:lnTo>
                    <a:pt x="298152" y="630863"/>
                  </a:lnTo>
                  <a:cubicBezTo>
                    <a:pt x="335532" y="665273"/>
                    <a:pt x="366846" y="691289"/>
                    <a:pt x="383895" y="705059"/>
                  </a:cubicBezTo>
                  <a:cubicBezTo>
                    <a:pt x="400944" y="691289"/>
                    <a:pt x="432258" y="665273"/>
                    <a:pt x="469638" y="630863"/>
                  </a:cubicBezTo>
                  <a:lnTo>
                    <a:pt x="475828" y="624898"/>
                  </a:lnTo>
                  <a:lnTo>
                    <a:pt x="509348" y="624898"/>
                  </a:lnTo>
                  <a:lnTo>
                    <a:pt x="506475" y="627794"/>
                  </a:lnTo>
                  <a:cubicBezTo>
                    <a:pt x="438375" y="692489"/>
                    <a:pt x="383895" y="734150"/>
                    <a:pt x="383895" y="734150"/>
                  </a:cubicBezTo>
                  <a:cubicBezTo>
                    <a:pt x="383895" y="734150"/>
                    <a:pt x="329414" y="692489"/>
                    <a:pt x="261315" y="627794"/>
                  </a:cubicBezTo>
                  <a:close/>
                  <a:moveTo>
                    <a:pt x="190188" y="0"/>
                  </a:moveTo>
                  <a:cubicBezTo>
                    <a:pt x="256379" y="0"/>
                    <a:pt x="327799" y="41728"/>
                    <a:pt x="383895" y="153029"/>
                  </a:cubicBezTo>
                  <a:cubicBezTo>
                    <a:pt x="440002" y="41704"/>
                    <a:pt x="511400" y="0"/>
                    <a:pt x="577602" y="0"/>
                  </a:cubicBezTo>
                  <a:cubicBezTo>
                    <a:pt x="654994" y="0"/>
                    <a:pt x="725258" y="57050"/>
                    <a:pt x="755553" y="126575"/>
                  </a:cubicBezTo>
                  <a:lnTo>
                    <a:pt x="768130" y="184070"/>
                  </a:lnTo>
                  <a:lnTo>
                    <a:pt x="745256" y="184070"/>
                  </a:lnTo>
                  <a:lnTo>
                    <a:pt x="733945" y="133703"/>
                  </a:lnTo>
                  <a:cubicBezTo>
                    <a:pt x="706090" y="71777"/>
                    <a:pt x="642294" y="22790"/>
                    <a:pt x="577602" y="22790"/>
                  </a:cubicBezTo>
                  <a:cubicBezTo>
                    <a:pt x="510511" y="22790"/>
                    <a:pt x="450565" y="71376"/>
                    <a:pt x="404246" y="163283"/>
                  </a:cubicBezTo>
                  <a:lnTo>
                    <a:pt x="383895" y="203666"/>
                  </a:lnTo>
                  <a:lnTo>
                    <a:pt x="363544" y="163283"/>
                  </a:lnTo>
                  <a:cubicBezTo>
                    <a:pt x="317225" y="71376"/>
                    <a:pt x="257278" y="22790"/>
                    <a:pt x="190188" y="22790"/>
                  </a:cubicBezTo>
                  <a:cubicBezTo>
                    <a:pt x="144590" y="24408"/>
                    <a:pt x="101618" y="44537"/>
                    <a:pt x="71183" y="78531"/>
                  </a:cubicBezTo>
                  <a:cubicBezTo>
                    <a:pt x="55375" y="94626"/>
                    <a:pt x="42845" y="113374"/>
                    <a:pt x="34042" y="133733"/>
                  </a:cubicBezTo>
                  <a:lnTo>
                    <a:pt x="22934" y="182515"/>
                  </a:lnTo>
                  <a:lnTo>
                    <a:pt x="0" y="182515"/>
                  </a:lnTo>
                  <a:lnTo>
                    <a:pt x="12235" y="126571"/>
                  </a:lnTo>
                  <a:cubicBezTo>
                    <a:pt x="42527" y="57044"/>
                    <a:pt x="112788" y="0"/>
                    <a:pt x="190188"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02" name="Google Shape;4002;p46"/>
          <p:cNvGrpSpPr/>
          <p:nvPr/>
        </p:nvGrpSpPr>
        <p:grpSpPr>
          <a:xfrm>
            <a:off x="6856464" y="5455016"/>
            <a:ext cx="852092" cy="771417"/>
            <a:chOff x="5704318" y="2849345"/>
            <a:chExt cx="1192238" cy="1079357"/>
          </a:xfrm>
        </p:grpSpPr>
        <p:grpSp>
          <p:nvGrpSpPr>
            <p:cNvPr id="4003" name="Google Shape;4003;p46"/>
            <p:cNvGrpSpPr/>
            <p:nvPr/>
          </p:nvGrpSpPr>
          <p:grpSpPr>
            <a:xfrm>
              <a:off x="5704318" y="2946364"/>
              <a:ext cx="1192238" cy="982339"/>
              <a:chOff x="5704318" y="2946364"/>
              <a:chExt cx="1192238" cy="982339"/>
            </a:xfrm>
          </p:grpSpPr>
          <p:sp>
            <p:nvSpPr>
              <p:cNvPr descr="Raised hand" id="4004" name="Google Shape;4004;p46"/>
              <p:cNvSpPr/>
              <p:nvPr/>
            </p:nvSpPr>
            <p:spPr>
              <a:xfrm flipH="1" rot="-1174028">
                <a:off x="5819656" y="3080180"/>
                <a:ext cx="536401" cy="781258"/>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Raised hand" id="4005" name="Google Shape;4005;p46"/>
              <p:cNvSpPr/>
              <p:nvPr/>
            </p:nvSpPr>
            <p:spPr>
              <a:xfrm rot="904748">
                <a:off x="6268303" y="3002639"/>
                <a:ext cx="535944" cy="780593"/>
              </a:xfrm>
              <a:custGeom>
                <a:rect b="b" l="l" r="r" t="t"/>
                <a:pathLst>
                  <a:path extrusionOk="0" h="781052" w="536259">
                    <a:moveTo>
                      <a:pt x="19054" y="211381"/>
                    </a:move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cubicBezTo>
                      <a:pt x="6354" y="320845"/>
                      <a:pt x="40821" y="379895"/>
                      <a:pt x="40821" y="379895"/>
                    </a:cubicBezTo>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06" name="Google Shape;4006;p46"/>
            <p:cNvGrpSpPr/>
            <p:nvPr/>
          </p:nvGrpSpPr>
          <p:grpSpPr>
            <a:xfrm>
              <a:off x="6635730" y="3669673"/>
              <a:ext cx="169915" cy="206772"/>
              <a:chOff x="6729036" y="3720991"/>
              <a:chExt cx="169915" cy="206772"/>
            </a:xfrm>
          </p:grpSpPr>
          <p:sp>
            <p:nvSpPr>
              <p:cNvPr id="4007" name="Google Shape;4007;p46"/>
              <p:cNvSpPr/>
              <p:nvPr/>
            </p:nvSpPr>
            <p:spPr>
              <a:xfrm rot="7765044">
                <a:off x="6827038" y="3805022"/>
                <a:ext cx="18001" cy="67504"/>
              </a:xfrm>
              <a:custGeom>
                <a:rect b="b" l="l" r="r" t="t"/>
                <a:pathLst>
                  <a:path extrusionOk="0" h="47625" w="19050">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8" name="Google Shape;4008;p46"/>
              <p:cNvSpPr/>
              <p:nvPr/>
            </p:nvSpPr>
            <p:spPr>
              <a:xfrm rot="5065815">
                <a:off x="6707529" y="3884310"/>
                <a:ext cx="67470" cy="17993"/>
              </a:xfrm>
              <a:custGeom>
                <a:rect b="b" l="l" r="r" t="t"/>
                <a:pathLst>
                  <a:path extrusionOk="0" h="19050" w="47625">
                    <a:moveTo>
                      <a:pt x="0" y="0"/>
                    </a:moveTo>
                    <a:lnTo>
                      <a:pt x="47625" y="0"/>
                    </a:lnTo>
                    <a:lnTo>
                      <a:pt x="47625" y="19050"/>
                    </a:lnTo>
                    <a:lnTo>
                      <a:pt x="0" y="190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9" name="Google Shape;4009;p46"/>
              <p:cNvSpPr/>
              <p:nvPr/>
            </p:nvSpPr>
            <p:spPr>
              <a:xfrm rot="5062797">
                <a:off x="6855499" y="3699484"/>
                <a:ext cx="17993" cy="67468"/>
              </a:xfrm>
              <a:custGeom>
                <a:rect b="b" l="l" r="r" t="t"/>
                <a:pathLst>
                  <a:path extrusionOk="0" h="47624" w="19049">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10" name="Google Shape;4010;p46"/>
            <p:cNvGrpSpPr/>
            <p:nvPr/>
          </p:nvGrpSpPr>
          <p:grpSpPr>
            <a:xfrm rot="-8970533">
              <a:off x="6155323" y="2878155"/>
              <a:ext cx="169914" cy="206770"/>
              <a:chOff x="6729036" y="3720991"/>
              <a:chExt cx="169915" cy="206772"/>
            </a:xfrm>
          </p:grpSpPr>
          <p:sp>
            <p:nvSpPr>
              <p:cNvPr id="4011" name="Google Shape;4011;p46"/>
              <p:cNvSpPr/>
              <p:nvPr/>
            </p:nvSpPr>
            <p:spPr>
              <a:xfrm rot="7765044">
                <a:off x="6827038" y="3805022"/>
                <a:ext cx="18001" cy="67504"/>
              </a:xfrm>
              <a:custGeom>
                <a:rect b="b" l="l" r="r" t="t"/>
                <a:pathLst>
                  <a:path extrusionOk="0" h="47625" w="19050">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2" name="Google Shape;4012;p46"/>
              <p:cNvSpPr/>
              <p:nvPr/>
            </p:nvSpPr>
            <p:spPr>
              <a:xfrm rot="5065815">
                <a:off x="6707529" y="3884310"/>
                <a:ext cx="67470" cy="17993"/>
              </a:xfrm>
              <a:custGeom>
                <a:rect b="b" l="l" r="r" t="t"/>
                <a:pathLst>
                  <a:path extrusionOk="0" h="19050" w="47625">
                    <a:moveTo>
                      <a:pt x="0" y="0"/>
                    </a:moveTo>
                    <a:lnTo>
                      <a:pt x="47625" y="0"/>
                    </a:lnTo>
                    <a:lnTo>
                      <a:pt x="47625" y="19050"/>
                    </a:lnTo>
                    <a:lnTo>
                      <a:pt x="0" y="190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3" name="Google Shape;4013;p46"/>
              <p:cNvSpPr/>
              <p:nvPr/>
            </p:nvSpPr>
            <p:spPr>
              <a:xfrm rot="5062797">
                <a:off x="6855499" y="3699484"/>
                <a:ext cx="17993" cy="67468"/>
              </a:xfrm>
              <a:custGeom>
                <a:rect b="b" l="l" r="r" t="t"/>
                <a:pathLst>
                  <a:path extrusionOk="0" h="47624" w="19049">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4014" name="Google Shape;4014;p46"/>
          <p:cNvSpPr txBox="1"/>
          <p:nvPr/>
        </p:nvSpPr>
        <p:spPr>
          <a:xfrm>
            <a:off x="613775" y="2762700"/>
            <a:ext cx="39324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DM Sans"/>
                <a:ea typeface="DM Sans"/>
                <a:cs typeface="DM Sans"/>
                <a:sym typeface="DM Sans"/>
              </a:rPr>
              <a:t>Lorem ipsum dolor sit amet, consectetuer adipiscing elit. Aenean commodo ligula eget dolor. Aenean massa.</a:t>
            </a:r>
            <a:endParaRPr sz="1800">
              <a:latin typeface="DM Sans"/>
              <a:ea typeface="DM Sans"/>
              <a:cs typeface="DM Sans"/>
              <a:sym typeface="DM Sans"/>
            </a:endParaRPr>
          </a:p>
          <a:p>
            <a:pPr indent="0" lvl="0" marL="0" rtl="0" algn="l">
              <a:lnSpc>
                <a:spcPct val="115000"/>
              </a:lnSpc>
              <a:spcBef>
                <a:spcPts val="2100"/>
              </a:spcBef>
              <a:spcAft>
                <a:spcPts val="2100"/>
              </a:spcAft>
              <a:buNone/>
            </a:pPr>
            <a:r>
              <a:rPr lang="en" sz="1800">
                <a:latin typeface="DM Sans"/>
                <a:ea typeface="DM Sans"/>
                <a:cs typeface="DM Sans"/>
                <a:sym typeface="DM Sans"/>
              </a:rPr>
              <a:t>Lorem ipsum dolor sit amet, consectetuer adipiscing elit. Aenean commodo ligula eget dolor.</a:t>
            </a:r>
            <a:endParaRPr sz="1800">
              <a:latin typeface="DM Sans"/>
              <a:ea typeface="DM Sans"/>
              <a:cs typeface="DM Sans"/>
              <a:sym typeface="DM Sans"/>
            </a:endParaRPr>
          </a:p>
        </p:txBody>
      </p:sp>
      <p:grpSp>
        <p:nvGrpSpPr>
          <p:cNvPr id="4015" name="Google Shape;4015;p46"/>
          <p:cNvGrpSpPr/>
          <p:nvPr/>
        </p:nvGrpSpPr>
        <p:grpSpPr>
          <a:xfrm>
            <a:off x="6273849" y="2336379"/>
            <a:ext cx="1078868" cy="1084113"/>
            <a:chOff x="9597113" y="1447499"/>
            <a:chExt cx="909900" cy="914400"/>
          </a:xfrm>
        </p:grpSpPr>
        <p:sp>
          <p:nvSpPr>
            <p:cNvPr id="4016" name="Google Shape;4016;p46"/>
            <p:cNvSpPr/>
            <p:nvPr/>
          </p:nvSpPr>
          <p:spPr>
            <a:xfrm>
              <a:off x="9597113" y="1447499"/>
              <a:ext cx="909900" cy="914400"/>
            </a:xfrm>
            <a:prstGeom prst="ellipse">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017" name="Google Shape;4017;p46"/>
            <p:cNvGrpSpPr/>
            <p:nvPr/>
          </p:nvGrpSpPr>
          <p:grpSpPr>
            <a:xfrm>
              <a:off x="9767129" y="1652132"/>
              <a:ext cx="569882" cy="505141"/>
              <a:chOff x="1145332" y="3294620"/>
              <a:chExt cx="771048" cy="647700"/>
            </a:xfrm>
          </p:grpSpPr>
          <p:sp>
            <p:nvSpPr>
              <p:cNvPr id="4018" name="Google Shape;4018;p46"/>
              <p:cNvSpPr/>
              <p:nvPr/>
            </p:nvSpPr>
            <p:spPr>
              <a:xfrm>
                <a:off x="1774934" y="3370820"/>
                <a:ext cx="141446" cy="502920"/>
              </a:xfrm>
              <a:custGeom>
                <a:rect b="b" l="l" r="r" t="t"/>
                <a:pathLst>
                  <a:path extrusionOk="0" h="502920" w="141446">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19" name="Google Shape;4019;p46"/>
              <p:cNvSpPr/>
              <p:nvPr/>
            </p:nvSpPr>
            <p:spPr>
              <a:xfrm>
                <a:off x="1699687" y="3445114"/>
                <a:ext cx="110728" cy="354330"/>
              </a:xfrm>
              <a:custGeom>
                <a:rect b="b" l="l" r="r" t="t"/>
                <a:pathLst>
                  <a:path extrusionOk="0" h="354330" w="110728">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20" name="Google Shape;4020;p46"/>
              <p:cNvSpPr/>
              <p:nvPr/>
            </p:nvSpPr>
            <p:spPr>
              <a:xfrm>
                <a:off x="1626345" y="3521314"/>
                <a:ext cx="80010" cy="204787"/>
              </a:xfrm>
              <a:custGeom>
                <a:rect b="b" l="l" r="r" t="t"/>
                <a:pathLst>
                  <a:path extrusionOk="0" h="204787" w="8001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21" name="Google Shape;4021;p46"/>
              <p:cNvSpPr/>
              <p:nvPr/>
            </p:nvSpPr>
            <p:spPr>
              <a:xfrm>
                <a:off x="1145332" y="3294620"/>
                <a:ext cx="423862" cy="647700"/>
              </a:xfrm>
              <a:custGeom>
                <a:rect b="b" l="l" r="r" t="t"/>
                <a:pathLst>
                  <a:path extrusionOk="0" h="647700" w="423862">
                    <a:moveTo>
                      <a:pt x="0" y="196215"/>
                    </a:moveTo>
                    <a:lnTo>
                      <a:pt x="0" y="451485"/>
                    </a:lnTo>
                    <a:lnTo>
                      <a:pt x="184785" y="451485"/>
                    </a:lnTo>
                    <a:lnTo>
                      <a:pt x="423863" y="647700"/>
                    </a:lnTo>
                    <a:lnTo>
                      <a:pt x="423863" y="0"/>
                    </a:lnTo>
                    <a:lnTo>
                      <a:pt x="184785" y="196215"/>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4022" name="Google Shape;4022;p46"/>
          <p:cNvGrpSpPr/>
          <p:nvPr/>
        </p:nvGrpSpPr>
        <p:grpSpPr>
          <a:xfrm flipH="1" rot="1725563">
            <a:off x="10814943" y="5569972"/>
            <a:ext cx="784864" cy="541494"/>
            <a:chOff x="5654408" y="444554"/>
            <a:chExt cx="558119" cy="385058"/>
          </a:xfrm>
        </p:grpSpPr>
        <p:grpSp>
          <p:nvGrpSpPr>
            <p:cNvPr id="4023" name="Google Shape;4023;p46"/>
            <p:cNvGrpSpPr/>
            <p:nvPr/>
          </p:nvGrpSpPr>
          <p:grpSpPr>
            <a:xfrm>
              <a:off x="5654408" y="444554"/>
              <a:ext cx="483850" cy="385058"/>
              <a:chOff x="5654408" y="444554"/>
              <a:chExt cx="483850" cy="385058"/>
            </a:xfrm>
          </p:grpSpPr>
          <p:grpSp>
            <p:nvGrpSpPr>
              <p:cNvPr id="4024" name="Google Shape;4024;p46"/>
              <p:cNvGrpSpPr/>
              <p:nvPr/>
            </p:nvGrpSpPr>
            <p:grpSpPr>
              <a:xfrm>
                <a:off x="5654408" y="444554"/>
                <a:ext cx="456395" cy="385058"/>
                <a:chOff x="5654408" y="444554"/>
                <a:chExt cx="456395" cy="385058"/>
              </a:xfrm>
            </p:grpSpPr>
            <p:sp>
              <p:nvSpPr>
                <p:cNvPr id="4025" name="Google Shape;4025;p4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6" name="Google Shape;4026;p4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7" name="Google Shape;4027;p4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8" name="Google Shape;4028;p4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9" name="Google Shape;4029;p4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0" name="Google Shape;4030;p4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1" name="Google Shape;4031;p4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2" name="Google Shape;4032;p4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3" name="Google Shape;4033;p4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34" name="Google Shape;4034;p4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5" name="Google Shape;4035;p4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36" name="Google Shape;4036;p46"/>
              <p:cNvGrpSpPr/>
              <p:nvPr/>
            </p:nvGrpSpPr>
            <p:grpSpPr>
              <a:xfrm>
                <a:off x="6024106" y="543560"/>
                <a:ext cx="99833" cy="249140"/>
                <a:chOff x="6024106" y="543560"/>
                <a:chExt cx="99833" cy="249140"/>
              </a:xfrm>
            </p:grpSpPr>
            <p:sp>
              <p:nvSpPr>
                <p:cNvPr id="4037" name="Google Shape;4037;p4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8" name="Google Shape;4038;p4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4039" name="Google Shape;4039;p4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0" name="Google Shape;4040;p4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4" name="Shape 4044"/>
        <p:cNvGrpSpPr/>
        <p:nvPr/>
      </p:nvGrpSpPr>
      <p:grpSpPr>
        <a:xfrm>
          <a:off x="0" y="0"/>
          <a:ext cx="0" cy="0"/>
          <a:chOff x="0" y="0"/>
          <a:chExt cx="0" cy="0"/>
        </a:xfrm>
      </p:grpSpPr>
      <p:sp>
        <p:nvSpPr>
          <p:cNvPr id="4045" name="Google Shape;4045;p47"/>
          <p:cNvSpPr txBox="1"/>
          <p:nvPr>
            <p:ph type="title"/>
          </p:nvPr>
        </p:nvSpPr>
        <p:spPr>
          <a:xfrm>
            <a:off x="1177600" y="16601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4046" name="Google Shape;4046;p47"/>
          <p:cNvSpPr txBox="1"/>
          <p:nvPr>
            <p:ph idx="1" type="body"/>
          </p:nvPr>
        </p:nvSpPr>
        <p:spPr>
          <a:xfrm>
            <a:off x="1177450" y="2783500"/>
            <a:ext cx="5581500" cy="3565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Sample 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DM Sans and</a:t>
            </a:r>
            <a:r>
              <a:rPr lang="en">
                <a:latin typeface="Gochi Hand"/>
                <a:ea typeface="Gochi Hand"/>
                <a:cs typeface="Gochi Hand"/>
                <a:sym typeface="Gochi Hand"/>
              </a:rPr>
              <a:t> </a:t>
            </a:r>
            <a:r>
              <a:rPr lang="en">
                <a:latin typeface="Chewy"/>
                <a:ea typeface="Chewy"/>
                <a:cs typeface="Chewy"/>
                <a:sym typeface="Chewy"/>
              </a:rPr>
              <a:t>Chewy.</a:t>
            </a:r>
            <a:endParaRPr>
              <a:latin typeface="Chewy"/>
              <a:ea typeface="Chewy"/>
              <a:cs typeface="Chewy"/>
              <a:sym typeface="Chewy"/>
            </a:endParaRPr>
          </a:p>
          <a:p>
            <a:pPr indent="0" lvl="0" marL="0" rtl="0" algn="l">
              <a:spcBef>
                <a:spcPts val="2100"/>
              </a:spcBef>
              <a:spcAft>
                <a:spcPts val="2100"/>
              </a:spcAft>
              <a:buNone/>
            </a:pPr>
            <a:r>
              <a:t/>
            </a:r>
            <a:endParaRPr/>
          </a:p>
        </p:txBody>
      </p:sp>
      <p:grpSp>
        <p:nvGrpSpPr>
          <p:cNvPr id="4047" name="Google Shape;4047;p47"/>
          <p:cNvGrpSpPr/>
          <p:nvPr/>
        </p:nvGrpSpPr>
        <p:grpSpPr>
          <a:xfrm>
            <a:off x="7373930" y="923842"/>
            <a:ext cx="6486145" cy="6267972"/>
            <a:chOff x="8261962" y="2076103"/>
            <a:chExt cx="5294380" cy="5116294"/>
          </a:xfrm>
        </p:grpSpPr>
        <p:sp>
          <p:nvSpPr>
            <p:cNvPr id="4048" name="Google Shape;4048;p47"/>
            <p:cNvSpPr/>
            <p:nvPr/>
          </p:nvSpPr>
          <p:spPr>
            <a:xfrm rot="2850915">
              <a:off x="9813603" y="2044505"/>
              <a:ext cx="2191097" cy="5172540"/>
            </a:xfrm>
            <a:custGeom>
              <a:rect b="b" l="l" r="r" t="t"/>
              <a:pathLst>
                <a:path extrusionOk="0" h="3776759" w="1599842">
                  <a:moveTo>
                    <a:pt x="140637" y="0"/>
                  </a:moveTo>
                  <a:cubicBezTo>
                    <a:pt x="140637" y="0"/>
                    <a:pt x="-133737" y="445439"/>
                    <a:pt x="83984" y="914952"/>
                  </a:cubicBezTo>
                  <a:cubicBezTo>
                    <a:pt x="301652" y="1384466"/>
                    <a:pt x="912135" y="1672701"/>
                    <a:pt x="1397772" y="2174903"/>
                  </a:cubicBezTo>
                  <a:cubicBezTo>
                    <a:pt x="1755415" y="2544749"/>
                    <a:pt x="1605445" y="3542417"/>
                    <a:pt x="1204953" y="3776759"/>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49" name="Google Shape;4049;p47"/>
            <p:cNvGrpSpPr/>
            <p:nvPr/>
          </p:nvGrpSpPr>
          <p:grpSpPr>
            <a:xfrm>
              <a:off x="11277332" y="2993030"/>
              <a:ext cx="485470" cy="330302"/>
              <a:chOff x="10016117" y="731733"/>
              <a:chExt cx="707992" cy="481701"/>
            </a:xfrm>
          </p:grpSpPr>
          <p:sp>
            <p:nvSpPr>
              <p:cNvPr id="4050" name="Google Shape;4050;p47"/>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1" name="Google Shape;4051;p47"/>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2" name="Google Shape;4052;p47"/>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3" name="Google Shape;4053;p47"/>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4" name="Google Shape;4054;p47"/>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5" name="Google Shape;4055;p47"/>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56" name="Google Shape;4056;p47"/>
            <p:cNvGrpSpPr/>
            <p:nvPr/>
          </p:nvGrpSpPr>
          <p:grpSpPr>
            <a:xfrm>
              <a:off x="11668117" y="2840527"/>
              <a:ext cx="451177" cy="335307"/>
              <a:chOff x="10586017" y="509328"/>
              <a:chExt cx="657980" cy="488999"/>
            </a:xfrm>
          </p:grpSpPr>
          <p:sp>
            <p:nvSpPr>
              <p:cNvPr id="4057" name="Google Shape;4057;p47"/>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8" name="Google Shape;4058;p47"/>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9" name="Google Shape;4059;p47"/>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0" name="Google Shape;4060;p47"/>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61" name="Google Shape;4061;p47"/>
            <p:cNvGrpSpPr/>
            <p:nvPr/>
          </p:nvGrpSpPr>
          <p:grpSpPr>
            <a:xfrm>
              <a:off x="9254295" y="3787131"/>
              <a:ext cx="2995776" cy="3405266"/>
              <a:chOff x="7079201" y="1893790"/>
              <a:chExt cx="4368931" cy="4966117"/>
            </a:xfrm>
          </p:grpSpPr>
          <p:sp>
            <p:nvSpPr>
              <p:cNvPr id="4062" name="Google Shape;4062;p47"/>
              <p:cNvSpPr/>
              <p:nvPr/>
            </p:nvSpPr>
            <p:spPr>
              <a:xfrm>
                <a:off x="7182015" y="5891189"/>
                <a:ext cx="1934816" cy="482160"/>
              </a:xfrm>
              <a:custGeom>
                <a:rect b="b" l="l" r="r" t="t"/>
                <a:pathLst>
                  <a:path extrusionOk="0" h="482160" w="1934816">
                    <a:moveTo>
                      <a:pt x="1934817" y="183772"/>
                    </a:moveTo>
                    <a:cubicBezTo>
                      <a:pt x="1934817" y="183772"/>
                      <a:pt x="1252385" y="-45490"/>
                      <a:pt x="825610" y="8126"/>
                    </a:cubicBezTo>
                    <a:cubicBezTo>
                      <a:pt x="398835" y="61742"/>
                      <a:pt x="0" y="403593"/>
                      <a:pt x="0" y="403593"/>
                    </a:cubicBezTo>
                    <a:cubicBezTo>
                      <a:pt x="0" y="403593"/>
                      <a:pt x="482655" y="319497"/>
                      <a:pt x="904350" y="431753"/>
                    </a:cubicBezTo>
                    <a:cubicBezTo>
                      <a:pt x="1645423" y="628990"/>
                      <a:pt x="1934817" y="183772"/>
                      <a:pt x="1934817" y="183772"/>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3" name="Google Shape;4063;p47"/>
              <p:cNvSpPr/>
              <p:nvPr/>
            </p:nvSpPr>
            <p:spPr>
              <a:xfrm>
                <a:off x="9990586" y="4565484"/>
                <a:ext cx="1447945" cy="1876231"/>
              </a:xfrm>
              <a:custGeom>
                <a:rect b="b" l="l" r="r" t="t"/>
                <a:pathLst>
                  <a:path extrusionOk="0" h="1876231" w="1447945">
                    <a:moveTo>
                      <a:pt x="559" y="1837249"/>
                    </a:moveTo>
                    <a:cubicBezTo>
                      <a:pt x="559" y="1837249"/>
                      <a:pt x="-31909" y="1225826"/>
                      <a:pt x="397959" y="869011"/>
                    </a:cubicBezTo>
                    <a:cubicBezTo>
                      <a:pt x="827826" y="512197"/>
                      <a:pt x="1412578" y="0"/>
                      <a:pt x="1412578" y="0"/>
                    </a:cubicBezTo>
                    <a:cubicBezTo>
                      <a:pt x="1412578" y="0"/>
                      <a:pt x="1503853" y="1044713"/>
                      <a:pt x="1393142" y="1258791"/>
                    </a:cubicBezTo>
                    <a:cubicBezTo>
                      <a:pt x="1158137" y="1713175"/>
                      <a:pt x="624957" y="1876232"/>
                      <a:pt x="624957" y="1876232"/>
                    </a:cubicBezTo>
                    <a:lnTo>
                      <a:pt x="559" y="1837249"/>
                    </a:ln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4" name="Google Shape;4064;p47"/>
              <p:cNvSpPr/>
              <p:nvPr/>
            </p:nvSpPr>
            <p:spPr>
              <a:xfrm>
                <a:off x="10003403" y="5316772"/>
                <a:ext cx="1391809" cy="1043663"/>
              </a:xfrm>
              <a:custGeom>
                <a:rect b="b" l="l" r="r" t="t"/>
                <a:pathLst>
                  <a:path extrusionOk="0" h="1043663" w="1391809">
                    <a:moveTo>
                      <a:pt x="0" y="1043664"/>
                    </a:moveTo>
                    <a:cubicBezTo>
                      <a:pt x="0" y="1043664"/>
                      <a:pt x="347483" y="327163"/>
                      <a:pt x="642233" y="178242"/>
                    </a:cubicBezTo>
                    <a:cubicBezTo>
                      <a:pt x="937094" y="29320"/>
                      <a:pt x="1391809" y="0"/>
                      <a:pt x="1391809" y="0"/>
                    </a:cubicBezTo>
                    <a:cubicBezTo>
                      <a:pt x="1391809" y="0"/>
                      <a:pt x="1209702" y="461231"/>
                      <a:pt x="1002637" y="628926"/>
                    </a:cubicBezTo>
                    <a:cubicBezTo>
                      <a:pt x="795517" y="796677"/>
                      <a:pt x="0" y="1043664"/>
                      <a:pt x="0" y="1043664"/>
                    </a:cubicBezTo>
                    <a:close/>
                  </a:path>
                </a:pathLst>
              </a:custGeom>
              <a:solidFill>
                <a:srgbClr val="8D9A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5" name="Google Shape;4065;p47"/>
              <p:cNvSpPr/>
              <p:nvPr/>
            </p:nvSpPr>
            <p:spPr>
              <a:xfrm>
                <a:off x="9440157" y="4136466"/>
                <a:ext cx="646970" cy="1496426"/>
              </a:xfrm>
              <a:custGeom>
                <a:rect b="b" l="l" r="r" t="t"/>
                <a:pathLst>
                  <a:path extrusionOk="0" h="1496426" w="646970">
                    <a:moveTo>
                      <a:pt x="232494" y="1261033"/>
                    </a:moveTo>
                    <a:cubicBezTo>
                      <a:pt x="207535" y="1220172"/>
                      <a:pt x="182908" y="1181907"/>
                      <a:pt x="151821" y="1145297"/>
                    </a:cubicBezTo>
                    <a:cubicBezTo>
                      <a:pt x="76339" y="1056066"/>
                      <a:pt x="28907" y="945245"/>
                      <a:pt x="10354" y="830006"/>
                    </a:cubicBezTo>
                    <a:cubicBezTo>
                      <a:pt x="5384" y="798698"/>
                      <a:pt x="-2457" y="774016"/>
                      <a:pt x="746" y="742210"/>
                    </a:cubicBezTo>
                    <a:cubicBezTo>
                      <a:pt x="3065" y="720013"/>
                      <a:pt x="1575" y="712338"/>
                      <a:pt x="22667" y="703613"/>
                    </a:cubicBezTo>
                    <a:cubicBezTo>
                      <a:pt x="62259" y="687214"/>
                      <a:pt x="83572" y="755573"/>
                      <a:pt x="102954" y="772801"/>
                    </a:cubicBezTo>
                    <a:cubicBezTo>
                      <a:pt x="105052" y="774623"/>
                      <a:pt x="99641" y="768273"/>
                      <a:pt x="98978" y="765623"/>
                    </a:cubicBezTo>
                    <a:cubicBezTo>
                      <a:pt x="97874" y="761205"/>
                      <a:pt x="98205" y="756567"/>
                      <a:pt x="97487" y="752094"/>
                    </a:cubicBezTo>
                    <a:cubicBezTo>
                      <a:pt x="95996" y="742983"/>
                      <a:pt x="94119" y="733983"/>
                      <a:pt x="92904" y="724872"/>
                    </a:cubicBezTo>
                    <a:cubicBezTo>
                      <a:pt x="89591" y="699086"/>
                      <a:pt x="87769" y="681250"/>
                      <a:pt x="85946" y="654084"/>
                    </a:cubicBezTo>
                    <a:cubicBezTo>
                      <a:pt x="81308" y="584841"/>
                      <a:pt x="79265" y="517310"/>
                      <a:pt x="93953" y="449006"/>
                    </a:cubicBezTo>
                    <a:cubicBezTo>
                      <a:pt x="97984" y="430343"/>
                      <a:pt x="103727" y="398869"/>
                      <a:pt x="129348" y="397323"/>
                    </a:cubicBezTo>
                    <a:cubicBezTo>
                      <a:pt x="171920" y="394672"/>
                      <a:pt x="205989" y="499088"/>
                      <a:pt x="217309" y="532384"/>
                    </a:cubicBezTo>
                    <a:cubicBezTo>
                      <a:pt x="223604" y="551048"/>
                      <a:pt x="232825" y="589369"/>
                      <a:pt x="232825" y="589369"/>
                    </a:cubicBezTo>
                    <a:cubicBezTo>
                      <a:pt x="232825" y="589369"/>
                      <a:pt x="230451" y="582411"/>
                      <a:pt x="229291" y="578932"/>
                    </a:cubicBezTo>
                    <a:cubicBezTo>
                      <a:pt x="223383" y="561594"/>
                      <a:pt x="221284" y="539397"/>
                      <a:pt x="220511" y="521231"/>
                    </a:cubicBezTo>
                    <a:cubicBezTo>
                      <a:pt x="219021" y="483130"/>
                      <a:pt x="217364" y="442987"/>
                      <a:pt x="221395" y="404998"/>
                    </a:cubicBezTo>
                    <a:cubicBezTo>
                      <a:pt x="235144" y="278384"/>
                      <a:pt x="290472" y="180815"/>
                      <a:pt x="373243" y="84903"/>
                    </a:cubicBezTo>
                    <a:cubicBezTo>
                      <a:pt x="382795" y="73859"/>
                      <a:pt x="450436" y="-9906"/>
                      <a:pt x="464517" y="972"/>
                    </a:cubicBezTo>
                    <a:cubicBezTo>
                      <a:pt x="471309" y="6107"/>
                      <a:pt x="463081" y="36035"/>
                      <a:pt x="460597" y="41999"/>
                    </a:cubicBezTo>
                    <a:cubicBezTo>
                      <a:pt x="455351" y="54312"/>
                      <a:pt x="448670" y="65963"/>
                      <a:pt x="442375" y="77780"/>
                    </a:cubicBezTo>
                    <a:cubicBezTo>
                      <a:pt x="410735" y="137138"/>
                      <a:pt x="377936" y="194454"/>
                      <a:pt x="354469" y="258617"/>
                    </a:cubicBezTo>
                    <a:cubicBezTo>
                      <a:pt x="327026" y="333657"/>
                      <a:pt x="311234" y="416759"/>
                      <a:pt x="300466" y="495665"/>
                    </a:cubicBezTo>
                    <a:cubicBezTo>
                      <a:pt x="299472" y="502843"/>
                      <a:pt x="291521" y="582853"/>
                      <a:pt x="290030" y="584013"/>
                    </a:cubicBezTo>
                    <a:cubicBezTo>
                      <a:pt x="284398" y="588320"/>
                      <a:pt x="290472" y="569491"/>
                      <a:pt x="292956" y="562809"/>
                    </a:cubicBezTo>
                    <a:cubicBezTo>
                      <a:pt x="298092" y="549391"/>
                      <a:pt x="302840" y="542710"/>
                      <a:pt x="308859" y="531722"/>
                    </a:cubicBezTo>
                    <a:cubicBezTo>
                      <a:pt x="326418" y="499806"/>
                      <a:pt x="337020" y="483075"/>
                      <a:pt x="356567" y="450111"/>
                    </a:cubicBezTo>
                    <a:cubicBezTo>
                      <a:pt x="407643" y="364026"/>
                      <a:pt x="468272" y="295336"/>
                      <a:pt x="555902" y="244591"/>
                    </a:cubicBezTo>
                    <a:cubicBezTo>
                      <a:pt x="576609" y="232609"/>
                      <a:pt x="614211" y="204724"/>
                      <a:pt x="638231" y="225928"/>
                    </a:cubicBezTo>
                    <a:cubicBezTo>
                      <a:pt x="671251" y="255083"/>
                      <a:pt x="601291" y="344314"/>
                      <a:pt x="584118" y="366511"/>
                    </a:cubicBezTo>
                    <a:cubicBezTo>
                      <a:pt x="537846" y="426312"/>
                      <a:pt x="501126" y="487824"/>
                      <a:pt x="462198" y="552704"/>
                    </a:cubicBezTo>
                    <a:cubicBezTo>
                      <a:pt x="429399" y="607425"/>
                      <a:pt x="387820" y="671146"/>
                      <a:pt x="379041" y="735861"/>
                    </a:cubicBezTo>
                    <a:cubicBezTo>
                      <a:pt x="378157" y="742431"/>
                      <a:pt x="379593" y="721946"/>
                      <a:pt x="383348" y="716479"/>
                    </a:cubicBezTo>
                    <a:cubicBezTo>
                      <a:pt x="393121" y="702123"/>
                      <a:pt x="405710" y="689809"/>
                      <a:pt x="418466" y="678048"/>
                    </a:cubicBezTo>
                    <a:cubicBezTo>
                      <a:pt x="435970" y="662035"/>
                      <a:pt x="509740" y="584233"/>
                      <a:pt x="524649" y="594449"/>
                    </a:cubicBezTo>
                    <a:cubicBezTo>
                      <a:pt x="543312" y="607204"/>
                      <a:pt x="524483" y="649390"/>
                      <a:pt x="518796" y="661814"/>
                    </a:cubicBezTo>
                    <a:cubicBezTo>
                      <a:pt x="505102" y="691797"/>
                      <a:pt x="482352" y="716755"/>
                      <a:pt x="467389" y="746241"/>
                    </a:cubicBezTo>
                    <a:cubicBezTo>
                      <a:pt x="453529" y="773519"/>
                      <a:pt x="445357" y="804496"/>
                      <a:pt x="435583" y="833319"/>
                    </a:cubicBezTo>
                    <a:cubicBezTo>
                      <a:pt x="430393" y="848614"/>
                      <a:pt x="425147" y="863965"/>
                      <a:pt x="420951" y="879536"/>
                    </a:cubicBezTo>
                    <a:cubicBezTo>
                      <a:pt x="419349" y="885444"/>
                      <a:pt x="409189" y="896212"/>
                      <a:pt x="415208" y="897040"/>
                    </a:cubicBezTo>
                    <a:cubicBezTo>
                      <a:pt x="424374" y="898310"/>
                      <a:pt x="440166" y="870867"/>
                      <a:pt x="444363" y="866118"/>
                    </a:cubicBezTo>
                    <a:cubicBezTo>
                      <a:pt x="460817" y="847897"/>
                      <a:pt x="562914" y="761040"/>
                      <a:pt x="577934" y="801238"/>
                    </a:cubicBezTo>
                    <a:cubicBezTo>
                      <a:pt x="599303" y="858443"/>
                      <a:pt x="559491" y="898310"/>
                      <a:pt x="538011" y="947067"/>
                    </a:cubicBezTo>
                    <a:cubicBezTo>
                      <a:pt x="527244" y="971584"/>
                      <a:pt x="521833" y="998253"/>
                      <a:pt x="512667" y="1023378"/>
                    </a:cubicBezTo>
                    <a:cubicBezTo>
                      <a:pt x="501955" y="1052367"/>
                      <a:pt x="494942" y="1079754"/>
                      <a:pt x="490801" y="1110179"/>
                    </a:cubicBezTo>
                    <a:cubicBezTo>
                      <a:pt x="489586" y="1119456"/>
                      <a:pt x="487322" y="1128622"/>
                      <a:pt x="486990" y="1137898"/>
                    </a:cubicBezTo>
                    <a:cubicBezTo>
                      <a:pt x="486880" y="1140715"/>
                      <a:pt x="487156" y="1149052"/>
                      <a:pt x="487488" y="1146291"/>
                    </a:cubicBezTo>
                    <a:cubicBezTo>
                      <a:pt x="493783" y="1100295"/>
                      <a:pt x="530778" y="1061146"/>
                      <a:pt x="567498" y="1035856"/>
                    </a:cubicBezTo>
                    <a:cubicBezTo>
                      <a:pt x="599634" y="1013659"/>
                      <a:pt x="625807" y="1010954"/>
                      <a:pt x="629286" y="1057612"/>
                    </a:cubicBezTo>
                    <a:cubicBezTo>
                      <a:pt x="633538" y="1112885"/>
                      <a:pt x="594333" y="1162139"/>
                      <a:pt x="565951" y="1205208"/>
                    </a:cubicBezTo>
                    <a:cubicBezTo>
                      <a:pt x="539005" y="1245959"/>
                      <a:pt x="515814" y="1290519"/>
                      <a:pt x="496653" y="1335411"/>
                    </a:cubicBezTo>
                    <a:cubicBezTo>
                      <a:pt x="482739" y="1367824"/>
                      <a:pt x="464186" y="1399905"/>
                      <a:pt x="456456" y="1434637"/>
                    </a:cubicBezTo>
                    <a:cubicBezTo>
                      <a:pt x="452424" y="1452803"/>
                      <a:pt x="452645" y="1471908"/>
                      <a:pt x="448836" y="1490130"/>
                    </a:cubicBezTo>
                    <a:cubicBezTo>
                      <a:pt x="448393" y="1492339"/>
                      <a:pt x="448559" y="1496535"/>
                      <a:pt x="446350" y="1496425"/>
                    </a:cubicBezTo>
                    <a:cubicBezTo>
                      <a:pt x="429896" y="1495652"/>
                      <a:pt x="415208" y="1469700"/>
                      <a:pt x="407919" y="1461251"/>
                    </a:cubicBezTo>
                    <a:cubicBezTo>
                      <a:pt x="378599" y="1427017"/>
                      <a:pt x="341989" y="1403273"/>
                      <a:pt x="314436" y="1366995"/>
                    </a:cubicBezTo>
                    <a:cubicBezTo>
                      <a:pt x="304000" y="1353302"/>
                      <a:pt x="238567" y="1271083"/>
                      <a:pt x="232494" y="1261033"/>
                    </a:cubicBezTo>
                    <a:close/>
                  </a:path>
                </a:pathLst>
              </a:custGeom>
              <a:solidFill>
                <a:srgbClr val="435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6" name="Google Shape;4066;p47"/>
              <p:cNvSpPr/>
              <p:nvPr/>
            </p:nvSpPr>
            <p:spPr>
              <a:xfrm>
                <a:off x="9183030" y="5103633"/>
                <a:ext cx="798396" cy="1192695"/>
              </a:xfrm>
              <a:custGeom>
                <a:rect b="b" l="l" r="r" t="t"/>
                <a:pathLst>
                  <a:path extrusionOk="0" h="1192695" w="798396">
                    <a:moveTo>
                      <a:pt x="798397" y="1192696"/>
                    </a:moveTo>
                    <a:cubicBezTo>
                      <a:pt x="798397" y="1192696"/>
                      <a:pt x="348486" y="1093525"/>
                      <a:pt x="150641" y="795351"/>
                    </a:cubicBezTo>
                    <a:cubicBezTo>
                      <a:pt x="-47313" y="497177"/>
                      <a:pt x="6745" y="0"/>
                      <a:pt x="6745" y="0"/>
                    </a:cubicBezTo>
                    <a:cubicBezTo>
                      <a:pt x="6745" y="0"/>
                      <a:pt x="386088" y="193537"/>
                      <a:pt x="583987" y="491711"/>
                    </a:cubicBezTo>
                    <a:cubicBezTo>
                      <a:pt x="781942" y="789940"/>
                      <a:pt x="798397" y="1192696"/>
                      <a:pt x="798397" y="1192696"/>
                    </a:cubicBezTo>
                    <a:close/>
                  </a:path>
                </a:pathLst>
              </a:custGeom>
              <a:solidFill>
                <a:srgbClr val="66740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7" name="Google Shape;4067;p47"/>
              <p:cNvSpPr/>
              <p:nvPr/>
            </p:nvSpPr>
            <p:spPr>
              <a:xfrm>
                <a:off x="9562211" y="4693202"/>
                <a:ext cx="558775" cy="1700610"/>
              </a:xfrm>
              <a:custGeom>
                <a:rect b="b" l="l" r="r" t="t"/>
                <a:pathLst>
                  <a:path extrusionOk="0" h="1700610" w="558775">
                    <a:moveTo>
                      <a:pt x="368359" y="1698984"/>
                    </a:moveTo>
                    <a:cubicBezTo>
                      <a:pt x="192934" y="1722064"/>
                      <a:pt x="-42071" y="1500422"/>
                      <a:pt x="6465" y="979667"/>
                    </a:cubicBezTo>
                    <a:cubicBezTo>
                      <a:pt x="47326" y="541683"/>
                      <a:pt x="308780" y="0"/>
                      <a:pt x="308780" y="0"/>
                    </a:cubicBezTo>
                    <a:cubicBezTo>
                      <a:pt x="308780" y="0"/>
                      <a:pt x="231089" y="300990"/>
                      <a:pt x="379348" y="549413"/>
                    </a:cubicBezTo>
                    <a:cubicBezTo>
                      <a:pt x="543675" y="824672"/>
                      <a:pt x="598837" y="987287"/>
                      <a:pt x="529429" y="1456249"/>
                    </a:cubicBezTo>
                    <a:cubicBezTo>
                      <a:pt x="502979" y="1634987"/>
                      <a:pt x="452180" y="1687941"/>
                      <a:pt x="368359" y="1698984"/>
                    </a:cubicBezTo>
                    <a:close/>
                  </a:path>
                </a:pathLst>
              </a:custGeom>
              <a:solidFill>
                <a:srgbClr val="8B9D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8" name="Google Shape;4068;p47"/>
              <p:cNvSpPr/>
              <p:nvPr/>
            </p:nvSpPr>
            <p:spPr>
              <a:xfrm>
                <a:off x="10773445" y="3615689"/>
                <a:ext cx="448184" cy="1555418"/>
              </a:xfrm>
              <a:custGeom>
                <a:rect b="b" l="l" r="r" t="t"/>
                <a:pathLst>
                  <a:path extrusionOk="0" h="1555418" w="448184">
                    <a:moveTo>
                      <a:pt x="8910" y="1555419"/>
                    </a:moveTo>
                    <a:cubicBezTo>
                      <a:pt x="8910" y="1555419"/>
                      <a:pt x="-27809" y="941898"/>
                      <a:pt x="47838" y="734502"/>
                    </a:cubicBezTo>
                    <a:cubicBezTo>
                      <a:pt x="123486" y="527105"/>
                      <a:pt x="199079" y="388841"/>
                      <a:pt x="199079" y="265706"/>
                    </a:cubicBezTo>
                    <a:cubicBezTo>
                      <a:pt x="199079" y="142571"/>
                      <a:pt x="207692" y="0"/>
                      <a:pt x="207692" y="0"/>
                    </a:cubicBezTo>
                    <a:cubicBezTo>
                      <a:pt x="207692" y="0"/>
                      <a:pt x="440986" y="326224"/>
                      <a:pt x="447446" y="544388"/>
                    </a:cubicBezTo>
                    <a:cubicBezTo>
                      <a:pt x="453907" y="762552"/>
                      <a:pt x="419396" y="1006668"/>
                      <a:pt x="287592" y="1211911"/>
                    </a:cubicBezTo>
                    <a:cubicBezTo>
                      <a:pt x="155843" y="1417155"/>
                      <a:pt x="8910" y="1555419"/>
                      <a:pt x="8910" y="1555419"/>
                    </a:cubicBezTo>
                    <a:close/>
                  </a:path>
                </a:pathLst>
              </a:custGeom>
              <a:solidFill>
                <a:srgbClr val="839D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9" name="Google Shape;4069;p47"/>
              <p:cNvSpPr/>
              <p:nvPr/>
            </p:nvSpPr>
            <p:spPr>
              <a:xfrm>
                <a:off x="9941858" y="1893790"/>
                <a:ext cx="962513" cy="4402206"/>
              </a:xfrm>
              <a:custGeom>
                <a:rect b="b" l="l" r="r" t="t"/>
                <a:pathLst>
                  <a:path extrusionOk="0" h="4402206" w="962513">
                    <a:moveTo>
                      <a:pt x="113117" y="4402207"/>
                    </a:moveTo>
                    <a:cubicBezTo>
                      <a:pt x="113117" y="4402207"/>
                      <a:pt x="-51044" y="2637514"/>
                      <a:pt x="16156" y="2090641"/>
                    </a:cubicBezTo>
                    <a:cubicBezTo>
                      <a:pt x="71815" y="1636699"/>
                      <a:pt x="458723" y="1103741"/>
                      <a:pt x="598368" y="791873"/>
                    </a:cubicBezTo>
                    <a:cubicBezTo>
                      <a:pt x="856675" y="214740"/>
                      <a:pt x="490915" y="0"/>
                      <a:pt x="490915" y="0"/>
                    </a:cubicBezTo>
                    <a:cubicBezTo>
                      <a:pt x="490915" y="0"/>
                      <a:pt x="882462" y="-2209"/>
                      <a:pt x="960704" y="603968"/>
                    </a:cubicBezTo>
                    <a:cubicBezTo>
                      <a:pt x="1000958" y="916001"/>
                      <a:pt x="354583" y="2008809"/>
                      <a:pt x="512947" y="2497317"/>
                    </a:cubicBezTo>
                    <a:cubicBezTo>
                      <a:pt x="758664" y="3255452"/>
                      <a:pt x="113117" y="4402207"/>
                      <a:pt x="113117" y="4402207"/>
                    </a:cubicBezTo>
                    <a:close/>
                  </a:path>
                </a:pathLst>
              </a:custGeom>
              <a:solidFill>
                <a:srgbClr val="7B9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0" name="Google Shape;4070;p47"/>
              <p:cNvSpPr/>
              <p:nvPr/>
            </p:nvSpPr>
            <p:spPr>
              <a:xfrm>
                <a:off x="10081922" y="3067988"/>
                <a:ext cx="942008" cy="3063074"/>
              </a:xfrm>
              <a:custGeom>
                <a:rect b="b" l="l" r="r" t="t"/>
                <a:pathLst>
                  <a:path extrusionOk="0" h="3063074" w="942008">
                    <a:moveTo>
                      <a:pt x="0" y="3063074"/>
                    </a:moveTo>
                    <a:cubicBezTo>
                      <a:pt x="0" y="3063074"/>
                      <a:pt x="306622" y="2281417"/>
                      <a:pt x="213360" y="1519638"/>
                    </a:cubicBezTo>
                    <a:cubicBezTo>
                      <a:pt x="81611" y="442568"/>
                      <a:pt x="942009" y="0"/>
                      <a:pt x="942009" y="0"/>
                    </a:cubicBezTo>
                    <a:cubicBezTo>
                      <a:pt x="942009" y="0"/>
                      <a:pt x="729477" y="187629"/>
                      <a:pt x="774424" y="592593"/>
                    </a:cubicBezTo>
                    <a:cubicBezTo>
                      <a:pt x="852115" y="1291424"/>
                      <a:pt x="927155" y="1282755"/>
                      <a:pt x="876631" y="1628582"/>
                    </a:cubicBezTo>
                    <a:cubicBezTo>
                      <a:pt x="751951" y="2480697"/>
                      <a:pt x="0" y="3063074"/>
                      <a:pt x="0" y="3063074"/>
                    </a:cubicBezTo>
                    <a:close/>
                  </a:path>
                </a:pathLst>
              </a:custGeom>
              <a:solidFill>
                <a:srgbClr val="61720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1" name="Google Shape;4071;p47"/>
              <p:cNvSpPr/>
              <p:nvPr/>
            </p:nvSpPr>
            <p:spPr>
              <a:xfrm>
                <a:off x="9631617" y="5803310"/>
                <a:ext cx="693632" cy="797308"/>
              </a:xfrm>
              <a:custGeom>
                <a:rect b="b" l="l" r="r" t="t"/>
                <a:pathLst>
                  <a:path extrusionOk="0" h="797308" w="693632">
                    <a:moveTo>
                      <a:pt x="657591" y="1528"/>
                    </a:moveTo>
                    <a:cubicBezTo>
                      <a:pt x="681556" y="6332"/>
                      <a:pt x="697348" y="21185"/>
                      <a:pt x="692875" y="34714"/>
                    </a:cubicBezTo>
                    <a:cubicBezTo>
                      <a:pt x="680783" y="71268"/>
                      <a:pt x="671341" y="108374"/>
                      <a:pt x="657922" y="144706"/>
                    </a:cubicBezTo>
                    <a:cubicBezTo>
                      <a:pt x="641855" y="188162"/>
                      <a:pt x="621038" y="230570"/>
                      <a:pt x="596300" y="271872"/>
                    </a:cubicBezTo>
                    <a:cubicBezTo>
                      <a:pt x="519272" y="400253"/>
                      <a:pt x="409831" y="518915"/>
                      <a:pt x="283659" y="629350"/>
                    </a:cubicBezTo>
                    <a:cubicBezTo>
                      <a:pt x="221042" y="684181"/>
                      <a:pt x="153291" y="736140"/>
                      <a:pt x="85374" y="788486"/>
                    </a:cubicBezTo>
                    <a:cubicBezTo>
                      <a:pt x="70962" y="799585"/>
                      <a:pt x="41973" y="800358"/>
                      <a:pt x="20659" y="789977"/>
                    </a:cubicBezTo>
                    <a:cubicBezTo>
                      <a:pt x="-600" y="779596"/>
                      <a:pt x="-6508" y="762037"/>
                      <a:pt x="7903" y="750938"/>
                    </a:cubicBezTo>
                    <a:cubicBezTo>
                      <a:pt x="60967" y="710133"/>
                      <a:pt x="114915" y="669824"/>
                      <a:pt x="165273" y="627693"/>
                    </a:cubicBezTo>
                    <a:cubicBezTo>
                      <a:pt x="304752" y="510908"/>
                      <a:pt x="428218" y="385399"/>
                      <a:pt x="511707" y="247687"/>
                    </a:cubicBezTo>
                    <a:cubicBezTo>
                      <a:pt x="535616" y="208262"/>
                      <a:pt x="555826" y="167732"/>
                      <a:pt x="571342" y="126209"/>
                    </a:cubicBezTo>
                    <a:cubicBezTo>
                      <a:pt x="584704" y="90262"/>
                      <a:pt x="594091" y="53542"/>
                      <a:pt x="606129" y="17320"/>
                    </a:cubicBezTo>
                    <a:cubicBezTo>
                      <a:pt x="610657" y="3792"/>
                      <a:pt x="633682" y="-3331"/>
                      <a:pt x="657591" y="1528"/>
                    </a:cubicBezTo>
                    <a:close/>
                  </a:path>
                </a:pathLst>
              </a:custGeom>
              <a:solidFill>
                <a:srgbClr val="4F58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72" name="Google Shape;4072;p47"/>
              <p:cNvGrpSpPr/>
              <p:nvPr/>
            </p:nvGrpSpPr>
            <p:grpSpPr>
              <a:xfrm>
                <a:off x="9909837" y="4781000"/>
                <a:ext cx="1374088" cy="1108945"/>
                <a:chOff x="9909837" y="4781000"/>
                <a:chExt cx="1374088" cy="1108945"/>
              </a:xfrm>
            </p:grpSpPr>
            <p:sp>
              <p:nvSpPr>
                <p:cNvPr id="4073" name="Google Shape;4073;p47"/>
                <p:cNvSpPr/>
                <p:nvPr/>
              </p:nvSpPr>
              <p:spPr>
                <a:xfrm>
                  <a:off x="9909837" y="4781000"/>
                  <a:ext cx="1374088" cy="1092341"/>
                </a:xfrm>
                <a:custGeom>
                  <a:rect b="b" l="l" r="r" t="t"/>
                  <a:pathLst>
                    <a:path extrusionOk="0" h="1092341" w="1374088">
                      <a:moveTo>
                        <a:pt x="363081" y="1089270"/>
                      </a:moveTo>
                      <a:cubicBezTo>
                        <a:pt x="387764" y="1098878"/>
                        <a:pt x="419459" y="1082920"/>
                        <a:pt x="444859" y="1082424"/>
                      </a:cubicBezTo>
                      <a:cubicBezTo>
                        <a:pt x="467994" y="1081982"/>
                        <a:pt x="717688" y="1049348"/>
                        <a:pt x="753635" y="1045870"/>
                      </a:cubicBezTo>
                      <a:cubicBezTo>
                        <a:pt x="822048" y="1039189"/>
                        <a:pt x="886874" y="1018758"/>
                        <a:pt x="953466" y="1004733"/>
                      </a:cubicBezTo>
                      <a:cubicBezTo>
                        <a:pt x="994990" y="996008"/>
                        <a:pt x="1036789" y="988168"/>
                        <a:pt x="1077539" y="976406"/>
                      </a:cubicBezTo>
                      <a:cubicBezTo>
                        <a:pt x="1203269" y="940018"/>
                        <a:pt x="1310391" y="884580"/>
                        <a:pt x="1359811" y="755923"/>
                      </a:cubicBezTo>
                      <a:cubicBezTo>
                        <a:pt x="1377867" y="708768"/>
                        <a:pt x="1377094" y="666029"/>
                        <a:pt x="1366934" y="617493"/>
                      </a:cubicBezTo>
                      <a:cubicBezTo>
                        <a:pt x="1348822" y="531630"/>
                        <a:pt x="1306802" y="475474"/>
                        <a:pt x="1226019" y="440356"/>
                      </a:cubicBezTo>
                      <a:cubicBezTo>
                        <a:pt x="1200785" y="429367"/>
                        <a:pt x="1189741" y="435773"/>
                        <a:pt x="1160531" y="435883"/>
                      </a:cubicBezTo>
                      <a:cubicBezTo>
                        <a:pt x="1123756" y="435994"/>
                        <a:pt x="1076214" y="434558"/>
                        <a:pt x="1040268" y="425889"/>
                      </a:cubicBezTo>
                      <a:cubicBezTo>
                        <a:pt x="1006640" y="417772"/>
                        <a:pt x="968265" y="389777"/>
                        <a:pt x="940435" y="369457"/>
                      </a:cubicBezTo>
                      <a:cubicBezTo>
                        <a:pt x="866554" y="315454"/>
                        <a:pt x="837344" y="184478"/>
                        <a:pt x="731271" y="181607"/>
                      </a:cubicBezTo>
                      <a:cubicBezTo>
                        <a:pt x="675447" y="180061"/>
                        <a:pt x="633757" y="215400"/>
                        <a:pt x="583288" y="231800"/>
                      </a:cubicBezTo>
                      <a:cubicBezTo>
                        <a:pt x="533041" y="248144"/>
                        <a:pt x="481247" y="235499"/>
                        <a:pt x="433263" y="217112"/>
                      </a:cubicBezTo>
                      <a:cubicBezTo>
                        <a:pt x="386052" y="199001"/>
                        <a:pt x="337019" y="157864"/>
                        <a:pt x="303447" y="120205"/>
                      </a:cubicBezTo>
                      <a:cubicBezTo>
                        <a:pt x="280255" y="94198"/>
                        <a:pt x="262531" y="64822"/>
                        <a:pt x="236081" y="41079"/>
                      </a:cubicBezTo>
                      <a:cubicBezTo>
                        <a:pt x="206209" y="14354"/>
                        <a:pt x="167281" y="-13697"/>
                        <a:pt x="125426" y="7396"/>
                      </a:cubicBezTo>
                      <a:cubicBezTo>
                        <a:pt x="30507" y="55214"/>
                        <a:pt x="8972" y="164986"/>
                        <a:pt x="2512" y="260126"/>
                      </a:cubicBezTo>
                      <a:cubicBezTo>
                        <a:pt x="359" y="291545"/>
                        <a:pt x="-2789" y="319926"/>
                        <a:pt x="4831" y="351014"/>
                      </a:cubicBezTo>
                      <a:cubicBezTo>
                        <a:pt x="31336" y="458301"/>
                        <a:pt x="82633" y="556367"/>
                        <a:pt x="129898" y="655483"/>
                      </a:cubicBezTo>
                      <a:cubicBezTo>
                        <a:pt x="179484" y="759457"/>
                        <a:pt x="233929" y="861388"/>
                        <a:pt x="281580" y="966081"/>
                      </a:cubicBezTo>
                      <a:cubicBezTo>
                        <a:pt x="296048" y="997885"/>
                        <a:pt x="311453" y="1024997"/>
                        <a:pt x="333374" y="1052109"/>
                      </a:cubicBezTo>
                      <a:cubicBezTo>
                        <a:pt x="348394" y="1070662"/>
                        <a:pt x="340719" y="1080602"/>
                        <a:pt x="363081" y="10892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4" name="Google Shape;4074;p47"/>
                <p:cNvSpPr/>
                <p:nvPr/>
              </p:nvSpPr>
              <p:spPr>
                <a:xfrm>
                  <a:off x="10213432" y="4793018"/>
                  <a:ext cx="852698" cy="1081117"/>
                </a:xfrm>
                <a:custGeom>
                  <a:rect b="b" l="l" r="r" t="t"/>
                  <a:pathLst>
                    <a:path extrusionOk="0" h="1081117" w="852698">
                      <a:moveTo>
                        <a:pt x="53358" y="1081118"/>
                      </a:moveTo>
                      <a:cubicBezTo>
                        <a:pt x="53358" y="1081118"/>
                        <a:pt x="1005968" y="516852"/>
                        <a:pt x="831315" y="238722"/>
                      </a:cubicBezTo>
                      <a:cubicBezTo>
                        <a:pt x="649098" y="-51556"/>
                        <a:pt x="545565" y="165669"/>
                        <a:pt x="514367" y="145957"/>
                      </a:cubicBezTo>
                      <a:cubicBezTo>
                        <a:pt x="485544" y="127680"/>
                        <a:pt x="483225" y="33589"/>
                        <a:pt x="303161" y="3827"/>
                      </a:cubicBezTo>
                      <a:cubicBezTo>
                        <a:pt x="-171874" y="-74692"/>
                        <a:pt x="53358" y="1081118"/>
                        <a:pt x="53358" y="108111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5" name="Google Shape;4075;p47"/>
                <p:cNvSpPr/>
                <p:nvPr/>
              </p:nvSpPr>
              <p:spPr>
                <a:xfrm>
                  <a:off x="10113986" y="5576362"/>
                  <a:ext cx="467483" cy="313583"/>
                </a:xfrm>
                <a:custGeom>
                  <a:rect b="b" l="l" r="r" t="t"/>
                  <a:pathLst>
                    <a:path extrusionOk="0" h="313583" w="467483">
                      <a:moveTo>
                        <a:pt x="140049" y="310363"/>
                      </a:moveTo>
                      <a:cubicBezTo>
                        <a:pt x="167050" y="320468"/>
                        <a:pt x="370637" y="307547"/>
                        <a:pt x="431817" y="260833"/>
                      </a:cubicBezTo>
                      <a:cubicBezTo>
                        <a:pt x="493109" y="214120"/>
                        <a:pt x="469862" y="141067"/>
                        <a:pt x="404153" y="102912"/>
                      </a:cubicBezTo>
                      <a:cubicBezTo>
                        <a:pt x="338389" y="64701"/>
                        <a:pt x="273509" y="123784"/>
                        <a:pt x="234912" y="106335"/>
                      </a:cubicBezTo>
                      <a:cubicBezTo>
                        <a:pt x="196315" y="88831"/>
                        <a:pt x="175774" y="26491"/>
                        <a:pt x="120723" y="6447"/>
                      </a:cubicBezTo>
                      <a:cubicBezTo>
                        <a:pt x="71358" y="-11499"/>
                        <a:pt x="-8818" y="6723"/>
                        <a:pt x="791" y="77512"/>
                      </a:cubicBezTo>
                      <a:cubicBezTo>
                        <a:pt x="10399" y="148356"/>
                        <a:pt x="110287" y="299265"/>
                        <a:pt x="140049" y="310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76" name="Google Shape;4076;p47"/>
              <p:cNvSpPr/>
              <p:nvPr/>
            </p:nvSpPr>
            <p:spPr>
              <a:xfrm>
                <a:off x="9220181" y="4905936"/>
                <a:ext cx="567883" cy="1467411"/>
              </a:xfrm>
              <a:custGeom>
                <a:rect b="b" l="l" r="r" t="t"/>
                <a:pathLst>
                  <a:path extrusionOk="0" h="1467411" w="567883">
                    <a:moveTo>
                      <a:pt x="38506" y="240"/>
                    </a:moveTo>
                    <a:cubicBezTo>
                      <a:pt x="14872" y="2724"/>
                      <a:pt x="-2245" y="23873"/>
                      <a:pt x="240" y="47451"/>
                    </a:cubicBezTo>
                    <a:cubicBezTo>
                      <a:pt x="7031" y="111227"/>
                      <a:pt x="11173" y="175224"/>
                      <a:pt x="19179" y="238834"/>
                    </a:cubicBezTo>
                    <a:cubicBezTo>
                      <a:pt x="28898" y="314979"/>
                      <a:pt x="43199" y="390516"/>
                      <a:pt x="61421" y="465060"/>
                    </a:cubicBezTo>
                    <a:cubicBezTo>
                      <a:pt x="118239" y="696862"/>
                      <a:pt x="207415" y="919830"/>
                      <a:pt x="313819" y="1133135"/>
                    </a:cubicBezTo>
                    <a:cubicBezTo>
                      <a:pt x="366607" y="1238931"/>
                      <a:pt x="424640" y="1341249"/>
                      <a:pt x="482784" y="1444175"/>
                    </a:cubicBezTo>
                    <a:cubicBezTo>
                      <a:pt x="495098" y="1465985"/>
                      <a:pt x="522872" y="1473937"/>
                      <a:pt x="544683" y="1461568"/>
                    </a:cubicBezTo>
                    <a:cubicBezTo>
                      <a:pt x="566439" y="1449254"/>
                      <a:pt x="574390" y="1421204"/>
                      <a:pt x="562077" y="1399449"/>
                    </a:cubicBezTo>
                    <a:cubicBezTo>
                      <a:pt x="516633" y="1319162"/>
                      <a:pt x="470250" y="1239539"/>
                      <a:pt x="427567" y="1157707"/>
                    </a:cubicBezTo>
                    <a:cubicBezTo>
                      <a:pt x="309292" y="930874"/>
                      <a:pt x="207471" y="693163"/>
                      <a:pt x="145683" y="444298"/>
                    </a:cubicBezTo>
                    <a:cubicBezTo>
                      <a:pt x="127957" y="373067"/>
                      <a:pt x="113987" y="300843"/>
                      <a:pt x="104711" y="228011"/>
                    </a:cubicBezTo>
                    <a:cubicBezTo>
                      <a:pt x="96650" y="165008"/>
                      <a:pt x="92453" y="101619"/>
                      <a:pt x="85716" y="38450"/>
                    </a:cubicBezTo>
                    <a:cubicBezTo>
                      <a:pt x="83232" y="14872"/>
                      <a:pt x="62139" y="-2245"/>
                      <a:pt x="38506" y="240"/>
                    </a:cubicBezTo>
                    <a:close/>
                  </a:path>
                </a:pathLst>
              </a:custGeom>
              <a:solidFill>
                <a:srgbClr val="8391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77" name="Google Shape;4077;p47"/>
              <p:cNvGrpSpPr/>
              <p:nvPr/>
            </p:nvGrpSpPr>
            <p:grpSpPr>
              <a:xfrm>
                <a:off x="7980661" y="3506628"/>
                <a:ext cx="1897178" cy="1487337"/>
                <a:chOff x="7980661" y="3506628"/>
                <a:chExt cx="1897178" cy="1487337"/>
              </a:xfrm>
            </p:grpSpPr>
            <p:sp>
              <p:nvSpPr>
                <p:cNvPr id="4078" name="Google Shape;4078;p47"/>
                <p:cNvSpPr/>
                <p:nvPr/>
              </p:nvSpPr>
              <p:spPr>
                <a:xfrm>
                  <a:off x="7980661" y="3579051"/>
                  <a:ext cx="1897178" cy="1389959"/>
                </a:xfrm>
                <a:custGeom>
                  <a:rect b="b" l="l" r="r" t="t"/>
                  <a:pathLst>
                    <a:path extrusionOk="0" h="1389959" w="1897178">
                      <a:moveTo>
                        <a:pt x="1245833" y="1388692"/>
                      </a:moveTo>
                      <a:cubicBezTo>
                        <a:pt x="1211268" y="1396146"/>
                        <a:pt x="1173057" y="1368538"/>
                        <a:pt x="1139816" y="1362574"/>
                      </a:cubicBezTo>
                      <a:cubicBezTo>
                        <a:pt x="1109557" y="1357108"/>
                        <a:pt x="788302" y="1262023"/>
                        <a:pt x="741920" y="1249931"/>
                      </a:cubicBezTo>
                      <a:cubicBezTo>
                        <a:pt x="653406" y="1226850"/>
                        <a:pt x="572457" y="1186431"/>
                        <a:pt x="487974" y="1154018"/>
                      </a:cubicBezTo>
                      <a:cubicBezTo>
                        <a:pt x="435242" y="1133809"/>
                        <a:pt x="381957" y="1114814"/>
                        <a:pt x="330881" y="1090794"/>
                      </a:cubicBezTo>
                      <a:cubicBezTo>
                        <a:pt x="173346" y="1016692"/>
                        <a:pt x="44303" y="921442"/>
                        <a:pt x="6368" y="742096"/>
                      </a:cubicBezTo>
                      <a:cubicBezTo>
                        <a:pt x="-7546" y="676387"/>
                        <a:pt x="2393" y="620342"/>
                        <a:pt x="25971" y="558774"/>
                      </a:cubicBezTo>
                      <a:cubicBezTo>
                        <a:pt x="67715" y="449775"/>
                        <a:pt x="134638" y="384784"/>
                        <a:pt x="248110" y="355519"/>
                      </a:cubicBezTo>
                      <a:cubicBezTo>
                        <a:pt x="283615" y="346353"/>
                        <a:pt x="296702" y="357120"/>
                        <a:pt x="335078" y="363360"/>
                      </a:cubicBezTo>
                      <a:cubicBezTo>
                        <a:pt x="383448" y="371256"/>
                        <a:pt x="446175" y="379263"/>
                        <a:pt x="495153" y="375397"/>
                      </a:cubicBezTo>
                      <a:cubicBezTo>
                        <a:pt x="541094" y="371808"/>
                        <a:pt x="597305" y="343040"/>
                        <a:pt x="638111" y="322168"/>
                      </a:cubicBezTo>
                      <a:cubicBezTo>
                        <a:pt x="746447" y="266674"/>
                        <a:pt x="812267" y="100746"/>
                        <a:pt x="952187" y="119189"/>
                      </a:cubicBezTo>
                      <a:cubicBezTo>
                        <a:pt x="1025792" y="128852"/>
                        <a:pt x="1073114" y="183959"/>
                        <a:pt x="1136171" y="216095"/>
                      </a:cubicBezTo>
                      <a:cubicBezTo>
                        <a:pt x="1198788" y="248066"/>
                        <a:pt x="1269466" y="242379"/>
                        <a:pt x="1336279" y="228188"/>
                      </a:cubicBezTo>
                      <a:cubicBezTo>
                        <a:pt x="1402043" y="214273"/>
                        <a:pt x="1475096" y="170486"/>
                        <a:pt x="1527056" y="128079"/>
                      </a:cubicBezTo>
                      <a:cubicBezTo>
                        <a:pt x="1563002" y="98758"/>
                        <a:pt x="1592322" y="63916"/>
                        <a:pt x="1632079" y="38240"/>
                      </a:cubicBezTo>
                      <a:cubicBezTo>
                        <a:pt x="1676860" y="9361"/>
                        <a:pt x="1733955" y="-19296"/>
                        <a:pt x="1784479" y="17147"/>
                      </a:cubicBezTo>
                      <a:cubicBezTo>
                        <a:pt x="1899221" y="99863"/>
                        <a:pt x="1904411" y="248563"/>
                        <a:pt x="1893092" y="374845"/>
                      </a:cubicBezTo>
                      <a:cubicBezTo>
                        <a:pt x="1889281" y="416534"/>
                        <a:pt x="1887515" y="454524"/>
                        <a:pt x="1870950" y="493729"/>
                      </a:cubicBezTo>
                      <a:cubicBezTo>
                        <a:pt x="1813689" y="629121"/>
                        <a:pt x="1725728" y="747231"/>
                        <a:pt x="1642902" y="867550"/>
                      </a:cubicBezTo>
                      <a:cubicBezTo>
                        <a:pt x="1556045" y="993722"/>
                        <a:pt x="1463169" y="1116249"/>
                        <a:pt x="1378576" y="1243801"/>
                      </a:cubicBezTo>
                      <a:cubicBezTo>
                        <a:pt x="1352900" y="1282564"/>
                        <a:pt x="1327058" y="1314921"/>
                        <a:pt x="1292603" y="1346009"/>
                      </a:cubicBezTo>
                      <a:cubicBezTo>
                        <a:pt x="1268914" y="1367267"/>
                        <a:pt x="1277031" y="1381900"/>
                        <a:pt x="1245833" y="13886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9" name="Google Shape;4079;p47"/>
                <p:cNvSpPr/>
                <p:nvPr/>
              </p:nvSpPr>
              <p:spPr>
                <a:xfrm>
                  <a:off x="8341272" y="3506628"/>
                  <a:ext cx="1103728" cy="1467464"/>
                </a:xfrm>
                <a:custGeom>
                  <a:rect b="b" l="l" r="r" t="t"/>
                  <a:pathLst>
                    <a:path extrusionOk="0" h="1467464" w="1103728">
                      <a:moveTo>
                        <a:pt x="892401" y="1467464"/>
                      </a:moveTo>
                      <a:cubicBezTo>
                        <a:pt x="892401" y="1467464"/>
                        <a:pt x="-240826" y="526726"/>
                        <a:pt x="46746" y="197961"/>
                      </a:cubicBezTo>
                      <a:cubicBezTo>
                        <a:pt x="346908" y="-145159"/>
                        <a:pt x="437520" y="161849"/>
                        <a:pt x="482633" y="142468"/>
                      </a:cubicBezTo>
                      <a:cubicBezTo>
                        <a:pt x="524321" y="124522"/>
                        <a:pt x="547071" y="1387"/>
                        <a:pt x="789807" y="7"/>
                      </a:cubicBezTo>
                      <a:cubicBezTo>
                        <a:pt x="1430273" y="-3693"/>
                        <a:pt x="892401" y="1467464"/>
                        <a:pt x="892401" y="14674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0" name="Google Shape;4080;p47"/>
                <p:cNvSpPr/>
                <p:nvPr/>
              </p:nvSpPr>
              <p:spPr>
                <a:xfrm>
                  <a:off x="8840450" y="4595671"/>
                  <a:ext cx="643591" cy="398294"/>
                </a:xfrm>
                <a:custGeom>
                  <a:rect b="b" l="l" r="r" t="t"/>
                  <a:pathLst>
                    <a:path extrusionOk="0" h="398294" w="643591">
                      <a:moveTo>
                        <a:pt x="407303" y="397637"/>
                      </a:moveTo>
                      <a:cubicBezTo>
                        <a:pt x="369810" y="405257"/>
                        <a:pt x="105043" y="345622"/>
                        <a:pt x="34364" y="271465"/>
                      </a:cubicBezTo>
                      <a:cubicBezTo>
                        <a:pt x="-36314" y="197308"/>
                        <a:pt x="9516" y="106200"/>
                        <a:pt x="103827" y="69811"/>
                      </a:cubicBezTo>
                      <a:cubicBezTo>
                        <a:pt x="198139" y="33423"/>
                        <a:pt x="271081" y="124587"/>
                        <a:pt x="325360" y="109733"/>
                      </a:cubicBezTo>
                      <a:cubicBezTo>
                        <a:pt x="379749" y="94880"/>
                        <a:pt x="419782" y="17244"/>
                        <a:pt x="496203" y="2446"/>
                      </a:cubicBezTo>
                      <a:cubicBezTo>
                        <a:pt x="564893" y="-10806"/>
                        <a:pt x="666438" y="29944"/>
                        <a:pt x="638995" y="120943"/>
                      </a:cubicBezTo>
                      <a:cubicBezTo>
                        <a:pt x="611552" y="211885"/>
                        <a:pt x="448716" y="389244"/>
                        <a:pt x="407303" y="3976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81" name="Google Shape;4081;p47"/>
              <p:cNvSpPr/>
              <p:nvPr/>
            </p:nvSpPr>
            <p:spPr>
              <a:xfrm>
                <a:off x="7764543" y="5108662"/>
                <a:ext cx="1401351" cy="974017"/>
              </a:xfrm>
              <a:custGeom>
                <a:rect b="b" l="l" r="r" t="t"/>
                <a:pathLst>
                  <a:path extrusionOk="0" h="974017" w="1401351">
                    <a:moveTo>
                      <a:pt x="615413" y="783972"/>
                    </a:moveTo>
                    <a:cubicBezTo>
                      <a:pt x="286759" y="783972"/>
                      <a:pt x="867922" y="531684"/>
                      <a:pt x="858867" y="520309"/>
                    </a:cubicBezTo>
                    <a:cubicBezTo>
                      <a:pt x="837994" y="494081"/>
                      <a:pt x="662403" y="601700"/>
                      <a:pt x="521985" y="595073"/>
                    </a:cubicBezTo>
                    <a:cubicBezTo>
                      <a:pt x="381568" y="588447"/>
                      <a:pt x="120500" y="503357"/>
                      <a:pt x="111168" y="447753"/>
                    </a:cubicBezTo>
                    <a:cubicBezTo>
                      <a:pt x="101836" y="392149"/>
                      <a:pt x="358818" y="381216"/>
                      <a:pt x="484658" y="372713"/>
                    </a:cubicBezTo>
                    <a:cubicBezTo>
                      <a:pt x="610499" y="364209"/>
                      <a:pt x="819221" y="367246"/>
                      <a:pt x="824522" y="350460"/>
                    </a:cubicBezTo>
                    <a:cubicBezTo>
                      <a:pt x="828718" y="336987"/>
                      <a:pt x="688024" y="212582"/>
                      <a:pt x="481897" y="150297"/>
                    </a:cubicBezTo>
                    <a:cubicBezTo>
                      <a:pt x="275771" y="88012"/>
                      <a:pt x="-2414" y="114130"/>
                      <a:pt x="16" y="101319"/>
                    </a:cubicBezTo>
                    <a:cubicBezTo>
                      <a:pt x="2500" y="88509"/>
                      <a:pt x="291508" y="69459"/>
                      <a:pt x="480628" y="103693"/>
                    </a:cubicBezTo>
                    <a:cubicBezTo>
                      <a:pt x="669692" y="137928"/>
                      <a:pt x="773777" y="251676"/>
                      <a:pt x="777642" y="248308"/>
                    </a:cubicBezTo>
                    <a:cubicBezTo>
                      <a:pt x="782612" y="244056"/>
                      <a:pt x="711492" y="185802"/>
                      <a:pt x="690896" y="122081"/>
                    </a:cubicBezTo>
                    <a:cubicBezTo>
                      <a:pt x="670354" y="58360"/>
                      <a:pt x="658759" y="8554"/>
                      <a:pt x="667318" y="2646"/>
                    </a:cubicBezTo>
                    <a:cubicBezTo>
                      <a:pt x="685981" y="-10165"/>
                      <a:pt x="774274" y="23960"/>
                      <a:pt x="869910" y="96019"/>
                    </a:cubicBezTo>
                    <a:cubicBezTo>
                      <a:pt x="965547" y="168077"/>
                      <a:pt x="1062619" y="291212"/>
                      <a:pt x="1084154" y="278181"/>
                    </a:cubicBezTo>
                    <a:cubicBezTo>
                      <a:pt x="1102321" y="267192"/>
                      <a:pt x="1113916" y="121860"/>
                      <a:pt x="1141138" y="117498"/>
                    </a:cubicBezTo>
                    <a:cubicBezTo>
                      <a:pt x="1311374" y="90165"/>
                      <a:pt x="1412421" y="896781"/>
                      <a:pt x="1400384" y="952495"/>
                    </a:cubicBezTo>
                    <a:cubicBezTo>
                      <a:pt x="1379346" y="1050120"/>
                      <a:pt x="1218553" y="783972"/>
                      <a:pt x="615413" y="783972"/>
                    </a:cubicBezTo>
                    <a:close/>
                  </a:path>
                </a:pathLst>
              </a:custGeom>
              <a:solidFill>
                <a:srgbClr val="4952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2" name="Google Shape;4082;p47"/>
              <p:cNvSpPr/>
              <p:nvPr/>
            </p:nvSpPr>
            <p:spPr>
              <a:xfrm>
                <a:off x="7079201" y="5303685"/>
                <a:ext cx="2079928" cy="1085077"/>
              </a:xfrm>
              <a:custGeom>
                <a:rect b="b" l="l" r="r" t="t"/>
                <a:pathLst>
                  <a:path extrusionOk="0" h="1085077" w="2079928">
                    <a:moveTo>
                      <a:pt x="2079928" y="1085077"/>
                    </a:moveTo>
                    <a:cubicBezTo>
                      <a:pt x="2079928" y="1085077"/>
                      <a:pt x="1617041" y="829752"/>
                      <a:pt x="1342555" y="812414"/>
                    </a:cubicBezTo>
                    <a:cubicBezTo>
                      <a:pt x="1068070" y="795075"/>
                      <a:pt x="656976" y="781216"/>
                      <a:pt x="412860" y="609158"/>
                    </a:cubicBezTo>
                    <a:cubicBezTo>
                      <a:pt x="5301" y="321917"/>
                      <a:pt x="0" y="0"/>
                      <a:pt x="0" y="0"/>
                    </a:cubicBezTo>
                    <a:cubicBezTo>
                      <a:pt x="0" y="0"/>
                      <a:pt x="337599" y="269074"/>
                      <a:pt x="601814" y="360293"/>
                    </a:cubicBezTo>
                    <a:cubicBezTo>
                      <a:pt x="797670" y="427935"/>
                      <a:pt x="970998" y="385472"/>
                      <a:pt x="1284301" y="451126"/>
                    </a:cubicBezTo>
                    <a:cubicBezTo>
                      <a:pt x="1549731" y="506785"/>
                      <a:pt x="2079928" y="1085077"/>
                      <a:pt x="2079928" y="1085077"/>
                    </a:cubicBezTo>
                    <a:close/>
                  </a:path>
                </a:pathLst>
              </a:custGeom>
              <a:solidFill>
                <a:srgbClr val="899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83" name="Google Shape;4083;p47"/>
              <p:cNvGrpSpPr/>
              <p:nvPr/>
            </p:nvGrpSpPr>
            <p:grpSpPr>
              <a:xfrm>
                <a:off x="8526729" y="5379246"/>
                <a:ext cx="1404340" cy="1480661"/>
                <a:chOff x="8526729" y="5379246"/>
                <a:chExt cx="1404340" cy="1480661"/>
              </a:xfrm>
            </p:grpSpPr>
            <p:sp>
              <p:nvSpPr>
                <p:cNvPr id="4084" name="Google Shape;4084;p47"/>
                <p:cNvSpPr/>
                <p:nvPr/>
              </p:nvSpPr>
              <p:spPr>
                <a:xfrm>
                  <a:off x="8526729" y="5379246"/>
                  <a:ext cx="1404340" cy="1480661"/>
                </a:xfrm>
                <a:custGeom>
                  <a:rect b="b" l="l" r="r" t="t"/>
                  <a:pathLst>
                    <a:path extrusionOk="0" h="1480661" w="1404340">
                      <a:moveTo>
                        <a:pt x="521413" y="470760"/>
                      </a:moveTo>
                      <a:cubicBezTo>
                        <a:pt x="521413" y="470760"/>
                        <a:pt x="438698" y="-13938"/>
                        <a:pt x="701091" y="308"/>
                      </a:cubicBezTo>
                      <a:cubicBezTo>
                        <a:pt x="963373" y="14554"/>
                        <a:pt x="855092" y="499308"/>
                        <a:pt x="855092" y="499308"/>
                      </a:cubicBezTo>
                      <a:cubicBezTo>
                        <a:pt x="855092" y="499308"/>
                        <a:pt x="1140179" y="91583"/>
                        <a:pt x="1325544" y="331060"/>
                      </a:cubicBezTo>
                      <a:cubicBezTo>
                        <a:pt x="1536088" y="603117"/>
                        <a:pt x="1083195" y="753086"/>
                        <a:pt x="1083195" y="753086"/>
                      </a:cubicBezTo>
                      <a:cubicBezTo>
                        <a:pt x="1083195" y="753086"/>
                        <a:pt x="1509639" y="876222"/>
                        <a:pt x="1379712" y="1106644"/>
                      </a:cubicBezTo>
                      <a:cubicBezTo>
                        <a:pt x="1165855" y="1485877"/>
                        <a:pt x="866467" y="1049604"/>
                        <a:pt x="866467" y="1049604"/>
                      </a:cubicBezTo>
                      <a:cubicBezTo>
                        <a:pt x="866467" y="1049604"/>
                        <a:pt x="980491" y="1465888"/>
                        <a:pt x="701145" y="1480134"/>
                      </a:cubicBezTo>
                      <a:cubicBezTo>
                        <a:pt x="347700" y="1498190"/>
                        <a:pt x="475859" y="1046733"/>
                        <a:pt x="475859" y="1046733"/>
                      </a:cubicBezTo>
                      <a:cubicBezTo>
                        <a:pt x="475859" y="1046733"/>
                        <a:pt x="256314" y="1374614"/>
                        <a:pt x="65262" y="1177874"/>
                      </a:cubicBezTo>
                      <a:cubicBezTo>
                        <a:pt x="-156822" y="949163"/>
                        <a:pt x="259131" y="727356"/>
                        <a:pt x="259131" y="727356"/>
                      </a:cubicBezTo>
                      <a:cubicBezTo>
                        <a:pt x="259131" y="727356"/>
                        <a:pt x="-128661" y="610460"/>
                        <a:pt x="59520" y="362368"/>
                      </a:cubicBezTo>
                      <a:cubicBezTo>
                        <a:pt x="287954" y="61268"/>
                        <a:pt x="521413" y="470760"/>
                        <a:pt x="521413" y="47076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5" name="Google Shape;4085;p47"/>
                <p:cNvSpPr/>
                <p:nvPr/>
              </p:nvSpPr>
              <p:spPr>
                <a:xfrm>
                  <a:off x="8968905" y="5947575"/>
                  <a:ext cx="476139" cy="476194"/>
                </a:xfrm>
                <a:custGeom>
                  <a:rect b="b" l="l" r="r" t="t"/>
                  <a:pathLst>
                    <a:path extrusionOk="0" h="476194" w="476139">
                      <a:moveTo>
                        <a:pt x="0" y="238097"/>
                      </a:moveTo>
                      <a:cubicBezTo>
                        <a:pt x="0" y="106625"/>
                        <a:pt x="106569" y="0"/>
                        <a:pt x="238097" y="0"/>
                      </a:cubicBezTo>
                      <a:cubicBezTo>
                        <a:pt x="369514" y="0"/>
                        <a:pt x="476139" y="106570"/>
                        <a:pt x="476139" y="238097"/>
                      </a:cubicBezTo>
                      <a:cubicBezTo>
                        <a:pt x="476139" y="369570"/>
                        <a:pt x="369514" y="476195"/>
                        <a:pt x="238097" y="476195"/>
                      </a:cubicBezTo>
                      <a:cubicBezTo>
                        <a:pt x="106569" y="476195"/>
                        <a:pt x="0" y="369570"/>
                        <a:pt x="0" y="23809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86" name="Google Shape;4086;p47"/>
              <p:cNvGrpSpPr/>
              <p:nvPr/>
            </p:nvGrpSpPr>
            <p:grpSpPr>
              <a:xfrm>
                <a:off x="10693616" y="5959907"/>
                <a:ext cx="754516" cy="687629"/>
                <a:chOff x="10693616" y="5959907"/>
                <a:chExt cx="754516" cy="687629"/>
              </a:xfrm>
            </p:grpSpPr>
            <p:sp>
              <p:nvSpPr>
                <p:cNvPr id="4087" name="Google Shape;4087;p47"/>
                <p:cNvSpPr/>
                <p:nvPr/>
              </p:nvSpPr>
              <p:spPr>
                <a:xfrm>
                  <a:off x="10693616" y="5959907"/>
                  <a:ext cx="754516" cy="687629"/>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8" name="Google Shape;4088;p47"/>
                <p:cNvSpPr/>
                <p:nvPr/>
              </p:nvSpPr>
              <p:spPr>
                <a:xfrm>
                  <a:off x="10937356" y="6212428"/>
                  <a:ext cx="236096" cy="236105"/>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089" name="Google Shape;4089;p47"/>
            <p:cNvGrpSpPr/>
            <p:nvPr/>
          </p:nvGrpSpPr>
          <p:grpSpPr>
            <a:xfrm>
              <a:off x="11335042" y="5211986"/>
              <a:ext cx="600214" cy="491175"/>
              <a:chOff x="10100277" y="3967778"/>
              <a:chExt cx="875330" cy="716312"/>
            </a:xfrm>
          </p:grpSpPr>
          <p:grpSp>
            <p:nvGrpSpPr>
              <p:cNvPr id="4090" name="Google Shape;4090;p47"/>
              <p:cNvGrpSpPr/>
              <p:nvPr/>
            </p:nvGrpSpPr>
            <p:grpSpPr>
              <a:xfrm>
                <a:off x="10242868" y="3967778"/>
                <a:ext cx="732739" cy="629058"/>
                <a:chOff x="10242868" y="3967778"/>
                <a:chExt cx="732739" cy="629058"/>
              </a:xfrm>
            </p:grpSpPr>
            <p:grpSp>
              <p:nvGrpSpPr>
                <p:cNvPr id="4091" name="Google Shape;4091;p47"/>
                <p:cNvGrpSpPr/>
                <p:nvPr/>
              </p:nvGrpSpPr>
              <p:grpSpPr>
                <a:xfrm>
                  <a:off x="10286667" y="3967778"/>
                  <a:ext cx="688940" cy="628988"/>
                  <a:chOff x="10286667" y="3967778"/>
                  <a:chExt cx="688940" cy="628988"/>
                </a:xfrm>
              </p:grpSpPr>
              <p:sp>
                <p:nvSpPr>
                  <p:cNvPr id="4092" name="Google Shape;4092;p47"/>
                  <p:cNvSpPr/>
                  <p:nvPr/>
                </p:nvSpPr>
                <p:spPr>
                  <a:xfrm>
                    <a:off x="10286667" y="3967778"/>
                    <a:ext cx="688940" cy="628988"/>
                  </a:xfrm>
                  <a:custGeom>
                    <a:rect b="b" l="l" r="r" t="t"/>
                    <a:pathLst>
                      <a:path extrusionOk="0" h="628988" w="688940">
                        <a:moveTo>
                          <a:pt x="43955" y="525702"/>
                        </a:moveTo>
                        <a:cubicBezTo>
                          <a:pt x="-49474" y="411402"/>
                          <a:pt x="9278" y="149506"/>
                          <a:pt x="189397" y="58066"/>
                        </a:cubicBezTo>
                        <a:cubicBezTo>
                          <a:pt x="369461" y="-33319"/>
                          <a:pt x="564213" y="-24539"/>
                          <a:pt x="652560" y="139898"/>
                        </a:cubicBezTo>
                        <a:cubicBezTo>
                          <a:pt x="732239" y="288101"/>
                          <a:pt x="677298" y="445913"/>
                          <a:pt x="524291" y="560876"/>
                        </a:cubicBezTo>
                        <a:cubicBezTo>
                          <a:pt x="394088" y="658721"/>
                          <a:pt x="149309" y="654690"/>
                          <a:pt x="43955" y="52570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3" name="Google Shape;4093;p47"/>
                  <p:cNvSpPr/>
                  <p:nvPr/>
                </p:nvSpPr>
                <p:spPr>
                  <a:xfrm>
                    <a:off x="10539122" y="4097019"/>
                    <a:ext cx="405460" cy="241410"/>
                  </a:xfrm>
                  <a:custGeom>
                    <a:rect b="b" l="l" r="r" t="t"/>
                    <a:pathLst>
                      <a:path extrusionOk="0" h="241410" w="405460">
                        <a:moveTo>
                          <a:pt x="0" y="241411"/>
                        </a:moveTo>
                        <a:lnTo>
                          <a:pt x="393313" y="0"/>
                        </a:lnTo>
                        <a:cubicBezTo>
                          <a:pt x="393313" y="0"/>
                          <a:pt x="397455" y="3865"/>
                          <a:pt x="400491" y="9000"/>
                        </a:cubicBezTo>
                        <a:cubicBezTo>
                          <a:pt x="403584" y="14136"/>
                          <a:pt x="405461" y="20486"/>
                          <a:pt x="405461" y="20486"/>
                        </a:cubicBezTo>
                        <a:lnTo>
                          <a:pt x="0" y="2414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4" name="Google Shape;4094;p47"/>
                  <p:cNvSpPr/>
                  <p:nvPr/>
                </p:nvSpPr>
                <p:spPr>
                  <a:xfrm>
                    <a:off x="10643428" y="4496628"/>
                    <a:ext cx="65652" cy="65653"/>
                  </a:xfrm>
                  <a:custGeom>
                    <a:rect b="b" l="l" r="r" t="t"/>
                    <a:pathLst>
                      <a:path extrusionOk="0" h="65653" w="65652">
                        <a:moveTo>
                          <a:pt x="32854" y="0"/>
                        </a:moveTo>
                        <a:cubicBezTo>
                          <a:pt x="14798" y="0"/>
                          <a:pt x="0" y="14743"/>
                          <a:pt x="0" y="32910"/>
                        </a:cubicBezTo>
                        <a:cubicBezTo>
                          <a:pt x="0" y="51076"/>
                          <a:pt x="14853" y="65654"/>
                          <a:pt x="32854" y="65654"/>
                        </a:cubicBezTo>
                        <a:cubicBezTo>
                          <a:pt x="51021" y="65654"/>
                          <a:pt x="65653" y="51021"/>
                          <a:pt x="65653" y="32910"/>
                        </a:cubicBezTo>
                        <a:cubicBezTo>
                          <a:pt x="65653" y="14799"/>
                          <a:pt x="50966" y="0"/>
                          <a:pt x="3285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5" name="Google Shape;4095;p47"/>
                  <p:cNvSpPr/>
                  <p:nvPr/>
                </p:nvSpPr>
                <p:spPr>
                  <a:xfrm>
                    <a:off x="10691081" y="4293428"/>
                    <a:ext cx="101047" cy="101047"/>
                  </a:xfrm>
                  <a:custGeom>
                    <a:rect b="b" l="l" r="r" t="t"/>
                    <a:pathLst>
                      <a:path extrusionOk="0" h="101047" w="101047">
                        <a:moveTo>
                          <a:pt x="50523" y="0"/>
                        </a:moveTo>
                        <a:cubicBezTo>
                          <a:pt x="22584" y="0"/>
                          <a:pt x="0" y="22639"/>
                          <a:pt x="0" y="50524"/>
                        </a:cubicBezTo>
                        <a:cubicBezTo>
                          <a:pt x="0" y="78464"/>
                          <a:pt x="22584" y="101048"/>
                          <a:pt x="50523" y="101048"/>
                        </a:cubicBezTo>
                        <a:cubicBezTo>
                          <a:pt x="78408" y="101048"/>
                          <a:pt x="101047" y="78409"/>
                          <a:pt x="101047" y="50524"/>
                        </a:cubicBezTo>
                        <a:cubicBezTo>
                          <a:pt x="101047" y="22639"/>
                          <a:pt x="78464" y="0"/>
                          <a:pt x="5052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6" name="Google Shape;4096;p47"/>
                  <p:cNvSpPr/>
                  <p:nvPr/>
                </p:nvSpPr>
                <p:spPr>
                  <a:xfrm>
                    <a:off x="10903557" y="4268359"/>
                    <a:ext cx="70070" cy="80672"/>
                  </a:xfrm>
                  <a:custGeom>
                    <a:rect b="b" l="l" r="r" t="t"/>
                    <a:pathLst>
                      <a:path extrusionOk="0" h="80672" w="70070">
                        <a:moveTo>
                          <a:pt x="40419" y="0"/>
                        </a:moveTo>
                        <a:cubicBezTo>
                          <a:pt x="18111" y="0"/>
                          <a:pt x="0" y="18001"/>
                          <a:pt x="0" y="40253"/>
                        </a:cubicBezTo>
                        <a:cubicBezTo>
                          <a:pt x="0" y="62561"/>
                          <a:pt x="18111" y="80673"/>
                          <a:pt x="40419" y="80673"/>
                        </a:cubicBezTo>
                        <a:cubicBezTo>
                          <a:pt x="45112" y="80673"/>
                          <a:pt x="49364" y="79403"/>
                          <a:pt x="53616" y="77912"/>
                        </a:cubicBezTo>
                        <a:cubicBezTo>
                          <a:pt x="61622" y="56763"/>
                          <a:pt x="67254" y="35229"/>
                          <a:pt x="70071" y="13473"/>
                        </a:cubicBezTo>
                        <a:cubicBezTo>
                          <a:pt x="62782" y="5301"/>
                          <a:pt x="52346" y="0"/>
                          <a:pt x="404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7" name="Google Shape;4097;p47"/>
                  <p:cNvSpPr/>
                  <p:nvPr/>
                </p:nvSpPr>
                <p:spPr>
                  <a:xfrm>
                    <a:off x="10586758" y="4110866"/>
                    <a:ext cx="101246" cy="101162"/>
                  </a:xfrm>
                  <a:custGeom>
                    <a:rect b="b" l="l" r="r" t="t"/>
                    <a:pathLst>
                      <a:path extrusionOk="0" h="101162" w="101246">
                        <a:moveTo>
                          <a:pt x="54902" y="179"/>
                        </a:moveTo>
                        <a:cubicBezTo>
                          <a:pt x="35301" y="-1478"/>
                          <a:pt x="15643" y="8461"/>
                          <a:pt x="5869" y="26959"/>
                        </a:cubicBezTo>
                        <a:cubicBezTo>
                          <a:pt x="-7217" y="51641"/>
                          <a:pt x="2335" y="82287"/>
                          <a:pt x="27018" y="95318"/>
                        </a:cubicBezTo>
                        <a:cubicBezTo>
                          <a:pt x="51700" y="108349"/>
                          <a:pt x="82345" y="98852"/>
                          <a:pt x="95377" y="74170"/>
                        </a:cubicBezTo>
                        <a:cubicBezTo>
                          <a:pt x="108464" y="49488"/>
                          <a:pt x="98910" y="19008"/>
                          <a:pt x="74228" y="5976"/>
                        </a:cubicBezTo>
                        <a:cubicBezTo>
                          <a:pt x="67989" y="2718"/>
                          <a:pt x="61418" y="786"/>
                          <a:pt x="54902" y="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8" name="Google Shape;4098;p47"/>
                  <p:cNvSpPr/>
                  <p:nvPr/>
                </p:nvSpPr>
                <p:spPr>
                  <a:xfrm>
                    <a:off x="10722645" y="3970019"/>
                    <a:ext cx="80503" cy="69394"/>
                  </a:xfrm>
                  <a:custGeom>
                    <a:rect b="b" l="l" r="r" t="t"/>
                    <a:pathLst>
                      <a:path extrusionOk="0" h="69394" w="80503">
                        <a:moveTo>
                          <a:pt x="12775" y="0"/>
                        </a:moveTo>
                        <a:cubicBezTo>
                          <a:pt x="9628" y="2982"/>
                          <a:pt x="6812" y="6240"/>
                          <a:pt x="4658" y="10271"/>
                        </a:cubicBezTo>
                        <a:cubicBezTo>
                          <a:pt x="-5778" y="29983"/>
                          <a:pt x="1952" y="54334"/>
                          <a:pt x="21555" y="64715"/>
                        </a:cubicBezTo>
                        <a:cubicBezTo>
                          <a:pt x="41267" y="75096"/>
                          <a:pt x="65618" y="67641"/>
                          <a:pt x="76054" y="47929"/>
                        </a:cubicBezTo>
                        <a:cubicBezTo>
                          <a:pt x="81686" y="37162"/>
                          <a:pt x="81686" y="25179"/>
                          <a:pt x="77655" y="14633"/>
                        </a:cubicBezTo>
                        <a:cubicBezTo>
                          <a:pt x="57004" y="7179"/>
                          <a:pt x="35304" y="2540"/>
                          <a:pt x="127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9" name="Google Shape;4099;p47"/>
                  <p:cNvSpPr/>
                  <p:nvPr/>
                </p:nvSpPr>
                <p:spPr>
                  <a:xfrm>
                    <a:off x="10409885" y="4099935"/>
                    <a:ext cx="65609" cy="65672"/>
                  </a:xfrm>
                  <a:custGeom>
                    <a:rect b="b" l="l" r="r" t="t"/>
                    <a:pathLst>
                      <a:path extrusionOk="0" h="65672" w="65609">
                        <a:moveTo>
                          <a:pt x="35698" y="122"/>
                        </a:moveTo>
                        <a:cubicBezTo>
                          <a:pt x="22944" y="-983"/>
                          <a:pt x="10188" y="5478"/>
                          <a:pt x="3783" y="17515"/>
                        </a:cubicBezTo>
                        <a:cubicBezTo>
                          <a:pt x="-4665" y="33528"/>
                          <a:pt x="1519" y="53351"/>
                          <a:pt x="17532" y="61855"/>
                        </a:cubicBezTo>
                        <a:cubicBezTo>
                          <a:pt x="33600" y="70303"/>
                          <a:pt x="53368" y="64284"/>
                          <a:pt x="61816" y="48216"/>
                        </a:cubicBezTo>
                        <a:cubicBezTo>
                          <a:pt x="70265" y="32203"/>
                          <a:pt x="64135" y="12380"/>
                          <a:pt x="48067" y="3876"/>
                        </a:cubicBezTo>
                        <a:cubicBezTo>
                          <a:pt x="44147" y="1778"/>
                          <a:pt x="39950" y="508"/>
                          <a:pt x="35698" y="1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0" name="Google Shape;4100;p47"/>
                  <p:cNvSpPr/>
                  <p:nvPr/>
                </p:nvSpPr>
                <p:spPr>
                  <a:xfrm>
                    <a:off x="10378823" y="3999405"/>
                    <a:ext cx="328704" cy="271523"/>
                  </a:xfrm>
                  <a:custGeom>
                    <a:rect b="b" l="l" r="r" t="t"/>
                    <a:pathLst>
                      <a:path extrusionOk="0" h="271523" w="328704">
                        <a:moveTo>
                          <a:pt x="321479" y="101"/>
                        </a:moveTo>
                        <a:cubicBezTo>
                          <a:pt x="287023" y="-2108"/>
                          <a:pt x="178963" y="32403"/>
                          <a:pt x="122530" y="53772"/>
                        </a:cubicBezTo>
                        <a:cubicBezTo>
                          <a:pt x="62178" y="76688"/>
                          <a:pt x="-43950" y="170115"/>
                          <a:pt x="19606" y="244549"/>
                        </a:cubicBezTo>
                        <a:cubicBezTo>
                          <a:pt x="75264" y="309650"/>
                          <a:pt x="132911" y="246978"/>
                          <a:pt x="180840" y="162054"/>
                        </a:cubicBezTo>
                        <a:cubicBezTo>
                          <a:pt x="260905" y="20421"/>
                          <a:pt x="355824" y="2310"/>
                          <a:pt x="321479" y="101"/>
                        </a:cubicBezTo>
                        <a:close/>
                      </a:path>
                    </a:pathLst>
                  </a:custGeom>
                  <a:gradFill>
                    <a:gsLst>
                      <a:gs pos="0">
                        <a:srgbClr val="FFFFFF">
                          <a:alpha val="29803"/>
                        </a:srgbClr>
                      </a:gs>
                      <a:gs pos="100000">
                        <a:srgbClr val="FFFFFF">
                          <a:alpha val="22745"/>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01" name="Google Shape;4101;p47"/>
                <p:cNvSpPr/>
                <p:nvPr/>
              </p:nvSpPr>
              <p:spPr>
                <a:xfrm>
                  <a:off x="10375955" y="4272122"/>
                  <a:ext cx="161974" cy="232070"/>
                </a:xfrm>
                <a:custGeom>
                  <a:rect b="b" l="l" r="r" t="t"/>
                  <a:pathLst>
                    <a:path extrusionOk="0" h="232070" w="161974">
                      <a:moveTo>
                        <a:pt x="0" y="14128"/>
                      </a:moveTo>
                      <a:cubicBezTo>
                        <a:pt x="0" y="14128"/>
                        <a:pt x="65875" y="-46943"/>
                        <a:pt x="139756" y="84861"/>
                      </a:cubicBezTo>
                      <a:cubicBezTo>
                        <a:pt x="198396" y="189498"/>
                        <a:pt x="122417" y="232071"/>
                        <a:pt x="122417" y="232071"/>
                      </a:cubicBezTo>
                      <a:lnTo>
                        <a:pt x="0" y="14128"/>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2" name="Google Shape;4102;p47"/>
                <p:cNvSpPr/>
                <p:nvPr/>
              </p:nvSpPr>
              <p:spPr>
                <a:xfrm>
                  <a:off x="10242868" y="4205246"/>
                  <a:ext cx="309557" cy="391590"/>
                </a:xfrm>
                <a:custGeom>
                  <a:rect b="b" l="l" r="r" t="t"/>
                  <a:pathLst>
                    <a:path extrusionOk="0" h="391590" w="309557">
                      <a:moveTo>
                        <a:pt x="73784" y="0"/>
                      </a:moveTo>
                      <a:cubicBezTo>
                        <a:pt x="73784" y="0"/>
                        <a:pt x="128007" y="32909"/>
                        <a:pt x="156002" y="70733"/>
                      </a:cubicBezTo>
                      <a:cubicBezTo>
                        <a:pt x="192280" y="119711"/>
                        <a:pt x="206968" y="153780"/>
                        <a:pt x="214312" y="146768"/>
                      </a:cubicBezTo>
                      <a:cubicBezTo>
                        <a:pt x="218122" y="143234"/>
                        <a:pt x="217846" y="91109"/>
                        <a:pt x="236509" y="88513"/>
                      </a:cubicBezTo>
                      <a:cubicBezTo>
                        <a:pt x="283665" y="81942"/>
                        <a:pt x="323421" y="155879"/>
                        <a:pt x="304924" y="183377"/>
                      </a:cubicBezTo>
                      <a:cubicBezTo>
                        <a:pt x="291948" y="202758"/>
                        <a:pt x="240761" y="185144"/>
                        <a:pt x="238663" y="192156"/>
                      </a:cubicBezTo>
                      <a:cubicBezTo>
                        <a:pt x="235847" y="201709"/>
                        <a:pt x="260860" y="227937"/>
                        <a:pt x="280242" y="290333"/>
                      </a:cubicBezTo>
                      <a:cubicBezTo>
                        <a:pt x="299623" y="352729"/>
                        <a:pt x="287144" y="385197"/>
                        <a:pt x="287144" y="385197"/>
                      </a:cubicBezTo>
                      <a:cubicBezTo>
                        <a:pt x="287144" y="385197"/>
                        <a:pt x="120277" y="429591"/>
                        <a:pt x="31763" y="284425"/>
                      </a:cubicBezTo>
                      <a:cubicBezTo>
                        <a:pt x="-59069" y="135227"/>
                        <a:pt x="73784" y="0"/>
                        <a:pt x="7378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03" name="Google Shape;4103;p47"/>
                <p:cNvGrpSpPr/>
                <p:nvPr/>
              </p:nvGrpSpPr>
              <p:grpSpPr>
                <a:xfrm>
                  <a:off x="10244758" y="4244947"/>
                  <a:ext cx="240361" cy="351157"/>
                  <a:chOff x="10244758" y="4244947"/>
                  <a:chExt cx="240361" cy="351157"/>
                </a:xfrm>
              </p:grpSpPr>
              <p:sp>
                <p:nvSpPr>
                  <p:cNvPr id="4104" name="Google Shape;4104;p47"/>
                  <p:cNvSpPr/>
                  <p:nvPr/>
                </p:nvSpPr>
                <p:spPr>
                  <a:xfrm>
                    <a:off x="10244758" y="4244947"/>
                    <a:ext cx="92268" cy="115735"/>
                  </a:xfrm>
                  <a:custGeom>
                    <a:rect b="b" l="l" r="r" t="t"/>
                    <a:pathLst>
                      <a:path extrusionOk="0" h="115735" w="92268">
                        <a:moveTo>
                          <a:pt x="40750" y="0"/>
                        </a:moveTo>
                        <a:cubicBezTo>
                          <a:pt x="24296" y="25455"/>
                          <a:pt x="6461" y="60849"/>
                          <a:pt x="0" y="103422"/>
                        </a:cubicBezTo>
                        <a:cubicBezTo>
                          <a:pt x="9718" y="110600"/>
                          <a:pt x="21038" y="115735"/>
                          <a:pt x="34014" y="115735"/>
                        </a:cubicBezTo>
                        <a:cubicBezTo>
                          <a:pt x="66150" y="115735"/>
                          <a:pt x="92269" y="89673"/>
                          <a:pt x="92269" y="57536"/>
                        </a:cubicBezTo>
                        <a:cubicBezTo>
                          <a:pt x="92269" y="27664"/>
                          <a:pt x="69629" y="3368"/>
                          <a:pt x="40750"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5" name="Google Shape;4105;p47"/>
                  <p:cNvSpPr/>
                  <p:nvPr/>
                </p:nvSpPr>
                <p:spPr>
                  <a:xfrm>
                    <a:off x="10368887" y="4509549"/>
                    <a:ext cx="116232" cy="86555"/>
                  </a:xfrm>
                  <a:custGeom>
                    <a:rect b="b" l="l" r="r" t="t"/>
                    <a:pathLst>
                      <a:path extrusionOk="0" h="86555" w="116232">
                        <a:moveTo>
                          <a:pt x="58255" y="0"/>
                        </a:moveTo>
                        <a:cubicBezTo>
                          <a:pt x="26118" y="0"/>
                          <a:pt x="0" y="26062"/>
                          <a:pt x="0" y="58199"/>
                        </a:cubicBezTo>
                        <a:cubicBezTo>
                          <a:pt x="0" y="60850"/>
                          <a:pt x="442" y="63445"/>
                          <a:pt x="718" y="66040"/>
                        </a:cubicBezTo>
                        <a:cubicBezTo>
                          <a:pt x="39481" y="83599"/>
                          <a:pt x="78188" y="87188"/>
                          <a:pt x="108061" y="86470"/>
                        </a:cubicBezTo>
                        <a:cubicBezTo>
                          <a:pt x="112865" y="78022"/>
                          <a:pt x="116233" y="68690"/>
                          <a:pt x="116233" y="58254"/>
                        </a:cubicBezTo>
                        <a:cubicBezTo>
                          <a:pt x="116288" y="26118"/>
                          <a:pt x="90391" y="0"/>
                          <a:pt x="58255" y="0"/>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4106" name="Google Shape;4106;p47"/>
              <p:cNvSpPr/>
              <p:nvPr/>
            </p:nvSpPr>
            <p:spPr>
              <a:xfrm>
                <a:off x="10100277" y="4362979"/>
                <a:ext cx="180924" cy="31441"/>
              </a:xfrm>
              <a:custGeom>
                <a:rect b="b" l="l" r="r" t="t"/>
                <a:pathLst>
                  <a:path extrusionOk="0" h="31441" w="180924">
                    <a:moveTo>
                      <a:pt x="180925" y="31441"/>
                    </a:moveTo>
                    <a:cubicBezTo>
                      <a:pt x="180925" y="31441"/>
                      <a:pt x="117149" y="6869"/>
                      <a:pt x="88822" y="1900"/>
                    </a:cubicBezTo>
                    <a:cubicBezTo>
                      <a:pt x="60496" y="-3015"/>
                      <a:pt x="-1624" y="1734"/>
                      <a:pt x="32" y="14655"/>
                    </a:cubicBezTo>
                    <a:cubicBezTo>
                      <a:pt x="1689" y="27521"/>
                      <a:pt x="64692" y="22275"/>
                      <a:pt x="82969" y="21888"/>
                    </a:cubicBezTo>
                    <a:cubicBezTo>
                      <a:pt x="116873" y="21115"/>
                      <a:pt x="180925" y="31441"/>
                      <a:pt x="180925" y="31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7" name="Google Shape;4107;p47"/>
              <p:cNvSpPr/>
              <p:nvPr/>
            </p:nvSpPr>
            <p:spPr>
              <a:xfrm>
                <a:off x="10274937" y="4518439"/>
                <a:ext cx="78212" cy="165651"/>
              </a:xfrm>
              <a:custGeom>
                <a:rect b="b" l="l" r="r" t="t"/>
                <a:pathLst>
                  <a:path extrusionOk="0" h="165651" w="78212">
                    <a:moveTo>
                      <a:pt x="78213" y="0"/>
                    </a:moveTo>
                    <a:cubicBezTo>
                      <a:pt x="78213" y="0"/>
                      <a:pt x="67446" y="67531"/>
                      <a:pt x="57396" y="94477"/>
                    </a:cubicBezTo>
                    <a:cubicBezTo>
                      <a:pt x="47457" y="121478"/>
                      <a:pt x="12118" y="172775"/>
                      <a:pt x="1847" y="164824"/>
                    </a:cubicBezTo>
                    <a:cubicBezTo>
                      <a:pt x="-8534" y="156928"/>
                      <a:pt x="27799" y="105079"/>
                      <a:pt x="37242" y="89508"/>
                    </a:cubicBezTo>
                    <a:cubicBezTo>
                      <a:pt x="54966" y="60518"/>
                      <a:pt x="78213" y="0"/>
                      <a:pt x="782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08" name="Google Shape;4108;p47"/>
            <p:cNvGrpSpPr/>
            <p:nvPr/>
          </p:nvGrpSpPr>
          <p:grpSpPr>
            <a:xfrm>
              <a:off x="9696000" y="6403657"/>
              <a:ext cx="310490" cy="314799"/>
              <a:chOff x="7709956" y="5705664"/>
              <a:chExt cx="452807" cy="459091"/>
            </a:xfrm>
          </p:grpSpPr>
          <p:sp>
            <p:nvSpPr>
              <p:cNvPr id="4109" name="Google Shape;4109;p47"/>
              <p:cNvSpPr/>
              <p:nvPr/>
            </p:nvSpPr>
            <p:spPr>
              <a:xfrm>
                <a:off x="7733249" y="5781957"/>
                <a:ext cx="344353" cy="343440"/>
              </a:xfrm>
              <a:custGeom>
                <a:rect b="b" l="l" r="r" t="t"/>
                <a:pathLst>
                  <a:path extrusionOk="0" h="343440" w="344353">
                    <a:moveTo>
                      <a:pt x="298452" y="26526"/>
                    </a:moveTo>
                    <a:cubicBezTo>
                      <a:pt x="360074" y="72356"/>
                      <a:pt x="363718" y="212001"/>
                      <a:pt x="284426" y="280968"/>
                    </a:cubicBezTo>
                    <a:cubicBezTo>
                      <a:pt x="205134" y="349934"/>
                      <a:pt x="105743" y="370255"/>
                      <a:pt x="40255" y="298472"/>
                    </a:cubicBezTo>
                    <a:cubicBezTo>
                      <a:pt x="-18773" y="233757"/>
                      <a:pt x="-11098" y="147176"/>
                      <a:pt x="51574" y="69706"/>
                    </a:cubicBezTo>
                    <a:cubicBezTo>
                      <a:pt x="104859" y="3831"/>
                      <a:pt x="228877" y="-25212"/>
                      <a:pt x="298452" y="265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0" name="Google Shape;4110;p47"/>
              <p:cNvSpPr/>
              <p:nvPr/>
            </p:nvSpPr>
            <p:spPr>
              <a:xfrm>
                <a:off x="7709956" y="5781917"/>
                <a:ext cx="364185" cy="382838"/>
              </a:xfrm>
              <a:custGeom>
                <a:rect b="b" l="l" r="r" t="t"/>
                <a:pathLst>
                  <a:path extrusionOk="0" h="382838" w="364185">
                    <a:moveTo>
                      <a:pt x="347862" y="44732"/>
                    </a:moveTo>
                    <a:cubicBezTo>
                      <a:pt x="347862" y="44732"/>
                      <a:pt x="359457" y="7239"/>
                      <a:pt x="230249" y="282"/>
                    </a:cubicBezTo>
                    <a:cubicBezTo>
                      <a:pt x="109874" y="-6179"/>
                      <a:pt x="20146" y="99894"/>
                      <a:pt x="5404" y="165824"/>
                    </a:cubicBezTo>
                    <a:cubicBezTo>
                      <a:pt x="-12929" y="247711"/>
                      <a:pt x="20201" y="264276"/>
                      <a:pt x="33288" y="273001"/>
                    </a:cubicBezTo>
                    <a:cubicBezTo>
                      <a:pt x="47038" y="282166"/>
                      <a:pt x="274699" y="114471"/>
                      <a:pt x="274699" y="114471"/>
                    </a:cubicBezTo>
                    <a:cubicBezTo>
                      <a:pt x="274699" y="114471"/>
                      <a:pt x="66364" y="318334"/>
                      <a:pt x="84696" y="338378"/>
                    </a:cubicBezTo>
                    <a:cubicBezTo>
                      <a:pt x="96898" y="351795"/>
                      <a:pt x="134060" y="382000"/>
                      <a:pt x="182265" y="382827"/>
                    </a:cubicBezTo>
                    <a:cubicBezTo>
                      <a:pt x="233672" y="383711"/>
                      <a:pt x="314566" y="331310"/>
                      <a:pt x="346095" y="259969"/>
                    </a:cubicBezTo>
                    <a:cubicBezTo>
                      <a:pt x="385741" y="170296"/>
                      <a:pt x="347862" y="44732"/>
                      <a:pt x="347862" y="44732"/>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1" name="Google Shape;4111;p47"/>
              <p:cNvSpPr/>
              <p:nvPr/>
            </p:nvSpPr>
            <p:spPr>
              <a:xfrm>
                <a:off x="7946255" y="6099340"/>
                <a:ext cx="27104" cy="27049"/>
              </a:xfrm>
              <a:custGeom>
                <a:rect b="b" l="l" r="r" t="t"/>
                <a:pathLst>
                  <a:path extrusionOk="0" h="27049" w="27104">
                    <a:moveTo>
                      <a:pt x="16865" y="26642"/>
                    </a:moveTo>
                    <a:cubicBezTo>
                      <a:pt x="24098" y="24820"/>
                      <a:pt x="28516" y="17421"/>
                      <a:pt x="26694" y="10187"/>
                    </a:cubicBezTo>
                    <a:cubicBezTo>
                      <a:pt x="24872" y="2954"/>
                      <a:pt x="17473" y="-1409"/>
                      <a:pt x="10239" y="414"/>
                    </a:cubicBezTo>
                    <a:cubicBezTo>
                      <a:pt x="3006" y="2236"/>
                      <a:pt x="-1412" y="9580"/>
                      <a:pt x="411" y="16814"/>
                    </a:cubicBezTo>
                    <a:cubicBezTo>
                      <a:pt x="2288" y="23991"/>
                      <a:pt x="9631" y="28464"/>
                      <a:pt x="16865" y="26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2" name="Google Shape;4112;p47"/>
              <p:cNvSpPr/>
              <p:nvPr/>
            </p:nvSpPr>
            <p:spPr>
              <a:xfrm>
                <a:off x="7737415" y="5937512"/>
                <a:ext cx="34184" cy="34163"/>
              </a:xfrm>
              <a:custGeom>
                <a:rect b="b" l="l" r="r" t="t"/>
                <a:pathLst>
                  <a:path extrusionOk="0" h="34163" w="34184">
                    <a:moveTo>
                      <a:pt x="21236" y="33641"/>
                    </a:moveTo>
                    <a:cubicBezTo>
                      <a:pt x="30402" y="31322"/>
                      <a:pt x="35979" y="22046"/>
                      <a:pt x="33659" y="12879"/>
                    </a:cubicBezTo>
                    <a:cubicBezTo>
                      <a:pt x="31340" y="3713"/>
                      <a:pt x="22064" y="-1753"/>
                      <a:pt x="12898" y="511"/>
                    </a:cubicBezTo>
                    <a:cubicBezTo>
                      <a:pt x="3731" y="2830"/>
                      <a:pt x="-1790" y="12051"/>
                      <a:pt x="529" y="21162"/>
                    </a:cubicBezTo>
                    <a:cubicBezTo>
                      <a:pt x="2848" y="30328"/>
                      <a:pt x="12125"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3" name="Google Shape;4113;p47"/>
              <p:cNvSpPr/>
              <p:nvPr/>
            </p:nvSpPr>
            <p:spPr>
              <a:xfrm>
                <a:off x="7840064" y="6093335"/>
                <a:ext cx="34184" cy="34145"/>
              </a:xfrm>
              <a:custGeom>
                <a:rect b="b" l="l" r="r" t="t"/>
                <a:pathLst>
                  <a:path extrusionOk="0" h="34145" w="34184">
                    <a:moveTo>
                      <a:pt x="21235" y="33641"/>
                    </a:moveTo>
                    <a:cubicBezTo>
                      <a:pt x="30402" y="31322"/>
                      <a:pt x="35979" y="22046"/>
                      <a:pt x="33659" y="12879"/>
                    </a:cubicBezTo>
                    <a:cubicBezTo>
                      <a:pt x="31340" y="3713"/>
                      <a:pt x="22064" y="-1753"/>
                      <a:pt x="12897" y="511"/>
                    </a:cubicBezTo>
                    <a:cubicBezTo>
                      <a:pt x="3732" y="2830"/>
                      <a:pt x="-1790" y="12051"/>
                      <a:pt x="529" y="21162"/>
                    </a:cubicBezTo>
                    <a:cubicBezTo>
                      <a:pt x="2793" y="30328"/>
                      <a:pt x="12070" y="35905"/>
                      <a:pt x="21235"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4" name="Google Shape;4114;p47"/>
              <p:cNvSpPr/>
              <p:nvPr/>
            </p:nvSpPr>
            <p:spPr>
              <a:xfrm>
                <a:off x="7768790" y="5866198"/>
                <a:ext cx="27666" cy="27666"/>
              </a:xfrm>
              <a:custGeom>
                <a:rect b="b" l="l" r="r" t="t"/>
                <a:pathLst>
                  <a:path extrusionOk="0" h="27666" w="27666">
                    <a:moveTo>
                      <a:pt x="17193" y="27264"/>
                    </a:moveTo>
                    <a:cubicBezTo>
                      <a:pt x="24592" y="25386"/>
                      <a:pt x="29119" y="17822"/>
                      <a:pt x="27242" y="10423"/>
                    </a:cubicBezTo>
                    <a:cubicBezTo>
                      <a:pt x="25365" y="3024"/>
                      <a:pt x="17855" y="-1449"/>
                      <a:pt x="10456" y="428"/>
                    </a:cubicBezTo>
                    <a:cubicBezTo>
                      <a:pt x="3057" y="2306"/>
                      <a:pt x="-1416" y="9760"/>
                      <a:pt x="407" y="17159"/>
                    </a:cubicBezTo>
                    <a:cubicBezTo>
                      <a:pt x="2284" y="24558"/>
                      <a:pt x="9738" y="29086"/>
                      <a:pt x="17193" y="272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5" name="Google Shape;4115;p47"/>
              <p:cNvSpPr/>
              <p:nvPr/>
            </p:nvSpPr>
            <p:spPr>
              <a:xfrm>
                <a:off x="7860550" y="5828347"/>
                <a:ext cx="34184" cy="34163"/>
              </a:xfrm>
              <a:custGeom>
                <a:rect b="b" l="l" r="r" t="t"/>
                <a:pathLst>
                  <a:path extrusionOk="0" h="34163" w="34184">
                    <a:moveTo>
                      <a:pt x="21236" y="33641"/>
                    </a:moveTo>
                    <a:cubicBezTo>
                      <a:pt x="30401" y="31322"/>
                      <a:pt x="35978" y="22046"/>
                      <a:pt x="33659" y="12879"/>
                    </a:cubicBezTo>
                    <a:cubicBezTo>
                      <a:pt x="31340" y="3713"/>
                      <a:pt x="22064" y="-1753"/>
                      <a:pt x="12898" y="511"/>
                    </a:cubicBezTo>
                    <a:cubicBezTo>
                      <a:pt x="3731" y="2830"/>
                      <a:pt x="-1790" y="12051"/>
                      <a:pt x="529" y="21217"/>
                    </a:cubicBezTo>
                    <a:cubicBezTo>
                      <a:pt x="2848" y="30328"/>
                      <a:pt x="12069" y="35961"/>
                      <a:pt x="21236" y="336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6" name="Google Shape;4116;p47"/>
              <p:cNvSpPr/>
              <p:nvPr/>
            </p:nvSpPr>
            <p:spPr>
              <a:xfrm>
                <a:off x="7826820" y="5917016"/>
                <a:ext cx="52613" cy="52613"/>
              </a:xfrm>
              <a:custGeom>
                <a:rect b="b" l="l" r="r" t="t"/>
                <a:pathLst>
                  <a:path extrusionOk="0" h="52613" w="52613">
                    <a:moveTo>
                      <a:pt x="32712" y="51817"/>
                    </a:moveTo>
                    <a:cubicBezTo>
                      <a:pt x="46793" y="48283"/>
                      <a:pt x="55351" y="33982"/>
                      <a:pt x="51817" y="19901"/>
                    </a:cubicBezTo>
                    <a:cubicBezTo>
                      <a:pt x="48283" y="5821"/>
                      <a:pt x="33982" y="-2738"/>
                      <a:pt x="19902" y="796"/>
                    </a:cubicBezTo>
                    <a:cubicBezTo>
                      <a:pt x="5821" y="4330"/>
                      <a:pt x="-2738" y="18632"/>
                      <a:pt x="796" y="32712"/>
                    </a:cubicBezTo>
                    <a:cubicBezTo>
                      <a:pt x="4330" y="46793"/>
                      <a:pt x="18632" y="55351"/>
                      <a:pt x="32712" y="518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7" name="Google Shape;4117;p47"/>
              <p:cNvSpPr/>
              <p:nvPr/>
            </p:nvSpPr>
            <p:spPr>
              <a:xfrm>
                <a:off x="7897600" y="5991057"/>
                <a:ext cx="52628" cy="52638"/>
              </a:xfrm>
              <a:custGeom>
                <a:rect b="b" l="l" r="r" t="t"/>
                <a:pathLst>
                  <a:path extrusionOk="0" h="52638" w="52628">
                    <a:moveTo>
                      <a:pt x="30512" y="52320"/>
                    </a:moveTo>
                    <a:cubicBezTo>
                      <a:pt x="40617" y="50664"/>
                      <a:pt x="49286" y="43154"/>
                      <a:pt x="51882" y="32552"/>
                    </a:cubicBezTo>
                    <a:cubicBezTo>
                      <a:pt x="55305" y="18416"/>
                      <a:pt x="46635" y="4171"/>
                      <a:pt x="32555" y="747"/>
                    </a:cubicBezTo>
                    <a:cubicBezTo>
                      <a:pt x="18419" y="-2676"/>
                      <a:pt x="4174" y="5992"/>
                      <a:pt x="750" y="20073"/>
                    </a:cubicBezTo>
                    <a:cubicBezTo>
                      <a:pt x="-2673" y="34208"/>
                      <a:pt x="5940" y="48400"/>
                      <a:pt x="20076" y="51823"/>
                    </a:cubicBezTo>
                    <a:cubicBezTo>
                      <a:pt x="23555" y="52707"/>
                      <a:pt x="27144" y="52872"/>
                      <a:pt x="30512" y="52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8" name="Google Shape;4118;p47"/>
              <p:cNvSpPr/>
              <p:nvPr/>
            </p:nvSpPr>
            <p:spPr>
              <a:xfrm>
                <a:off x="8003723" y="5987729"/>
                <a:ext cx="34199" cy="34078"/>
              </a:xfrm>
              <a:custGeom>
                <a:rect b="b" l="l" r="r" t="t"/>
                <a:pathLst>
                  <a:path extrusionOk="0" h="34078" w="34199">
                    <a:moveTo>
                      <a:pt x="19861" y="33893"/>
                    </a:moveTo>
                    <a:cubicBezTo>
                      <a:pt x="26432" y="32843"/>
                      <a:pt x="32064" y="27929"/>
                      <a:pt x="33720" y="21082"/>
                    </a:cubicBezTo>
                    <a:cubicBezTo>
                      <a:pt x="35929" y="11916"/>
                      <a:pt x="30297" y="2695"/>
                      <a:pt x="21130" y="486"/>
                    </a:cubicBezTo>
                    <a:cubicBezTo>
                      <a:pt x="11965" y="-1723"/>
                      <a:pt x="2743" y="3799"/>
                      <a:pt x="479" y="12965"/>
                    </a:cubicBezTo>
                    <a:cubicBezTo>
                      <a:pt x="-1729" y="22131"/>
                      <a:pt x="3903" y="31352"/>
                      <a:pt x="13069" y="33561"/>
                    </a:cubicBezTo>
                    <a:cubicBezTo>
                      <a:pt x="15388" y="34113"/>
                      <a:pt x="17707" y="34224"/>
                      <a:pt x="19861" y="33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9" name="Google Shape;4119;p47"/>
              <p:cNvSpPr/>
              <p:nvPr/>
            </p:nvSpPr>
            <p:spPr>
              <a:xfrm>
                <a:off x="7905637" y="5964936"/>
                <a:ext cx="142824" cy="170197"/>
              </a:xfrm>
              <a:custGeom>
                <a:rect b="b" l="l" r="r" t="t"/>
                <a:pathLst>
                  <a:path extrusionOk="0" h="170197" w="142824">
                    <a:moveTo>
                      <a:pt x="3977" y="169881"/>
                    </a:moveTo>
                    <a:cubicBezTo>
                      <a:pt x="21647" y="166623"/>
                      <a:pt x="71785" y="135481"/>
                      <a:pt x="97571" y="117535"/>
                    </a:cubicBezTo>
                    <a:cubicBezTo>
                      <a:pt x="125125" y="98319"/>
                      <a:pt x="166813" y="37691"/>
                      <a:pt x="125291" y="8205"/>
                    </a:cubicBezTo>
                    <a:cubicBezTo>
                      <a:pt x="88957" y="-17582"/>
                      <a:pt x="67809" y="21346"/>
                      <a:pt x="54391" y="70324"/>
                    </a:cubicBezTo>
                    <a:cubicBezTo>
                      <a:pt x="31918" y="151991"/>
                      <a:pt x="-13692" y="173139"/>
                      <a:pt x="3977" y="169881"/>
                    </a:cubicBezTo>
                    <a:close/>
                  </a:path>
                </a:pathLst>
              </a:custGeom>
              <a:gradFill>
                <a:gsLst>
                  <a:gs pos="0">
                    <a:srgbClr val="FFFFFF">
                      <a:alpha val="30196"/>
                    </a:srgbClr>
                  </a:gs>
                  <a:gs pos="100000">
                    <a:srgbClr val="FFFFFF">
                      <a:alpha val="16862"/>
                    </a:srgbClr>
                  </a:gs>
                </a:gsLst>
                <a:lin ang="995330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0" name="Google Shape;4120;p47"/>
              <p:cNvSpPr/>
              <p:nvPr/>
            </p:nvSpPr>
            <p:spPr>
              <a:xfrm>
                <a:off x="7933555" y="5824385"/>
                <a:ext cx="101568" cy="107537"/>
              </a:xfrm>
              <a:custGeom>
                <a:rect b="b" l="l" r="r" t="t"/>
                <a:pathLst>
                  <a:path extrusionOk="0" h="107537" w="101568">
                    <a:moveTo>
                      <a:pt x="101569" y="94422"/>
                    </a:moveTo>
                    <a:cubicBezTo>
                      <a:pt x="101569" y="94422"/>
                      <a:pt x="76113" y="133626"/>
                      <a:pt x="22056" y="76476"/>
                    </a:cubicBezTo>
                    <a:cubicBezTo>
                      <a:pt x="-20849" y="31087"/>
                      <a:pt x="12061" y="0"/>
                      <a:pt x="12061" y="0"/>
                    </a:cubicBezTo>
                    <a:lnTo>
                      <a:pt x="101569" y="9442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1" name="Google Shape;4121;p47"/>
              <p:cNvSpPr/>
              <p:nvPr/>
            </p:nvSpPr>
            <p:spPr>
              <a:xfrm>
                <a:off x="7918748" y="5769924"/>
                <a:ext cx="174911" cy="182233"/>
              </a:xfrm>
              <a:custGeom>
                <a:rect b="b" l="l" r="r" t="t"/>
                <a:pathLst>
                  <a:path extrusionOk="0" h="182233" w="174911">
                    <a:moveTo>
                      <a:pt x="156574" y="182234"/>
                    </a:moveTo>
                    <a:cubicBezTo>
                      <a:pt x="156574" y="182234"/>
                      <a:pt x="125045" y="172516"/>
                      <a:pt x="106105" y="157000"/>
                    </a:cubicBezTo>
                    <a:cubicBezTo>
                      <a:pt x="81589" y="136845"/>
                      <a:pt x="69883" y="121550"/>
                      <a:pt x="67011" y="126023"/>
                    </a:cubicBezTo>
                    <a:cubicBezTo>
                      <a:pt x="65576" y="128287"/>
                      <a:pt x="72312" y="154570"/>
                      <a:pt x="63202" y="158214"/>
                    </a:cubicBezTo>
                    <a:cubicBezTo>
                      <a:pt x="40231" y="167491"/>
                      <a:pt x="10800" y="135244"/>
                      <a:pt x="16653" y="119010"/>
                    </a:cubicBezTo>
                    <a:cubicBezTo>
                      <a:pt x="20794" y="107581"/>
                      <a:pt x="48845" y="109954"/>
                      <a:pt x="49010" y="106145"/>
                    </a:cubicBezTo>
                    <a:cubicBezTo>
                      <a:pt x="49232" y="101009"/>
                      <a:pt x="33274" y="90905"/>
                      <a:pt x="15604" y="61860"/>
                    </a:cubicBezTo>
                    <a:cubicBezTo>
                      <a:pt x="-2121" y="32816"/>
                      <a:pt x="88" y="14870"/>
                      <a:pt x="88" y="14870"/>
                    </a:cubicBezTo>
                    <a:cubicBezTo>
                      <a:pt x="88" y="14870"/>
                      <a:pt x="78662" y="-28696"/>
                      <a:pt x="141721" y="33313"/>
                    </a:cubicBezTo>
                    <a:cubicBezTo>
                      <a:pt x="206435" y="97144"/>
                      <a:pt x="156574" y="182234"/>
                      <a:pt x="156574" y="1822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22" name="Google Shape;4122;p47"/>
              <p:cNvGrpSpPr/>
              <p:nvPr/>
            </p:nvGrpSpPr>
            <p:grpSpPr>
              <a:xfrm>
                <a:off x="7943405" y="5770179"/>
                <a:ext cx="150527" cy="158278"/>
                <a:chOff x="7943405" y="5770179"/>
                <a:chExt cx="150527" cy="158278"/>
              </a:xfrm>
            </p:grpSpPr>
            <p:sp>
              <p:nvSpPr>
                <p:cNvPr id="4123" name="Google Shape;4123;p47"/>
                <p:cNvSpPr/>
                <p:nvPr/>
              </p:nvSpPr>
              <p:spPr>
                <a:xfrm>
                  <a:off x="8051758" y="5868156"/>
                  <a:ext cx="42174" cy="60301"/>
                </a:xfrm>
                <a:custGeom>
                  <a:rect b="b" l="l" r="r" t="t"/>
                  <a:pathLst>
                    <a:path extrusionOk="0" h="60301" w="42174">
                      <a:moveTo>
                        <a:pt x="34221" y="60038"/>
                      </a:moveTo>
                      <a:cubicBezTo>
                        <a:pt x="39302" y="45074"/>
                        <a:pt x="43774" y="24975"/>
                        <a:pt x="41620" y="2667"/>
                      </a:cubicBezTo>
                      <a:cubicBezTo>
                        <a:pt x="35823" y="238"/>
                        <a:pt x="29418" y="-867"/>
                        <a:pt x="22902" y="790"/>
                      </a:cubicBezTo>
                      <a:cubicBezTo>
                        <a:pt x="6668" y="4876"/>
                        <a:pt x="-3161" y="21330"/>
                        <a:pt x="925" y="37565"/>
                      </a:cubicBezTo>
                      <a:cubicBezTo>
                        <a:pt x="4736" y="52584"/>
                        <a:pt x="19202" y="62026"/>
                        <a:pt x="34221" y="60038"/>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4" name="Google Shape;4124;p47"/>
                <p:cNvSpPr/>
                <p:nvPr/>
              </p:nvSpPr>
              <p:spPr>
                <a:xfrm>
                  <a:off x="7943405" y="5770179"/>
                  <a:ext cx="60396" cy="43348"/>
                </a:xfrm>
                <a:custGeom>
                  <a:rect b="b" l="l" r="r" t="t"/>
                  <a:pathLst>
                    <a:path extrusionOk="0" h="43348" w="60396">
                      <a:moveTo>
                        <a:pt x="37495" y="42445"/>
                      </a:moveTo>
                      <a:cubicBezTo>
                        <a:pt x="53730" y="38359"/>
                        <a:pt x="63558" y="21904"/>
                        <a:pt x="59472" y="5670"/>
                      </a:cubicBezTo>
                      <a:cubicBezTo>
                        <a:pt x="59141" y="4345"/>
                        <a:pt x="58643" y="3075"/>
                        <a:pt x="58091" y="1805"/>
                      </a:cubicBezTo>
                      <a:cubicBezTo>
                        <a:pt x="36281" y="-2115"/>
                        <a:pt x="16292" y="977"/>
                        <a:pt x="1328" y="5118"/>
                      </a:cubicBezTo>
                      <a:cubicBezTo>
                        <a:pt x="-52" y="10033"/>
                        <a:pt x="-550" y="15168"/>
                        <a:pt x="776" y="20413"/>
                      </a:cubicBezTo>
                      <a:cubicBezTo>
                        <a:pt x="4917" y="36647"/>
                        <a:pt x="21317" y="46476"/>
                        <a:pt x="37495" y="42445"/>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25" name="Google Shape;4125;p47"/>
              <p:cNvSpPr/>
              <p:nvPr/>
            </p:nvSpPr>
            <p:spPr>
              <a:xfrm>
                <a:off x="8069193" y="5835732"/>
                <a:ext cx="93570" cy="19866"/>
              </a:xfrm>
              <a:custGeom>
                <a:rect b="b" l="l" r="r" t="t"/>
                <a:pathLst>
                  <a:path extrusionOk="0" h="19866" w="93570">
                    <a:moveTo>
                      <a:pt x="0" y="16482"/>
                    </a:moveTo>
                    <a:cubicBezTo>
                      <a:pt x="0" y="16482"/>
                      <a:pt x="35339" y="20790"/>
                      <a:pt x="50248" y="19686"/>
                    </a:cubicBezTo>
                    <a:cubicBezTo>
                      <a:pt x="65157" y="18581"/>
                      <a:pt x="95913" y="8255"/>
                      <a:pt x="93428" y="1960"/>
                    </a:cubicBezTo>
                    <a:cubicBezTo>
                      <a:pt x="90943" y="-4335"/>
                      <a:pt x="59801" y="6323"/>
                      <a:pt x="50635" y="8862"/>
                    </a:cubicBezTo>
                    <a:cubicBezTo>
                      <a:pt x="33627" y="13556"/>
                      <a:pt x="0" y="16482"/>
                      <a:pt x="0" y="16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6" name="Google Shape;4126;p47"/>
              <p:cNvSpPr/>
              <p:nvPr/>
            </p:nvSpPr>
            <p:spPr>
              <a:xfrm>
                <a:off x="8015172" y="5705664"/>
                <a:ext cx="21399" cy="93100"/>
              </a:xfrm>
              <a:custGeom>
                <a:rect b="b" l="l" r="r" t="t"/>
                <a:pathLst>
                  <a:path extrusionOk="0" h="93100" w="21399">
                    <a:moveTo>
                      <a:pt x="1951" y="93101"/>
                    </a:moveTo>
                    <a:cubicBezTo>
                      <a:pt x="1951" y="93101"/>
                      <a:pt x="-1141" y="57651"/>
                      <a:pt x="460" y="42743"/>
                    </a:cubicBezTo>
                    <a:cubicBezTo>
                      <a:pt x="2061" y="27833"/>
                      <a:pt x="13381" y="-2536"/>
                      <a:pt x="19620" y="169"/>
                    </a:cubicBezTo>
                    <a:cubicBezTo>
                      <a:pt x="25805" y="2875"/>
                      <a:pt x="14099" y="33632"/>
                      <a:pt x="11283" y="42687"/>
                    </a:cubicBezTo>
                    <a:cubicBezTo>
                      <a:pt x="6037" y="59583"/>
                      <a:pt x="1951" y="93101"/>
                      <a:pt x="1951" y="931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127" name="Google Shape;4127;p47"/>
          <p:cNvGrpSpPr/>
          <p:nvPr/>
        </p:nvGrpSpPr>
        <p:grpSpPr>
          <a:xfrm>
            <a:off x="-481381" y="5112219"/>
            <a:ext cx="3737913" cy="2027841"/>
            <a:chOff x="-481381" y="5112219"/>
            <a:chExt cx="3737913" cy="2027841"/>
          </a:xfrm>
        </p:grpSpPr>
        <p:sp>
          <p:nvSpPr>
            <p:cNvPr id="4128" name="Google Shape;4128;p47"/>
            <p:cNvSpPr/>
            <p:nvPr/>
          </p:nvSpPr>
          <p:spPr>
            <a:xfrm flipH="1" rot="10800000">
              <a:off x="3010" y="5485489"/>
              <a:ext cx="3231420" cy="1381605"/>
            </a:xfrm>
            <a:custGeom>
              <a:rect b="b" l="l" r="r" t="t"/>
              <a:pathLst>
                <a:path extrusionOk="0" h="1995097" w="4666311">
                  <a:moveTo>
                    <a:pt x="0" y="1842715"/>
                  </a:moveTo>
                  <a:cubicBezTo>
                    <a:pt x="0" y="1842715"/>
                    <a:pt x="490441" y="2080812"/>
                    <a:pt x="814236" y="1961763"/>
                  </a:cubicBezTo>
                  <a:cubicBezTo>
                    <a:pt x="1138030" y="1842715"/>
                    <a:pt x="1976065" y="1166578"/>
                    <a:pt x="2456953" y="1128478"/>
                  </a:cubicBezTo>
                  <a:cubicBezTo>
                    <a:pt x="2937896" y="1090378"/>
                    <a:pt x="3629715" y="1419474"/>
                    <a:pt x="4042576" y="1271325"/>
                  </a:cubicBezTo>
                  <a:cubicBezTo>
                    <a:pt x="4666311" y="1047529"/>
                    <a:pt x="4666311" y="0"/>
                    <a:pt x="4666311" y="0"/>
                  </a:cubicBezTo>
                  <a:lnTo>
                    <a:pt x="14301" y="4749"/>
                  </a:lnTo>
                  <a:lnTo>
                    <a:pt x="0" y="184271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9" name="Google Shape;4129;p47"/>
            <p:cNvSpPr/>
            <p:nvPr/>
          </p:nvSpPr>
          <p:spPr>
            <a:xfrm rot="-6717315">
              <a:off x="-555940" y="6067990"/>
              <a:ext cx="1328209" cy="664001"/>
            </a:xfrm>
            <a:custGeom>
              <a:rect b="b" l="l" r="r" t="t"/>
              <a:pathLst>
                <a:path extrusionOk="0" h="548637" w="1097445">
                  <a:moveTo>
                    <a:pt x="0" y="487128"/>
                  </a:moveTo>
                  <a:cubicBezTo>
                    <a:pt x="0" y="487128"/>
                    <a:pt x="191826" y="172389"/>
                    <a:pt x="472440" y="177082"/>
                  </a:cubicBezTo>
                  <a:cubicBezTo>
                    <a:pt x="891816" y="184095"/>
                    <a:pt x="1097446" y="0"/>
                    <a:pt x="1097446" y="0"/>
                  </a:cubicBezTo>
                  <a:cubicBezTo>
                    <a:pt x="1097446" y="0"/>
                    <a:pt x="958188" y="364103"/>
                    <a:pt x="706286" y="476692"/>
                  </a:cubicBezTo>
                  <a:cubicBezTo>
                    <a:pt x="358030" y="632239"/>
                    <a:pt x="0" y="487128"/>
                    <a:pt x="0" y="48712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0" name="Google Shape;4130;p47"/>
            <p:cNvSpPr/>
            <p:nvPr/>
          </p:nvSpPr>
          <p:spPr>
            <a:xfrm rot="-5400000">
              <a:off x="16330" y="5081407"/>
              <a:ext cx="1198837" cy="1260462"/>
            </a:xfrm>
            <a:custGeom>
              <a:rect b="b" l="l" r="r" t="t"/>
              <a:pathLst>
                <a:path extrusionOk="0" h="1496097" w="1422952">
                  <a:moveTo>
                    <a:pt x="0" y="1495674"/>
                  </a:moveTo>
                  <a:cubicBezTo>
                    <a:pt x="1822" y="1502686"/>
                    <a:pt x="918210" y="1427535"/>
                    <a:pt x="731354" y="907111"/>
                  </a:cubicBezTo>
                  <a:cubicBezTo>
                    <a:pt x="524179" y="330034"/>
                    <a:pt x="890104" y="328875"/>
                    <a:pt x="1109980" y="289229"/>
                  </a:cubicBezTo>
                  <a:cubicBezTo>
                    <a:pt x="1250453" y="263884"/>
                    <a:pt x="1394736" y="14853"/>
                    <a:pt x="1422952" y="0"/>
                  </a:cubicBezTo>
                </a:path>
              </a:pathLst>
            </a:custGeom>
            <a:noFill/>
            <a:ln cap="rnd" cmpd="sng" w="1565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1" name="Google Shape;4131;p47"/>
            <p:cNvSpPr/>
            <p:nvPr/>
          </p:nvSpPr>
          <p:spPr>
            <a:xfrm flipH="1" rot="10800000">
              <a:off x="536125" y="6323020"/>
              <a:ext cx="1132837" cy="57585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2" name="Google Shape;4132;p47"/>
            <p:cNvSpPr/>
            <p:nvPr/>
          </p:nvSpPr>
          <p:spPr>
            <a:xfrm rot="9717395">
              <a:off x="414601" y="5775335"/>
              <a:ext cx="729775" cy="1080783"/>
            </a:xfrm>
            <a:custGeom>
              <a:rect b="b" l="l" r="r" t="t"/>
              <a:pathLst>
                <a:path extrusionOk="0" h="1557019" w="1051343">
                  <a:moveTo>
                    <a:pt x="0" y="1557020"/>
                  </a:moveTo>
                  <a:cubicBezTo>
                    <a:pt x="0" y="1557020"/>
                    <a:pt x="118883" y="631356"/>
                    <a:pt x="502644" y="502036"/>
                  </a:cubicBezTo>
                  <a:cubicBezTo>
                    <a:pt x="832347" y="390939"/>
                    <a:pt x="993250" y="0"/>
                    <a:pt x="993250" y="0"/>
                  </a:cubicBezTo>
                  <a:cubicBezTo>
                    <a:pt x="993250" y="0"/>
                    <a:pt x="1199929" y="610594"/>
                    <a:pt x="833617" y="1015006"/>
                  </a:cubicBezTo>
                  <a:cubicBezTo>
                    <a:pt x="674646" y="1190652"/>
                    <a:pt x="0" y="1557020"/>
                    <a:pt x="0" y="1557020"/>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3" name="Google Shape;4133;p47"/>
            <p:cNvSpPr/>
            <p:nvPr/>
          </p:nvSpPr>
          <p:spPr>
            <a:xfrm flipH="1" rot="10800000">
              <a:off x="1663960" y="5987403"/>
              <a:ext cx="1592572" cy="947423"/>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4" name="Google Shape;4134;p47"/>
            <p:cNvSpPr/>
            <p:nvPr/>
          </p:nvSpPr>
          <p:spPr>
            <a:xfrm flipH="1" rot="10800000">
              <a:off x="684237" y="6076559"/>
              <a:ext cx="1449519" cy="85821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5" name="Google Shape;4135;p47"/>
            <p:cNvSpPr/>
            <p:nvPr/>
          </p:nvSpPr>
          <p:spPr>
            <a:xfrm flipH="1" rot="-8960960">
              <a:off x="-450638" y="6472113"/>
              <a:ext cx="952186" cy="381550"/>
            </a:xfrm>
            <a:custGeom>
              <a:rect b="b" l="l" r="r" t="t"/>
              <a:pathLst>
                <a:path extrusionOk="0" h="810480" w="2022612">
                  <a:moveTo>
                    <a:pt x="0" y="405240"/>
                  </a:moveTo>
                  <a:cubicBezTo>
                    <a:pt x="0" y="405240"/>
                    <a:pt x="452783" y="0"/>
                    <a:pt x="1011307" y="0"/>
                  </a:cubicBezTo>
                  <a:cubicBezTo>
                    <a:pt x="1569830" y="0"/>
                    <a:pt x="2022613" y="405240"/>
                    <a:pt x="2022613" y="405240"/>
                  </a:cubicBezTo>
                  <a:cubicBezTo>
                    <a:pt x="2022613" y="405240"/>
                    <a:pt x="1569830" y="810481"/>
                    <a:pt x="1011307" y="810481"/>
                  </a:cubicBezTo>
                  <a:cubicBezTo>
                    <a:pt x="452783" y="810481"/>
                    <a:pt x="0" y="405240"/>
                    <a:pt x="0" y="405240"/>
                  </a:cubicBezTo>
                  <a:close/>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36" name="Google Shape;4136;p47"/>
            <p:cNvGrpSpPr/>
            <p:nvPr/>
          </p:nvGrpSpPr>
          <p:grpSpPr>
            <a:xfrm flipH="1" rot="10800000">
              <a:off x="1545003" y="6471612"/>
              <a:ext cx="469713" cy="324065"/>
              <a:chOff x="5654408" y="444554"/>
              <a:chExt cx="558119" cy="385058"/>
            </a:xfrm>
          </p:grpSpPr>
          <p:grpSp>
            <p:nvGrpSpPr>
              <p:cNvPr id="4137" name="Google Shape;4137;p47"/>
              <p:cNvGrpSpPr/>
              <p:nvPr/>
            </p:nvGrpSpPr>
            <p:grpSpPr>
              <a:xfrm>
                <a:off x="5654408" y="444554"/>
                <a:ext cx="483850" cy="385058"/>
                <a:chOff x="5654408" y="444554"/>
                <a:chExt cx="483850" cy="385058"/>
              </a:xfrm>
            </p:grpSpPr>
            <p:grpSp>
              <p:nvGrpSpPr>
                <p:cNvPr id="4138" name="Google Shape;4138;p47"/>
                <p:cNvGrpSpPr/>
                <p:nvPr/>
              </p:nvGrpSpPr>
              <p:grpSpPr>
                <a:xfrm>
                  <a:off x="5654408" y="444554"/>
                  <a:ext cx="456395" cy="385058"/>
                  <a:chOff x="5654408" y="444554"/>
                  <a:chExt cx="456395" cy="385058"/>
                </a:xfrm>
              </p:grpSpPr>
              <p:sp>
                <p:nvSpPr>
                  <p:cNvPr id="4139" name="Google Shape;4139;p4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0" name="Google Shape;4140;p4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1" name="Google Shape;4141;p4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2" name="Google Shape;4142;p4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3" name="Google Shape;4143;p4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4" name="Google Shape;4144;p4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5" name="Google Shape;4145;p4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6" name="Google Shape;4146;p4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7" name="Google Shape;4147;p4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48" name="Google Shape;4148;p4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9" name="Google Shape;4149;p4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50" name="Google Shape;4150;p47"/>
                <p:cNvGrpSpPr/>
                <p:nvPr/>
              </p:nvGrpSpPr>
              <p:grpSpPr>
                <a:xfrm>
                  <a:off x="6024106" y="543560"/>
                  <a:ext cx="99833" cy="249140"/>
                  <a:chOff x="6024106" y="543560"/>
                  <a:chExt cx="99833" cy="249140"/>
                </a:xfrm>
              </p:grpSpPr>
              <p:sp>
                <p:nvSpPr>
                  <p:cNvPr id="4151" name="Google Shape;4151;p4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2" name="Google Shape;4152;p4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4153" name="Google Shape;4153;p4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4" name="Google Shape;4154;p4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55" name="Google Shape;4155;p47"/>
            <p:cNvGrpSpPr/>
            <p:nvPr/>
          </p:nvGrpSpPr>
          <p:grpSpPr>
            <a:xfrm rot="10800000">
              <a:off x="1137345" y="5768725"/>
              <a:ext cx="701037" cy="401995"/>
              <a:chOff x="8703972" y="1095484"/>
              <a:chExt cx="1413666" cy="810638"/>
            </a:xfrm>
          </p:grpSpPr>
          <p:grpSp>
            <p:nvGrpSpPr>
              <p:cNvPr id="4156" name="Google Shape;4156;p47"/>
              <p:cNvGrpSpPr/>
              <p:nvPr/>
            </p:nvGrpSpPr>
            <p:grpSpPr>
              <a:xfrm>
                <a:off x="8703972" y="1351540"/>
                <a:ext cx="815111" cy="554582"/>
                <a:chOff x="10016117" y="731733"/>
                <a:chExt cx="707992" cy="481701"/>
              </a:xfrm>
            </p:grpSpPr>
            <p:sp>
              <p:nvSpPr>
                <p:cNvPr id="4157" name="Google Shape;4157;p47"/>
                <p:cNvSpPr/>
                <p:nvPr/>
              </p:nvSpPr>
              <p:spPr>
                <a:xfrm>
                  <a:off x="10016117" y="849975"/>
                  <a:ext cx="223547" cy="223547"/>
                </a:xfrm>
                <a:custGeom>
                  <a:rect b="b" l="l" r="r" t="t"/>
                  <a:pathLst>
                    <a:path extrusionOk="0" h="223547" w="223547">
                      <a:moveTo>
                        <a:pt x="215443" y="153490"/>
                      </a:moveTo>
                      <a:cubicBezTo>
                        <a:pt x="192308" y="210751"/>
                        <a:pt x="127317" y="238470"/>
                        <a:pt x="70001" y="215444"/>
                      </a:cubicBezTo>
                      <a:cubicBezTo>
                        <a:pt x="12796" y="192419"/>
                        <a:pt x="-14979" y="127317"/>
                        <a:pt x="8158" y="70057"/>
                      </a:cubicBezTo>
                      <a:cubicBezTo>
                        <a:pt x="31183" y="12797"/>
                        <a:pt x="96285" y="-14923"/>
                        <a:pt x="153545" y="8103"/>
                      </a:cubicBezTo>
                      <a:cubicBezTo>
                        <a:pt x="210750" y="31129"/>
                        <a:pt x="238469" y="96230"/>
                        <a:pt x="215443" y="1534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8" name="Google Shape;4158;p47"/>
                <p:cNvSpPr/>
                <p:nvPr/>
              </p:nvSpPr>
              <p:spPr>
                <a:xfrm>
                  <a:off x="10322281" y="928636"/>
                  <a:ext cx="175216" cy="175223"/>
                </a:xfrm>
                <a:custGeom>
                  <a:rect b="b" l="l" r="r" t="t"/>
                  <a:pathLst>
                    <a:path extrusionOk="0" h="175223" w="175216">
                      <a:moveTo>
                        <a:pt x="168857" y="120328"/>
                      </a:moveTo>
                      <a:cubicBezTo>
                        <a:pt x="150801" y="165220"/>
                        <a:pt x="99780" y="186920"/>
                        <a:pt x="54888" y="168864"/>
                      </a:cubicBezTo>
                      <a:cubicBezTo>
                        <a:pt x="10052" y="150808"/>
                        <a:pt x="-11704" y="99787"/>
                        <a:pt x="6352" y="54896"/>
                      </a:cubicBezTo>
                      <a:cubicBezTo>
                        <a:pt x="24409" y="10004"/>
                        <a:pt x="75429" y="-11697"/>
                        <a:pt x="120321" y="6360"/>
                      </a:cubicBezTo>
                      <a:cubicBezTo>
                        <a:pt x="165213" y="24416"/>
                        <a:pt x="186913" y="75437"/>
                        <a:pt x="168857" y="1203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9" name="Google Shape;4159;p47"/>
                <p:cNvSpPr/>
                <p:nvPr/>
              </p:nvSpPr>
              <p:spPr>
                <a:xfrm>
                  <a:off x="10532702" y="912777"/>
                  <a:ext cx="89233" cy="89217"/>
                </a:xfrm>
                <a:custGeom>
                  <a:rect b="b" l="l" r="r" t="t"/>
                  <a:pathLst>
                    <a:path extrusionOk="0" h="89217" w="89233">
                      <a:moveTo>
                        <a:pt x="85988" y="61257"/>
                      </a:moveTo>
                      <a:cubicBezTo>
                        <a:pt x="76822" y="84117"/>
                        <a:pt x="50759" y="95160"/>
                        <a:pt x="27899" y="85994"/>
                      </a:cubicBezTo>
                      <a:cubicBezTo>
                        <a:pt x="5150" y="76773"/>
                        <a:pt x="-5949" y="50821"/>
                        <a:pt x="3217" y="27961"/>
                      </a:cubicBezTo>
                      <a:cubicBezTo>
                        <a:pt x="12438" y="5101"/>
                        <a:pt x="38446" y="-5943"/>
                        <a:pt x="61195" y="3224"/>
                      </a:cubicBezTo>
                      <a:cubicBezTo>
                        <a:pt x="84110" y="12445"/>
                        <a:pt x="95209" y="38397"/>
                        <a:pt x="85988" y="612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0" name="Google Shape;4160;p47"/>
                <p:cNvSpPr/>
                <p:nvPr/>
              </p:nvSpPr>
              <p:spPr>
                <a:xfrm>
                  <a:off x="10211565" y="1108843"/>
                  <a:ext cx="104628" cy="104591"/>
                </a:xfrm>
                <a:custGeom>
                  <a:rect b="b" l="l" r="r" t="t"/>
                  <a:pathLst>
                    <a:path extrusionOk="0" h="104591" w="104628">
                      <a:moveTo>
                        <a:pt x="100834" y="71815"/>
                      </a:moveTo>
                      <a:cubicBezTo>
                        <a:pt x="90067" y="98595"/>
                        <a:pt x="59587" y="111572"/>
                        <a:pt x="32807" y="100804"/>
                      </a:cubicBezTo>
                      <a:cubicBezTo>
                        <a:pt x="5971" y="90037"/>
                        <a:pt x="-7006" y="59557"/>
                        <a:pt x="3817" y="32776"/>
                      </a:cubicBezTo>
                      <a:cubicBezTo>
                        <a:pt x="14585" y="5996"/>
                        <a:pt x="45065" y="-6980"/>
                        <a:pt x="71845" y="3787"/>
                      </a:cubicBezTo>
                      <a:cubicBezTo>
                        <a:pt x="98681" y="14555"/>
                        <a:pt x="111602" y="45035"/>
                        <a:pt x="100834" y="71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1" name="Google Shape;4161;p47"/>
                <p:cNvSpPr/>
                <p:nvPr/>
              </p:nvSpPr>
              <p:spPr>
                <a:xfrm>
                  <a:off x="10423962" y="731733"/>
                  <a:ext cx="77422" cy="77373"/>
                </a:xfrm>
                <a:custGeom>
                  <a:rect b="b" l="l" r="r" t="t"/>
                  <a:pathLst>
                    <a:path extrusionOk="0" h="77373" w="77422">
                      <a:moveTo>
                        <a:pt x="74630" y="53126"/>
                      </a:moveTo>
                      <a:cubicBezTo>
                        <a:pt x="66624" y="72949"/>
                        <a:pt x="44040" y="82557"/>
                        <a:pt x="24272" y="74551"/>
                      </a:cubicBezTo>
                      <a:cubicBezTo>
                        <a:pt x="4449" y="66599"/>
                        <a:pt x="-5159" y="44071"/>
                        <a:pt x="2793" y="24248"/>
                      </a:cubicBezTo>
                      <a:cubicBezTo>
                        <a:pt x="10799" y="4425"/>
                        <a:pt x="33383" y="-5183"/>
                        <a:pt x="53151" y="2823"/>
                      </a:cubicBezTo>
                      <a:cubicBezTo>
                        <a:pt x="72974" y="10775"/>
                        <a:pt x="82581" y="33303"/>
                        <a:pt x="74630" y="5312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2" name="Google Shape;4162;p47"/>
                <p:cNvSpPr/>
                <p:nvPr/>
              </p:nvSpPr>
              <p:spPr>
                <a:xfrm>
                  <a:off x="10666341" y="1096119"/>
                  <a:ext cx="57768" cy="57814"/>
                </a:xfrm>
                <a:custGeom>
                  <a:rect b="b" l="l" r="r" t="t"/>
                  <a:pathLst>
                    <a:path extrusionOk="0" h="57814" w="57768">
                      <a:moveTo>
                        <a:pt x="55661" y="39702"/>
                      </a:moveTo>
                      <a:cubicBezTo>
                        <a:pt x="49808" y="54501"/>
                        <a:pt x="32912" y="61679"/>
                        <a:pt x="18058" y="55715"/>
                      </a:cubicBezTo>
                      <a:cubicBezTo>
                        <a:pt x="3315" y="49752"/>
                        <a:pt x="-3863" y="32911"/>
                        <a:pt x="2100" y="18112"/>
                      </a:cubicBezTo>
                      <a:cubicBezTo>
                        <a:pt x="8064" y="3314"/>
                        <a:pt x="24849" y="-3864"/>
                        <a:pt x="39703" y="2099"/>
                      </a:cubicBezTo>
                      <a:cubicBezTo>
                        <a:pt x="54501" y="8063"/>
                        <a:pt x="61624" y="24849"/>
                        <a:pt x="55661" y="397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63" name="Google Shape;4163;p47"/>
              <p:cNvGrpSpPr/>
              <p:nvPr/>
            </p:nvGrpSpPr>
            <p:grpSpPr>
              <a:xfrm>
                <a:off x="9360105" y="1095484"/>
                <a:ext cx="757532" cy="562985"/>
                <a:chOff x="10586017" y="509328"/>
                <a:chExt cx="657980" cy="488999"/>
              </a:xfrm>
            </p:grpSpPr>
            <p:sp>
              <p:nvSpPr>
                <p:cNvPr id="4164" name="Google Shape;4164;p47"/>
                <p:cNvSpPr/>
                <p:nvPr/>
              </p:nvSpPr>
              <p:spPr>
                <a:xfrm>
                  <a:off x="10976427" y="527858"/>
                  <a:ext cx="214279" cy="214283"/>
                </a:xfrm>
                <a:custGeom>
                  <a:rect b="b" l="l" r="r" t="t"/>
                  <a:pathLst>
                    <a:path extrusionOk="0" h="214283" w="214279">
                      <a:moveTo>
                        <a:pt x="20281" y="44415"/>
                      </a:moveTo>
                      <a:cubicBezTo>
                        <a:pt x="54903" y="-3569"/>
                        <a:pt x="121936" y="-14337"/>
                        <a:pt x="169865" y="20285"/>
                      </a:cubicBezTo>
                      <a:cubicBezTo>
                        <a:pt x="217849" y="54906"/>
                        <a:pt x="228616" y="121885"/>
                        <a:pt x="193995" y="169869"/>
                      </a:cubicBezTo>
                      <a:cubicBezTo>
                        <a:pt x="159374" y="217852"/>
                        <a:pt x="92450" y="228620"/>
                        <a:pt x="44467" y="193999"/>
                      </a:cubicBezTo>
                      <a:cubicBezTo>
                        <a:pt x="-3573" y="159322"/>
                        <a:pt x="-14340" y="92399"/>
                        <a:pt x="20281" y="444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5" name="Google Shape;4165;p47"/>
                <p:cNvSpPr/>
                <p:nvPr/>
              </p:nvSpPr>
              <p:spPr>
                <a:xfrm>
                  <a:off x="11114320" y="868681"/>
                  <a:ext cx="129677" cy="129646"/>
                </a:xfrm>
                <a:custGeom>
                  <a:rect b="b" l="l" r="r" t="t"/>
                  <a:pathLst>
                    <a:path extrusionOk="0" h="129646" w="129677">
                      <a:moveTo>
                        <a:pt x="12260" y="26889"/>
                      </a:moveTo>
                      <a:cubicBezTo>
                        <a:pt x="33242" y="-2155"/>
                        <a:pt x="73717" y="-8671"/>
                        <a:pt x="102816" y="12256"/>
                      </a:cubicBezTo>
                      <a:cubicBezTo>
                        <a:pt x="131805" y="33239"/>
                        <a:pt x="138376" y="73769"/>
                        <a:pt x="117394" y="102758"/>
                      </a:cubicBezTo>
                      <a:cubicBezTo>
                        <a:pt x="96411" y="131802"/>
                        <a:pt x="55937" y="138318"/>
                        <a:pt x="26837" y="117390"/>
                      </a:cubicBezTo>
                      <a:cubicBezTo>
                        <a:pt x="-2152" y="96463"/>
                        <a:pt x="-8667" y="55933"/>
                        <a:pt x="12260" y="26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6" name="Google Shape;4166;p47"/>
                <p:cNvSpPr/>
                <p:nvPr/>
              </p:nvSpPr>
              <p:spPr>
                <a:xfrm>
                  <a:off x="10726575" y="738083"/>
                  <a:ext cx="151861" cy="151862"/>
                </a:xfrm>
                <a:custGeom>
                  <a:rect b="b" l="l" r="r" t="t"/>
                  <a:pathLst>
                    <a:path extrusionOk="0" h="151862" w="151861">
                      <a:moveTo>
                        <a:pt x="14367" y="31481"/>
                      </a:moveTo>
                      <a:cubicBezTo>
                        <a:pt x="38884" y="-2533"/>
                        <a:pt x="86315" y="-10153"/>
                        <a:pt x="120385" y="14364"/>
                      </a:cubicBezTo>
                      <a:cubicBezTo>
                        <a:pt x="154343" y="38935"/>
                        <a:pt x="162073" y="86367"/>
                        <a:pt x="137447" y="120381"/>
                      </a:cubicBezTo>
                      <a:cubicBezTo>
                        <a:pt x="112930" y="154395"/>
                        <a:pt x="65443" y="162015"/>
                        <a:pt x="31430" y="137499"/>
                      </a:cubicBezTo>
                      <a:cubicBezTo>
                        <a:pt x="-2529" y="112927"/>
                        <a:pt x="-10149" y="65440"/>
                        <a:pt x="14367" y="31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7" name="Google Shape;4167;p47"/>
                <p:cNvSpPr/>
                <p:nvPr/>
              </p:nvSpPr>
              <p:spPr>
                <a:xfrm>
                  <a:off x="10586017" y="509328"/>
                  <a:ext cx="121696" cy="121692"/>
                </a:xfrm>
                <a:custGeom>
                  <a:rect b="b" l="l" r="r" t="t"/>
                  <a:pathLst>
                    <a:path extrusionOk="0" h="121692" w="121696">
                      <a:moveTo>
                        <a:pt x="11470" y="25231"/>
                      </a:moveTo>
                      <a:cubicBezTo>
                        <a:pt x="31183" y="-1991"/>
                        <a:pt x="69227" y="-8175"/>
                        <a:pt x="96450" y="11537"/>
                      </a:cubicBezTo>
                      <a:cubicBezTo>
                        <a:pt x="123727" y="31195"/>
                        <a:pt x="129856" y="69239"/>
                        <a:pt x="110143" y="96462"/>
                      </a:cubicBezTo>
                      <a:cubicBezTo>
                        <a:pt x="90486" y="123684"/>
                        <a:pt x="52497" y="129868"/>
                        <a:pt x="25219" y="110155"/>
                      </a:cubicBezTo>
                      <a:cubicBezTo>
                        <a:pt x="-2003" y="90498"/>
                        <a:pt x="-8132" y="52453"/>
                        <a:pt x="11470" y="252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168" name="Google Shape;4168;p47"/>
            <p:cNvGrpSpPr/>
            <p:nvPr/>
          </p:nvGrpSpPr>
          <p:grpSpPr>
            <a:xfrm rot="10800000">
              <a:off x="52493" y="6185992"/>
              <a:ext cx="635663" cy="579312"/>
              <a:chOff x="11404955" y="6386605"/>
              <a:chExt cx="869580" cy="792492"/>
            </a:xfrm>
          </p:grpSpPr>
          <p:sp>
            <p:nvSpPr>
              <p:cNvPr id="4169" name="Google Shape;4169;p47"/>
              <p:cNvSpPr/>
              <p:nvPr/>
            </p:nvSpPr>
            <p:spPr>
              <a:xfrm>
                <a:off x="11404955" y="6386605"/>
                <a:ext cx="869580" cy="792492"/>
              </a:xfrm>
              <a:custGeom>
                <a:rect b="b" l="l" r="r" t="t"/>
                <a:pathLst>
                  <a:path extrusionOk="0" h="687629" w="754516">
                    <a:moveTo>
                      <a:pt x="357371" y="186561"/>
                    </a:moveTo>
                    <a:cubicBezTo>
                      <a:pt x="357371" y="186561"/>
                      <a:pt x="417503" y="-49715"/>
                      <a:pt x="533459" y="9534"/>
                    </a:cubicBezTo>
                    <a:cubicBezTo>
                      <a:pt x="649526" y="68782"/>
                      <a:pt x="502813" y="266626"/>
                      <a:pt x="502813" y="266626"/>
                    </a:cubicBezTo>
                    <a:cubicBezTo>
                      <a:pt x="502813" y="266626"/>
                      <a:pt x="714130" y="139294"/>
                      <a:pt x="749801" y="285124"/>
                    </a:cubicBezTo>
                    <a:cubicBezTo>
                      <a:pt x="790441" y="450776"/>
                      <a:pt x="555049" y="427530"/>
                      <a:pt x="555049" y="427530"/>
                    </a:cubicBezTo>
                    <a:cubicBezTo>
                      <a:pt x="555049" y="427530"/>
                      <a:pt x="723518" y="569162"/>
                      <a:pt x="618218" y="647405"/>
                    </a:cubicBezTo>
                    <a:cubicBezTo>
                      <a:pt x="444945" y="776172"/>
                      <a:pt x="397182" y="518251"/>
                      <a:pt x="397182" y="518251"/>
                    </a:cubicBezTo>
                    <a:cubicBezTo>
                      <a:pt x="397182" y="518251"/>
                      <a:pt x="365046" y="729845"/>
                      <a:pt x="235562" y="680039"/>
                    </a:cubicBezTo>
                    <a:cubicBezTo>
                      <a:pt x="71787" y="617091"/>
                      <a:pt x="220708" y="438352"/>
                      <a:pt x="220708" y="438352"/>
                    </a:cubicBezTo>
                    <a:cubicBezTo>
                      <a:pt x="220708" y="438352"/>
                      <a:pt x="55221" y="542713"/>
                      <a:pt x="8287" y="415106"/>
                    </a:cubicBezTo>
                    <a:cubicBezTo>
                      <a:pt x="-46324" y="266792"/>
                      <a:pt x="186859" y="250006"/>
                      <a:pt x="186859" y="250006"/>
                    </a:cubicBezTo>
                    <a:cubicBezTo>
                      <a:pt x="186859" y="250006"/>
                      <a:pt x="34681" y="118975"/>
                      <a:pt x="169853" y="44487"/>
                    </a:cubicBezTo>
                    <a:cubicBezTo>
                      <a:pt x="334069" y="-45959"/>
                      <a:pt x="357371" y="186561"/>
                      <a:pt x="357371" y="1865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0" name="Google Shape;4170;p47"/>
              <p:cNvSpPr/>
              <p:nvPr/>
            </p:nvSpPr>
            <p:spPr>
              <a:xfrm>
                <a:off x="11685577" y="6677337"/>
                <a:ext cx="272101" cy="272111"/>
              </a:xfrm>
              <a:custGeom>
                <a:rect b="b" l="l" r="r" t="t"/>
                <a:pathLst>
                  <a:path extrusionOk="0" h="236105" w="236096">
                    <a:moveTo>
                      <a:pt x="10154" y="70152"/>
                    </a:moveTo>
                    <a:cubicBezTo>
                      <a:pt x="36658" y="10572"/>
                      <a:pt x="106398" y="-16264"/>
                      <a:pt x="165977" y="10186"/>
                    </a:cubicBezTo>
                    <a:cubicBezTo>
                      <a:pt x="225501" y="36634"/>
                      <a:pt x="252337" y="106429"/>
                      <a:pt x="225943" y="165954"/>
                    </a:cubicBezTo>
                    <a:cubicBezTo>
                      <a:pt x="199439" y="225533"/>
                      <a:pt x="129699" y="252369"/>
                      <a:pt x="70120" y="225920"/>
                    </a:cubicBezTo>
                    <a:cubicBezTo>
                      <a:pt x="10595" y="199470"/>
                      <a:pt x="-16240" y="129731"/>
                      <a:pt x="10154" y="701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4" name="Shape 4174"/>
        <p:cNvGrpSpPr/>
        <p:nvPr/>
      </p:nvGrpSpPr>
      <p:grpSpPr>
        <a:xfrm>
          <a:off x="0" y="0"/>
          <a:ext cx="0" cy="0"/>
          <a:chOff x="0" y="0"/>
          <a:chExt cx="0" cy="0"/>
        </a:xfrm>
      </p:grpSpPr>
      <p:sp>
        <p:nvSpPr>
          <p:cNvPr id="4175" name="Google Shape;4175;p48"/>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4176" name="Google Shape;4176;p48"/>
          <p:cNvGrpSpPr/>
          <p:nvPr/>
        </p:nvGrpSpPr>
        <p:grpSpPr>
          <a:xfrm>
            <a:off x="3570764" y="1773752"/>
            <a:ext cx="405160" cy="253589"/>
            <a:chOff x="4797800" y="1994125"/>
            <a:chExt cx="306475" cy="186025"/>
          </a:xfrm>
        </p:grpSpPr>
        <p:sp>
          <p:nvSpPr>
            <p:cNvPr id="4177" name="Google Shape;4177;p48"/>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8" name="Google Shape;4178;p48"/>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179" name="Google Shape;4179;p48"/>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0" name="Google Shape;4180;p48"/>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1" name="Google Shape;4181;p48"/>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2" name="Google Shape;4182;p48"/>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3" name="Google Shape;4183;p48"/>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184" name="Google Shape;4184;p48"/>
          <p:cNvGrpSpPr/>
          <p:nvPr/>
        </p:nvGrpSpPr>
        <p:grpSpPr>
          <a:xfrm>
            <a:off x="6164058" y="1777777"/>
            <a:ext cx="352082" cy="254203"/>
            <a:chOff x="4250025" y="2848800"/>
            <a:chExt cx="266325" cy="186475"/>
          </a:xfrm>
        </p:grpSpPr>
        <p:sp>
          <p:nvSpPr>
            <p:cNvPr id="4185" name="Google Shape;4185;p48"/>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6" name="Google Shape;4186;p48"/>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187" name="Google Shape;4187;p48"/>
          <p:cNvGrpSpPr/>
          <p:nvPr/>
        </p:nvGrpSpPr>
        <p:grpSpPr>
          <a:xfrm>
            <a:off x="6761406" y="1741891"/>
            <a:ext cx="343224" cy="326555"/>
            <a:chOff x="4707700" y="2822475"/>
            <a:chExt cx="259625" cy="239550"/>
          </a:xfrm>
        </p:grpSpPr>
        <p:sp>
          <p:nvSpPr>
            <p:cNvPr id="4188" name="Google Shape;4188;p48"/>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9" name="Google Shape;4189;p48"/>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0" name="Google Shape;4190;p48"/>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191" name="Google Shape;4191;p48"/>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2" name="Google Shape;4192;p48"/>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193" name="Google Shape;4193;p48"/>
          <p:cNvGrpSpPr/>
          <p:nvPr/>
        </p:nvGrpSpPr>
        <p:grpSpPr>
          <a:xfrm>
            <a:off x="8396572" y="1705391"/>
            <a:ext cx="351487" cy="398940"/>
            <a:chOff x="6425500" y="2795700"/>
            <a:chExt cx="265875" cy="292650"/>
          </a:xfrm>
        </p:grpSpPr>
        <p:sp>
          <p:nvSpPr>
            <p:cNvPr id="4194" name="Google Shape;4194;p48"/>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5" name="Google Shape;4195;p48"/>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196" name="Google Shape;4196;p48"/>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197" name="Google Shape;4197;p48"/>
          <p:cNvGrpSpPr/>
          <p:nvPr/>
        </p:nvGrpSpPr>
        <p:grpSpPr>
          <a:xfrm>
            <a:off x="9474618" y="1760035"/>
            <a:ext cx="350297" cy="290464"/>
            <a:chOff x="5549875" y="2418425"/>
            <a:chExt cx="264975" cy="213075"/>
          </a:xfrm>
        </p:grpSpPr>
        <p:sp>
          <p:nvSpPr>
            <p:cNvPr id="4198" name="Google Shape;4198;p48"/>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9" name="Google Shape;4199;p48"/>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00" name="Google Shape;4200;p48"/>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01" name="Google Shape;4201;p48"/>
          <p:cNvGrpSpPr/>
          <p:nvPr/>
        </p:nvGrpSpPr>
        <p:grpSpPr>
          <a:xfrm>
            <a:off x="3570694" y="2404542"/>
            <a:ext cx="299598" cy="308322"/>
            <a:chOff x="3739275" y="2525850"/>
            <a:chExt cx="226625" cy="226175"/>
          </a:xfrm>
        </p:grpSpPr>
        <p:sp>
          <p:nvSpPr>
            <p:cNvPr id="4202" name="Google Shape;4202;p48"/>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3" name="Google Shape;4203;p48"/>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4" name="Google Shape;4204;p48"/>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5" name="Google Shape;4205;p48"/>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06" name="Google Shape;4206;p48"/>
          <p:cNvGrpSpPr/>
          <p:nvPr/>
        </p:nvGrpSpPr>
        <p:grpSpPr>
          <a:xfrm>
            <a:off x="3043876" y="2377772"/>
            <a:ext cx="272464" cy="361861"/>
            <a:chOff x="4518575" y="2506200"/>
            <a:chExt cx="206100" cy="265450"/>
          </a:xfrm>
        </p:grpSpPr>
        <p:sp>
          <p:nvSpPr>
            <p:cNvPr id="4207" name="Google Shape;4207;p48"/>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8" name="Google Shape;4208;p48"/>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9" name="Google Shape;4209;p48"/>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0" name="Google Shape;4210;p48"/>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1" name="Google Shape;4211;p48"/>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2" name="Google Shape;4212;p48"/>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3" name="Google Shape;4213;p48"/>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4" name="Google Shape;4214;p48"/>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5" name="Google Shape;4215;p48"/>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16" name="Google Shape;4216;p48"/>
          <p:cNvGrpSpPr/>
          <p:nvPr/>
        </p:nvGrpSpPr>
        <p:grpSpPr>
          <a:xfrm>
            <a:off x="4125077" y="2404742"/>
            <a:ext cx="299631" cy="308322"/>
            <a:chOff x="4164375" y="1677425"/>
            <a:chExt cx="226650" cy="226175"/>
          </a:xfrm>
        </p:grpSpPr>
        <p:sp>
          <p:nvSpPr>
            <p:cNvPr id="4217" name="Google Shape;4217;p48"/>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8" name="Google Shape;4218;p48"/>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9" name="Google Shape;4219;p48"/>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0" name="Google Shape;4220;p48"/>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1" name="Google Shape;4221;p48"/>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22" name="Google Shape;4222;p48"/>
          <p:cNvGrpSpPr/>
          <p:nvPr/>
        </p:nvGrpSpPr>
        <p:grpSpPr>
          <a:xfrm>
            <a:off x="5179042" y="2395931"/>
            <a:ext cx="299003" cy="308322"/>
            <a:chOff x="5226025" y="1677425"/>
            <a:chExt cx="226175" cy="226175"/>
          </a:xfrm>
        </p:grpSpPr>
        <p:sp>
          <p:nvSpPr>
            <p:cNvPr id="4223" name="Google Shape;4223;p48"/>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4" name="Google Shape;4224;p48"/>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25" name="Google Shape;4225;p48"/>
          <p:cNvGrpSpPr/>
          <p:nvPr/>
        </p:nvGrpSpPr>
        <p:grpSpPr>
          <a:xfrm>
            <a:off x="4652426" y="2396024"/>
            <a:ext cx="299003" cy="308322"/>
            <a:chOff x="4835275" y="1198350"/>
            <a:chExt cx="226175" cy="226175"/>
          </a:xfrm>
        </p:grpSpPr>
        <p:sp>
          <p:nvSpPr>
            <p:cNvPr id="4226" name="Google Shape;4226;p48"/>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7" name="Google Shape;4227;p48"/>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28" name="Google Shape;4228;p48"/>
          <p:cNvGrpSpPr/>
          <p:nvPr/>
        </p:nvGrpSpPr>
        <p:grpSpPr>
          <a:xfrm>
            <a:off x="6339271" y="2379923"/>
            <a:ext cx="347356" cy="358215"/>
            <a:chOff x="968775" y="1180050"/>
            <a:chExt cx="262750" cy="262775"/>
          </a:xfrm>
        </p:grpSpPr>
        <p:sp>
          <p:nvSpPr>
            <p:cNvPr id="4229" name="Google Shape;4229;p48"/>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0" name="Google Shape;4230;p48"/>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1" name="Google Shape;4231;p48"/>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32" name="Google Shape;4232;p48"/>
          <p:cNvGrpSpPr/>
          <p:nvPr/>
        </p:nvGrpSpPr>
        <p:grpSpPr>
          <a:xfrm>
            <a:off x="5704170" y="2446992"/>
            <a:ext cx="386288" cy="224042"/>
            <a:chOff x="1678900" y="1231350"/>
            <a:chExt cx="292200" cy="164350"/>
          </a:xfrm>
        </p:grpSpPr>
        <p:sp>
          <p:nvSpPr>
            <p:cNvPr id="4233" name="Google Shape;4233;p48"/>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4" name="Google Shape;4234;p48"/>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5" name="Google Shape;4235;p48"/>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36" name="Google Shape;4236;p48"/>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37" name="Google Shape;4237;p48"/>
          <p:cNvGrpSpPr/>
          <p:nvPr/>
        </p:nvGrpSpPr>
        <p:grpSpPr>
          <a:xfrm>
            <a:off x="7467406" y="2373531"/>
            <a:ext cx="322006" cy="353205"/>
            <a:chOff x="2405550" y="1181850"/>
            <a:chExt cx="243575" cy="259100"/>
          </a:xfrm>
        </p:grpSpPr>
        <p:sp>
          <p:nvSpPr>
            <p:cNvPr id="4238" name="Google Shape;4238;p48"/>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9" name="Google Shape;4239;p48"/>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0" name="Google Shape;4240;p48"/>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1" name="Google Shape;4241;p48"/>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2" name="Google Shape;4242;p48"/>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3" name="Google Shape;4243;p48"/>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44" name="Google Shape;4244;p48"/>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45" name="Google Shape;4245;p48"/>
          <p:cNvGrpSpPr/>
          <p:nvPr/>
        </p:nvGrpSpPr>
        <p:grpSpPr>
          <a:xfrm>
            <a:off x="8500593" y="2371333"/>
            <a:ext cx="286610" cy="357601"/>
            <a:chOff x="3086700" y="1180050"/>
            <a:chExt cx="216800" cy="262325"/>
          </a:xfrm>
        </p:grpSpPr>
        <p:sp>
          <p:nvSpPr>
            <p:cNvPr id="4246" name="Google Shape;4246;p48"/>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7" name="Google Shape;4247;p48"/>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48" name="Google Shape;4248;p48"/>
          <p:cNvGrpSpPr/>
          <p:nvPr/>
        </p:nvGrpSpPr>
        <p:grpSpPr>
          <a:xfrm>
            <a:off x="9007187" y="2359473"/>
            <a:ext cx="228243" cy="381321"/>
            <a:chOff x="3741075" y="1171575"/>
            <a:chExt cx="172650" cy="279725"/>
          </a:xfrm>
        </p:grpSpPr>
        <p:sp>
          <p:nvSpPr>
            <p:cNvPr id="4249" name="Google Shape;4249;p48"/>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0" name="Google Shape;4250;p48"/>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1" name="Google Shape;4251;p48"/>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2" name="Google Shape;4252;p48"/>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53" name="Google Shape;4253;p48"/>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54" name="Google Shape;4254;p48"/>
          <p:cNvGrpSpPr/>
          <p:nvPr/>
        </p:nvGrpSpPr>
        <p:grpSpPr>
          <a:xfrm>
            <a:off x="2528682" y="3103577"/>
            <a:ext cx="351520" cy="253623"/>
            <a:chOff x="952700" y="1101100"/>
            <a:chExt cx="265900" cy="186050"/>
          </a:xfrm>
        </p:grpSpPr>
        <p:sp>
          <p:nvSpPr>
            <p:cNvPr id="4255" name="Google Shape;4255;p48"/>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6" name="Google Shape;4256;p48"/>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7" name="Google Shape;4257;p48"/>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58" name="Google Shape;4258;p48"/>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9" name="Google Shape;4259;p48"/>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0" name="Google Shape;4260;p48"/>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1" name="Google Shape;4261;p48"/>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62" name="Google Shape;4262;p48"/>
          <p:cNvGrpSpPr/>
          <p:nvPr/>
        </p:nvGrpSpPr>
        <p:grpSpPr>
          <a:xfrm>
            <a:off x="5219949" y="3082177"/>
            <a:ext cx="317875" cy="344208"/>
            <a:chOff x="5583325" y="1073450"/>
            <a:chExt cx="240450" cy="252500"/>
          </a:xfrm>
        </p:grpSpPr>
        <p:sp>
          <p:nvSpPr>
            <p:cNvPr id="4263" name="Google Shape;4263;p48"/>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4" name="Google Shape;4264;p48"/>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5" name="Google Shape;4265;p48"/>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6" name="Google Shape;4266;p48"/>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67" name="Google Shape;4267;p48"/>
          <p:cNvGrpSpPr/>
          <p:nvPr/>
        </p:nvGrpSpPr>
        <p:grpSpPr>
          <a:xfrm>
            <a:off x="5703822" y="3071928"/>
            <a:ext cx="386850" cy="294962"/>
            <a:chOff x="1502275" y="3638775"/>
            <a:chExt cx="292625" cy="216375"/>
          </a:xfrm>
        </p:grpSpPr>
        <p:sp>
          <p:nvSpPr>
            <p:cNvPr id="4268" name="Google Shape;4268;p48"/>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9" name="Google Shape;4269;p48"/>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0" name="Google Shape;4270;p48"/>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1" name="Google Shape;4271;p48"/>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2" name="Google Shape;4272;p48"/>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73" name="Google Shape;4273;p48"/>
          <p:cNvGrpSpPr/>
          <p:nvPr/>
        </p:nvGrpSpPr>
        <p:grpSpPr>
          <a:xfrm>
            <a:off x="6258857" y="3016414"/>
            <a:ext cx="354428" cy="362441"/>
            <a:chOff x="3171000" y="4021950"/>
            <a:chExt cx="268100" cy="265875"/>
          </a:xfrm>
        </p:grpSpPr>
        <p:sp>
          <p:nvSpPr>
            <p:cNvPr id="4274" name="Google Shape;4274;p48"/>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5" name="Google Shape;4275;p48"/>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76" name="Google Shape;4276;p48"/>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7" name="Google Shape;4277;p48"/>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78" name="Google Shape;4278;p48"/>
          <p:cNvGrpSpPr/>
          <p:nvPr/>
        </p:nvGrpSpPr>
        <p:grpSpPr>
          <a:xfrm>
            <a:off x="7848132" y="3068067"/>
            <a:ext cx="334400" cy="344821"/>
            <a:chOff x="5684575" y="4038000"/>
            <a:chExt cx="252950" cy="252950"/>
          </a:xfrm>
        </p:grpSpPr>
        <p:sp>
          <p:nvSpPr>
            <p:cNvPr id="4279" name="Google Shape;4279;p48"/>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0" name="Google Shape;4280;p48"/>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1" name="Google Shape;4281;p48"/>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2" name="Google Shape;4282;p48"/>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3" name="Google Shape;4283;p48"/>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4" name="Google Shape;4284;p48"/>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85" name="Google Shape;4285;p48"/>
          <p:cNvGrpSpPr/>
          <p:nvPr/>
        </p:nvGrpSpPr>
        <p:grpSpPr>
          <a:xfrm>
            <a:off x="8441727" y="3026501"/>
            <a:ext cx="247115" cy="399520"/>
            <a:chOff x="1982675" y="3599525"/>
            <a:chExt cx="186925" cy="293075"/>
          </a:xfrm>
        </p:grpSpPr>
        <p:sp>
          <p:nvSpPr>
            <p:cNvPr id="4286" name="Google Shape;4286;p48"/>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7" name="Google Shape;4287;p48"/>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8" name="Google Shape;4288;p48"/>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9" name="Google Shape;4289;p48"/>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0" name="Google Shape;4290;p48"/>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91" name="Google Shape;4291;p48"/>
          <p:cNvGrpSpPr/>
          <p:nvPr/>
        </p:nvGrpSpPr>
        <p:grpSpPr>
          <a:xfrm>
            <a:off x="8947735" y="3026500"/>
            <a:ext cx="178106" cy="398940"/>
            <a:chOff x="2397075" y="3602200"/>
            <a:chExt cx="134725" cy="292650"/>
          </a:xfrm>
        </p:grpSpPr>
        <p:sp>
          <p:nvSpPr>
            <p:cNvPr id="4292" name="Google Shape;4292;p48"/>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3" name="Google Shape;4293;p48"/>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4" name="Google Shape;4294;p48"/>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5" name="Google Shape;4295;p48"/>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6" name="Google Shape;4296;p48"/>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97" name="Google Shape;4297;p48"/>
          <p:cNvGrpSpPr/>
          <p:nvPr/>
        </p:nvGrpSpPr>
        <p:grpSpPr>
          <a:xfrm>
            <a:off x="2581850" y="3710924"/>
            <a:ext cx="246520" cy="383741"/>
            <a:chOff x="2717350" y="3603525"/>
            <a:chExt cx="186475" cy="281500"/>
          </a:xfrm>
        </p:grpSpPr>
        <p:sp>
          <p:nvSpPr>
            <p:cNvPr id="4298" name="Google Shape;4298;p48"/>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9" name="Google Shape;4299;p4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0" name="Google Shape;4300;p4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1" name="Google Shape;4301;p48"/>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02" name="Google Shape;4302;p48"/>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03" name="Google Shape;4303;p48"/>
          <p:cNvGrpSpPr/>
          <p:nvPr/>
        </p:nvGrpSpPr>
        <p:grpSpPr>
          <a:xfrm>
            <a:off x="3024770" y="3721267"/>
            <a:ext cx="332053" cy="363054"/>
            <a:chOff x="3927075" y="3612900"/>
            <a:chExt cx="251175" cy="266325"/>
          </a:xfrm>
        </p:grpSpPr>
        <p:sp>
          <p:nvSpPr>
            <p:cNvPr id="4304" name="Google Shape;4304;p48"/>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5" name="Google Shape;4305;p48"/>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06" name="Google Shape;4306;p48"/>
          <p:cNvGrpSpPr/>
          <p:nvPr/>
        </p:nvGrpSpPr>
        <p:grpSpPr>
          <a:xfrm>
            <a:off x="3552875" y="3780864"/>
            <a:ext cx="336152" cy="347241"/>
            <a:chOff x="4324975" y="3617800"/>
            <a:chExt cx="254275" cy="254725"/>
          </a:xfrm>
        </p:grpSpPr>
        <p:sp>
          <p:nvSpPr>
            <p:cNvPr id="4307" name="Google Shape;4307;p48"/>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8" name="Google Shape;4308;p48"/>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9" name="Google Shape;4309;p48"/>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10" name="Google Shape;4310;p48"/>
          <p:cNvGrpSpPr/>
          <p:nvPr/>
        </p:nvGrpSpPr>
        <p:grpSpPr>
          <a:xfrm>
            <a:off x="4086534" y="3846536"/>
            <a:ext cx="399872" cy="217737"/>
            <a:chOff x="4728650" y="3665975"/>
            <a:chExt cx="302475" cy="159725"/>
          </a:xfrm>
        </p:grpSpPr>
        <p:sp>
          <p:nvSpPr>
            <p:cNvPr id="4311" name="Google Shape;4311;p48"/>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2" name="Google Shape;4312;p48"/>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13" name="Google Shape;4313;p48"/>
          <p:cNvGrpSpPr/>
          <p:nvPr/>
        </p:nvGrpSpPr>
        <p:grpSpPr>
          <a:xfrm>
            <a:off x="4613200" y="3803696"/>
            <a:ext cx="382719" cy="282796"/>
            <a:chOff x="5164925" y="3642775"/>
            <a:chExt cx="289500" cy="207450"/>
          </a:xfrm>
        </p:grpSpPr>
        <p:sp>
          <p:nvSpPr>
            <p:cNvPr id="4314" name="Google Shape;4314;p48"/>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5" name="Google Shape;4315;p48"/>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6" name="Google Shape;4316;p48"/>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7" name="Google Shape;4317;p48"/>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8" name="Google Shape;4318;p48"/>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19" name="Google Shape;4319;p48"/>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0" name="Google Shape;4320;p48"/>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1" name="Google Shape;4321;p48"/>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2" name="Google Shape;4322;p48"/>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3" name="Google Shape;4323;p48"/>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4" name="Google Shape;4324;p48"/>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5" name="Google Shape;4325;p48"/>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26" name="Google Shape;4326;p48"/>
          <p:cNvGrpSpPr/>
          <p:nvPr/>
        </p:nvGrpSpPr>
        <p:grpSpPr>
          <a:xfrm>
            <a:off x="8933824" y="3717916"/>
            <a:ext cx="327294" cy="334632"/>
            <a:chOff x="5717150" y="2098500"/>
            <a:chExt cx="247575" cy="245475"/>
          </a:xfrm>
        </p:grpSpPr>
        <p:sp>
          <p:nvSpPr>
            <p:cNvPr id="4327" name="Google Shape;4327;p48"/>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8" name="Google Shape;4328;p48"/>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9" name="Google Shape;4329;p48"/>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30" name="Google Shape;4330;p48"/>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1" name="Google Shape;4331;p48"/>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2" name="Google Shape;4332;p48"/>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33" name="Google Shape;4333;p48"/>
          <p:cNvGrpSpPr/>
          <p:nvPr/>
        </p:nvGrpSpPr>
        <p:grpSpPr>
          <a:xfrm>
            <a:off x="3511298" y="4358842"/>
            <a:ext cx="352082" cy="317455"/>
            <a:chOff x="6435300" y="2742175"/>
            <a:chExt cx="266325" cy="232875"/>
          </a:xfrm>
        </p:grpSpPr>
        <p:sp>
          <p:nvSpPr>
            <p:cNvPr id="4334" name="Google Shape;4334;p48"/>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5" name="Google Shape;4335;p48"/>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36" name="Google Shape;4336;p48"/>
          <p:cNvGrpSpPr/>
          <p:nvPr/>
        </p:nvGrpSpPr>
        <p:grpSpPr>
          <a:xfrm>
            <a:off x="4558258" y="4437967"/>
            <a:ext cx="333805" cy="344208"/>
            <a:chOff x="674800" y="2146225"/>
            <a:chExt cx="252500" cy="252500"/>
          </a:xfrm>
        </p:grpSpPr>
        <p:sp>
          <p:nvSpPr>
            <p:cNvPr id="4337" name="Google Shape;4337;p48"/>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8" name="Google Shape;4338;p48"/>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9" name="Google Shape;4339;p48"/>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0" name="Google Shape;4340;p48"/>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41" name="Google Shape;4341;p48"/>
          <p:cNvGrpSpPr/>
          <p:nvPr/>
        </p:nvGrpSpPr>
        <p:grpSpPr>
          <a:xfrm>
            <a:off x="5085306" y="4449453"/>
            <a:ext cx="333805" cy="344208"/>
            <a:chOff x="2164225" y="2146225"/>
            <a:chExt cx="252500" cy="252500"/>
          </a:xfrm>
        </p:grpSpPr>
        <p:sp>
          <p:nvSpPr>
            <p:cNvPr id="4342" name="Google Shape;4342;p48"/>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3" name="Google Shape;4343;p48"/>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4" name="Google Shape;4344;p48"/>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5" name="Google Shape;4345;p48"/>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46" name="Google Shape;4346;p48"/>
          <p:cNvGrpSpPr/>
          <p:nvPr/>
        </p:nvGrpSpPr>
        <p:grpSpPr>
          <a:xfrm>
            <a:off x="4031217" y="4449226"/>
            <a:ext cx="334400" cy="344821"/>
            <a:chOff x="689975" y="1737200"/>
            <a:chExt cx="252950" cy="252950"/>
          </a:xfrm>
        </p:grpSpPr>
        <p:sp>
          <p:nvSpPr>
            <p:cNvPr id="4347" name="Google Shape;4347;p48"/>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8" name="Google Shape;4348;p48"/>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9" name="Google Shape;4349;p48"/>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0" name="Google Shape;4350;p48"/>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1" name="Google Shape;4351;p48"/>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2" name="Google Shape;4352;p48"/>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53" name="Google Shape;4353;p48"/>
          <p:cNvGrpSpPr/>
          <p:nvPr/>
        </p:nvGrpSpPr>
        <p:grpSpPr>
          <a:xfrm>
            <a:off x="5612075" y="4439102"/>
            <a:ext cx="334400" cy="344208"/>
            <a:chOff x="2961350" y="1740750"/>
            <a:chExt cx="252950" cy="252500"/>
          </a:xfrm>
        </p:grpSpPr>
        <p:sp>
          <p:nvSpPr>
            <p:cNvPr id="4354" name="Google Shape;4354;p48"/>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5" name="Google Shape;4355;p48"/>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6" name="Google Shape;4356;p48"/>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7" name="Google Shape;4357;p48"/>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8" name="Google Shape;4358;p48"/>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9" name="Google Shape;4359;p48"/>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60" name="Google Shape;4360;p48"/>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4361" name="Google Shape;4361;p48"/>
          <p:cNvGrpSpPr/>
          <p:nvPr/>
        </p:nvGrpSpPr>
        <p:grpSpPr>
          <a:xfrm>
            <a:off x="6696108" y="4387468"/>
            <a:ext cx="271902" cy="376448"/>
            <a:chOff x="4026550" y="3640100"/>
            <a:chExt cx="205675" cy="276150"/>
          </a:xfrm>
        </p:grpSpPr>
        <p:sp>
          <p:nvSpPr>
            <p:cNvPr id="4362" name="Google Shape;4362;p48"/>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3" name="Google Shape;4363;p48"/>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4" name="Google Shape;4364;p48"/>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5" name="Google Shape;4365;p48"/>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6" name="Google Shape;4366;p48"/>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7" name="Google Shape;4367;p48"/>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68" name="Google Shape;4368;p48"/>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69" name="Google Shape;4369;p48"/>
          <p:cNvGrpSpPr/>
          <p:nvPr/>
        </p:nvGrpSpPr>
        <p:grpSpPr>
          <a:xfrm>
            <a:off x="7732713" y="4486703"/>
            <a:ext cx="351487" cy="294826"/>
            <a:chOff x="853250" y="4006875"/>
            <a:chExt cx="265875" cy="216275"/>
          </a:xfrm>
        </p:grpSpPr>
        <p:sp>
          <p:nvSpPr>
            <p:cNvPr id="4370" name="Google Shape;4370;p48"/>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1" name="Google Shape;4371;p48"/>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72" name="Google Shape;4372;p48"/>
          <p:cNvGrpSpPr/>
          <p:nvPr/>
        </p:nvGrpSpPr>
        <p:grpSpPr>
          <a:xfrm>
            <a:off x="8910280" y="4452282"/>
            <a:ext cx="245925" cy="363668"/>
            <a:chOff x="1978675" y="3981800"/>
            <a:chExt cx="186025" cy="266775"/>
          </a:xfrm>
        </p:grpSpPr>
        <p:sp>
          <p:nvSpPr>
            <p:cNvPr id="4373" name="Google Shape;4373;p48"/>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4" name="Google Shape;4374;p48"/>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75" name="Google Shape;4375;p48"/>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76" name="Google Shape;4376;p48"/>
          <p:cNvGrpSpPr/>
          <p:nvPr/>
        </p:nvGrpSpPr>
        <p:grpSpPr>
          <a:xfrm>
            <a:off x="9440020" y="4461726"/>
            <a:ext cx="333805" cy="344821"/>
            <a:chOff x="480325" y="3970200"/>
            <a:chExt cx="252500" cy="252950"/>
          </a:xfrm>
        </p:grpSpPr>
        <p:sp>
          <p:nvSpPr>
            <p:cNvPr id="4377" name="Google Shape;4377;p48"/>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8" name="Google Shape;4378;p48"/>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9" name="Google Shape;4379;p48"/>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0" name="Google Shape;4380;p48"/>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1" name="Google Shape;4381;p48"/>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82" name="Google Shape;4382;p48"/>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83" name="Google Shape;4383;p48"/>
          <p:cNvGrpSpPr/>
          <p:nvPr/>
        </p:nvGrpSpPr>
        <p:grpSpPr>
          <a:xfrm>
            <a:off x="3015743" y="5051331"/>
            <a:ext cx="334400" cy="344208"/>
            <a:chOff x="5745250" y="4378350"/>
            <a:chExt cx="252950" cy="252500"/>
          </a:xfrm>
        </p:grpSpPr>
        <p:sp>
          <p:nvSpPr>
            <p:cNvPr id="4384" name="Google Shape;4384;p48"/>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5" name="Google Shape;4385;p48"/>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86" name="Google Shape;4386;p48"/>
          <p:cNvGrpSpPr/>
          <p:nvPr/>
        </p:nvGrpSpPr>
        <p:grpSpPr>
          <a:xfrm>
            <a:off x="3525242" y="5055591"/>
            <a:ext cx="334400" cy="344821"/>
            <a:chOff x="6130650" y="4381475"/>
            <a:chExt cx="252950" cy="252950"/>
          </a:xfrm>
        </p:grpSpPr>
        <p:sp>
          <p:nvSpPr>
            <p:cNvPr id="4387" name="Google Shape;4387;p48"/>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8" name="Google Shape;4388;p48"/>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89" name="Google Shape;4389;p48"/>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90" name="Google Shape;4390;p48"/>
          <p:cNvGrpSpPr/>
          <p:nvPr/>
        </p:nvGrpSpPr>
        <p:grpSpPr>
          <a:xfrm>
            <a:off x="4533046" y="5078674"/>
            <a:ext cx="352082" cy="299802"/>
            <a:chOff x="6919750" y="1464650"/>
            <a:chExt cx="266325" cy="219925"/>
          </a:xfrm>
        </p:grpSpPr>
        <p:sp>
          <p:nvSpPr>
            <p:cNvPr id="4391" name="Google Shape;4391;p48"/>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2" name="Google Shape;4392;p48"/>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93" name="Google Shape;4393;p48"/>
          <p:cNvGrpSpPr/>
          <p:nvPr/>
        </p:nvGrpSpPr>
        <p:grpSpPr>
          <a:xfrm>
            <a:off x="5059243" y="5054116"/>
            <a:ext cx="366855" cy="339948"/>
            <a:chOff x="4759875" y="1027050"/>
            <a:chExt cx="277500" cy="249375"/>
          </a:xfrm>
        </p:grpSpPr>
        <p:sp>
          <p:nvSpPr>
            <p:cNvPr id="4394" name="Google Shape;4394;p48"/>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5" name="Google Shape;4395;p48"/>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6" name="Google Shape;4396;p48"/>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7" name="Google Shape;4397;p48"/>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8" name="Google Shape;4398;p48"/>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399" name="Google Shape;4399;p48"/>
          <p:cNvGrpSpPr/>
          <p:nvPr/>
        </p:nvGrpSpPr>
        <p:grpSpPr>
          <a:xfrm>
            <a:off x="5600528" y="5038090"/>
            <a:ext cx="372738" cy="343186"/>
            <a:chOff x="3357900" y="1057675"/>
            <a:chExt cx="281950" cy="251750"/>
          </a:xfrm>
        </p:grpSpPr>
        <p:sp>
          <p:nvSpPr>
            <p:cNvPr id="4400" name="Google Shape;4400;p48"/>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1" name="Google Shape;4401;p48"/>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2" name="Google Shape;4402;p48"/>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403" name="Google Shape;4403;p48"/>
          <p:cNvGrpSpPr/>
          <p:nvPr/>
        </p:nvGrpSpPr>
        <p:grpSpPr>
          <a:xfrm>
            <a:off x="6163700" y="5023095"/>
            <a:ext cx="191095" cy="401974"/>
            <a:chOff x="3783900" y="1046675"/>
            <a:chExt cx="144550" cy="294875"/>
          </a:xfrm>
        </p:grpSpPr>
        <p:sp>
          <p:nvSpPr>
            <p:cNvPr id="4404" name="Google Shape;4404;p48"/>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5" name="Google Shape;4405;p48"/>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06" name="Google Shape;4406;p48"/>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07" name="Google Shape;4407;p48"/>
          <p:cNvGrpSpPr/>
          <p:nvPr/>
        </p:nvGrpSpPr>
        <p:grpSpPr>
          <a:xfrm>
            <a:off x="7062980" y="4780478"/>
            <a:ext cx="552596" cy="674409"/>
            <a:chOff x="238550" y="1487175"/>
            <a:chExt cx="418000" cy="494725"/>
          </a:xfrm>
        </p:grpSpPr>
        <p:sp>
          <p:nvSpPr>
            <p:cNvPr id="4408" name="Google Shape;4408;p48"/>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9" name="Google Shape;4409;p48"/>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0" name="Google Shape;4410;p48"/>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1" name="Google Shape;4411;p48"/>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2" name="Google Shape;4412;p48"/>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3" name="Google Shape;4413;p48"/>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4" name="Google Shape;4414;p48"/>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5" name="Google Shape;4415;p48"/>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6" name="Google Shape;4416;p48"/>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17" name="Google Shape;4417;p48"/>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8" name="Google Shape;4418;p48"/>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19" name="Google Shape;4419;p48"/>
          <p:cNvGrpSpPr/>
          <p:nvPr/>
        </p:nvGrpSpPr>
        <p:grpSpPr>
          <a:xfrm>
            <a:off x="8815358" y="5107237"/>
            <a:ext cx="364707" cy="363804"/>
            <a:chOff x="6010925" y="3998175"/>
            <a:chExt cx="275875" cy="266875"/>
          </a:xfrm>
        </p:grpSpPr>
        <p:sp>
          <p:nvSpPr>
            <p:cNvPr id="4420" name="Google Shape;4420;p48"/>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1" name="Google Shape;4421;p48"/>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2" name="Google Shape;4422;p48"/>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3" name="Google Shape;4423;p48"/>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4" name="Google Shape;4424;p48"/>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425" name="Google Shape;4425;p48"/>
          <p:cNvGrpSpPr/>
          <p:nvPr/>
        </p:nvGrpSpPr>
        <p:grpSpPr>
          <a:xfrm>
            <a:off x="9417554" y="5125862"/>
            <a:ext cx="352082" cy="308322"/>
            <a:chOff x="6866650" y="1038650"/>
            <a:chExt cx="266325" cy="226175"/>
          </a:xfrm>
        </p:grpSpPr>
        <p:sp>
          <p:nvSpPr>
            <p:cNvPr id="4426" name="Google Shape;4426;p48"/>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7" name="Google Shape;4427;p48"/>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8" name="Google Shape;4428;p48"/>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429" name="Google Shape;4429;p48"/>
          <p:cNvGrpSpPr/>
          <p:nvPr/>
        </p:nvGrpSpPr>
        <p:grpSpPr>
          <a:xfrm>
            <a:off x="5155087" y="1762012"/>
            <a:ext cx="272497" cy="362441"/>
            <a:chOff x="2033075" y="2942475"/>
            <a:chExt cx="206125" cy="265875"/>
          </a:xfrm>
        </p:grpSpPr>
        <p:sp>
          <p:nvSpPr>
            <p:cNvPr id="4430" name="Google Shape;4430;p48"/>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1" name="Google Shape;4431;p48"/>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2" name="Google Shape;4432;p48"/>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3" name="Google Shape;4433;p48"/>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4" name="Google Shape;4434;p48"/>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5" name="Google Shape;4435;p48"/>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36" name="Google Shape;4436;p48"/>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37" name="Google Shape;4437;p48"/>
          <p:cNvGrpSpPr/>
          <p:nvPr/>
        </p:nvGrpSpPr>
        <p:grpSpPr>
          <a:xfrm>
            <a:off x="3016802" y="5738414"/>
            <a:ext cx="325576" cy="362441"/>
            <a:chOff x="3081775" y="1061400"/>
            <a:chExt cx="246275" cy="265875"/>
          </a:xfrm>
        </p:grpSpPr>
        <p:sp>
          <p:nvSpPr>
            <p:cNvPr id="4438" name="Google Shape;4438;p48"/>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9" name="Google Shape;4439;p48"/>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0" name="Google Shape;4440;p48"/>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441" name="Google Shape;4441;p48"/>
          <p:cNvGrpSpPr/>
          <p:nvPr/>
        </p:nvGrpSpPr>
        <p:grpSpPr>
          <a:xfrm>
            <a:off x="3556513" y="5780534"/>
            <a:ext cx="369202" cy="325941"/>
            <a:chOff x="2847150" y="1805000"/>
            <a:chExt cx="279275" cy="239100"/>
          </a:xfrm>
        </p:grpSpPr>
        <p:sp>
          <p:nvSpPr>
            <p:cNvPr id="4442" name="Google Shape;4442;p48"/>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3" name="Google Shape;4443;p48"/>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44" name="Google Shape;4444;p48"/>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45" name="Google Shape;4445;p48"/>
          <p:cNvGrpSpPr/>
          <p:nvPr/>
        </p:nvGrpSpPr>
        <p:grpSpPr>
          <a:xfrm>
            <a:off x="4742307" y="5724791"/>
            <a:ext cx="352082" cy="363054"/>
            <a:chOff x="6435300" y="1095300"/>
            <a:chExt cx="266325" cy="266325"/>
          </a:xfrm>
        </p:grpSpPr>
        <p:sp>
          <p:nvSpPr>
            <p:cNvPr id="4446" name="Google Shape;4446;p48"/>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7" name="Google Shape;4447;p48"/>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8" name="Google Shape;4448;p48"/>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49" name="Google Shape;4449;p48"/>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0" name="Google Shape;4450;p48"/>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51" name="Google Shape;4451;p48"/>
          <p:cNvGrpSpPr/>
          <p:nvPr/>
        </p:nvGrpSpPr>
        <p:grpSpPr>
          <a:xfrm>
            <a:off x="6295376" y="5719855"/>
            <a:ext cx="301350" cy="363054"/>
            <a:chOff x="4506525" y="1060950"/>
            <a:chExt cx="227950" cy="266325"/>
          </a:xfrm>
        </p:grpSpPr>
        <p:sp>
          <p:nvSpPr>
            <p:cNvPr id="4452" name="Google Shape;4452;p48"/>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3" name="Google Shape;4453;p48"/>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4" name="Google Shape;4454;p48"/>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5" name="Google Shape;4455;p48"/>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6" name="Google Shape;4456;p48"/>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7" name="Google Shape;4457;p48"/>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8" name="Google Shape;4458;p48"/>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59" name="Google Shape;4459;p48"/>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0" name="Google Shape;4460;p48"/>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61" name="Google Shape;4461;p48"/>
          <p:cNvGrpSpPr/>
          <p:nvPr/>
        </p:nvGrpSpPr>
        <p:grpSpPr>
          <a:xfrm>
            <a:off x="7301010" y="5797711"/>
            <a:ext cx="251246" cy="356340"/>
            <a:chOff x="867500" y="3647700"/>
            <a:chExt cx="190050" cy="261400"/>
          </a:xfrm>
        </p:grpSpPr>
        <p:sp>
          <p:nvSpPr>
            <p:cNvPr id="4462" name="Google Shape;4462;p48"/>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3" name="Google Shape;4463;p48"/>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4" name="Google Shape;4464;p48"/>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5" name="Google Shape;4465;p48"/>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6" name="Google Shape;4466;p48"/>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67" name="Google Shape;4467;p48"/>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8" name="Google Shape;4468;p48"/>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69" name="Google Shape;4469;p48"/>
          <p:cNvGrpSpPr/>
          <p:nvPr/>
        </p:nvGrpSpPr>
        <p:grpSpPr>
          <a:xfrm>
            <a:off x="9443288" y="5752884"/>
            <a:ext cx="299598" cy="398327"/>
            <a:chOff x="3707175" y="1322350"/>
            <a:chExt cx="226625" cy="292200"/>
          </a:xfrm>
        </p:grpSpPr>
        <p:sp>
          <p:nvSpPr>
            <p:cNvPr id="4470" name="Google Shape;4470;p48"/>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1" name="Google Shape;4471;p48"/>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5" name="Shape 447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5" name="Shape 2415"/>
        <p:cNvGrpSpPr/>
        <p:nvPr/>
      </p:nvGrpSpPr>
      <p:grpSpPr>
        <a:xfrm>
          <a:off x="0" y="0"/>
          <a:ext cx="0" cy="0"/>
          <a:chOff x="0" y="0"/>
          <a:chExt cx="0" cy="0"/>
        </a:xfrm>
      </p:grpSpPr>
      <p:sp>
        <p:nvSpPr>
          <p:cNvPr id="2416" name="Google Shape;2416;p26"/>
          <p:cNvSpPr txBox="1"/>
          <p:nvPr>
            <p:ph type="title"/>
          </p:nvPr>
        </p:nvSpPr>
        <p:spPr>
          <a:xfrm>
            <a:off x="490775" y="751875"/>
            <a:ext cx="11210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Table of Contents.</a:t>
            </a:r>
            <a:endParaRPr/>
          </a:p>
        </p:txBody>
      </p:sp>
      <p:sp>
        <p:nvSpPr>
          <p:cNvPr id="2417" name="Google Shape;2417;p26"/>
          <p:cNvSpPr txBox="1"/>
          <p:nvPr>
            <p:ph idx="1" type="body"/>
          </p:nvPr>
        </p:nvSpPr>
        <p:spPr>
          <a:xfrm>
            <a:off x="490775"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first.</a:t>
            </a:r>
            <a:endParaRPr/>
          </a:p>
        </p:txBody>
      </p:sp>
      <p:sp>
        <p:nvSpPr>
          <p:cNvPr id="2418" name="Google Shape;2418;p26"/>
          <p:cNvSpPr txBox="1"/>
          <p:nvPr>
            <p:ph idx="2" type="body"/>
          </p:nvPr>
        </p:nvSpPr>
        <p:spPr>
          <a:xfrm>
            <a:off x="4448700"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2419" name="Google Shape;2419;p26"/>
          <p:cNvSpPr txBox="1"/>
          <p:nvPr>
            <p:ph idx="3" type="body"/>
          </p:nvPr>
        </p:nvSpPr>
        <p:spPr>
          <a:xfrm>
            <a:off x="490775"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2420" name="Google Shape;2420;p26"/>
          <p:cNvSpPr txBox="1"/>
          <p:nvPr>
            <p:ph idx="4" type="body"/>
          </p:nvPr>
        </p:nvSpPr>
        <p:spPr>
          <a:xfrm>
            <a:off x="4448700"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also talk about this.</a:t>
            </a:r>
            <a:endParaRPr/>
          </a:p>
        </p:txBody>
      </p:sp>
      <p:sp>
        <p:nvSpPr>
          <p:cNvPr id="2421" name="Google Shape;2421;p26"/>
          <p:cNvSpPr txBox="1"/>
          <p:nvPr>
            <p:ph idx="5" type="title"/>
          </p:nvPr>
        </p:nvSpPr>
        <p:spPr>
          <a:xfrm>
            <a:off x="490775" y="2046600"/>
            <a:ext cx="32946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None/>
            </a:pPr>
            <a:r>
              <a:rPr lang="en"/>
              <a:t>01 | </a:t>
            </a:r>
            <a:r>
              <a:rPr lang="en">
                <a:solidFill>
                  <a:schemeClr val="dk2"/>
                </a:solidFill>
              </a:rPr>
              <a:t>Dogs</a:t>
            </a:r>
            <a:endParaRPr>
              <a:solidFill>
                <a:schemeClr val="dk2"/>
              </a:solidFill>
            </a:endParaRPr>
          </a:p>
        </p:txBody>
      </p:sp>
      <p:sp>
        <p:nvSpPr>
          <p:cNvPr id="2422" name="Google Shape;2422;p26"/>
          <p:cNvSpPr txBox="1"/>
          <p:nvPr>
            <p:ph idx="6" type="title"/>
          </p:nvPr>
        </p:nvSpPr>
        <p:spPr>
          <a:xfrm>
            <a:off x="4448700" y="2046600"/>
            <a:ext cx="32946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None/>
            </a:pPr>
            <a:r>
              <a:rPr lang="en"/>
              <a:t>02 | </a:t>
            </a:r>
            <a:r>
              <a:rPr lang="en">
                <a:solidFill>
                  <a:schemeClr val="dk2"/>
                </a:solidFill>
              </a:rPr>
              <a:t>Cats</a:t>
            </a:r>
            <a:endParaRPr>
              <a:solidFill>
                <a:schemeClr val="dk2"/>
              </a:solidFill>
            </a:endParaRPr>
          </a:p>
        </p:txBody>
      </p:sp>
      <p:sp>
        <p:nvSpPr>
          <p:cNvPr id="2423" name="Google Shape;2423;p26"/>
          <p:cNvSpPr txBox="1"/>
          <p:nvPr>
            <p:ph idx="7" type="title"/>
          </p:nvPr>
        </p:nvSpPr>
        <p:spPr>
          <a:xfrm>
            <a:off x="490775" y="4087659"/>
            <a:ext cx="32946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None/>
            </a:pPr>
            <a:r>
              <a:rPr lang="en"/>
              <a:t>04 | </a:t>
            </a:r>
            <a:r>
              <a:rPr lang="en">
                <a:solidFill>
                  <a:schemeClr val="dk2"/>
                </a:solidFill>
              </a:rPr>
              <a:t>Kangaroos</a:t>
            </a:r>
            <a:r>
              <a:rPr lang="en"/>
              <a:t> </a:t>
            </a:r>
            <a:endParaRPr/>
          </a:p>
        </p:txBody>
      </p:sp>
      <p:sp>
        <p:nvSpPr>
          <p:cNvPr id="2424" name="Google Shape;2424;p26"/>
          <p:cNvSpPr txBox="1"/>
          <p:nvPr>
            <p:ph idx="8" type="title"/>
          </p:nvPr>
        </p:nvSpPr>
        <p:spPr>
          <a:xfrm>
            <a:off x="4448700" y="4087659"/>
            <a:ext cx="32946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None/>
            </a:pPr>
            <a:r>
              <a:rPr lang="en"/>
              <a:t>05 | </a:t>
            </a:r>
            <a:r>
              <a:rPr lang="en">
                <a:solidFill>
                  <a:schemeClr val="dk2"/>
                </a:solidFill>
              </a:rPr>
              <a:t>Pandas</a:t>
            </a:r>
            <a:endParaRPr>
              <a:solidFill>
                <a:schemeClr val="dk2"/>
              </a:solidFill>
            </a:endParaRPr>
          </a:p>
        </p:txBody>
      </p:sp>
      <p:sp>
        <p:nvSpPr>
          <p:cNvPr id="2425" name="Google Shape;2425;p26"/>
          <p:cNvSpPr txBox="1"/>
          <p:nvPr>
            <p:ph idx="9" type="body"/>
          </p:nvPr>
        </p:nvSpPr>
        <p:spPr>
          <a:xfrm>
            <a:off x="8406625"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Then, we will talk about this.</a:t>
            </a:r>
            <a:endParaRPr/>
          </a:p>
        </p:txBody>
      </p:sp>
      <p:sp>
        <p:nvSpPr>
          <p:cNvPr id="2426" name="Google Shape;2426;p26"/>
          <p:cNvSpPr txBox="1"/>
          <p:nvPr>
            <p:ph idx="13" type="body"/>
          </p:nvPr>
        </p:nvSpPr>
        <p:spPr>
          <a:xfrm>
            <a:off x="8406625"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2427" name="Google Shape;2427;p26"/>
          <p:cNvSpPr txBox="1"/>
          <p:nvPr>
            <p:ph idx="14" type="title"/>
          </p:nvPr>
        </p:nvSpPr>
        <p:spPr>
          <a:xfrm>
            <a:off x="8406625" y="2046600"/>
            <a:ext cx="32946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None/>
            </a:pPr>
            <a:r>
              <a:rPr lang="en"/>
              <a:t>03 | </a:t>
            </a:r>
            <a:r>
              <a:rPr lang="en">
                <a:solidFill>
                  <a:schemeClr val="dk2"/>
                </a:solidFill>
              </a:rPr>
              <a:t>Elephants</a:t>
            </a:r>
            <a:endParaRPr>
              <a:solidFill>
                <a:schemeClr val="dk2"/>
              </a:solidFill>
            </a:endParaRPr>
          </a:p>
        </p:txBody>
      </p:sp>
      <p:sp>
        <p:nvSpPr>
          <p:cNvPr id="2428" name="Google Shape;2428;p26"/>
          <p:cNvSpPr txBox="1"/>
          <p:nvPr>
            <p:ph idx="15" type="title"/>
          </p:nvPr>
        </p:nvSpPr>
        <p:spPr>
          <a:xfrm>
            <a:off x="8406625" y="4087659"/>
            <a:ext cx="3294600" cy="695700"/>
          </a:xfrm>
          <a:prstGeom prst="rect">
            <a:avLst/>
          </a:prstGeom>
        </p:spPr>
        <p:txBody>
          <a:bodyPr anchorCtr="0" anchor="t" bIns="121900" lIns="121900" spcFirstLastPara="1" rIns="121900" wrap="square" tIns="121900">
            <a:noAutofit/>
          </a:bodyPr>
          <a:lstStyle/>
          <a:p>
            <a:pPr indent="457200" lvl="0" marL="0" rtl="0" algn="l">
              <a:spcBef>
                <a:spcPts val="0"/>
              </a:spcBef>
              <a:spcAft>
                <a:spcPts val="0"/>
              </a:spcAft>
              <a:buNone/>
            </a:pPr>
            <a:r>
              <a:rPr lang="en"/>
              <a:t>06 | </a:t>
            </a:r>
            <a:r>
              <a:rPr lang="en">
                <a:solidFill>
                  <a:schemeClr val="dk2"/>
                </a:solidFill>
              </a:rPr>
              <a:t>Koalas</a:t>
            </a:r>
            <a:endParaRPr>
              <a:solidFill>
                <a:schemeClr val="dk2"/>
              </a:solidFill>
            </a:endParaRPr>
          </a:p>
        </p:txBody>
      </p:sp>
      <p:grpSp>
        <p:nvGrpSpPr>
          <p:cNvPr id="2429" name="Google Shape;2429;p26"/>
          <p:cNvGrpSpPr/>
          <p:nvPr/>
        </p:nvGrpSpPr>
        <p:grpSpPr>
          <a:xfrm flipH="1" rot="7239546">
            <a:off x="356369" y="1973404"/>
            <a:ext cx="784868" cy="541497"/>
            <a:chOff x="5654408" y="444554"/>
            <a:chExt cx="558119" cy="385058"/>
          </a:xfrm>
        </p:grpSpPr>
        <p:grpSp>
          <p:nvGrpSpPr>
            <p:cNvPr id="2430" name="Google Shape;2430;p26"/>
            <p:cNvGrpSpPr/>
            <p:nvPr/>
          </p:nvGrpSpPr>
          <p:grpSpPr>
            <a:xfrm>
              <a:off x="5654408" y="444554"/>
              <a:ext cx="483850" cy="385058"/>
              <a:chOff x="5654408" y="444554"/>
              <a:chExt cx="483850" cy="385058"/>
            </a:xfrm>
          </p:grpSpPr>
          <p:grpSp>
            <p:nvGrpSpPr>
              <p:cNvPr id="2431" name="Google Shape;2431;p26"/>
              <p:cNvGrpSpPr/>
              <p:nvPr/>
            </p:nvGrpSpPr>
            <p:grpSpPr>
              <a:xfrm>
                <a:off x="5654408" y="444554"/>
                <a:ext cx="456395" cy="385058"/>
                <a:chOff x="5654408" y="444554"/>
                <a:chExt cx="456395" cy="385058"/>
              </a:xfrm>
            </p:grpSpPr>
            <p:sp>
              <p:nvSpPr>
                <p:cNvPr id="2432" name="Google Shape;2432;p2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3" name="Google Shape;2433;p2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4" name="Google Shape;2434;p2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5" name="Google Shape;2435;p2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6" name="Google Shape;2436;p2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7" name="Google Shape;2437;p2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8" name="Google Shape;2438;p2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9" name="Google Shape;2439;p2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0" name="Google Shape;2440;p2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41" name="Google Shape;2441;p2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2" name="Google Shape;2442;p2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43" name="Google Shape;2443;p26"/>
              <p:cNvGrpSpPr/>
              <p:nvPr/>
            </p:nvGrpSpPr>
            <p:grpSpPr>
              <a:xfrm>
                <a:off x="6024106" y="543560"/>
                <a:ext cx="99833" cy="249140"/>
                <a:chOff x="6024106" y="543560"/>
                <a:chExt cx="99833" cy="249140"/>
              </a:xfrm>
            </p:grpSpPr>
            <p:sp>
              <p:nvSpPr>
                <p:cNvPr id="2444" name="Google Shape;2444;p2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5" name="Google Shape;2445;p2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446" name="Google Shape;2446;p2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7" name="Google Shape;2447;p2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48" name="Google Shape;2448;p26"/>
          <p:cNvGrpSpPr/>
          <p:nvPr/>
        </p:nvGrpSpPr>
        <p:grpSpPr>
          <a:xfrm flipH="1" rot="7239546">
            <a:off x="4314006" y="1973404"/>
            <a:ext cx="784868" cy="541497"/>
            <a:chOff x="5654408" y="444554"/>
            <a:chExt cx="558119" cy="385058"/>
          </a:xfrm>
        </p:grpSpPr>
        <p:grpSp>
          <p:nvGrpSpPr>
            <p:cNvPr id="2449" name="Google Shape;2449;p26"/>
            <p:cNvGrpSpPr/>
            <p:nvPr/>
          </p:nvGrpSpPr>
          <p:grpSpPr>
            <a:xfrm>
              <a:off x="5654408" y="444554"/>
              <a:ext cx="483850" cy="385058"/>
              <a:chOff x="5654408" y="444554"/>
              <a:chExt cx="483850" cy="385058"/>
            </a:xfrm>
          </p:grpSpPr>
          <p:grpSp>
            <p:nvGrpSpPr>
              <p:cNvPr id="2450" name="Google Shape;2450;p26"/>
              <p:cNvGrpSpPr/>
              <p:nvPr/>
            </p:nvGrpSpPr>
            <p:grpSpPr>
              <a:xfrm>
                <a:off x="5654408" y="444554"/>
                <a:ext cx="456395" cy="385058"/>
                <a:chOff x="5654408" y="444554"/>
                <a:chExt cx="456395" cy="385058"/>
              </a:xfrm>
            </p:grpSpPr>
            <p:sp>
              <p:nvSpPr>
                <p:cNvPr id="2451" name="Google Shape;2451;p2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2" name="Google Shape;2452;p2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3" name="Google Shape;2453;p2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4" name="Google Shape;2454;p2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5" name="Google Shape;2455;p2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6" name="Google Shape;2456;p2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7" name="Google Shape;2457;p2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8" name="Google Shape;2458;p2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9" name="Google Shape;2459;p2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60" name="Google Shape;2460;p2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1" name="Google Shape;2461;p2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62" name="Google Shape;2462;p26"/>
              <p:cNvGrpSpPr/>
              <p:nvPr/>
            </p:nvGrpSpPr>
            <p:grpSpPr>
              <a:xfrm>
                <a:off x="6024106" y="543560"/>
                <a:ext cx="99833" cy="249140"/>
                <a:chOff x="6024106" y="543560"/>
                <a:chExt cx="99833" cy="249140"/>
              </a:xfrm>
            </p:grpSpPr>
            <p:sp>
              <p:nvSpPr>
                <p:cNvPr id="2463" name="Google Shape;2463;p2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4" name="Google Shape;2464;p2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465" name="Google Shape;2465;p2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6" name="Google Shape;2466;p2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67" name="Google Shape;2467;p26"/>
          <p:cNvGrpSpPr/>
          <p:nvPr/>
        </p:nvGrpSpPr>
        <p:grpSpPr>
          <a:xfrm flipH="1" rot="7239546">
            <a:off x="8271644" y="1973404"/>
            <a:ext cx="784868" cy="541497"/>
            <a:chOff x="5654408" y="444554"/>
            <a:chExt cx="558119" cy="385058"/>
          </a:xfrm>
        </p:grpSpPr>
        <p:grpSp>
          <p:nvGrpSpPr>
            <p:cNvPr id="2468" name="Google Shape;2468;p26"/>
            <p:cNvGrpSpPr/>
            <p:nvPr/>
          </p:nvGrpSpPr>
          <p:grpSpPr>
            <a:xfrm>
              <a:off x="5654408" y="444554"/>
              <a:ext cx="483850" cy="385058"/>
              <a:chOff x="5654408" y="444554"/>
              <a:chExt cx="483850" cy="385058"/>
            </a:xfrm>
          </p:grpSpPr>
          <p:grpSp>
            <p:nvGrpSpPr>
              <p:cNvPr id="2469" name="Google Shape;2469;p26"/>
              <p:cNvGrpSpPr/>
              <p:nvPr/>
            </p:nvGrpSpPr>
            <p:grpSpPr>
              <a:xfrm>
                <a:off x="5654408" y="444554"/>
                <a:ext cx="456395" cy="385058"/>
                <a:chOff x="5654408" y="444554"/>
                <a:chExt cx="456395" cy="385058"/>
              </a:xfrm>
            </p:grpSpPr>
            <p:sp>
              <p:nvSpPr>
                <p:cNvPr id="2470" name="Google Shape;2470;p2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1" name="Google Shape;2471;p2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2" name="Google Shape;2472;p2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3" name="Google Shape;2473;p2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4" name="Google Shape;2474;p2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5" name="Google Shape;2475;p2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6" name="Google Shape;2476;p2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7" name="Google Shape;2477;p2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8" name="Google Shape;2478;p2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79" name="Google Shape;2479;p2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0" name="Google Shape;2480;p2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81" name="Google Shape;2481;p26"/>
              <p:cNvGrpSpPr/>
              <p:nvPr/>
            </p:nvGrpSpPr>
            <p:grpSpPr>
              <a:xfrm>
                <a:off x="6024106" y="543560"/>
                <a:ext cx="99833" cy="249140"/>
                <a:chOff x="6024106" y="543560"/>
                <a:chExt cx="99833" cy="249140"/>
              </a:xfrm>
            </p:grpSpPr>
            <p:sp>
              <p:nvSpPr>
                <p:cNvPr id="2482" name="Google Shape;2482;p2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3" name="Google Shape;2483;p2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484" name="Google Shape;2484;p2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5" name="Google Shape;2485;p2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86" name="Google Shape;2486;p26"/>
          <p:cNvGrpSpPr/>
          <p:nvPr/>
        </p:nvGrpSpPr>
        <p:grpSpPr>
          <a:xfrm flipH="1" rot="7239546">
            <a:off x="356369" y="4107004"/>
            <a:ext cx="784868" cy="541497"/>
            <a:chOff x="5654408" y="444554"/>
            <a:chExt cx="558119" cy="385058"/>
          </a:xfrm>
        </p:grpSpPr>
        <p:grpSp>
          <p:nvGrpSpPr>
            <p:cNvPr id="2487" name="Google Shape;2487;p26"/>
            <p:cNvGrpSpPr/>
            <p:nvPr/>
          </p:nvGrpSpPr>
          <p:grpSpPr>
            <a:xfrm>
              <a:off x="5654408" y="444554"/>
              <a:ext cx="483850" cy="385058"/>
              <a:chOff x="5654408" y="444554"/>
              <a:chExt cx="483850" cy="385058"/>
            </a:xfrm>
          </p:grpSpPr>
          <p:grpSp>
            <p:nvGrpSpPr>
              <p:cNvPr id="2488" name="Google Shape;2488;p26"/>
              <p:cNvGrpSpPr/>
              <p:nvPr/>
            </p:nvGrpSpPr>
            <p:grpSpPr>
              <a:xfrm>
                <a:off x="5654408" y="444554"/>
                <a:ext cx="456395" cy="385058"/>
                <a:chOff x="5654408" y="444554"/>
                <a:chExt cx="456395" cy="385058"/>
              </a:xfrm>
            </p:grpSpPr>
            <p:sp>
              <p:nvSpPr>
                <p:cNvPr id="2489" name="Google Shape;2489;p2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0" name="Google Shape;2490;p2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1" name="Google Shape;2491;p2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2" name="Google Shape;2492;p2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3" name="Google Shape;2493;p2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4" name="Google Shape;2494;p2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5" name="Google Shape;2495;p2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6" name="Google Shape;2496;p2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7" name="Google Shape;2497;p2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98" name="Google Shape;2498;p2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9" name="Google Shape;2499;p2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00" name="Google Shape;2500;p26"/>
              <p:cNvGrpSpPr/>
              <p:nvPr/>
            </p:nvGrpSpPr>
            <p:grpSpPr>
              <a:xfrm>
                <a:off x="6024106" y="543560"/>
                <a:ext cx="99833" cy="249140"/>
                <a:chOff x="6024106" y="543560"/>
                <a:chExt cx="99833" cy="249140"/>
              </a:xfrm>
            </p:grpSpPr>
            <p:sp>
              <p:nvSpPr>
                <p:cNvPr id="2501" name="Google Shape;2501;p2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2" name="Google Shape;2502;p2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503" name="Google Shape;2503;p2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4" name="Google Shape;2504;p2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05" name="Google Shape;2505;p26"/>
          <p:cNvGrpSpPr/>
          <p:nvPr/>
        </p:nvGrpSpPr>
        <p:grpSpPr>
          <a:xfrm flipH="1" rot="7239546">
            <a:off x="4314006" y="4107004"/>
            <a:ext cx="784868" cy="541497"/>
            <a:chOff x="5654408" y="444554"/>
            <a:chExt cx="558119" cy="385058"/>
          </a:xfrm>
        </p:grpSpPr>
        <p:grpSp>
          <p:nvGrpSpPr>
            <p:cNvPr id="2506" name="Google Shape;2506;p26"/>
            <p:cNvGrpSpPr/>
            <p:nvPr/>
          </p:nvGrpSpPr>
          <p:grpSpPr>
            <a:xfrm>
              <a:off x="5654408" y="444554"/>
              <a:ext cx="483850" cy="385058"/>
              <a:chOff x="5654408" y="444554"/>
              <a:chExt cx="483850" cy="385058"/>
            </a:xfrm>
          </p:grpSpPr>
          <p:grpSp>
            <p:nvGrpSpPr>
              <p:cNvPr id="2507" name="Google Shape;2507;p26"/>
              <p:cNvGrpSpPr/>
              <p:nvPr/>
            </p:nvGrpSpPr>
            <p:grpSpPr>
              <a:xfrm>
                <a:off x="5654408" y="444554"/>
                <a:ext cx="456395" cy="385058"/>
                <a:chOff x="5654408" y="444554"/>
                <a:chExt cx="456395" cy="385058"/>
              </a:xfrm>
            </p:grpSpPr>
            <p:sp>
              <p:nvSpPr>
                <p:cNvPr id="2508" name="Google Shape;2508;p2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9" name="Google Shape;2509;p2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0" name="Google Shape;2510;p2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1" name="Google Shape;2511;p2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2" name="Google Shape;2512;p2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3" name="Google Shape;2513;p2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4" name="Google Shape;2514;p2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5" name="Google Shape;2515;p2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6" name="Google Shape;2516;p2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17" name="Google Shape;2517;p2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8" name="Google Shape;2518;p2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19" name="Google Shape;2519;p26"/>
              <p:cNvGrpSpPr/>
              <p:nvPr/>
            </p:nvGrpSpPr>
            <p:grpSpPr>
              <a:xfrm>
                <a:off x="6024106" y="543560"/>
                <a:ext cx="99833" cy="249140"/>
                <a:chOff x="6024106" y="543560"/>
                <a:chExt cx="99833" cy="249140"/>
              </a:xfrm>
            </p:grpSpPr>
            <p:sp>
              <p:nvSpPr>
                <p:cNvPr id="2520" name="Google Shape;2520;p2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1" name="Google Shape;2521;p2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522" name="Google Shape;2522;p2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3" name="Google Shape;2523;p2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24" name="Google Shape;2524;p26"/>
          <p:cNvGrpSpPr/>
          <p:nvPr/>
        </p:nvGrpSpPr>
        <p:grpSpPr>
          <a:xfrm flipH="1" rot="7239546">
            <a:off x="8271644" y="4107004"/>
            <a:ext cx="784868" cy="541497"/>
            <a:chOff x="5654408" y="444554"/>
            <a:chExt cx="558119" cy="385058"/>
          </a:xfrm>
        </p:grpSpPr>
        <p:grpSp>
          <p:nvGrpSpPr>
            <p:cNvPr id="2525" name="Google Shape;2525;p26"/>
            <p:cNvGrpSpPr/>
            <p:nvPr/>
          </p:nvGrpSpPr>
          <p:grpSpPr>
            <a:xfrm>
              <a:off x="5654408" y="444554"/>
              <a:ext cx="483850" cy="385058"/>
              <a:chOff x="5654408" y="444554"/>
              <a:chExt cx="483850" cy="385058"/>
            </a:xfrm>
          </p:grpSpPr>
          <p:grpSp>
            <p:nvGrpSpPr>
              <p:cNvPr id="2526" name="Google Shape;2526;p26"/>
              <p:cNvGrpSpPr/>
              <p:nvPr/>
            </p:nvGrpSpPr>
            <p:grpSpPr>
              <a:xfrm>
                <a:off x="5654408" y="444554"/>
                <a:ext cx="456395" cy="385058"/>
                <a:chOff x="5654408" y="444554"/>
                <a:chExt cx="456395" cy="385058"/>
              </a:xfrm>
            </p:grpSpPr>
            <p:sp>
              <p:nvSpPr>
                <p:cNvPr id="2527" name="Google Shape;2527;p26"/>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8" name="Google Shape;2528;p26"/>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9" name="Google Shape;2529;p26"/>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0" name="Google Shape;2530;p26"/>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1" name="Google Shape;2531;p26"/>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2" name="Google Shape;2532;p26"/>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3" name="Google Shape;2533;p26"/>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4" name="Google Shape;2534;p26"/>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5" name="Google Shape;2535;p26"/>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36" name="Google Shape;2536;p26"/>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7" name="Google Shape;2537;p26"/>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38" name="Google Shape;2538;p26"/>
              <p:cNvGrpSpPr/>
              <p:nvPr/>
            </p:nvGrpSpPr>
            <p:grpSpPr>
              <a:xfrm>
                <a:off x="6024106" y="543560"/>
                <a:ext cx="99833" cy="249140"/>
                <a:chOff x="6024106" y="543560"/>
                <a:chExt cx="99833" cy="249140"/>
              </a:xfrm>
            </p:grpSpPr>
            <p:sp>
              <p:nvSpPr>
                <p:cNvPr id="2539" name="Google Shape;2539;p26"/>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0" name="Google Shape;2540;p26"/>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541" name="Google Shape;2541;p26"/>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2" name="Google Shape;2542;p26"/>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6" name="Shape 2546"/>
        <p:cNvGrpSpPr/>
        <p:nvPr/>
      </p:nvGrpSpPr>
      <p:grpSpPr>
        <a:xfrm>
          <a:off x="0" y="0"/>
          <a:ext cx="0" cy="0"/>
          <a:chOff x="0" y="0"/>
          <a:chExt cx="0" cy="0"/>
        </a:xfrm>
      </p:grpSpPr>
      <p:sp>
        <p:nvSpPr>
          <p:cNvPr id="2547" name="Google Shape;2547;p27"/>
          <p:cNvSpPr txBox="1"/>
          <p:nvPr>
            <p:ph type="title"/>
          </p:nvPr>
        </p:nvSpPr>
        <p:spPr>
          <a:xfrm>
            <a:off x="1293600" y="1028825"/>
            <a:ext cx="9191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Table of Contents v2.</a:t>
            </a:r>
            <a:endParaRPr/>
          </a:p>
        </p:txBody>
      </p:sp>
      <p:sp>
        <p:nvSpPr>
          <p:cNvPr id="2548" name="Google Shape;2548;p27"/>
          <p:cNvSpPr txBox="1"/>
          <p:nvPr>
            <p:ph idx="1" type="body"/>
          </p:nvPr>
        </p:nvSpPr>
        <p:spPr>
          <a:xfrm>
            <a:off x="1707000" y="2347075"/>
            <a:ext cx="5058600" cy="339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a:p>
            <a:pPr indent="0" lvl="0" marL="0" rtl="0" algn="l">
              <a:spcBef>
                <a:spcPts val="2100"/>
              </a:spcBef>
              <a:spcAft>
                <a:spcPts val="0"/>
              </a:spcAft>
              <a:buNone/>
            </a:pPr>
            <a:r>
              <a:rPr lang="en"/>
              <a:t>We will talk about this second</a:t>
            </a:r>
            <a:endParaRPr/>
          </a:p>
          <a:p>
            <a:pPr indent="0" lvl="0" marL="0" rtl="0" algn="l">
              <a:spcBef>
                <a:spcPts val="2100"/>
              </a:spcBef>
              <a:spcAft>
                <a:spcPts val="0"/>
              </a:spcAft>
              <a:buNone/>
            </a:pPr>
            <a:r>
              <a:rPr lang="en"/>
              <a:t>After that we will talk about this</a:t>
            </a:r>
            <a:endParaRPr/>
          </a:p>
          <a:p>
            <a:pPr indent="0" lvl="0" marL="0" rtl="0" algn="l">
              <a:spcBef>
                <a:spcPts val="2100"/>
              </a:spcBef>
              <a:spcAft>
                <a:spcPts val="0"/>
              </a:spcAft>
              <a:buNone/>
            </a:pPr>
            <a:r>
              <a:rPr lang="en"/>
              <a:t>After that we will talk about this</a:t>
            </a:r>
            <a:endParaRPr/>
          </a:p>
          <a:p>
            <a:pPr indent="0" lvl="0" marL="0" rtl="0" algn="l">
              <a:spcBef>
                <a:spcPts val="2100"/>
              </a:spcBef>
              <a:spcAft>
                <a:spcPts val="0"/>
              </a:spcAft>
              <a:buNone/>
            </a:pPr>
            <a:r>
              <a:rPr lang="en"/>
              <a:t>We will talk about this too</a:t>
            </a:r>
            <a:endParaRPr/>
          </a:p>
          <a:p>
            <a:pPr indent="0" lvl="0" marL="0" rtl="0" algn="l">
              <a:spcBef>
                <a:spcPts val="2100"/>
              </a:spcBef>
              <a:spcAft>
                <a:spcPts val="2100"/>
              </a:spcAft>
              <a:buNone/>
            </a:pPr>
            <a:r>
              <a:rPr lang="en"/>
              <a:t>And we will talk about this last</a:t>
            </a:r>
            <a:endParaRPr/>
          </a:p>
        </p:txBody>
      </p:sp>
      <p:sp>
        <p:nvSpPr>
          <p:cNvPr id="2549" name="Google Shape;2549;p27"/>
          <p:cNvSpPr txBox="1"/>
          <p:nvPr>
            <p:ph idx="2" type="body"/>
          </p:nvPr>
        </p:nvSpPr>
        <p:spPr>
          <a:xfrm>
            <a:off x="9736200" y="2347075"/>
            <a:ext cx="748800" cy="3394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latin typeface="Chewy"/>
                <a:ea typeface="Chewy"/>
                <a:cs typeface="Chewy"/>
                <a:sym typeface="Chewy"/>
              </a:rPr>
              <a:t>5</a:t>
            </a:r>
            <a:endParaRPr>
              <a:latin typeface="Chewy"/>
              <a:ea typeface="Chewy"/>
              <a:cs typeface="Chewy"/>
              <a:sym typeface="Chewy"/>
            </a:endParaRPr>
          </a:p>
          <a:p>
            <a:pPr indent="0" lvl="0" marL="0" rtl="0" algn="r">
              <a:spcBef>
                <a:spcPts val="2100"/>
              </a:spcBef>
              <a:spcAft>
                <a:spcPts val="0"/>
              </a:spcAft>
              <a:buNone/>
            </a:pPr>
            <a:r>
              <a:rPr lang="en">
                <a:latin typeface="Chewy"/>
                <a:ea typeface="Chewy"/>
                <a:cs typeface="Chewy"/>
                <a:sym typeface="Chewy"/>
              </a:rPr>
              <a:t>8</a:t>
            </a:r>
            <a:endParaRPr>
              <a:latin typeface="Chewy"/>
              <a:ea typeface="Chewy"/>
              <a:cs typeface="Chewy"/>
              <a:sym typeface="Chewy"/>
            </a:endParaRPr>
          </a:p>
          <a:p>
            <a:pPr indent="0" lvl="0" marL="0" rtl="0" algn="r">
              <a:spcBef>
                <a:spcPts val="2100"/>
              </a:spcBef>
              <a:spcAft>
                <a:spcPts val="0"/>
              </a:spcAft>
              <a:buNone/>
            </a:pPr>
            <a:r>
              <a:rPr lang="en">
                <a:latin typeface="Chewy"/>
                <a:ea typeface="Chewy"/>
                <a:cs typeface="Chewy"/>
                <a:sym typeface="Chewy"/>
              </a:rPr>
              <a:t>11</a:t>
            </a:r>
            <a:endParaRPr>
              <a:latin typeface="Chewy"/>
              <a:ea typeface="Chewy"/>
              <a:cs typeface="Chewy"/>
              <a:sym typeface="Chewy"/>
            </a:endParaRPr>
          </a:p>
          <a:p>
            <a:pPr indent="0" lvl="0" marL="0" rtl="0" algn="r">
              <a:spcBef>
                <a:spcPts val="2100"/>
              </a:spcBef>
              <a:spcAft>
                <a:spcPts val="0"/>
              </a:spcAft>
              <a:buNone/>
            </a:pPr>
            <a:r>
              <a:rPr lang="en">
                <a:latin typeface="Chewy"/>
                <a:ea typeface="Chewy"/>
                <a:cs typeface="Chewy"/>
                <a:sym typeface="Chewy"/>
              </a:rPr>
              <a:t>14</a:t>
            </a:r>
            <a:endParaRPr>
              <a:latin typeface="Chewy"/>
              <a:ea typeface="Chewy"/>
              <a:cs typeface="Chewy"/>
              <a:sym typeface="Chewy"/>
            </a:endParaRPr>
          </a:p>
          <a:p>
            <a:pPr indent="0" lvl="0" marL="0" rtl="0" algn="r">
              <a:spcBef>
                <a:spcPts val="2100"/>
              </a:spcBef>
              <a:spcAft>
                <a:spcPts val="0"/>
              </a:spcAft>
              <a:buNone/>
            </a:pPr>
            <a:r>
              <a:rPr lang="en">
                <a:latin typeface="Chewy"/>
                <a:ea typeface="Chewy"/>
                <a:cs typeface="Chewy"/>
                <a:sym typeface="Chewy"/>
              </a:rPr>
              <a:t>16</a:t>
            </a:r>
            <a:endParaRPr>
              <a:latin typeface="Chewy"/>
              <a:ea typeface="Chewy"/>
              <a:cs typeface="Chewy"/>
              <a:sym typeface="Chewy"/>
            </a:endParaRPr>
          </a:p>
          <a:p>
            <a:pPr indent="0" lvl="0" marL="0" rtl="0" algn="r">
              <a:spcBef>
                <a:spcPts val="2100"/>
              </a:spcBef>
              <a:spcAft>
                <a:spcPts val="2100"/>
              </a:spcAft>
              <a:buNone/>
            </a:pPr>
            <a:r>
              <a:rPr lang="en">
                <a:latin typeface="Chewy"/>
                <a:ea typeface="Chewy"/>
                <a:cs typeface="Chewy"/>
                <a:sym typeface="Chewy"/>
              </a:rPr>
              <a:t>19</a:t>
            </a:r>
            <a:endParaRPr>
              <a:latin typeface="Chewy"/>
              <a:ea typeface="Chewy"/>
              <a:cs typeface="Chewy"/>
              <a:sym typeface="Chewy"/>
            </a:endParaRPr>
          </a:p>
        </p:txBody>
      </p:sp>
      <p:grpSp>
        <p:nvGrpSpPr>
          <p:cNvPr id="2550" name="Google Shape;2550;p27"/>
          <p:cNvGrpSpPr/>
          <p:nvPr/>
        </p:nvGrpSpPr>
        <p:grpSpPr>
          <a:xfrm>
            <a:off x="4886155" y="2769475"/>
            <a:ext cx="5118167" cy="2971800"/>
            <a:chOff x="4869225" y="2273950"/>
            <a:chExt cx="4678825" cy="2971800"/>
          </a:xfrm>
        </p:grpSpPr>
        <p:cxnSp>
          <p:nvCxnSpPr>
            <p:cNvPr id="2551" name="Google Shape;2551;p27"/>
            <p:cNvCxnSpPr/>
            <p:nvPr/>
          </p:nvCxnSpPr>
          <p:spPr>
            <a:xfrm>
              <a:off x="5598550" y="3462675"/>
              <a:ext cx="3949500" cy="0"/>
            </a:xfrm>
            <a:prstGeom prst="straightConnector1">
              <a:avLst/>
            </a:prstGeom>
            <a:noFill/>
            <a:ln cap="flat" cmpd="sng" w="9525">
              <a:solidFill>
                <a:schemeClr val="dk1"/>
              </a:solidFill>
              <a:prstDash val="solid"/>
              <a:round/>
              <a:headEnd len="med" w="med" type="none"/>
              <a:tailEnd len="med" w="med" type="none"/>
            </a:ln>
          </p:spPr>
        </p:cxnSp>
        <p:cxnSp>
          <p:nvCxnSpPr>
            <p:cNvPr id="2552" name="Google Shape;2552;p27"/>
            <p:cNvCxnSpPr/>
            <p:nvPr/>
          </p:nvCxnSpPr>
          <p:spPr>
            <a:xfrm>
              <a:off x="5488475" y="4057025"/>
              <a:ext cx="4059300" cy="0"/>
            </a:xfrm>
            <a:prstGeom prst="straightConnector1">
              <a:avLst/>
            </a:prstGeom>
            <a:noFill/>
            <a:ln cap="flat" cmpd="sng" w="9525">
              <a:solidFill>
                <a:schemeClr val="dk1"/>
              </a:solidFill>
              <a:prstDash val="solid"/>
              <a:round/>
              <a:headEnd len="med" w="med" type="none"/>
              <a:tailEnd len="med" w="med" type="none"/>
            </a:ln>
          </p:spPr>
        </p:cxnSp>
        <p:cxnSp>
          <p:nvCxnSpPr>
            <p:cNvPr id="2553" name="Google Shape;2553;p27"/>
            <p:cNvCxnSpPr/>
            <p:nvPr/>
          </p:nvCxnSpPr>
          <p:spPr>
            <a:xfrm>
              <a:off x="4893377" y="4651400"/>
              <a:ext cx="4654500" cy="0"/>
            </a:xfrm>
            <a:prstGeom prst="straightConnector1">
              <a:avLst/>
            </a:prstGeom>
            <a:noFill/>
            <a:ln cap="flat" cmpd="sng" w="9525">
              <a:solidFill>
                <a:schemeClr val="dk1"/>
              </a:solidFill>
              <a:prstDash val="solid"/>
              <a:round/>
              <a:headEnd len="med" w="med" type="none"/>
              <a:tailEnd len="med" w="med" type="none"/>
            </a:ln>
          </p:spPr>
        </p:cxnSp>
        <p:cxnSp>
          <p:nvCxnSpPr>
            <p:cNvPr id="2554" name="Google Shape;2554;p27"/>
            <p:cNvCxnSpPr/>
            <p:nvPr/>
          </p:nvCxnSpPr>
          <p:spPr>
            <a:xfrm>
              <a:off x="5323325" y="5245750"/>
              <a:ext cx="4224600" cy="0"/>
            </a:xfrm>
            <a:prstGeom prst="straightConnector1">
              <a:avLst/>
            </a:prstGeom>
            <a:noFill/>
            <a:ln cap="flat" cmpd="sng" w="9525">
              <a:solidFill>
                <a:schemeClr val="dk1"/>
              </a:solidFill>
              <a:prstDash val="solid"/>
              <a:round/>
              <a:headEnd len="med" w="med" type="none"/>
              <a:tailEnd len="med" w="med" type="none"/>
            </a:ln>
          </p:spPr>
        </p:cxnSp>
        <p:cxnSp>
          <p:nvCxnSpPr>
            <p:cNvPr id="2555" name="Google Shape;2555;p27"/>
            <p:cNvCxnSpPr/>
            <p:nvPr/>
          </p:nvCxnSpPr>
          <p:spPr>
            <a:xfrm>
              <a:off x="5337100" y="2868310"/>
              <a:ext cx="4210800" cy="0"/>
            </a:xfrm>
            <a:prstGeom prst="straightConnector1">
              <a:avLst/>
            </a:prstGeom>
            <a:noFill/>
            <a:ln cap="flat" cmpd="sng" w="9525">
              <a:solidFill>
                <a:schemeClr val="dk1"/>
              </a:solidFill>
              <a:prstDash val="solid"/>
              <a:round/>
              <a:headEnd len="med" w="med" type="none"/>
              <a:tailEnd len="med" w="med" type="none"/>
            </a:ln>
          </p:spPr>
        </p:cxnSp>
        <p:cxnSp>
          <p:nvCxnSpPr>
            <p:cNvPr id="2556" name="Google Shape;2556;p27"/>
            <p:cNvCxnSpPr/>
            <p:nvPr/>
          </p:nvCxnSpPr>
          <p:spPr>
            <a:xfrm>
              <a:off x="4869225" y="2273950"/>
              <a:ext cx="4678800" cy="0"/>
            </a:xfrm>
            <a:prstGeom prst="straightConnector1">
              <a:avLst/>
            </a:prstGeom>
            <a:noFill/>
            <a:ln cap="flat" cmpd="sng" w="9525">
              <a:solidFill>
                <a:schemeClr val="dk1"/>
              </a:solidFill>
              <a:prstDash val="solid"/>
              <a:round/>
              <a:headEnd len="med" w="med" type="none"/>
              <a:tailEnd len="med" w="med" type="none"/>
            </a:ln>
          </p:spPr>
        </p:cxnSp>
      </p:grpSp>
      <p:grpSp>
        <p:nvGrpSpPr>
          <p:cNvPr id="2557" name="Google Shape;2557;p27"/>
          <p:cNvGrpSpPr/>
          <p:nvPr/>
        </p:nvGrpSpPr>
        <p:grpSpPr>
          <a:xfrm flipH="1" rot="7239644">
            <a:off x="1316628" y="5385559"/>
            <a:ext cx="445223" cy="307168"/>
            <a:chOff x="5654408" y="444554"/>
            <a:chExt cx="558119" cy="385058"/>
          </a:xfrm>
        </p:grpSpPr>
        <p:grpSp>
          <p:nvGrpSpPr>
            <p:cNvPr id="2558" name="Google Shape;2558;p27"/>
            <p:cNvGrpSpPr/>
            <p:nvPr/>
          </p:nvGrpSpPr>
          <p:grpSpPr>
            <a:xfrm>
              <a:off x="5654408" y="444554"/>
              <a:ext cx="483850" cy="385058"/>
              <a:chOff x="5654408" y="444554"/>
              <a:chExt cx="483850" cy="385058"/>
            </a:xfrm>
          </p:grpSpPr>
          <p:grpSp>
            <p:nvGrpSpPr>
              <p:cNvPr id="2559" name="Google Shape;2559;p27"/>
              <p:cNvGrpSpPr/>
              <p:nvPr/>
            </p:nvGrpSpPr>
            <p:grpSpPr>
              <a:xfrm>
                <a:off x="5654408" y="444554"/>
                <a:ext cx="456395" cy="385058"/>
                <a:chOff x="5654408" y="444554"/>
                <a:chExt cx="456395" cy="385058"/>
              </a:xfrm>
            </p:grpSpPr>
            <p:sp>
              <p:nvSpPr>
                <p:cNvPr id="2560" name="Google Shape;2560;p2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1" name="Google Shape;2561;p2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2" name="Google Shape;2562;p2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3" name="Google Shape;2563;p2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4" name="Google Shape;2564;p2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5" name="Google Shape;2565;p2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6" name="Google Shape;2566;p2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7" name="Google Shape;2567;p2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8" name="Google Shape;2568;p2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69" name="Google Shape;2569;p2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0" name="Google Shape;2570;p2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71" name="Google Shape;2571;p27"/>
              <p:cNvGrpSpPr/>
              <p:nvPr/>
            </p:nvGrpSpPr>
            <p:grpSpPr>
              <a:xfrm>
                <a:off x="6024106" y="543560"/>
                <a:ext cx="99833" cy="249140"/>
                <a:chOff x="6024106" y="543560"/>
                <a:chExt cx="99833" cy="249140"/>
              </a:xfrm>
            </p:grpSpPr>
            <p:sp>
              <p:nvSpPr>
                <p:cNvPr id="2572" name="Google Shape;2572;p2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3" name="Google Shape;2573;p2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574" name="Google Shape;2574;p2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5" name="Google Shape;2575;p2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76" name="Google Shape;2576;p27"/>
          <p:cNvGrpSpPr/>
          <p:nvPr/>
        </p:nvGrpSpPr>
        <p:grpSpPr>
          <a:xfrm flipH="1" rot="7239644">
            <a:off x="1316628" y="4805160"/>
            <a:ext cx="445223" cy="307168"/>
            <a:chOff x="5654408" y="444554"/>
            <a:chExt cx="558119" cy="385058"/>
          </a:xfrm>
        </p:grpSpPr>
        <p:grpSp>
          <p:nvGrpSpPr>
            <p:cNvPr id="2577" name="Google Shape;2577;p27"/>
            <p:cNvGrpSpPr/>
            <p:nvPr/>
          </p:nvGrpSpPr>
          <p:grpSpPr>
            <a:xfrm>
              <a:off x="5654408" y="444554"/>
              <a:ext cx="483850" cy="385058"/>
              <a:chOff x="5654408" y="444554"/>
              <a:chExt cx="483850" cy="385058"/>
            </a:xfrm>
          </p:grpSpPr>
          <p:grpSp>
            <p:nvGrpSpPr>
              <p:cNvPr id="2578" name="Google Shape;2578;p27"/>
              <p:cNvGrpSpPr/>
              <p:nvPr/>
            </p:nvGrpSpPr>
            <p:grpSpPr>
              <a:xfrm>
                <a:off x="5654408" y="444554"/>
                <a:ext cx="456395" cy="385058"/>
                <a:chOff x="5654408" y="444554"/>
                <a:chExt cx="456395" cy="385058"/>
              </a:xfrm>
            </p:grpSpPr>
            <p:sp>
              <p:nvSpPr>
                <p:cNvPr id="2579" name="Google Shape;2579;p2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0" name="Google Shape;2580;p2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1" name="Google Shape;2581;p2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2" name="Google Shape;2582;p2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3" name="Google Shape;2583;p2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4" name="Google Shape;2584;p2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5" name="Google Shape;2585;p2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6" name="Google Shape;2586;p2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7" name="Google Shape;2587;p2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88" name="Google Shape;2588;p2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9" name="Google Shape;2589;p2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90" name="Google Shape;2590;p27"/>
              <p:cNvGrpSpPr/>
              <p:nvPr/>
            </p:nvGrpSpPr>
            <p:grpSpPr>
              <a:xfrm>
                <a:off x="6024106" y="543560"/>
                <a:ext cx="99833" cy="249140"/>
                <a:chOff x="6024106" y="543560"/>
                <a:chExt cx="99833" cy="249140"/>
              </a:xfrm>
            </p:grpSpPr>
            <p:sp>
              <p:nvSpPr>
                <p:cNvPr id="2591" name="Google Shape;2591;p2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2" name="Google Shape;2592;p2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593" name="Google Shape;2593;p2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4" name="Google Shape;2594;p2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95" name="Google Shape;2595;p27"/>
          <p:cNvGrpSpPr/>
          <p:nvPr/>
        </p:nvGrpSpPr>
        <p:grpSpPr>
          <a:xfrm flipH="1" rot="7239644">
            <a:off x="1316628" y="4224763"/>
            <a:ext cx="445223" cy="307168"/>
            <a:chOff x="5654408" y="444554"/>
            <a:chExt cx="558119" cy="385058"/>
          </a:xfrm>
        </p:grpSpPr>
        <p:grpSp>
          <p:nvGrpSpPr>
            <p:cNvPr id="2596" name="Google Shape;2596;p27"/>
            <p:cNvGrpSpPr/>
            <p:nvPr/>
          </p:nvGrpSpPr>
          <p:grpSpPr>
            <a:xfrm>
              <a:off x="5654408" y="444554"/>
              <a:ext cx="483850" cy="385058"/>
              <a:chOff x="5654408" y="444554"/>
              <a:chExt cx="483850" cy="385058"/>
            </a:xfrm>
          </p:grpSpPr>
          <p:grpSp>
            <p:nvGrpSpPr>
              <p:cNvPr id="2597" name="Google Shape;2597;p27"/>
              <p:cNvGrpSpPr/>
              <p:nvPr/>
            </p:nvGrpSpPr>
            <p:grpSpPr>
              <a:xfrm>
                <a:off x="5654408" y="444554"/>
                <a:ext cx="456395" cy="385058"/>
                <a:chOff x="5654408" y="444554"/>
                <a:chExt cx="456395" cy="385058"/>
              </a:xfrm>
            </p:grpSpPr>
            <p:sp>
              <p:nvSpPr>
                <p:cNvPr id="2598" name="Google Shape;2598;p2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9" name="Google Shape;2599;p2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0" name="Google Shape;2600;p2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1" name="Google Shape;2601;p2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2" name="Google Shape;2602;p2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3" name="Google Shape;2603;p2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4" name="Google Shape;2604;p2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5" name="Google Shape;2605;p2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6" name="Google Shape;2606;p2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07" name="Google Shape;2607;p2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8" name="Google Shape;2608;p2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09" name="Google Shape;2609;p27"/>
              <p:cNvGrpSpPr/>
              <p:nvPr/>
            </p:nvGrpSpPr>
            <p:grpSpPr>
              <a:xfrm>
                <a:off x="6024106" y="543560"/>
                <a:ext cx="99833" cy="249140"/>
                <a:chOff x="6024106" y="543560"/>
                <a:chExt cx="99833" cy="249140"/>
              </a:xfrm>
            </p:grpSpPr>
            <p:sp>
              <p:nvSpPr>
                <p:cNvPr id="2610" name="Google Shape;2610;p2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1" name="Google Shape;2611;p2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612" name="Google Shape;2612;p2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3" name="Google Shape;2613;p2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14" name="Google Shape;2614;p27"/>
          <p:cNvGrpSpPr/>
          <p:nvPr/>
        </p:nvGrpSpPr>
        <p:grpSpPr>
          <a:xfrm flipH="1" rot="7239644">
            <a:off x="1316628" y="3644366"/>
            <a:ext cx="445223" cy="307168"/>
            <a:chOff x="5654408" y="444554"/>
            <a:chExt cx="558119" cy="385058"/>
          </a:xfrm>
        </p:grpSpPr>
        <p:grpSp>
          <p:nvGrpSpPr>
            <p:cNvPr id="2615" name="Google Shape;2615;p27"/>
            <p:cNvGrpSpPr/>
            <p:nvPr/>
          </p:nvGrpSpPr>
          <p:grpSpPr>
            <a:xfrm>
              <a:off x="5654408" y="444554"/>
              <a:ext cx="483850" cy="385058"/>
              <a:chOff x="5654408" y="444554"/>
              <a:chExt cx="483850" cy="385058"/>
            </a:xfrm>
          </p:grpSpPr>
          <p:grpSp>
            <p:nvGrpSpPr>
              <p:cNvPr id="2616" name="Google Shape;2616;p27"/>
              <p:cNvGrpSpPr/>
              <p:nvPr/>
            </p:nvGrpSpPr>
            <p:grpSpPr>
              <a:xfrm>
                <a:off x="5654408" y="444554"/>
                <a:ext cx="456395" cy="385058"/>
                <a:chOff x="5654408" y="444554"/>
                <a:chExt cx="456395" cy="385058"/>
              </a:xfrm>
            </p:grpSpPr>
            <p:sp>
              <p:nvSpPr>
                <p:cNvPr id="2617" name="Google Shape;2617;p2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8" name="Google Shape;2618;p2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9" name="Google Shape;2619;p2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0" name="Google Shape;2620;p2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1" name="Google Shape;2621;p2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2" name="Google Shape;2622;p2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3" name="Google Shape;2623;p2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4" name="Google Shape;2624;p2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5" name="Google Shape;2625;p2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26" name="Google Shape;2626;p2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7" name="Google Shape;2627;p2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28" name="Google Shape;2628;p27"/>
              <p:cNvGrpSpPr/>
              <p:nvPr/>
            </p:nvGrpSpPr>
            <p:grpSpPr>
              <a:xfrm>
                <a:off x="6024106" y="543560"/>
                <a:ext cx="99833" cy="249140"/>
                <a:chOff x="6024106" y="543560"/>
                <a:chExt cx="99833" cy="249140"/>
              </a:xfrm>
            </p:grpSpPr>
            <p:sp>
              <p:nvSpPr>
                <p:cNvPr id="2629" name="Google Shape;2629;p2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0" name="Google Shape;2630;p2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631" name="Google Shape;2631;p2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2" name="Google Shape;2632;p2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33" name="Google Shape;2633;p27"/>
          <p:cNvGrpSpPr/>
          <p:nvPr/>
        </p:nvGrpSpPr>
        <p:grpSpPr>
          <a:xfrm flipH="1" rot="7239644">
            <a:off x="1316628" y="3063969"/>
            <a:ext cx="445223" cy="307168"/>
            <a:chOff x="5654408" y="444554"/>
            <a:chExt cx="558119" cy="385058"/>
          </a:xfrm>
        </p:grpSpPr>
        <p:grpSp>
          <p:nvGrpSpPr>
            <p:cNvPr id="2634" name="Google Shape;2634;p27"/>
            <p:cNvGrpSpPr/>
            <p:nvPr/>
          </p:nvGrpSpPr>
          <p:grpSpPr>
            <a:xfrm>
              <a:off x="5654408" y="444554"/>
              <a:ext cx="483850" cy="385058"/>
              <a:chOff x="5654408" y="444554"/>
              <a:chExt cx="483850" cy="385058"/>
            </a:xfrm>
          </p:grpSpPr>
          <p:grpSp>
            <p:nvGrpSpPr>
              <p:cNvPr id="2635" name="Google Shape;2635;p27"/>
              <p:cNvGrpSpPr/>
              <p:nvPr/>
            </p:nvGrpSpPr>
            <p:grpSpPr>
              <a:xfrm>
                <a:off x="5654408" y="444554"/>
                <a:ext cx="456395" cy="385058"/>
                <a:chOff x="5654408" y="444554"/>
                <a:chExt cx="456395" cy="385058"/>
              </a:xfrm>
            </p:grpSpPr>
            <p:sp>
              <p:nvSpPr>
                <p:cNvPr id="2636" name="Google Shape;2636;p2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7" name="Google Shape;2637;p2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8" name="Google Shape;2638;p2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9" name="Google Shape;2639;p2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0" name="Google Shape;2640;p2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1" name="Google Shape;2641;p2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2" name="Google Shape;2642;p2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3" name="Google Shape;2643;p2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4" name="Google Shape;2644;p2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45" name="Google Shape;2645;p2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6" name="Google Shape;2646;p2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47" name="Google Shape;2647;p27"/>
              <p:cNvGrpSpPr/>
              <p:nvPr/>
            </p:nvGrpSpPr>
            <p:grpSpPr>
              <a:xfrm>
                <a:off x="6024106" y="543560"/>
                <a:ext cx="99833" cy="249140"/>
                <a:chOff x="6024106" y="543560"/>
                <a:chExt cx="99833" cy="249140"/>
              </a:xfrm>
            </p:grpSpPr>
            <p:sp>
              <p:nvSpPr>
                <p:cNvPr id="2648" name="Google Shape;2648;p2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9" name="Google Shape;2649;p2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650" name="Google Shape;2650;p2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1" name="Google Shape;2651;p2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52" name="Google Shape;2652;p27"/>
          <p:cNvGrpSpPr/>
          <p:nvPr/>
        </p:nvGrpSpPr>
        <p:grpSpPr>
          <a:xfrm flipH="1" rot="7239644">
            <a:off x="1316628" y="2483572"/>
            <a:ext cx="445223" cy="307168"/>
            <a:chOff x="5654408" y="444554"/>
            <a:chExt cx="558119" cy="385058"/>
          </a:xfrm>
        </p:grpSpPr>
        <p:grpSp>
          <p:nvGrpSpPr>
            <p:cNvPr id="2653" name="Google Shape;2653;p27"/>
            <p:cNvGrpSpPr/>
            <p:nvPr/>
          </p:nvGrpSpPr>
          <p:grpSpPr>
            <a:xfrm>
              <a:off x="5654408" y="444554"/>
              <a:ext cx="483850" cy="385058"/>
              <a:chOff x="5654408" y="444554"/>
              <a:chExt cx="483850" cy="385058"/>
            </a:xfrm>
          </p:grpSpPr>
          <p:grpSp>
            <p:nvGrpSpPr>
              <p:cNvPr id="2654" name="Google Shape;2654;p27"/>
              <p:cNvGrpSpPr/>
              <p:nvPr/>
            </p:nvGrpSpPr>
            <p:grpSpPr>
              <a:xfrm>
                <a:off x="5654408" y="444554"/>
                <a:ext cx="456395" cy="385058"/>
                <a:chOff x="5654408" y="444554"/>
                <a:chExt cx="456395" cy="385058"/>
              </a:xfrm>
            </p:grpSpPr>
            <p:sp>
              <p:nvSpPr>
                <p:cNvPr id="2655" name="Google Shape;2655;p27"/>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6" name="Google Shape;2656;p27"/>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7" name="Google Shape;2657;p27"/>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8" name="Google Shape;2658;p27"/>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9" name="Google Shape;2659;p27"/>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0" name="Google Shape;2660;p27"/>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1" name="Google Shape;2661;p27"/>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2" name="Google Shape;2662;p27"/>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3" name="Google Shape;2663;p27"/>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64" name="Google Shape;2664;p27"/>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5" name="Google Shape;2665;p27"/>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66" name="Google Shape;2666;p27"/>
              <p:cNvGrpSpPr/>
              <p:nvPr/>
            </p:nvGrpSpPr>
            <p:grpSpPr>
              <a:xfrm>
                <a:off x="6024106" y="543560"/>
                <a:ext cx="99833" cy="249140"/>
                <a:chOff x="6024106" y="543560"/>
                <a:chExt cx="99833" cy="249140"/>
              </a:xfrm>
            </p:grpSpPr>
            <p:sp>
              <p:nvSpPr>
                <p:cNvPr id="2667" name="Google Shape;2667;p27"/>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8" name="Google Shape;2668;p27"/>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669" name="Google Shape;2669;p27"/>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0" name="Google Shape;2670;p27"/>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4" name="Shape 2674"/>
        <p:cNvGrpSpPr/>
        <p:nvPr/>
      </p:nvGrpSpPr>
      <p:grpSpPr>
        <a:xfrm>
          <a:off x="0" y="0"/>
          <a:ext cx="0" cy="0"/>
          <a:chOff x="0" y="0"/>
          <a:chExt cx="0" cy="0"/>
        </a:xfrm>
      </p:grpSpPr>
      <p:sp>
        <p:nvSpPr>
          <p:cNvPr id="2675" name="Google Shape;2675;p28"/>
          <p:cNvSpPr/>
          <p:nvPr/>
        </p:nvSpPr>
        <p:spPr>
          <a:xfrm>
            <a:off x="1898683" y="693657"/>
            <a:ext cx="2406000" cy="24060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76" name="Google Shape;2676;p28"/>
          <p:cNvGrpSpPr/>
          <p:nvPr/>
        </p:nvGrpSpPr>
        <p:grpSpPr>
          <a:xfrm>
            <a:off x="616450" y="1173380"/>
            <a:ext cx="1984076" cy="2237419"/>
            <a:chOff x="1297224" y="2833849"/>
            <a:chExt cx="1205539" cy="1359472"/>
          </a:xfrm>
        </p:grpSpPr>
        <p:sp>
          <p:nvSpPr>
            <p:cNvPr id="2677" name="Google Shape;2677;p28"/>
            <p:cNvSpPr/>
            <p:nvPr/>
          </p:nvSpPr>
          <p:spPr>
            <a:xfrm flipH="1" rot="6021362">
              <a:off x="1687268" y="3084333"/>
              <a:ext cx="946386" cy="522774"/>
            </a:xfrm>
            <a:custGeom>
              <a:rect b="b" l="l" r="r" t="t"/>
              <a:pathLst>
                <a:path extrusionOk="0" h="1124538" w="1890293">
                  <a:moveTo>
                    <a:pt x="187606" y="2453"/>
                  </a:moveTo>
                  <a:cubicBezTo>
                    <a:pt x="260548" y="-2074"/>
                    <a:pt x="323716" y="-2406"/>
                    <a:pt x="395002" y="19902"/>
                  </a:cubicBezTo>
                  <a:cubicBezTo>
                    <a:pt x="567722" y="74015"/>
                    <a:pt x="670150" y="225421"/>
                    <a:pt x="769045" y="367109"/>
                  </a:cubicBezTo>
                  <a:cubicBezTo>
                    <a:pt x="831109" y="456009"/>
                    <a:pt x="1025530" y="732759"/>
                    <a:pt x="1305868" y="864673"/>
                  </a:cubicBezTo>
                  <a:cubicBezTo>
                    <a:pt x="1586207" y="996587"/>
                    <a:pt x="1886314" y="892171"/>
                    <a:pt x="1890289" y="894711"/>
                  </a:cubicBezTo>
                  <a:cubicBezTo>
                    <a:pt x="1891393" y="895429"/>
                    <a:pt x="1675825" y="1192057"/>
                    <a:pt x="1135743" y="1110280"/>
                  </a:cubicBezTo>
                  <a:cubicBezTo>
                    <a:pt x="720012" y="1047332"/>
                    <a:pt x="559053" y="739219"/>
                    <a:pt x="390916" y="549823"/>
                  </a:cubicBezTo>
                  <a:cubicBezTo>
                    <a:pt x="306986" y="455291"/>
                    <a:pt x="191636" y="403221"/>
                    <a:pt x="98153" y="320229"/>
                  </a:cubicBezTo>
                  <a:cubicBezTo>
                    <a:pt x="49893" y="277381"/>
                    <a:pt x="-4993" y="202948"/>
                    <a:pt x="363" y="133153"/>
                  </a:cubicBezTo>
                  <a:cubicBezTo>
                    <a:pt x="1523" y="118189"/>
                    <a:pt x="12787" y="105434"/>
                    <a:pt x="15272" y="90636"/>
                  </a:cubicBezTo>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8" name="Google Shape;2678;p28"/>
            <p:cNvSpPr/>
            <p:nvPr/>
          </p:nvSpPr>
          <p:spPr>
            <a:xfrm flipH="1" rot="2588424">
              <a:off x="1550273" y="3534264"/>
              <a:ext cx="732491" cy="372349"/>
            </a:xfrm>
            <a:custGeom>
              <a:rect b="b" l="l" r="r" t="t"/>
              <a:pathLst>
                <a:path extrusionOk="0" h="683512" w="1344614">
                  <a:moveTo>
                    <a:pt x="383927" y="0"/>
                  </a:moveTo>
                  <a:cubicBezTo>
                    <a:pt x="450243" y="5908"/>
                    <a:pt x="539916" y="10381"/>
                    <a:pt x="599275" y="46272"/>
                  </a:cubicBezTo>
                  <a:cubicBezTo>
                    <a:pt x="651344" y="77746"/>
                    <a:pt x="705071" y="108889"/>
                    <a:pt x="749963" y="150523"/>
                  </a:cubicBezTo>
                  <a:cubicBezTo>
                    <a:pt x="869287" y="261123"/>
                    <a:pt x="966580" y="390884"/>
                    <a:pt x="1077678" y="511700"/>
                  </a:cubicBezTo>
                  <a:cubicBezTo>
                    <a:pt x="1191812" y="635828"/>
                    <a:pt x="1332948" y="662830"/>
                    <a:pt x="1344599" y="682377"/>
                  </a:cubicBezTo>
                  <a:cubicBezTo>
                    <a:pt x="1346476" y="685579"/>
                    <a:pt x="1184579" y="682266"/>
                    <a:pt x="1121300" y="669124"/>
                  </a:cubicBezTo>
                  <a:cubicBezTo>
                    <a:pt x="1092035" y="663050"/>
                    <a:pt x="970722" y="652449"/>
                    <a:pt x="940463" y="651289"/>
                  </a:cubicBezTo>
                  <a:cubicBezTo>
                    <a:pt x="876300" y="648915"/>
                    <a:pt x="812027" y="644939"/>
                    <a:pt x="748582" y="635000"/>
                  </a:cubicBezTo>
                  <a:cubicBezTo>
                    <a:pt x="617110" y="614404"/>
                    <a:pt x="460955" y="560512"/>
                    <a:pt x="358968" y="470287"/>
                  </a:cubicBezTo>
                  <a:cubicBezTo>
                    <a:pt x="259301" y="382049"/>
                    <a:pt x="180892" y="283652"/>
                    <a:pt x="100275" y="178518"/>
                  </a:cubicBezTo>
                  <a:cubicBezTo>
                    <a:pt x="64163" y="131417"/>
                    <a:pt x="41358" y="75096"/>
                    <a:pt x="0" y="33517"/>
                  </a:cubicBezTo>
                </a:path>
              </a:pathLst>
            </a:custGeom>
            <a:solidFill>
              <a:srgbClr val="405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9" name="Google Shape;2679;p28"/>
            <p:cNvSpPr/>
            <p:nvPr/>
          </p:nvSpPr>
          <p:spPr>
            <a:xfrm flipH="1" rot="2912489">
              <a:off x="1346710" y="3382469"/>
              <a:ext cx="935508" cy="553886"/>
            </a:xfrm>
            <a:custGeom>
              <a:rect b="b" l="l" r="r" t="t"/>
              <a:pathLst>
                <a:path extrusionOk="0" h="1018654" w="1720497">
                  <a:moveTo>
                    <a:pt x="458580" y="42908"/>
                  </a:moveTo>
                  <a:cubicBezTo>
                    <a:pt x="683260" y="28496"/>
                    <a:pt x="1020362" y="-43011"/>
                    <a:pt x="1231569" y="37993"/>
                  </a:cubicBezTo>
                  <a:cubicBezTo>
                    <a:pt x="1401417" y="103150"/>
                    <a:pt x="1501029" y="183160"/>
                    <a:pt x="1624717" y="433074"/>
                  </a:cubicBezTo>
                  <a:cubicBezTo>
                    <a:pt x="1774190" y="734947"/>
                    <a:pt x="1704064" y="1018654"/>
                    <a:pt x="1704064" y="1018654"/>
                  </a:cubicBezTo>
                  <a:cubicBezTo>
                    <a:pt x="1704064" y="1018654"/>
                    <a:pt x="1550449" y="603309"/>
                    <a:pt x="827764" y="466425"/>
                  </a:cubicBezTo>
                  <a:cubicBezTo>
                    <a:pt x="545327" y="412920"/>
                    <a:pt x="300327" y="326615"/>
                    <a:pt x="77801" y="135783"/>
                  </a:cubicBezTo>
                  <a:cubicBezTo>
                    <a:pt x="44450" y="107181"/>
                    <a:pt x="27112" y="67093"/>
                    <a:pt x="0" y="33852"/>
                  </a:cubicBezTo>
                  <a:cubicBezTo>
                    <a:pt x="55" y="33907"/>
                    <a:pt x="348532" y="49976"/>
                    <a:pt x="458580" y="42908"/>
                  </a:cubicBezTo>
                  <a:close/>
                </a:path>
              </a:pathLst>
            </a:custGeom>
            <a:solidFill>
              <a:srgbClr val="6477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80" name="Google Shape;2680;p28"/>
            <p:cNvGrpSpPr/>
            <p:nvPr/>
          </p:nvGrpSpPr>
          <p:grpSpPr>
            <a:xfrm flipH="1" rot="4383933">
              <a:off x="1812192" y="3454290"/>
              <a:ext cx="421927" cy="291096"/>
              <a:chOff x="5654408" y="444554"/>
              <a:chExt cx="558119" cy="385058"/>
            </a:xfrm>
          </p:grpSpPr>
          <p:grpSp>
            <p:nvGrpSpPr>
              <p:cNvPr id="2681" name="Google Shape;2681;p28"/>
              <p:cNvGrpSpPr/>
              <p:nvPr/>
            </p:nvGrpSpPr>
            <p:grpSpPr>
              <a:xfrm>
                <a:off x="5654408" y="444554"/>
                <a:ext cx="483850" cy="385058"/>
                <a:chOff x="5654408" y="444554"/>
                <a:chExt cx="483850" cy="385058"/>
              </a:xfrm>
            </p:grpSpPr>
            <p:grpSp>
              <p:nvGrpSpPr>
                <p:cNvPr id="2682" name="Google Shape;2682;p28"/>
                <p:cNvGrpSpPr/>
                <p:nvPr/>
              </p:nvGrpSpPr>
              <p:grpSpPr>
                <a:xfrm>
                  <a:off x="5654408" y="444554"/>
                  <a:ext cx="456395" cy="385058"/>
                  <a:chOff x="5654408" y="444554"/>
                  <a:chExt cx="456395" cy="385058"/>
                </a:xfrm>
              </p:grpSpPr>
              <p:sp>
                <p:nvSpPr>
                  <p:cNvPr id="2683" name="Google Shape;2683;p28"/>
                  <p:cNvSpPr/>
                  <p:nvPr/>
                </p:nvSpPr>
                <p:spPr>
                  <a:xfrm>
                    <a:off x="5654408" y="444554"/>
                    <a:ext cx="456395" cy="385058"/>
                  </a:xfrm>
                  <a:custGeom>
                    <a:rect b="b" l="l" r="r" t="t"/>
                    <a:pathLst>
                      <a:path extrusionOk="0" h="385058" w="456395">
                        <a:moveTo>
                          <a:pt x="456390" y="207453"/>
                        </a:moveTo>
                        <a:cubicBezTo>
                          <a:pt x="457384" y="300881"/>
                          <a:pt x="324807" y="407119"/>
                          <a:pt x="199685" y="381056"/>
                        </a:cubicBezTo>
                        <a:cubicBezTo>
                          <a:pt x="74562" y="355049"/>
                          <a:pt x="-18259" y="273714"/>
                          <a:pt x="3055" y="157536"/>
                        </a:cubicBezTo>
                        <a:cubicBezTo>
                          <a:pt x="22271" y="52789"/>
                          <a:pt x="111779" y="-3478"/>
                          <a:pt x="232870" y="167"/>
                        </a:cubicBezTo>
                        <a:cubicBezTo>
                          <a:pt x="335906" y="3314"/>
                          <a:pt x="455230" y="102098"/>
                          <a:pt x="456390" y="207453"/>
                        </a:cubicBezTo>
                        <a:close/>
                      </a:path>
                    </a:pathLst>
                  </a:custGeom>
                  <a:solidFill>
                    <a:srgbClr val="D40B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4" name="Google Shape;2684;p28"/>
                  <p:cNvSpPr/>
                  <p:nvPr/>
                </p:nvSpPr>
                <p:spPr>
                  <a:xfrm>
                    <a:off x="5656359" y="595133"/>
                    <a:ext cx="290056" cy="51131"/>
                  </a:xfrm>
                  <a:custGeom>
                    <a:rect b="b" l="l" r="r" t="t"/>
                    <a:pathLst>
                      <a:path extrusionOk="0" h="51131" w="290056">
                        <a:moveTo>
                          <a:pt x="290057" y="51131"/>
                        </a:moveTo>
                        <a:lnTo>
                          <a:pt x="221" y="14964"/>
                        </a:lnTo>
                        <a:cubicBezTo>
                          <a:pt x="221" y="14964"/>
                          <a:pt x="-276" y="11430"/>
                          <a:pt x="221" y="7675"/>
                        </a:cubicBezTo>
                        <a:cubicBezTo>
                          <a:pt x="718" y="3920"/>
                          <a:pt x="2264" y="0"/>
                          <a:pt x="2264" y="0"/>
                        </a:cubicBezTo>
                        <a:lnTo>
                          <a:pt x="290057" y="511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5" name="Google Shape;2685;p28"/>
                  <p:cNvSpPr/>
                  <p:nvPr/>
                </p:nvSpPr>
                <p:spPr>
                  <a:xfrm>
                    <a:off x="5933408" y="476875"/>
                    <a:ext cx="41553" cy="41525"/>
                  </a:xfrm>
                  <a:custGeom>
                    <a:rect b="b" l="l" r="r" t="t"/>
                    <a:pathLst>
                      <a:path extrusionOk="0" h="41525" w="41553">
                        <a:moveTo>
                          <a:pt x="7762" y="36978"/>
                        </a:moveTo>
                        <a:cubicBezTo>
                          <a:pt x="16707" y="44156"/>
                          <a:pt x="29849" y="42665"/>
                          <a:pt x="37027" y="33720"/>
                        </a:cubicBezTo>
                        <a:cubicBezTo>
                          <a:pt x="44205" y="24775"/>
                          <a:pt x="42659" y="11688"/>
                          <a:pt x="33714" y="4565"/>
                        </a:cubicBezTo>
                        <a:cubicBezTo>
                          <a:pt x="24769" y="-2613"/>
                          <a:pt x="11738" y="-1177"/>
                          <a:pt x="4615" y="7823"/>
                        </a:cubicBezTo>
                        <a:cubicBezTo>
                          <a:pt x="-2619" y="16768"/>
                          <a:pt x="-1183" y="29800"/>
                          <a:pt x="7762" y="36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6" name="Google Shape;2686;p28"/>
                  <p:cNvSpPr/>
                  <p:nvPr/>
                </p:nvSpPr>
                <p:spPr>
                  <a:xfrm>
                    <a:off x="5816520" y="531474"/>
                    <a:ext cx="63959" cy="63982"/>
                  </a:xfrm>
                  <a:custGeom>
                    <a:rect b="b" l="l" r="r" t="t"/>
                    <a:pathLst>
                      <a:path extrusionOk="0" h="63982" w="63959">
                        <a:moveTo>
                          <a:pt x="12007" y="56977"/>
                        </a:moveTo>
                        <a:cubicBezTo>
                          <a:pt x="25811" y="68021"/>
                          <a:pt x="45966" y="65757"/>
                          <a:pt x="56954" y="51952"/>
                        </a:cubicBezTo>
                        <a:cubicBezTo>
                          <a:pt x="67997" y="38148"/>
                          <a:pt x="65733" y="18049"/>
                          <a:pt x="51929" y="7005"/>
                        </a:cubicBezTo>
                        <a:cubicBezTo>
                          <a:pt x="38125" y="-4038"/>
                          <a:pt x="18026" y="-1774"/>
                          <a:pt x="6982" y="12030"/>
                        </a:cubicBezTo>
                        <a:cubicBezTo>
                          <a:pt x="-4006" y="25834"/>
                          <a:pt x="-1797" y="45934"/>
                          <a:pt x="12007" y="569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7" name="Google Shape;2687;p28"/>
                  <p:cNvSpPr/>
                  <p:nvPr/>
                </p:nvSpPr>
                <p:spPr>
                  <a:xfrm>
                    <a:off x="5709312" y="477133"/>
                    <a:ext cx="50827" cy="49358"/>
                  </a:xfrm>
                  <a:custGeom>
                    <a:rect b="b" l="l" r="r" t="t"/>
                    <a:pathLst>
                      <a:path extrusionOk="0" h="49358" w="50827">
                        <a:moveTo>
                          <a:pt x="9332" y="43732"/>
                        </a:moveTo>
                        <a:cubicBezTo>
                          <a:pt x="20320" y="52567"/>
                          <a:pt x="36388" y="50800"/>
                          <a:pt x="45223" y="39812"/>
                        </a:cubicBezTo>
                        <a:cubicBezTo>
                          <a:pt x="54058" y="28823"/>
                          <a:pt x="52236" y="12700"/>
                          <a:pt x="41248" y="3865"/>
                        </a:cubicBezTo>
                        <a:cubicBezTo>
                          <a:pt x="38929" y="1988"/>
                          <a:pt x="36278" y="939"/>
                          <a:pt x="33628" y="0"/>
                        </a:cubicBezTo>
                        <a:cubicBezTo>
                          <a:pt x="21314" y="7289"/>
                          <a:pt x="9995" y="15737"/>
                          <a:pt x="0" y="25345"/>
                        </a:cubicBezTo>
                        <a:cubicBezTo>
                          <a:pt x="387" y="32302"/>
                          <a:pt x="3479" y="39039"/>
                          <a:pt x="9332" y="437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8" name="Google Shape;2688;p28"/>
                  <p:cNvSpPr/>
                  <p:nvPr/>
                </p:nvSpPr>
                <p:spPr>
                  <a:xfrm>
                    <a:off x="5795975" y="662920"/>
                    <a:ext cx="63990" cy="64010"/>
                  </a:xfrm>
                  <a:custGeom>
                    <a:rect b="b" l="l" r="r" t="t"/>
                    <a:pathLst>
                      <a:path extrusionOk="0" h="64010" w="63990">
                        <a:moveTo>
                          <a:pt x="9913" y="55182"/>
                        </a:moveTo>
                        <a:cubicBezTo>
                          <a:pt x="18968" y="63796"/>
                          <a:pt x="32607" y="66612"/>
                          <a:pt x="44755" y="61366"/>
                        </a:cubicBezTo>
                        <a:cubicBezTo>
                          <a:pt x="60934" y="54298"/>
                          <a:pt x="68388" y="35414"/>
                          <a:pt x="61320" y="19235"/>
                        </a:cubicBezTo>
                        <a:cubicBezTo>
                          <a:pt x="54252" y="3057"/>
                          <a:pt x="35368" y="-4398"/>
                          <a:pt x="19189" y="2670"/>
                        </a:cubicBezTo>
                        <a:cubicBezTo>
                          <a:pt x="3011" y="9738"/>
                          <a:pt x="-4389" y="28567"/>
                          <a:pt x="2679" y="44746"/>
                        </a:cubicBezTo>
                        <a:cubicBezTo>
                          <a:pt x="4446" y="48722"/>
                          <a:pt x="6876" y="52311"/>
                          <a:pt x="9913" y="551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9" name="Google Shape;2689;p28"/>
                  <p:cNvSpPr/>
                  <p:nvPr/>
                </p:nvSpPr>
                <p:spPr>
                  <a:xfrm>
                    <a:off x="5677452" y="699956"/>
                    <a:ext cx="49683" cy="50834"/>
                  </a:xfrm>
                  <a:custGeom>
                    <a:rect b="b" l="l" r="r" t="t"/>
                    <a:pathLst>
                      <a:path extrusionOk="0" h="50834" w="49683">
                        <a:moveTo>
                          <a:pt x="26338" y="50834"/>
                        </a:moveTo>
                        <a:cubicBezTo>
                          <a:pt x="29044" y="50613"/>
                          <a:pt x="31750" y="50116"/>
                          <a:pt x="34400" y="48957"/>
                        </a:cubicBezTo>
                        <a:cubicBezTo>
                          <a:pt x="47321" y="43325"/>
                          <a:pt x="53174" y="28250"/>
                          <a:pt x="47542" y="15329"/>
                        </a:cubicBezTo>
                        <a:cubicBezTo>
                          <a:pt x="41910" y="2409"/>
                          <a:pt x="26946" y="-3500"/>
                          <a:pt x="13970" y="2133"/>
                        </a:cubicBezTo>
                        <a:cubicBezTo>
                          <a:pt x="6902" y="5225"/>
                          <a:pt x="2154" y="11188"/>
                          <a:pt x="0" y="17980"/>
                        </a:cubicBezTo>
                        <a:cubicBezTo>
                          <a:pt x="7289" y="29741"/>
                          <a:pt x="16234" y="40619"/>
                          <a:pt x="26338" y="50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0" name="Google Shape;2690;p28"/>
                  <p:cNvSpPr/>
                  <p:nvPr/>
                </p:nvSpPr>
                <p:spPr>
                  <a:xfrm>
                    <a:off x="5892057" y="765242"/>
                    <a:ext cx="41462" cy="41543"/>
                  </a:xfrm>
                  <a:custGeom>
                    <a:rect b="b" l="l" r="r" t="t"/>
                    <a:pathLst>
                      <a:path extrusionOk="0" h="41543" w="41462">
                        <a:moveTo>
                          <a:pt x="6374" y="35796"/>
                        </a:moveTo>
                        <a:cubicBezTo>
                          <a:pt x="12228" y="41373"/>
                          <a:pt x="21118" y="43251"/>
                          <a:pt x="29014" y="39827"/>
                        </a:cubicBezTo>
                        <a:cubicBezTo>
                          <a:pt x="39505" y="35244"/>
                          <a:pt x="44309" y="22986"/>
                          <a:pt x="39726" y="12495"/>
                        </a:cubicBezTo>
                        <a:cubicBezTo>
                          <a:pt x="35143" y="2003"/>
                          <a:pt x="22940" y="-2856"/>
                          <a:pt x="12449" y="1727"/>
                        </a:cubicBezTo>
                        <a:cubicBezTo>
                          <a:pt x="1957" y="6310"/>
                          <a:pt x="-2847" y="18569"/>
                          <a:pt x="1736" y="29060"/>
                        </a:cubicBezTo>
                        <a:cubicBezTo>
                          <a:pt x="2841" y="31655"/>
                          <a:pt x="4442" y="33974"/>
                          <a:pt x="6374" y="35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1" name="Google Shape;2691;p28"/>
                  <p:cNvSpPr/>
                  <p:nvPr/>
                </p:nvSpPr>
                <p:spPr>
                  <a:xfrm>
                    <a:off x="5729996" y="707845"/>
                    <a:ext cx="248698" cy="99991"/>
                  </a:xfrm>
                  <a:custGeom>
                    <a:rect b="b" l="l" r="r" t="t"/>
                    <a:pathLst>
                      <a:path extrusionOk="0" h="99991" w="248698">
                        <a:moveTo>
                          <a:pt x="2838" y="42228"/>
                        </a:moveTo>
                        <a:cubicBezTo>
                          <a:pt x="19017" y="56916"/>
                          <a:pt x="85996" y="82592"/>
                          <a:pt x="122384" y="94298"/>
                        </a:cubicBezTo>
                        <a:cubicBezTo>
                          <a:pt x="161312" y="106832"/>
                          <a:pt x="250654" y="102636"/>
                          <a:pt x="248666" y="40682"/>
                        </a:cubicBezTo>
                        <a:cubicBezTo>
                          <a:pt x="246899" y="-13486"/>
                          <a:pt x="193670" y="-5259"/>
                          <a:pt x="136354" y="17711"/>
                        </a:cubicBezTo>
                        <a:cubicBezTo>
                          <a:pt x="40773" y="56088"/>
                          <a:pt x="-13340" y="27540"/>
                          <a:pt x="2838" y="42228"/>
                        </a:cubicBezTo>
                        <a:close/>
                      </a:path>
                    </a:pathLst>
                  </a:custGeom>
                  <a:gradFill>
                    <a:gsLst>
                      <a:gs pos="0">
                        <a:srgbClr val="FFFFFF">
                          <a:alpha val="34901"/>
                        </a:srgbClr>
                      </a:gs>
                      <a:gs pos="100000">
                        <a:srgbClr val="FFFFFF">
                          <a:alpha val="26666"/>
                        </a:srgbClr>
                      </a:gs>
                    </a:gsLst>
                    <a:lin ang="131191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92" name="Google Shape;2692;p28"/>
                <p:cNvSpPr/>
                <p:nvPr/>
              </p:nvSpPr>
              <p:spPr>
                <a:xfrm>
                  <a:off x="5962686" y="580112"/>
                  <a:ext cx="69426" cy="156459"/>
                </a:xfrm>
                <a:custGeom>
                  <a:rect b="b" l="l" r="r" t="t"/>
                  <a:pathLst>
                    <a:path extrusionOk="0" h="156459" w="69426">
                      <a:moveTo>
                        <a:pt x="43806" y="156432"/>
                      </a:moveTo>
                      <a:cubicBezTo>
                        <a:pt x="43806" y="156432"/>
                        <a:pt x="-12902" y="160574"/>
                        <a:pt x="2724" y="66262"/>
                      </a:cubicBezTo>
                      <a:cubicBezTo>
                        <a:pt x="15093" y="-8613"/>
                        <a:pt x="69427" y="333"/>
                        <a:pt x="69427" y="333"/>
                      </a:cubicBezTo>
                      <a:lnTo>
                        <a:pt x="43806" y="156432"/>
                      </a:ln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3" name="Google Shape;2693;p28"/>
                <p:cNvSpPr/>
                <p:nvPr/>
              </p:nvSpPr>
              <p:spPr>
                <a:xfrm>
                  <a:off x="5942656" y="525227"/>
                  <a:ext cx="195602" cy="274761"/>
                </a:xfrm>
                <a:custGeom>
                  <a:rect b="b" l="l" r="r" t="t"/>
                  <a:pathLst>
                    <a:path extrusionOk="0" h="274761" w="195602">
                      <a:moveTo>
                        <a:pt x="61076" y="274762"/>
                      </a:moveTo>
                      <a:cubicBezTo>
                        <a:pt x="61076" y="274762"/>
                        <a:pt x="47271" y="237103"/>
                        <a:pt x="48376" y="207286"/>
                      </a:cubicBezTo>
                      <a:cubicBezTo>
                        <a:pt x="49811" y="168744"/>
                        <a:pt x="56051" y="146105"/>
                        <a:pt x="49645" y="146657"/>
                      </a:cubicBezTo>
                      <a:cubicBezTo>
                        <a:pt x="46388" y="146933"/>
                        <a:pt x="25902" y="172775"/>
                        <a:pt x="15687" y="166646"/>
                      </a:cubicBezTo>
                      <a:cubicBezTo>
                        <a:pt x="-10155" y="151240"/>
                        <a:pt x="-602" y="99005"/>
                        <a:pt x="19386" y="92710"/>
                      </a:cubicBezTo>
                      <a:cubicBezTo>
                        <a:pt x="33467" y="88293"/>
                        <a:pt x="51799" y="117227"/>
                        <a:pt x="55609" y="114576"/>
                      </a:cubicBezTo>
                      <a:cubicBezTo>
                        <a:pt x="60744" y="110987"/>
                        <a:pt x="58812" y="88127"/>
                        <a:pt x="73886" y="49640"/>
                      </a:cubicBezTo>
                      <a:cubicBezTo>
                        <a:pt x="88961" y="11154"/>
                        <a:pt x="107955" y="0"/>
                        <a:pt x="107955" y="0"/>
                      </a:cubicBezTo>
                      <a:cubicBezTo>
                        <a:pt x="107955" y="0"/>
                        <a:pt x="208009" y="44008"/>
                        <a:pt x="194315" y="150743"/>
                      </a:cubicBezTo>
                      <a:cubicBezTo>
                        <a:pt x="180235" y="260460"/>
                        <a:pt x="61076" y="274762"/>
                        <a:pt x="61076" y="274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94" name="Google Shape;2694;p28"/>
                <p:cNvGrpSpPr/>
                <p:nvPr/>
              </p:nvGrpSpPr>
              <p:grpSpPr>
                <a:xfrm>
                  <a:off x="6024106" y="543560"/>
                  <a:ext cx="99833" cy="249140"/>
                  <a:chOff x="6024106" y="543560"/>
                  <a:chExt cx="99833" cy="249140"/>
                </a:xfrm>
              </p:grpSpPr>
              <p:sp>
                <p:nvSpPr>
                  <p:cNvPr id="2695" name="Google Shape;2695;p28"/>
                  <p:cNvSpPr/>
                  <p:nvPr/>
                </p:nvSpPr>
                <p:spPr>
                  <a:xfrm>
                    <a:off x="6024106" y="730084"/>
                    <a:ext cx="71728" cy="62616"/>
                  </a:xfrm>
                  <a:custGeom>
                    <a:rect b="b" l="l" r="r" t="t"/>
                    <a:pathLst>
                      <a:path extrusionOk="0" h="62616" w="71728">
                        <a:moveTo>
                          <a:pt x="10768" y="62616"/>
                        </a:moveTo>
                        <a:cubicBezTo>
                          <a:pt x="28990" y="56542"/>
                          <a:pt x="51739" y="46051"/>
                          <a:pt x="71728" y="27608"/>
                        </a:cubicBezTo>
                        <a:cubicBezTo>
                          <a:pt x="69796" y="20209"/>
                          <a:pt x="66206" y="13197"/>
                          <a:pt x="59801" y="8061"/>
                        </a:cubicBezTo>
                        <a:cubicBezTo>
                          <a:pt x="43899" y="-4639"/>
                          <a:pt x="20707" y="-2043"/>
                          <a:pt x="8007" y="13804"/>
                        </a:cubicBezTo>
                        <a:cubicBezTo>
                          <a:pt x="-3809" y="28602"/>
                          <a:pt x="-2263" y="49530"/>
                          <a:pt x="10768" y="6261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6" name="Google Shape;2696;p28"/>
                  <p:cNvSpPr/>
                  <p:nvPr/>
                </p:nvSpPr>
                <p:spPr>
                  <a:xfrm>
                    <a:off x="6055652" y="543560"/>
                    <a:ext cx="68287" cy="70457"/>
                  </a:xfrm>
                  <a:custGeom>
                    <a:rect b="b" l="l" r="r" t="t"/>
                    <a:pathLst>
                      <a:path extrusionOk="0" h="70457" w="68287">
                        <a:moveTo>
                          <a:pt x="13788" y="62396"/>
                        </a:moveTo>
                        <a:cubicBezTo>
                          <a:pt x="29691" y="75096"/>
                          <a:pt x="52882" y="72500"/>
                          <a:pt x="65582" y="56653"/>
                        </a:cubicBezTo>
                        <a:cubicBezTo>
                          <a:pt x="66631" y="55328"/>
                          <a:pt x="67459" y="53892"/>
                          <a:pt x="68288" y="52512"/>
                        </a:cubicBezTo>
                        <a:cubicBezTo>
                          <a:pt x="56029" y="28492"/>
                          <a:pt x="38360" y="11430"/>
                          <a:pt x="23341" y="0"/>
                        </a:cubicBezTo>
                        <a:cubicBezTo>
                          <a:pt x="17598" y="2264"/>
                          <a:pt x="12242" y="5522"/>
                          <a:pt x="8100" y="10712"/>
                        </a:cubicBezTo>
                        <a:cubicBezTo>
                          <a:pt x="-4599" y="26504"/>
                          <a:pt x="-2115" y="49696"/>
                          <a:pt x="13788" y="62396"/>
                        </a:cubicBezTo>
                        <a:close/>
                      </a:path>
                    </a:pathLst>
                  </a:custGeom>
                  <a:solidFill>
                    <a:srgbClr val="FBFD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697" name="Google Shape;2697;p28"/>
              <p:cNvSpPr/>
              <p:nvPr/>
            </p:nvSpPr>
            <p:spPr>
              <a:xfrm>
                <a:off x="6096000" y="720531"/>
                <a:ext cx="83144" cy="81181"/>
              </a:xfrm>
              <a:custGeom>
                <a:rect b="b" l="l" r="r" t="t"/>
                <a:pathLst>
                  <a:path extrusionOk="0" h="81181" w="83144">
                    <a:moveTo>
                      <a:pt x="0" y="0"/>
                    </a:moveTo>
                    <a:cubicBezTo>
                      <a:pt x="0" y="0"/>
                      <a:pt x="21811" y="37382"/>
                      <a:pt x="33848" y="51021"/>
                    </a:cubicBezTo>
                    <a:cubicBezTo>
                      <a:pt x="45886" y="64660"/>
                      <a:pt x="78519" y="86857"/>
                      <a:pt x="82771" y="79844"/>
                    </a:cubicBezTo>
                    <a:cubicBezTo>
                      <a:pt x="87023" y="72832"/>
                      <a:pt x="53782" y="50524"/>
                      <a:pt x="44616" y="43511"/>
                    </a:cubicBezTo>
                    <a:cubicBezTo>
                      <a:pt x="27609" y="30425"/>
                      <a:pt x="0"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8" name="Google Shape;2698;p28"/>
              <p:cNvSpPr/>
              <p:nvPr/>
            </p:nvSpPr>
            <p:spPr>
              <a:xfrm>
                <a:off x="6109473" y="576850"/>
                <a:ext cx="103054" cy="53952"/>
              </a:xfrm>
              <a:custGeom>
                <a:rect b="b" l="l" r="r" t="t"/>
                <a:pathLst>
                  <a:path extrusionOk="0" h="53952" w="103054">
                    <a:moveTo>
                      <a:pt x="0" y="53953"/>
                    </a:moveTo>
                    <a:cubicBezTo>
                      <a:pt x="0" y="53953"/>
                      <a:pt x="32026" y="24853"/>
                      <a:pt x="47653" y="15466"/>
                    </a:cubicBezTo>
                    <a:cubicBezTo>
                      <a:pt x="63224" y="6079"/>
                      <a:pt x="100992" y="-5295"/>
                      <a:pt x="102981" y="2711"/>
                    </a:cubicBezTo>
                    <a:cubicBezTo>
                      <a:pt x="104968" y="10718"/>
                      <a:pt x="66537" y="21982"/>
                      <a:pt x="55714" y="25903"/>
                    </a:cubicBezTo>
                    <a:cubicBezTo>
                      <a:pt x="35449" y="33191"/>
                      <a:pt x="0" y="53953"/>
                      <a:pt x="0" y="5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699" name="Google Shape;2699;p28"/>
          <p:cNvSpPr txBox="1"/>
          <p:nvPr>
            <p:ph idx="1" type="body"/>
          </p:nvPr>
        </p:nvSpPr>
        <p:spPr>
          <a:xfrm>
            <a:off x="2401350" y="508630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Add a brief introduction of your section here: Let’s dive in and get to know some interesting facts about animals!</a:t>
            </a:r>
            <a:endParaRPr/>
          </a:p>
        </p:txBody>
      </p:sp>
      <p:sp>
        <p:nvSpPr>
          <p:cNvPr id="2700" name="Google Shape;2700;p28"/>
          <p:cNvSpPr txBox="1"/>
          <p:nvPr>
            <p:ph type="title"/>
          </p:nvPr>
        </p:nvSpPr>
        <p:spPr>
          <a:xfrm>
            <a:off x="2401350" y="3002650"/>
            <a:ext cx="73893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2701" name="Google Shape;2701;p28"/>
          <p:cNvSpPr/>
          <p:nvPr/>
        </p:nvSpPr>
        <p:spPr>
          <a:xfrm>
            <a:off x="2313175" y="1290651"/>
            <a:ext cx="1438024" cy="1243000"/>
          </a:xfrm>
          <a:prstGeom prst="rect">
            <a:avLst/>
          </a:prstGeom>
        </p:spPr>
        <p:txBody>
          <a:bodyPr>
            <a:prstTxWarp prst="textPlain"/>
          </a:bodyPr>
          <a:lstStyle/>
          <a:p>
            <a:pPr lvl="0" algn="ctr"/>
            <a:r>
              <a:rPr b="1" i="0">
                <a:ln>
                  <a:noFill/>
                </a:ln>
                <a:solidFill>
                  <a:schemeClr val="lt1"/>
                </a:solidFill>
                <a:latin typeface="Chewy"/>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5" name="Shape 2705"/>
        <p:cNvGrpSpPr/>
        <p:nvPr/>
      </p:nvGrpSpPr>
      <p:grpSpPr>
        <a:xfrm>
          <a:off x="0" y="0"/>
          <a:ext cx="0" cy="0"/>
          <a:chOff x="0" y="0"/>
          <a:chExt cx="0" cy="0"/>
        </a:xfrm>
      </p:grpSpPr>
      <p:sp>
        <p:nvSpPr>
          <p:cNvPr id="2706" name="Google Shape;2706;p29"/>
          <p:cNvSpPr txBox="1"/>
          <p:nvPr>
            <p:ph type="title"/>
          </p:nvPr>
        </p:nvSpPr>
        <p:spPr>
          <a:xfrm>
            <a:off x="1149075" y="1759900"/>
            <a:ext cx="7794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707" name="Google Shape;2707;p29"/>
          <p:cNvSpPr txBox="1"/>
          <p:nvPr>
            <p:ph idx="1" type="subTitle"/>
          </p:nvPr>
        </p:nvSpPr>
        <p:spPr>
          <a:xfrm>
            <a:off x="1149075" y="2809700"/>
            <a:ext cx="77940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2708" name="Google Shape;2708;p29"/>
          <p:cNvSpPr txBox="1"/>
          <p:nvPr>
            <p:ph idx="2" type="body"/>
          </p:nvPr>
        </p:nvSpPr>
        <p:spPr>
          <a:xfrm>
            <a:off x="1149075" y="3469875"/>
            <a:ext cx="7794000" cy="1920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30"/>
          <p:cNvSpPr txBox="1"/>
          <p:nvPr>
            <p:ph type="title"/>
          </p:nvPr>
        </p:nvSpPr>
        <p:spPr>
          <a:xfrm>
            <a:off x="873350" y="9887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714" name="Google Shape;2714;p30"/>
          <p:cNvSpPr txBox="1"/>
          <p:nvPr>
            <p:ph idx="4" type="body"/>
          </p:nvPr>
        </p:nvSpPr>
        <p:spPr>
          <a:xfrm>
            <a:off x="6464146" y="28914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2715" name="Google Shape;2715;p30"/>
          <p:cNvSpPr txBox="1"/>
          <p:nvPr>
            <p:ph idx="3" type="body"/>
          </p:nvPr>
        </p:nvSpPr>
        <p:spPr>
          <a:xfrm>
            <a:off x="873350" y="29032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2716" name="Google Shape;2716;p30"/>
          <p:cNvSpPr txBox="1"/>
          <p:nvPr>
            <p:ph idx="1" type="subTitle"/>
          </p:nvPr>
        </p:nvSpPr>
        <p:spPr>
          <a:xfrm>
            <a:off x="873360" y="19661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2717" name="Google Shape;2717;p30"/>
          <p:cNvSpPr txBox="1"/>
          <p:nvPr>
            <p:ph idx="2" type="subTitle"/>
          </p:nvPr>
        </p:nvSpPr>
        <p:spPr>
          <a:xfrm>
            <a:off x="6464155" y="19661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1" name="Shape 2721"/>
        <p:cNvGrpSpPr/>
        <p:nvPr/>
      </p:nvGrpSpPr>
      <p:grpSpPr>
        <a:xfrm>
          <a:off x="0" y="0"/>
          <a:ext cx="0" cy="0"/>
          <a:chOff x="0" y="0"/>
          <a:chExt cx="0" cy="0"/>
        </a:xfrm>
      </p:grpSpPr>
      <p:sp>
        <p:nvSpPr>
          <p:cNvPr id="2722" name="Google Shape;2722;p31"/>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2723" name="Google Shape;2723;p31"/>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2724" name="Google Shape;2724;p31"/>
          <p:cNvGrpSpPr/>
          <p:nvPr/>
        </p:nvGrpSpPr>
        <p:grpSpPr>
          <a:xfrm rot="10800000">
            <a:off x="5477077" y="891527"/>
            <a:ext cx="1237846" cy="872004"/>
            <a:chOff x="621403" y="597265"/>
            <a:chExt cx="1588204" cy="1118814"/>
          </a:xfrm>
        </p:grpSpPr>
        <p:sp>
          <p:nvSpPr>
            <p:cNvPr id="2725" name="Google Shape;2725;p31"/>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31"/>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88A10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0" name="Shape 2730"/>
        <p:cNvGrpSpPr/>
        <p:nvPr/>
      </p:nvGrpSpPr>
      <p:grpSpPr>
        <a:xfrm>
          <a:off x="0" y="0"/>
          <a:ext cx="0" cy="0"/>
          <a:chOff x="0" y="0"/>
          <a:chExt cx="0" cy="0"/>
        </a:xfrm>
      </p:grpSpPr>
      <p:sp>
        <p:nvSpPr>
          <p:cNvPr id="2731" name="Google Shape;2731;p32"/>
          <p:cNvSpPr txBox="1"/>
          <p:nvPr>
            <p:ph type="title"/>
          </p:nvPr>
        </p:nvSpPr>
        <p:spPr>
          <a:xfrm>
            <a:off x="1217550" y="511263"/>
            <a:ext cx="9755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732" name="Google Shape;2732;p32"/>
          <p:cNvSpPr txBox="1"/>
          <p:nvPr>
            <p:ph idx="1" type="subTitle"/>
          </p:nvPr>
        </p:nvSpPr>
        <p:spPr>
          <a:xfrm>
            <a:off x="1217558" y="1647869"/>
            <a:ext cx="9755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2733" name="Google Shape;2733;p32"/>
          <p:cNvSpPr txBox="1"/>
          <p:nvPr>
            <p:ph idx="5" type="body"/>
          </p:nvPr>
        </p:nvSpPr>
        <p:spPr>
          <a:xfrm>
            <a:off x="1217550" y="3679278"/>
            <a:ext cx="9755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2734" name="Google Shape;2734;p32"/>
          <p:cNvSpPr txBox="1"/>
          <p:nvPr>
            <p:ph idx="2" type="subTitle"/>
          </p:nvPr>
        </p:nvSpPr>
        <p:spPr>
          <a:xfrm>
            <a:off x="1217558" y="3252760"/>
            <a:ext cx="9755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2735" name="Google Shape;2735;p32"/>
          <p:cNvSpPr txBox="1"/>
          <p:nvPr>
            <p:ph idx="6" type="body"/>
          </p:nvPr>
        </p:nvSpPr>
        <p:spPr>
          <a:xfrm>
            <a:off x="1217550" y="5270938"/>
            <a:ext cx="9756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2736" name="Google Shape;2736;p32"/>
          <p:cNvSpPr txBox="1"/>
          <p:nvPr>
            <p:ph idx="3" type="subTitle"/>
          </p:nvPr>
        </p:nvSpPr>
        <p:spPr>
          <a:xfrm>
            <a:off x="1217558" y="4857650"/>
            <a:ext cx="9755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2737" name="Google Shape;2737;p32"/>
          <p:cNvSpPr txBox="1"/>
          <p:nvPr>
            <p:ph idx="4" type="body"/>
          </p:nvPr>
        </p:nvSpPr>
        <p:spPr>
          <a:xfrm>
            <a:off x="1217550" y="2085818"/>
            <a:ext cx="97551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D40B02"/>
      </a:dk2>
      <a:lt2>
        <a:srgbClr val="B9C191"/>
      </a:lt2>
      <a:accent1>
        <a:srgbClr val="FEF0ED"/>
      </a:accent1>
      <a:accent2>
        <a:srgbClr val="FCE3DC"/>
      </a:accent2>
      <a:accent3>
        <a:srgbClr val="FF7024"/>
      </a:accent3>
      <a:accent4>
        <a:srgbClr val="FFB910"/>
      </a:accent4>
      <a:accent5>
        <a:srgbClr val="F5A204"/>
      </a:accent5>
      <a:accent6>
        <a:srgbClr val="E6DDA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