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7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5040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192" userDrawn="1">
          <p15:clr>
            <a:srgbClr val="A4A3A4"/>
          </p15:clr>
        </p15:guide>
        <p15:guide id="3" pos="7469" userDrawn="1">
          <p15:clr>
            <a:srgbClr val="A4A3A4"/>
          </p15:clr>
        </p15:guide>
        <p15:guide id="4" pos="386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FBDD8"/>
    <a:srgbClr val="054990"/>
    <a:srgbClr val="0C0B45"/>
    <a:srgbClr val="81A4CC"/>
    <a:srgbClr val="23569B"/>
    <a:srgbClr val="387BB7"/>
    <a:srgbClr val="9EB7E5"/>
    <a:srgbClr val="D9D9D9"/>
    <a:srgbClr val="090C9B"/>
    <a:srgbClr val="3066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6945" autoAdjust="0"/>
    <p:restoredTop sz="94719"/>
  </p:normalViewPr>
  <p:slideViewPr>
    <p:cSldViewPr snapToGrid="0">
      <p:cViewPr varScale="1">
        <p:scale>
          <a:sx n="105" d="100"/>
          <a:sy n="105" d="100"/>
        </p:scale>
        <p:origin x="1296" y="78"/>
      </p:cViewPr>
      <p:guideLst>
        <p:guide orient="horz" pos="2160"/>
        <p:guide pos="192"/>
        <p:guide pos="7469"/>
        <p:guide pos="3864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>
      <p:cViewPr varScale="1">
        <p:scale>
          <a:sx n="62" d="100"/>
          <a:sy n="62" d="100"/>
        </p:scale>
        <p:origin x="3154" y="4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16/10/2025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4" Type="http://schemas.openxmlformats.org/officeDocument/2006/relationships/image" Target="../media/image2.emf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Relationship Id="rId4" Type="http://schemas.openxmlformats.org/officeDocument/2006/relationships/image" Target="../media/image2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025887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FC4A6DC3-43E5-2BE0-A8FA-14D095567573}"/>
              </a:ext>
            </a:extLst>
          </p:cNvPr>
          <p:cNvSpPr/>
          <p:nvPr userDrawn="1"/>
        </p:nvSpPr>
        <p:spPr>
          <a:xfrm>
            <a:off x="5412708" y="0"/>
            <a:ext cx="6779292" cy="6858000"/>
          </a:xfrm>
          <a:custGeom>
            <a:avLst/>
            <a:gdLst>
              <a:gd name="connsiteX0" fmla="*/ 762028 w 6779292"/>
              <a:gd name="connsiteY0" fmla="*/ 0 h 6858000"/>
              <a:gd name="connsiteX1" fmla="*/ 4920012 w 6779292"/>
              <a:gd name="connsiteY1" fmla="*/ 0 h 6858000"/>
              <a:gd name="connsiteX2" fmla="*/ 4998692 w 6779292"/>
              <a:gd name="connsiteY2" fmla="*/ 0 h 6858000"/>
              <a:gd name="connsiteX3" fmla="*/ 6779292 w 6779292"/>
              <a:gd name="connsiteY3" fmla="*/ 0 h 6858000"/>
              <a:gd name="connsiteX4" fmla="*/ 6779292 w 6779292"/>
              <a:gd name="connsiteY4" fmla="*/ 2286000 h 6858000"/>
              <a:gd name="connsiteX5" fmla="*/ 6779292 w 6779292"/>
              <a:gd name="connsiteY5" fmla="*/ 4572000 h 6858000"/>
              <a:gd name="connsiteX6" fmla="*/ 6779292 w 6779292"/>
              <a:gd name="connsiteY6" fmla="*/ 6858000 h 6858000"/>
              <a:gd name="connsiteX7" fmla="*/ 0 w 6779292"/>
              <a:gd name="connsiteY7" fmla="*/ 6858000 h 6858000"/>
              <a:gd name="connsiteX8" fmla="*/ 0 w 6779292"/>
              <a:gd name="connsiteY8" fmla="*/ 5943572 h 6858000"/>
              <a:gd name="connsiteX9" fmla="*/ 0 w 6779292"/>
              <a:gd name="connsiteY9" fmla="*/ 2286000 h 6858000"/>
              <a:gd name="connsiteX10" fmla="*/ 0 w 6779292"/>
              <a:gd name="connsiteY10" fmla="*/ 762028 h 6858000"/>
              <a:gd name="connsiteX11" fmla="*/ 762028 w 6779292"/>
              <a:gd name="connsiteY11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779292" h="6858000">
                <a:moveTo>
                  <a:pt x="762028" y="0"/>
                </a:moveTo>
                <a:lnTo>
                  <a:pt x="4920012" y="0"/>
                </a:lnTo>
                <a:lnTo>
                  <a:pt x="4998692" y="0"/>
                </a:lnTo>
                <a:lnTo>
                  <a:pt x="6779292" y="0"/>
                </a:lnTo>
                <a:lnTo>
                  <a:pt x="6779292" y="2286000"/>
                </a:lnTo>
                <a:lnTo>
                  <a:pt x="6779292" y="4572000"/>
                </a:lnTo>
                <a:lnTo>
                  <a:pt x="6779292" y="6858000"/>
                </a:lnTo>
                <a:lnTo>
                  <a:pt x="0" y="6858000"/>
                </a:lnTo>
                <a:lnTo>
                  <a:pt x="0" y="5943572"/>
                </a:lnTo>
                <a:lnTo>
                  <a:pt x="0" y="2286000"/>
                </a:lnTo>
                <a:lnTo>
                  <a:pt x="0" y="762028"/>
                </a:lnTo>
                <a:cubicBezTo>
                  <a:pt x="0" y="341172"/>
                  <a:pt x="341172" y="0"/>
                  <a:pt x="762028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608BA72E-4191-93ED-5F63-70653097CA4A}"/>
              </a:ext>
            </a:extLst>
          </p:cNvPr>
          <p:cNvSpPr/>
          <p:nvPr userDrawn="1"/>
        </p:nvSpPr>
        <p:spPr>
          <a:xfrm>
            <a:off x="10632898" y="-19404"/>
            <a:ext cx="1559102" cy="1924468"/>
          </a:xfrm>
          <a:custGeom>
            <a:avLst/>
            <a:gdLst>
              <a:gd name="connsiteX0" fmla="*/ 46683 w 1559102"/>
              <a:gd name="connsiteY0" fmla="*/ 0 h 1924468"/>
              <a:gd name="connsiteX1" fmla="*/ 648526 w 1559102"/>
              <a:gd name="connsiteY1" fmla="*/ 0 h 1924468"/>
              <a:gd name="connsiteX2" fmla="*/ 618867 w 1559102"/>
              <a:gd name="connsiteY2" fmla="*/ 81034 h 1924468"/>
              <a:gd name="connsiteX3" fmla="*/ 574909 w 1559102"/>
              <a:gd name="connsiteY3" fmla="*/ 371792 h 1924468"/>
              <a:gd name="connsiteX4" fmla="*/ 1552675 w 1559102"/>
              <a:gd name="connsiteY4" fmla="*/ 1349558 h 1924468"/>
              <a:gd name="connsiteX5" fmla="*/ 1559102 w 1559102"/>
              <a:gd name="connsiteY5" fmla="*/ 1349233 h 1924468"/>
              <a:gd name="connsiteX6" fmla="*/ 1559102 w 1559102"/>
              <a:gd name="connsiteY6" fmla="*/ 1924144 h 1924468"/>
              <a:gd name="connsiteX7" fmla="*/ 1552676 w 1559102"/>
              <a:gd name="connsiteY7" fmla="*/ 1924468 h 1924468"/>
              <a:gd name="connsiteX8" fmla="*/ 0 w 1559102"/>
              <a:gd name="connsiteY8" fmla="*/ 371793 h 1924468"/>
              <a:gd name="connsiteX9" fmla="*/ 31545 w 1559102"/>
              <a:gd name="connsiteY9" fmla="*/ 58874 h 19244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59102" h="1924468">
                <a:moveTo>
                  <a:pt x="46683" y="0"/>
                </a:moveTo>
                <a:lnTo>
                  <a:pt x="648526" y="0"/>
                </a:lnTo>
                <a:lnTo>
                  <a:pt x="618867" y="81034"/>
                </a:lnTo>
                <a:cubicBezTo>
                  <a:pt x="590299" y="172884"/>
                  <a:pt x="574909" y="270541"/>
                  <a:pt x="574909" y="371792"/>
                </a:cubicBezTo>
                <a:cubicBezTo>
                  <a:pt x="574909" y="911797"/>
                  <a:pt x="1012670" y="1349558"/>
                  <a:pt x="1552675" y="1349558"/>
                </a:cubicBezTo>
                <a:lnTo>
                  <a:pt x="1559102" y="1349233"/>
                </a:lnTo>
                <a:lnTo>
                  <a:pt x="1559102" y="1924144"/>
                </a:lnTo>
                <a:lnTo>
                  <a:pt x="1552676" y="1924468"/>
                </a:lnTo>
                <a:cubicBezTo>
                  <a:pt x="695157" y="1924468"/>
                  <a:pt x="0" y="1229312"/>
                  <a:pt x="0" y="371793"/>
                </a:cubicBezTo>
                <a:cubicBezTo>
                  <a:pt x="0" y="264603"/>
                  <a:pt x="10862" y="159950"/>
                  <a:pt x="31545" y="58874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1" name="Google Shape;314;p72">
            <a:extLst>
              <a:ext uri="{FF2B5EF4-FFF2-40B4-BE49-F238E27FC236}">
                <a16:creationId xmlns:a16="http://schemas.microsoft.com/office/drawing/2014/main" id="{4C86D475-EC31-FDE7-2166-FC88974B47B4}"/>
              </a:ext>
            </a:extLst>
          </p:cNvPr>
          <p:cNvSpPr/>
          <p:nvPr userDrawn="1"/>
        </p:nvSpPr>
        <p:spPr>
          <a:xfrm>
            <a:off x="6014405" y="2891616"/>
            <a:ext cx="1560000" cy="608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527130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0128135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Google Shape;317;p72">
            <a:extLst>
              <a:ext uri="{FF2B5EF4-FFF2-40B4-BE49-F238E27FC236}">
                <a16:creationId xmlns:a16="http://schemas.microsoft.com/office/drawing/2014/main" id="{B0B24D8E-B221-BCE6-395F-D87EA1F5C0D0}"/>
              </a:ext>
            </a:extLst>
          </p:cNvPr>
          <p:cNvSpPr/>
          <p:nvPr userDrawn="1"/>
        </p:nvSpPr>
        <p:spPr>
          <a:xfrm>
            <a:off x="2786" y="1967"/>
            <a:ext cx="12189215" cy="5132220"/>
          </a:xfrm>
          <a:custGeom>
            <a:avLst/>
            <a:gdLst/>
            <a:ahLst/>
            <a:cxnLst/>
            <a:rect l="l" t="t" r="r" b="b"/>
            <a:pathLst>
              <a:path w="9143999" h="4734198" extrusionOk="0">
                <a:moveTo>
                  <a:pt x="0" y="0"/>
                </a:moveTo>
                <a:lnTo>
                  <a:pt x="9143999" y="0"/>
                </a:lnTo>
                <a:lnTo>
                  <a:pt x="9143999" y="4734198"/>
                </a:lnTo>
                <a:lnTo>
                  <a:pt x="5973097" y="4719484"/>
                </a:lnTo>
                <a:cubicBezTo>
                  <a:pt x="5685504" y="4751439"/>
                  <a:pt x="5493774" y="4650657"/>
                  <a:pt x="5375788" y="4409767"/>
                </a:cubicBezTo>
                <a:lnTo>
                  <a:pt x="3554362" y="1113503"/>
                </a:lnTo>
                <a:cubicBezTo>
                  <a:pt x="3419169" y="857864"/>
                  <a:pt x="3202858" y="771832"/>
                  <a:pt x="2993923" y="766916"/>
                </a:cubicBezTo>
                <a:lnTo>
                  <a:pt x="0" y="766916"/>
                </a:ln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sym typeface="Arial"/>
            </a:endParaRPr>
          </a:p>
        </p:txBody>
      </p:sp>
      <p:sp>
        <p:nvSpPr>
          <p:cNvPr id="11" name="Google Shape;314;p72">
            <a:extLst>
              <a:ext uri="{FF2B5EF4-FFF2-40B4-BE49-F238E27FC236}">
                <a16:creationId xmlns:a16="http://schemas.microsoft.com/office/drawing/2014/main" id="{4C86D475-EC31-FDE7-2166-FC88974B47B4}"/>
              </a:ext>
            </a:extLst>
          </p:cNvPr>
          <p:cNvSpPr/>
          <p:nvPr userDrawn="1"/>
        </p:nvSpPr>
        <p:spPr>
          <a:xfrm>
            <a:off x="480380" y="3771292"/>
            <a:ext cx="1560000" cy="608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7C6E95C-F9B2-31ED-1261-5E82E52231DC}"/>
              </a:ext>
            </a:extLst>
          </p:cNvPr>
          <p:cNvSpPr/>
          <p:nvPr userDrawn="1"/>
        </p:nvSpPr>
        <p:spPr>
          <a:xfrm>
            <a:off x="-1" y="6649668"/>
            <a:ext cx="12192001" cy="208332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09622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214655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137BB06-460E-4EE0-8DF4-57C378BE2D90}"/>
              </a:ext>
            </a:extLst>
          </p:cNvPr>
          <p:cNvSpPr/>
          <p:nvPr userDrawn="1"/>
        </p:nvSpPr>
        <p:spPr>
          <a:xfrm>
            <a:off x="-1" y="6649668"/>
            <a:ext cx="12192001" cy="208332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40545" y="6650296"/>
            <a:ext cx="1651455" cy="207076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1200">
                <a:solidFill>
                  <a:schemeClr val="bg1"/>
                </a:solidFill>
                <a:latin typeface="Crimson Pro" pitchFamily="2" charset="0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0F228-84E4-D963-B626-1713032BAE30}"/>
              </a:ext>
            </a:extLst>
          </p:cNvPr>
          <p:cNvSpPr/>
          <p:nvPr userDrawn="1"/>
        </p:nvSpPr>
        <p:spPr>
          <a:xfrm>
            <a:off x="-1" y="1"/>
            <a:ext cx="419099" cy="16764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hink-cell data - do not delete" hidden="1">
            <a:extLst>
              <a:ext uri="{FF2B5EF4-FFF2-40B4-BE49-F238E27FC236}">
                <a16:creationId xmlns:a16="http://schemas.microsoft.com/office/drawing/2014/main" id="{72C63254-3ED3-7F4A-55ED-77911D6BFAD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30230693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Google Shape;126;p8">
            <a:extLst>
              <a:ext uri="{FF2B5EF4-FFF2-40B4-BE49-F238E27FC236}">
                <a16:creationId xmlns:a16="http://schemas.microsoft.com/office/drawing/2014/main" id="{42B1C2E2-410D-4178-8707-30E8CFC13D66}"/>
              </a:ext>
            </a:extLst>
          </p:cNvPr>
          <p:cNvSpPr/>
          <p:nvPr userDrawn="1"/>
        </p:nvSpPr>
        <p:spPr>
          <a:xfrm>
            <a:off x="0" y="0"/>
            <a:ext cx="12192000" cy="3429000"/>
          </a:xfrm>
          <a:prstGeom prst="rect">
            <a:avLst/>
          </a:pr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26AB4896-8513-49B3-883C-8C8E512092B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9099" y="2694530"/>
            <a:ext cx="11329205" cy="734470"/>
          </a:xfrm>
          <a:prstGeom prst="rect">
            <a:avLst/>
          </a:prstGeom>
        </p:spPr>
        <p:txBody>
          <a:bodyPr vert="horz"/>
          <a:lstStyle>
            <a:lvl1pPr>
              <a:defRPr sz="54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01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E0ED0066-C241-49ED-89D6-10AD2C4C22C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9099" y="3521558"/>
            <a:ext cx="11283166" cy="43492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2800" b="1">
                <a:solidFill>
                  <a:schemeClr val="accent1"/>
                </a:solidFill>
                <a:latin typeface="+mn-lt"/>
              </a:defRPr>
            </a:lvl1pPr>
            <a:lvl2pPr marL="457200" indent="0">
              <a:buFontTx/>
              <a:buNone/>
              <a:defRPr b="1"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 b="1"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 b="1"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Divider title</a:t>
            </a:r>
          </a:p>
        </p:txBody>
      </p:sp>
    </p:spTree>
    <p:extLst>
      <p:ext uri="{BB962C8B-B14F-4D97-AF65-F5344CB8AC3E}">
        <p14:creationId xmlns:p14="http://schemas.microsoft.com/office/powerpoint/2010/main" val="19730136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ags" Target="../tags/tag2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470" imgH="469" progId="TCLayout.ActiveDocument.1">
                  <p:embed/>
                </p:oleObj>
              </mc:Choice>
              <mc:Fallback>
                <p:oleObj name="think-cell Slide" r:id="rId7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49" r:id="rId3"/>
    <p:sldLayoutId id="2147483655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7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2FA0D1-2439-BEF7-1475-DB53E95FDB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hink-cell data - do not delete" hidden="1">
            <a:extLst>
              <a:ext uri="{FF2B5EF4-FFF2-40B4-BE49-F238E27FC236}">
                <a16:creationId xmlns:a16="http://schemas.microsoft.com/office/drawing/2014/main" id="{A028F9CB-E911-9007-BFB5-C00D4165B3D3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3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A028F9CB-E911-9007-BFB5-C00D4165B3D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A7CE9B75-395C-51B6-C99D-4DAE2F31CB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Circle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E0B9ABE-B665-8268-0318-F23582D4FD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5DBE5-F440-4DC1-86E2-EA4CF186D269}" type="slidenum">
              <a:rPr lang="en-US" smtClean="0"/>
              <a:pPr/>
              <a:t>1</a:t>
            </a:fld>
            <a:endParaRPr lang="en-US" dirty="0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8234F69A-5E95-A4DD-7F7C-30B9279A0CC2}"/>
              </a:ext>
            </a:extLst>
          </p:cNvPr>
          <p:cNvGrpSpPr/>
          <p:nvPr/>
        </p:nvGrpSpPr>
        <p:grpSpPr>
          <a:xfrm>
            <a:off x="5737003" y="1850864"/>
            <a:ext cx="4105646" cy="4105646"/>
            <a:chOff x="1237496" y="2003969"/>
            <a:chExt cx="4105646" cy="4105646"/>
          </a:xfrm>
        </p:grpSpPr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id="{88519644-FA69-434E-5CFE-7C1D19FB73EA}"/>
                </a:ext>
              </a:extLst>
            </p:cNvPr>
            <p:cNvGrpSpPr/>
            <p:nvPr/>
          </p:nvGrpSpPr>
          <p:grpSpPr>
            <a:xfrm>
              <a:off x="2100442" y="2864517"/>
              <a:ext cx="2379753" cy="2382151"/>
              <a:chOff x="2100442" y="2565576"/>
              <a:chExt cx="2379753" cy="2382151"/>
            </a:xfrm>
          </p:grpSpPr>
          <p:sp>
            <p:nvSpPr>
              <p:cNvPr id="49" name="Block Arc 48">
                <a:extLst>
                  <a:ext uri="{FF2B5EF4-FFF2-40B4-BE49-F238E27FC236}">
                    <a16:creationId xmlns:a16="http://schemas.microsoft.com/office/drawing/2014/main" id="{EC8F96A7-0EDB-7B93-AD87-D2CCB883D824}"/>
                  </a:ext>
                </a:extLst>
              </p:cNvPr>
              <p:cNvSpPr/>
              <p:nvPr/>
            </p:nvSpPr>
            <p:spPr>
              <a:xfrm flipH="1">
                <a:off x="2100442" y="2567974"/>
                <a:ext cx="2379753" cy="2379753"/>
              </a:xfrm>
              <a:prstGeom prst="blockArc">
                <a:avLst>
                  <a:gd name="adj1" fmla="val 40644"/>
                  <a:gd name="adj2" fmla="val 16214381"/>
                  <a:gd name="adj3" fmla="val 16739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50" name="Oval 49">
                <a:extLst>
                  <a:ext uri="{FF2B5EF4-FFF2-40B4-BE49-F238E27FC236}">
                    <a16:creationId xmlns:a16="http://schemas.microsoft.com/office/drawing/2014/main" id="{E331A372-BC9E-892E-4EA1-512EDC57C796}"/>
                  </a:ext>
                </a:extLst>
              </p:cNvPr>
              <p:cNvSpPr/>
              <p:nvPr/>
            </p:nvSpPr>
            <p:spPr>
              <a:xfrm>
                <a:off x="3092477" y="2565576"/>
                <a:ext cx="400383" cy="400383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/>
                <a:endParaRPr lang="en-US" sz="1600" dirty="0">
                  <a:solidFill>
                    <a:srgbClr val="FFFFFF"/>
                  </a:solidFill>
                </a:endParaRPr>
              </a:p>
            </p:txBody>
          </p:sp>
        </p:grpSp>
        <p:grpSp>
          <p:nvGrpSpPr>
            <p:cNvPr id="40" name="Group 39">
              <a:extLst>
                <a:ext uri="{FF2B5EF4-FFF2-40B4-BE49-F238E27FC236}">
                  <a16:creationId xmlns:a16="http://schemas.microsoft.com/office/drawing/2014/main" id="{6368F000-DCE2-8F71-852B-341291091253}"/>
                </a:ext>
              </a:extLst>
            </p:cNvPr>
            <p:cNvGrpSpPr/>
            <p:nvPr/>
          </p:nvGrpSpPr>
          <p:grpSpPr>
            <a:xfrm>
              <a:off x="2531315" y="3297788"/>
              <a:ext cx="1518008" cy="1518008"/>
              <a:chOff x="2531315" y="2998847"/>
              <a:chExt cx="1518008" cy="1518008"/>
            </a:xfrm>
          </p:grpSpPr>
          <p:sp>
            <p:nvSpPr>
              <p:cNvPr id="47" name="Block Arc 46">
                <a:extLst>
                  <a:ext uri="{FF2B5EF4-FFF2-40B4-BE49-F238E27FC236}">
                    <a16:creationId xmlns:a16="http://schemas.microsoft.com/office/drawing/2014/main" id="{498B3F27-E32D-AB56-461E-833363D04CEE}"/>
                  </a:ext>
                </a:extLst>
              </p:cNvPr>
              <p:cNvSpPr/>
              <p:nvPr/>
            </p:nvSpPr>
            <p:spPr>
              <a:xfrm flipH="1">
                <a:off x="2531315" y="2998847"/>
                <a:ext cx="1518008" cy="1518008"/>
              </a:xfrm>
              <a:prstGeom prst="blockArc">
                <a:avLst>
                  <a:gd name="adj1" fmla="val 3706252"/>
                  <a:gd name="adj2" fmla="val 16177562"/>
                  <a:gd name="adj3" fmla="val 26403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48" name="Oval 47">
                <a:extLst>
                  <a:ext uri="{FF2B5EF4-FFF2-40B4-BE49-F238E27FC236}">
                    <a16:creationId xmlns:a16="http://schemas.microsoft.com/office/drawing/2014/main" id="{0F2BA758-D73B-87B4-4F76-360B01329F6B}"/>
                  </a:ext>
                </a:extLst>
              </p:cNvPr>
              <p:cNvSpPr/>
              <p:nvPr/>
            </p:nvSpPr>
            <p:spPr>
              <a:xfrm>
                <a:off x="3092477" y="2998847"/>
                <a:ext cx="400383" cy="400383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 dirty="0">
                  <a:solidFill>
                    <a:schemeClr val="bg1"/>
                  </a:solidFill>
                  <a:latin typeface="FontAwesome" pitchFamily="2" charset="0"/>
                </a:endParaRPr>
              </a:p>
            </p:txBody>
          </p:sp>
        </p:grpSp>
        <p:grpSp>
          <p:nvGrpSpPr>
            <p:cNvPr id="41" name="Group 40">
              <a:extLst>
                <a:ext uri="{FF2B5EF4-FFF2-40B4-BE49-F238E27FC236}">
                  <a16:creationId xmlns:a16="http://schemas.microsoft.com/office/drawing/2014/main" id="{DC96A8C5-B9DA-BF5D-0567-F8C82E585DD0}"/>
                </a:ext>
              </a:extLst>
            </p:cNvPr>
            <p:cNvGrpSpPr/>
            <p:nvPr/>
          </p:nvGrpSpPr>
          <p:grpSpPr>
            <a:xfrm>
              <a:off x="1667173" y="2431245"/>
              <a:ext cx="3246294" cy="3248695"/>
              <a:chOff x="1667173" y="2132304"/>
              <a:chExt cx="3246294" cy="3248695"/>
            </a:xfrm>
          </p:grpSpPr>
          <p:sp>
            <p:nvSpPr>
              <p:cNvPr id="45" name="Block Arc 44">
                <a:extLst>
                  <a:ext uri="{FF2B5EF4-FFF2-40B4-BE49-F238E27FC236}">
                    <a16:creationId xmlns:a16="http://schemas.microsoft.com/office/drawing/2014/main" id="{38C62AFE-CF39-DA2E-D1BA-2CAFB2019357}"/>
                  </a:ext>
                </a:extLst>
              </p:cNvPr>
              <p:cNvSpPr/>
              <p:nvPr/>
            </p:nvSpPr>
            <p:spPr>
              <a:xfrm flipH="1">
                <a:off x="1667173" y="2134705"/>
                <a:ext cx="3246294" cy="3246294"/>
              </a:xfrm>
              <a:prstGeom prst="blockArc">
                <a:avLst>
                  <a:gd name="adj1" fmla="val 20331835"/>
                  <a:gd name="adj2" fmla="val 16203514"/>
                  <a:gd name="adj3" fmla="val 12311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46" name="Oval 45">
                <a:extLst>
                  <a:ext uri="{FF2B5EF4-FFF2-40B4-BE49-F238E27FC236}">
                    <a16:creationId xmlns:a16="http://schemas.microsoft.com/office/drawing/2014/main" id="{1D31134A-7A91-F26A-6D1D-6EBCAB69A5E0}"/>
                  </a:ext>
                </a:extLst>
              </p:cNvPr>
              <p:cNvSpPr/>
              <p:nvPr/>
            </p:nvSpPr>
            <p:spPr>
              <a:xfrm>
                <a:off x="3092477" y="2132304"/>
                <a:ext cx="400383" cy="400383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 dirty="0">
                  <a:solidFill>
                    <a:schemeClr val="bg1"/>
                  </a:solidFill>
                  <a:latin typeface="FontAwesome" pitchFamily="2" charset="0"/>
                </a:endParaRPr>
              </a:p>
            </p:txBody>
          </p:sp>
        </p:grpSp>
        <p:grpSp>
          <p:nvGrpSpPr>
            <p:cNvPr id="42" name="Group 41">
              <a:extLst>
                <a:ext uri="{FF2B5EF4-FFF2-40B4-BE49-F238E27FC236}">
                  <a16:creationId xmlns:a16="http://schemas.microsoft.com/office/drawing/2014/main" id="{87CDDB4E-DF09-B1A8-1FC2-7163D5B42352}"/>
                </a:ext>
              </a:extLst>
            </p:cNvPr>
            <p:cNvGrpSpPr/>
            <p:nvPr/>
          </p:nvGrpSpPr>
          <p:grpSpPr>
            <a:xfrm>
              <a:off x="1237496" y="2003969"/>
              <a:ext cx="4105646" cy="4105646"/>
              <a:chOff x="1237496" y="1705028"/>
              <a:chExt cx="4105646" cy="4105646"/>
            </a:xfrm>
          </p:grpSpPr>
          <p:sp>
            <p:nvSpPr>
              <p:cNvPr id="43" name="Block Arc 42">
                <a:extLst>
                  <a:ext uri="{FF2B5EF4-FFF2-40B4-BE49-F238E27FC236}">
                    <a16:creationId xmlns:a16="http://schemas.microsoft.com/office/drawing/2014/main" id="{E853110B-4E69-4B91-0686-BB6F4774671C}"/>
                  </a:ext>
                </a:extLst>
              </p:cNvPr>
              <p:cNvSpPr/>
              <p:nvPr/>
            </p:nvSpPr>
            <p:spPr>
              <a:xfrm flipH="1">
                <a:off x="1237496" y="1705028"/>
                <a:ext cx="4105646" cy="4105646"/>
              </a:xfrm>
              <a:prstGeom prst="blockArc">
                <a:avLst>
                  <a:gd name="adj1" fmla="val 19391962"/>
                  <a:gd name="adj2" fmla="val 16212586"/>
                  <a:gd name="adj3" fmla="val 9872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44" name="Oval 43">
                <a:extLst>
                  <a:ext uri="{FF2B5EF4-FFF2-40B4-BE49-F238E27FC236}">
                    <a16:creationId xmlns:a16="http://schemas.microsoft.com/office/drawing/2014/main" id="{2A4C3190-B602-47BA-30F7-1A8DF1011CB4}"/>
                  </a:ext>
                </a:extLst>
              </p:cNvPr>
              <p:cNvSpPr/>
              <p:nvPr/>
            </p:nvSpPr>
            <p:spPr>
              <a:xfrm>
                <a:off x="3092477" y="1705028"/>
                <a:ext cx="400383" cy="400383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 sz="1600" dirty="0">
                  <a:solidFill>
                    <a:srgbClr val="FFFFFF"/>
                  </a:solidFill>
                  <a:latin typeface="FontAwesome" pitchFamily="2" charset="0"/>
                </a:endParaRPr>
              </a:p>
            </p:txBody>
          </p:sp>
        </p:grpSp>
      </p:grpSp>
      <p:sp>
        <p:nvSpPr>
          <p:cNvPr id="37" name="TextBox 36">
            <a:extLst>
              <a:ext uri="{FF2B5EF4-FFF2-40B4-BE49-F238E27FC236}">
                <a16:creationId xmlns:a16="http://schemas.microsoft.com/office/drawing/2014/main" id="{843C54AC-245A-C1AB-377B-5CA011E37294}"/>
              </a:ext>
            </a:extLst>
          </p:cNvPr>
          <p:cNvSpPr txBox="1"/>
          <p:nvPr/>
        </p:nvSpPr>
        <p:spPr>
          <a:xfrm>
            <a:off x="3644341" y="2175381"/>
            <a:ext cx="9669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b="1" dirty="0">
                <a:solidFill>
                  <a:schemeClr val="accent2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Header</a:t>
            </a: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F35C6ECF-1A5F-9170-E863-6D3DBCBA2418}"/>
              </a:ext>
            </a:extLst>
          </p:cNvPr>
          <p:cNvSpPr/>
          <p:nvPr/>
        </p:nvSpPr>
        <p:spPr>
          <a:xfrm>
            <a:off x="505627" y="2399100"/>
            <a:ext cx="410564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400" dirty="0">
                <a:ea typeface="Open Sans" panose="020B0606030504020204" pitchFamily="34" charset="0"/>
                <a:cs typeface="Open Sans" panose="020B0606030504020204" pitchFamily="34" charset="0"/>
              </a:rPr>
              <a:t>Text </a:t>
            </a:r>
            <a:r>
              <a:rPr lang="en-US" sz="1400" dirty="0" err="1">
                <a:ea typeface="Open Sans" panose="020B0606030504020204" pitchFamily="34" charset="0"/>
                <a:cs typeface="Open Sans" panose="020B0606030504020204" pitchFamily="34" charset="0"/>
              </a:rPr>
              <a:t>text</a:t>
            </a:r>
            <a:r>
              <a:rPr lang="en-US" sz="14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400" dirty="0" err="1">
                <a:ea typeface="Open Sans" panose="020B0606030504020204" pitchFamily="34" charset="0"/>
                <a:cs typeface="Open Sans" panose="020B0606030504020204" pitchFamily="34" charset="0"/>
              </a:rPr>
              <a:t>text</a:t>
            </a:r>
            <a:r>
              <a:rPr lang="en-US" sz="14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400" dirty="0" err="1">
                <a:ea typeface="Open Sans" panose="020B0606030504020204" pitchFamily="34" charset="0"/>
                <a:cs typeface="Open Sans" panose="020B0606030504020204" pitchFamily="34" charset="0"/>
              </a:rPr>
              <a:t>text</a:t>
            </a:r>
            <a:r>
              <a:rPr lang="en-US" sz="14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400" dirty="0" err="1">
                <a:ea typeface="Open Sans" panose="020B0606030504020204" pitchFamily="34" charset="0"/>
                <a:cs typeface="Open Sans" panose="020B0606030504020204" pitchFamily="34" charset="0"/>
              </a:rPr>
              <a:t>Text</a:t>
            </a:r>
            <a:r>
              <a:rPr lang="en-US" sz="14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400" dirty="0" err="1">
                <a:ea typeface="Open Sans" panose="020B0606030504020204" pitchFamily="34" charset="0"/>
                <a:cs typeface="Open Sans" panose="020B0606030504020204" pitchFamily="34" charset="0"/>
              </a:rPr>
              <a:t>text</a:t>
            </a:r>
            <a:r>
              <a:rPr lang="en-US" sz="14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400" dirty="0" err="1">
                <a:ea typeface="Open Sans" panose="020B0606030504020204" pitchFamily="34" charset="0"/>
                <a:cs typeface="Open Sans" panose="020B0606030504020204" pitchFamily="34" charset="0"/>
              </a:rPr>
              <a:t>text</a:t>
            </a:r>
            <a:r>
              <a:rPr lang="en-US" sz="14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400" dirty="0" err="1">
                <a:ea typeface="Open Sans" panose="020B0606030504020204" pitchFamily="34" charset="0"/>
                <a:cs typeface="Open Sans" panose="020B0606030504020204" pitchFamily="34" charset="0"/>
              </a:rPr>
              <a:t>text</a:t>
            </a:r>
            <a:endParaRPr lang="en-US" sz="1400" dirty="0"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7833D674-BA98-44AE-982C-27A6ED92701E}"/>
              </a:ext>
            </a:extLst>
          </p:cNvPr>
          <p:cNvGrpSpPr>
            <a:grpSpLocks noChangeAspect="1"/>
          </p:cNvGrpSpPr>
          <p:nvPr/>
        </p:nvGrpSpPr>
        <p:grpSpPr>
          <a:xfrm rot="5400000">
            <a:off x="4413280" y="2473575"/>
            <a:ext cx="492675" cy="31074"/>
            <a:chOff x="5012716" y="1129776"/>
            <a:chExt cx="2895125" cy="103072"/>
          </a:xfrm>
          <a:solidFill>
            <a:schemeClr val="accent2"/>
          </a:solidFill>
        </p:grpSpPr>
        <p:sp>
          <p:nvSpPr>
            <p:cNvPr id="34" name="Rounded Rectangle 32">
              <a:extLst>
                <a:ext uri="{FF2B5EF4-FFF2-40B4-BE49-F238E27FC236}">
                  <a16:creationId xmlns:a16="http://schemas.microsoft.com/office/drawing/2014/main" id="{8D4E0DBC-310C-20C8-DAA6-99485997D144}"/>
                </a:ext>
              </a:extLst>
            </p:cNvPr>
            <p:cNvSpPr/>
            <p:nvPr/>
          </p:nvSpPr>
          <p:spPr>
            <a:xfrm>
              <a:off x="5012716" y="1129776"/>
              <a:ext cx="1623093" cy="103072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 sz="2400" dirty="0"/>
            </a:p>
          </p:txBody>
        </p:sp>
        <p:sp>
          <p:nvSpPr>
            <p:cNvPr id="35" name="Rounded Rectangle 33">
              <a:extLst>
                <a:ext uri="{FF2B5EF4-FFF2-40B4-BE49-F238E27FC236}">
                  <a16:creationId xmlns:a16="http://schemas.microsoft.com/office/drawing/2014/main" id="{02B49B2E-8A29-753C-DDF0-CA5E56C0DB1E}"/>
                </a:ext>
              </a:extLst>
            </p:cNvPr>
            <p:cNvSpPr/>
            <p:nvPr/>
          </p:nvSpPr>
          <p:spPr>
            <a:xfrm>
              <a:off x="6776695" y="1129776"/>
              <a:ext cx="660462" cy="103072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 sz="2400" dirty="0"/>
            </a:p>
          </p:txBody>
        </p:sp>
        <p:sp>
          <p:nvSpPr>
            <p:cNvPr id="36" name="Rounded Rectangle 34">
              <a:extLst>
                <a:ext uri="{FF2B5EF4-FFF2-40B4-BE49-F238E27FC236}">
                  <a16:creationId xmlns:a16="http://schemas.microsoft.com/office/drawing/2014/main" id="{E887E1F4-4DDF-72EE-ABBF-60737CF93EA7}"/>
                </a:ext>
              </a:extLst>
            </p:cNvPr>
            <p:cNvSpPr/>
            <p:nvPr/>
          </p:nvSpPr>
          <p:spPr>
            <a:xfrm>
              <a:off x="7577612" y="1129776"/>
              <a:ext cx="330229" cy="103072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 sz="2400" dirty="0"/>
            </a:p>
          </p:txBody>
        </p:sp>
      </p:grpSp>
      <p:sp>
        <p:nvSpPr>
          <p:cNvPr id="32" name="TextBox 31">
            <a:extLst>
              <a:ext uri="{FF2B5EF4-FFF2-40B4-BE49-F238E27FC236}">
                <a16:creationId xmlns:a16="http://schemas.microsoft.com/office/drawing/2014/main" id="{59064FD4-BBDF-2A06-7FC1-E0FDDFCC7386}"/>
              </a:ext>
            </a:extLst>
          </p:cNvPr>
          <p:cNvSpPr txBox="1"/>
          <p:nvPr/>
        </p:nvSpPr>
        <p:spPr>
          <a:xfrm>
            <a:off x="3644341" y="3128968"/>
            <a:ext cx="9669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b="1" dirty="0">
                <a:solidFill>
                  <a:schemeClr val="accent3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Header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5052647F-E457-5565-2FD9-6FA61C9506AA}"/>
              </a:ext>
            </a:extLst>
          </p:cNvPr>
          <p:cNvSpPr/>
          <p:nvPr/>
        </p:nvSpPr>
        <p:spPr>
          <a:xfrm>
            <a:off x="505627" y="3352687"/>
            <a:ext cx="410564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400" dirty="0">
                <a:ea typeface="Open Sans" panose="020B0606030504020204" pitchFamily="34" charset="0"/>
                <a:cs typeface="Open Sans" panose="020B0606030504020204" pitchFamily="34" charset="0"/>
              </a:rPr>
              <a:t>Text </a:t>
            </a:r>
            <a:r>
              <a:rPr lang="en-US" sz="1400" dirty="0" err="1">
                <a:ea typeface="Open Sans" panose="020B0606030504020204" pitchFamily="34" charset="0"/>
                <a:cs typeface="Open Sans" panose="020B0606030504020204" pitchFamily="34" charset="0"/>
              </a:rPr>
              <a:t>text</a:t>
            </a:r>
            <a:r>
              <a:rPr lang="en-US" sz="14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400" dirty="0" err="1">
                <a:ea typeface="Open Sans" panose="020B0606030504020204" pitchFamily="34" charset="0"/>
                <a:cs typeface="Open Sans" panose="020B0606030504020204" pitchFamily="34" charset="0"/>
              </a:rPr>
              <a:t>text</a:t>
            </a:r>
            <a:r>
              <a:rPr lang="en-US" sz="14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400" dirty="0" err="1">
                <a:ea typeface="Open Sans" panose="020B0606030504020204" pitchFamily="34" charset="0"/>
                <a:cs typeface="Open Sans" panose="020B0606030504020204" pitchFamily="34" charset="0"/>
              </a:rPr>
              <a:t>text</a:t>
            </a:r>
            <a:r>
              <a:rPr lang="en-US" sz="14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400" dirty="0" err="1">
                <a:ea typeface="Open Sans" panose="020B0606030504020204" pitchFamily="34" charset="0"/>
                <a:cs typeface="Open Sans" panose="020B0606030504020204" pitchFamily="34" charset="0"/>
              </a:rPr>
              <a:t>Text</a:t>
            </a:r>
            <a:r>
              <a:rPr lang="en-US" sz="14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400" dirty="0" err="1">
                <a:ea typeface="Open Sans" panose="020B0606030504020204" pitchFamily="34" charset="0"/>
                <a:cs typeface="Open Sans" panose="020B0606030504020204" pitchFamily="34" charset="0"/>
              </a:rPr>
              <a:t>text</a:t>
            </a:r>
            <a:r>
              <a:rPr lang="en-US" sz="14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400" dirty="0" err="1">
                <a:ea typeface="Open Sans" panose="020B0606030504020204" pitchFamily="34" charset="0"/>
                <a:cs typeface="Open Sans" panose="020B0606030504020204" pitchFamily="34" charset="0"/>
              </a:rPr>
              <a:t>text</a:t>
            </a:r>
            <a:r>
              <a:rPr lang="en-US" sz="14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400" dirty="0" err="1">
                <a:ea typeface="Open Sans" panose="020B0606030504020204" pitchFamily="34" charset="0"/>
                <a:cs typeface="Open Sans" panose="020B0606030504020204" pitchFamily="34" charset="0"/>
              </a:rPr>
              <a:t>text</a:t>
            </a:r>
            <a:endParaRPr lang="en-US" sz="1400" dirty="0"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6391C958-BC82-6A4A-AD98-84C596D65FB1}"/>
              </a:ext>
            </a:extLst>
          </p:cNvPr>
          <p:cNvGrpSpPr>
            <a:grpSpLocks noChangeAspect="1"/>
          </p:cNvGrpSpPr>
          <p:nvPr/>
        </p:nvGrpSpPr>
        <p:grpSpPr>
          <a:xfrm rot="5400000">
            <a:off x="4413280" y="3427162"/>
            <a:ext cx="492675" cy="31074"/>
            <a:chOff x="5012716" y="1129776"/>
            <a:chExt cx="2895125" cy="103072"/>
          </a:xfrm>
          <a:solidFill>
            <a:schemeClr val="accent3"/>
          </a:solidFill>
        </p:grpSpPr>
        <p:sp>
          <p:nvSpPr>
            <p:cNvPr id="29" name="Rounded Rectangle 40">
              <a:extLst>
                <a:ext uri="{FF2B5EF4-FFF2-40B4-BE49-F238E27FC236}">
                  <a16:creationId xmlns:a16="http://schemas.microsoft.com/office/drawing/2014/main" id="{7D798FB5-4C08-75EA-4043-A46636E68E98}"/>
                </a:ext>
              </a:extLst>
            </p:cNvPr>
            <p:cNvSpPr/>
            <p:nvPr/>
          </p:nvSpPr>
          <p:spPr>
            <a:xfrm>
              <a:off x="5012716" y="1129776"/>
              <a:ext cx="1623093" cy="103072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 sz="2400" dirty="0"/>
            </a:p>
          </p:txBody>
        </p:sp>
        <p:sp>
          <p:nvSpPr>
            <p:cNvPr id="30" name="Rounded Rectangle 41">
              <a:extLst>
                <a:ext uri="{FF2B5EF4-FFF2-40B4-BE49-F238E27FC236}">
                  <a16:creationId xmlns:a16="http://schemas.microsoft.com/office/drawing/2014/main" id="{68C44070-4853-BCD2-7CA6-41475FAB883E}"/>
                </a:ext>
              </a:extLst>
            </p:cNvPr>
            <p:cNvSpPr/>
            <p:nvPr/>
          </p:nvSpPr>
          <p:spPr>
            <a:xfrm>
              <a:off x="6776695" y="1129776"/>
              <a:ext cx="660462" cy="103072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 sz="2400" dirty="0"/>
            </a:p>
          </p:txBody>
        </p:sp>
        <p:sp>
          <p:nvSpPr>
            <p:cNvPr id="31" name="Rounded Rectangle 42">
              <a:extLst>
                <a:ext uri="{FF2B5EF4-FFF2-40B4-BE49-F238E27FC236}">
                  <a16:creationId xmlns:a16="http://schemas.microsoft.com/office/drawing/2014/main" id="{6F8151B1-04C9-3C4E-776A-BE2EC1DB0B3C}"/>
                </a:ext>
              </a:extLst>
            </p:cNvPr>
            <p:cNvSpPr/>
            <p:nvPr/>
          </p:nvSpPr>
          <p:spPr>
            <a:xfrm>
              <a:off x="7577612" y="1129776"/>
              <a:ext cx="330229" cy="103072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 sz="2400" dirty="0"/>
            </a:p>
          </p:txBody>
        </p: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id="{E5006C7D-7484-4C43-A7D1-2B072929C250}"/>
              </a:ext>
            </a:extLst>
          </p:cNvPr>
          <p:cNvSpPr txBox="1"/>
          <p:nvPr/>
        </p:nvSpPr>
        <p:spPr>
          <a:xfrm>
            <a:off x="3644341" y="4082555"/>
            <a:ext cx="9669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b="1" dirty="0">
                <a:solidFill>
                  <a:schemeClr val="accent4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Header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734A9AE5-B562-712F-F07F-EDCF6ACC69E2}"/>
              </a:ext>
            </a:extLst>
          </p:cNvPr>
          <p:cNvSpPr/>
          <p:nvPr/>
        </p:nvSpPr>
        <p:spPr>
          <a:xfrm>
            <a:off x="505627" y="4306274"/>
            <a:ext cx="410564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400" dirty="0">
                <a:ea typeface="Open Sans" panose="020B0606030504020204" pitchFamily="34" charset="0"/>
                <a:cs typeface="Open Sans" panose="020B0606030504020204" pitchFamily="34" charset="0"/>
              </a:rPr>
              <a:t>Text </a:t>
            </a:r>
            <a:r>
              <a:rPr lang="en-US" sz="1400" dirty="0" err="1">
                <a:ea typeface="Open Sans" panose="020B0606030504020204" pitchFamily="34" charset="0"/>
                <a:cs typeface="Open Sans" panose="020B0606030504020204" pitchFamily="34" charset="0"/>
              </a:rPr>
              <a:t>text</a:t>
            </a:r>
            <a:r>
              <a:rPr lang="en-US" sz="14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400" dirty="0" err="1">
                <a:ea typeface="Open Sans" panose="020B0606030504020204" pitchFamily="34" charset="0"/>
                <a:cs typeface="Open Sans" panose="020B0606030504020204" pitchFamily="34" charset="0"/>
              </a:rPr>
              <a:t>text</a:t>
            </a:r>
            <a:r>
              <a:rPr lang="en-US" sz="14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400" dirty="0" err="1">
                <a:ea typeface="Open Sans" panose="020B0606030504020204" pitchFamily="34" charset="0"/>
                <a:cs typeface="Open Sans" panose="020B0606030504020204" pitchFamily="34" charset="0"/>
              </a:rPr>
              <a:t>text</a:t>
            </a:r>
            <a:r>
              <a:rPr lang="en-US" sz="14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400" dirty="0" err="1">
                <a:ea typeface="Open Sans" panose="020B0606030504020204" pitchFamily="34" charset="0"/>
                <a:cs typeface="Open Sans" panose="020B0606030504020204" pitchFamily="34" charset="0"/>
              </a:rPr>
              <a:t>Text</a:t>
            </a:r>
            <a:r>
              <a:rPr lang="en-US" sz="14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400" dirty="0" err="1">
                <a:ea typeface="Open Sans" panose="020B0606030504020204" pitchFamily="34" charset="0"/>
                <a:cs typeface="Open Sans" panose="020B0606030504020204" pitchFamily="34" charset="0"/>
              </a:rPr>
              <a:t>text</a:t>
            </a:r>
            <a:r>
              <a:rPr lang="en-US" sz="14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400" dirty="0" err="1">
                <a:ea typeface="Open Sans" panose="020B0606030504020204" pitchFamily="34" charset="0"/>
                <a:cs typeface="Open Sans" panose="020B0606030504020204" pitchFamily="34" charset="0"/>
              </a:rPr>
              <a:t>text</a:t>
            </a:r>
            <a:r>
              <a:rPr lang="en-US" sz="14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400" dirty="0" err="1">
                <a:ea typeface="Open Sans" panose="020B0606030504020204" pitchFamily="34" charset="0"/>
                <a:cs typeface="Open Sans" panose="020B0606030504020204" pitchFamily="34" charset="0"/>
              </a:rPr>
              <a:t>text</a:t>
            </a:r>
            <a:endParaRPr lang="en-US" sz="1400" dirty="0"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C1466670-2273-E577-B627-7DEF1C98C12D}"/>
              </a:ext>
            </a:extLst>
          </p:cNvPr>
          <p:cNvGrpSpPr>
            <a:grpSpLocks noChangeAspect="1"/>
          </p:cNvGrpSpPr>
          <p:nvPr/>
        </p:nvGrpSpPr>
        <p:grpSpPr>
          <a:xfrm rot="5400000">
            <a:off x="4413280" y="4380749"/>
            <a:ext cx="492675" cy="31074"/>
            <a:chOff x="5012716" y="1129776"/>
            <a:chExt cx="2895125" cy="103072"/>
          </a:xfrm>
          <a:solidFill>
            <a:schemeClr val="accent4"/>
          </a:solidFill>
        </p:grpSpPr>
        <p:sp>
          <p:nvSpPr>
            <p:cNvPr id="24" name="Rounded Rectangle 48">
              <a:extLst>
                <a:ext uri="{FF2B5EF4-FFF2-40B4-BE49-F238E27FC236}">
                  <a16:creationId xmlns:a16="http://schemas.microsoft.com/office/drawing/2014/main" id="{E3ACC073-9C3F-8688-39EC-09154994DBBB}"/>
                </a:ext>
              </a:extLst>
            </p:cNvPr>
            <p:cNvSpPr/>
            <p:nvPr/>
          </p:nvSpPr>
          <p:spPr>
            <a:xfrm>
              <a:off x="5012716" y="1129776"/>
              <a:ext cx="1623093" cy="103072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 sz="2400" dirty="0"/>
            </a:p>
          </p:txBody>
        </p:sp>
        <p:sp>
          <p:nvSpPr>
            <p:cNvPr id="25" name="Rounded Rectangle 49">
              <a:extLst>
                <a:ext uri="{FF2B5EF4-FFF2-40B4-BE49-F238E27FC236}">
                  <a16:creationId xmlns:a16="http://schemas.microsoft.com/office/drawing/2014/main" id="{78456A6A-26ED-DCE6-C9ED-B24A8B194780}"/>
                </a:ext>
              </a:extLst>
            </p:cNvPr>
            <p:cNvSpPr/>
            <p:nvPr/>
          </p:nvSpPr>
          <p:spPr>
            <a:xfrm>
              <a:off x="6776695" y="1129776"/>
              <a:ext cx="660462" cy="103072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 sz="2400" dirty="0"/>
            </a:p>
          </p:txBody>
        </p:sp>
        <p:sp>
          <p:nvSpPr>
            <p:cNvPr id="26" name="Rounded Rectangle 50">
              <a:extLst>
                <a:ext uri="{FF2B5EF4-FFF2-40B4-BE49-F238E27FC236}">
                  <a16:creationId xmlns:a16="http://schemas.microsoft.com/office/drawing/2014/main" id="{7C87C7AC-A7B1-3CDB-A173-CCCE44CDA8A4}"/>
                </a:ext>
              </a:extLst>
            </p:cNvPr>
            <p:cNvSpPr/>
            <p:nvPr/>
          </p:nvSpPr>
          <p:spPr>
            <a:xfrm>
              <a:off x="7577612" y="1129776"/>
              <a:ext cx="330229" cy="103072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 sz="2400" dirty="0"/>
            </a:p>
          </p:txBody>
        </p:sp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1EE35904-EC24-9989-8C26-A92CF161E502}"/>
              </a:ext>
            </a:extLst>
          </p:cNvPr>
          <p:cNvSpPr txBox="1"/>
          <p:nvPr/>
        </p:nvSpPr>
        <p:spPr>
          <a:xfrm>
            <a:off x="3644341" y="5036142"/>
            <a:ext cx="9669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b="1" dirty="0">
                <a:solidFill>
                  <a:schemeClr val="accent5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Header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12834226-903A-8A3C-CC42-D038ED5B2D37}"/>
              </a:ext>
            </a:extLst>
          </p:cNvPr>
          <p:cNvSpPr/>
          <p:nvPr/>
        </p:nvSpPr>
        <p:spPr>
          <a:xfrm>
            <a:off x="505627" y="5259861"/>
            <a:ext cx="410564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400" dirty="0">
                <a:ea typeface="Open Sans" panose="020B0606030504020204" pitchFamily="34" charset="0"/>
                <a:cs typeface="Open Sans" panose="020B0606030504020204" pitchFamily="34" charset="0"/>
              </a:rPr>
              <a:t>Text </a:t>
            </a:r>
            <a:r>
              <a:rPr lang="en-US" sz="1400" dirty="0" err="1">
                <a:ea typeface="Open Sans" panose="020B0606030504020204" pitchFamily="34" charset="0"/>
                <a:cs typeface="Open Sans" panose="020B0606030504020204" pitchFamily="34" charset="0"/>
              </a:rPr>
              <a:t>text</a:t>
            </a:r>
            <a:r>
              <a:rPr lang="en-US" sz="14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400" dirty="0" err="1">
                <a:ea typeface="Open Sans" panose="020B0606030504020204" pitchFamily="34" charset="0"/>
                <a:cs typeface="Open Sans" panose="020B0606030504020204" pitchFamily="34" charset="0"/>
              </a:rPr>
              <a:t>text</a:t>
            </a:r>
            <a:r>
              <a:rPr lang="en-US" sz="14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400" dirty="0" err="1">
                <a:ea typeface="Open Sans" panose="020B0606030504020204" pitchFamily="34" charset="0"/>
                <a:cs typeface="Open Sans" panose="020B0606030504020204" pitchFamily="34" charset="0"/>
              </a:rPr>
              <a:t>text</a:t>
            </a:r>
            <a:r>
              <a:rPr lang="en-US" sz="14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400" dirty="0" err="1">
                <a:ea typeface="Open Sans" panose="020B0606030504020204" pitchFamily="34" charset="0"/>
                <a:cs typeface="Open Sans" panose="020B0606030504020204" pitchFamily="34" charset="0"/>
              </a:rPr>
              <a:t>Text</a:t>
            </a:r>
            <a:r>
              <a:rPr lang="en-US" sz="14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400" dirty="0" err="1">
                <a:ea typeface="Open Sans" panose="020B0606030504020204" pitchFamily="34" charset="0"/>
                <a:cs typeface="Open Sans" panose="020B0606030504020204" pitchFamily="34" charset="0"/>
              </a:rPr>
              <a:t>text</a:t>
            </a:r>
            <a:r>
              <a:rPr lang="en-US" sz="14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400" dirty="0" err="1">
                <a:ea typeface="Open Sans" panose="020B0606030504020204" pitchFamily="34" charset="0"/>
                <a:cs typeface="Open Sans" panose="020B0606030504020204" pitchFamily="34" charset="0"/>
              </a:rPr>
              <a:t>text</a:t>
            </a:r>
            <a:r>
              <a:rPr lang="en-US" sz="14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400" dirty="0" err="1">
                <a:ea typeface="Open Sans" panose="020B0606030504020204" pitchFamily="34" charset="0"/>
                <a:cs typeface="Open Sans" panose="020B0606030504020204" pitchFamily="34" charset="0"/>
              </a:rPr>
              <a:t>text</a:t>
            </a:r>
            <a:endParaRPr lang="en-US" sz="1400" dirty="0"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58500B4D-9FCB-0E94-2861-6055CDE8AFA7}"/>
              </a:ext>
            </a:extLst>
          </p:cNvPr>
          <p:cNvGrpSpPr>
            <a:grpSpLocks noChangeAspect="1"/>
          </p:cNvGrpSpPr>
          <p:nvPr/>
        </p:nvGrpSpPr>
        <p:grpSpPr>
          <a:xfrm rot="5400000">
            <a:off x="4413280" y="5334336"/>
            <a:ext cx="492675" cy="31074"/>
            <a:chOff x="5012716" y="1129776"/>
            <a:chExt cx="2895125" cy="103072"/>
          </a:xfrm>
          <a:solidFill>
            <a:schemeClr val="accent5"/>
          </a:solidFill>
        </p:grpSpPr>
        <p:sp>
          <p:nvSpPr>
            <p:cNvPr id="19" name="Rounded Rectangle 56">
              <a:extLst>
                <a:ext uri="{FF2B5EF4-FFF2-40B4-BE49-F238E27FC236}">
                  <a16:creationId xmlns:a16="http://schemas.microsoft.com/office/drawing/2014/main" id="{B2E81F19-6B95-9F61-5566-7BC8687917A2}"/>
                </a:ext>
              </a:extLst>
            </p:cNvPr>
            <p:cNvSpPr/>
            <p:nvPr/>
          </p:nvSpPr>
          <p:spPr>
            <a:xfrm>
              <a:off x="5012716" y="1129776"/>
              <a:ext cx="1623093" cy="103072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 sz="2400" dirty="0"/>
            </a:p>
          </p:txBody>
        </p:sp>
        <p:sp>
          <p:nvSpPr>
            <p:cNvPr id="20" name="Rounded Rectangle 57">
              <a:extLst>
                <a:ext uri="{FF2B5EF4-FFF2-40B4-BE49-F238E27FC236}">
                  <a16:creationId xmlns:a16="http://schemas.microsoft.com/office/drawing/2014/main" id="{8BD50B17-75D8-EA5F-C7CF-0DB6D2D7230D}"/>
                </a:ext>
              </a:extLst>
            </p:cNvPr>
            <p:cNvSpPr/>
            <p:nvPr/>
          </p:nvSpPr>
          <p:spPr>
            <a:xfrm>
              <a:off x="6776695" y="1129776"/>
              <a:ext cx="660462" cy="103072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 sz="2400" dirty="0"/>
            </a:p>
          </p:txBody>
        </p:sp>
        <p:sp>
          <p:nvSpPr>
            <p:cNvPr id="21" name="Rounded Rectangle 58">
              <a:extLst>
                <a:ext uri="{FF2B5EF4-FFF2-40B4-BE49-F238E27FC236}">
                  <a16:creationId xmlns:a16="http://schemas.microsoft.com/office/drawing/2014/main" id="{25247445-905C-3A9A-412B-878F05226B56}"/>
                </a:ext>
              </a:extLst>
            </p:cNvPr>
            <p:cNvSpPr/>
            <p:nvPr/>
          </p:nvSpPr>
          <p:spPr>
            <a:xfrm>
              <a:off x="7577612" y="1129776"/>
              <a:ext cx="330229" cy="103072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 sz="2400" dirty="0"/>
            </a:p>
          </p:txBody>
        </p:sp>
      </p:grpSp>
    </p:spTree>
    <p:extLst>
      <p:ext uri="{BB962C8B-B14F-4D97-AF65-F5344CB8AC3E}">
        <p14:creationId xmlns:p14="http://schemas.microsoft.com/office/powerpoint/2010/main" val="3630638027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Custom 1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01F54"/>
      </a:accent1>
      <a:accent2>
        <a:srgbClr val="054990"/>
      </a:accent2>
      <a:accent3>
        <a:srgbClr val="3F7CB2"/>
      </a:accent3>
      <a:accent4>
        <a:srgbClr val="81A4CC"/>
      </a:accent4>
      <a:accent5>
        <a:srgbClr val="034078"/>
      </a:accent5>
      <a:accent6>
        <a:srgbClr val="D9D9D9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5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7996</TotalTime>
  <Words>38</Words>
  <Application>Microsoft Office PowerPoint</Application>
  <PresentationFormat>Widescreen</PresentationFormat>
  <Paragraphs>10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1" baseType="lpstr">
      <vt:lpstr>Arial</vt:lpstr>
      <vt:lpstr>Calibri</vt:lpstr>
      <vt:lpstr>Courier New</vt:lpstr>
      <vt:lpstr>Crimson Pro</vt:lpstr>
      <vt:lpstr>FontAwesome</vt:lpstr>
      <vt:lpstr>Open Sans</vt:lpstr>
      <vt:lpstr>Roboto</vt:lpstr>
      <vt:lpstr>Wingdings</vt:lpstr>
      <vt:lpstr>Office Theme</vt:lpstr>
      <vt:lpstr>think-cell Slide</vt:lpstr>
      <vt:lpstr>Circle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Strategy Template</dc:title>
  <dc:subject/>
  <dc:creator>Analyst Academy LLC</dc:creator>
  <cp:keywords/>
  <dc:description/>
  <cp:lastModifiedBy>Diam Cabatay</cp:lastModifiedBy>
  <cp:revision>516</cp:revision>
  <dcterms:created xsi:type="dcterms:W3CDTF">2021-03-31T02:49:57Z</dcterms:created>
  <dcterms:modified xsi:type="dcterms:W3CDTF">2025-10-16T10:58:25Z</dcterms:modified>
  <cp:category/>
</cp:coreProperties>
</file>