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69882" y="2588281"/>
            <a:ext cx="10852237" cy="89916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254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69882" y="3566160"/>
            <a:ext cx="10852237" cy="95098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762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669930" y="952508"/>
            <a:ext cx="10852237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rm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3pPr>
            <a:lvl4pPr indent="-3302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4pPr>
            <a:lvl5pPr indent="-3302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669882" y="2588281"/>
            <a:ext cx="10852237" cy="89916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25400" wrap="square" tIns="381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69882" y="1296000"/>
            <a:ext cx="10852237" cy="5041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Autofit/>
          </a:bodyPr>
          <a:lstStyle>
            <a:lvl1pPr indent="-3302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69930" y="3808730"/>
            <a:ext cx="10852237" cy="62484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635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sz="36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76200" wrap="square" tIns="381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69930" y="1296000"/>
            <a:ext cx="5283242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Autofit/>
          </a:bodyPr>
          <a:lstStyle>
            <a:lvl1pPr indent="-3302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3pPr>
            <a:lvl4pPr indent="-3302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4pPr>
            <a:lvl5pPr indent="-3302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8052512" y="4187236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69930" y="1296000"/>
            <a:ext cx="5283242" cy="38100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76200" wrap="square" tIns="381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 u="none" cap="none" strike="noStrik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69925" y="1789043"/>
            <a:ext cx="5283200" cy="4552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Autofit/>
          </a:bodyPr>
          <a:lstStyle>
            <a:lvl1pPr indent="-3302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235750" y="1296000"/>
            <a:ext cx="5283242" cy="38100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101600" spcFirstLastPara="1" rIns="76200" wrap="square" tIns="381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Autofit/>
          </a:bodyPr>
          <a:lstStyle>
            <a:lvl1pPr indent="-3302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>
            <p:ph idx="2" type="pic"/>
          </p:nvPr>
        </p:nvSpPr>
        <p:spPr>
          <a:xfrm>
            <a:off x="669930" y="1296000"/>
            <a:ext cx="5283242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Autofit/>
          </a:bodyPr>
          <a:lstStyle>
            <a:lvl1pPr lv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rmAutofit/>
          </a:bodyPr>
          <a:lstStyle>
            <a:lvl1pPr indent="-3302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 rot="5400000">
            <a:off x="8352173" y="3171469"/>
            <a:ext cx="5388907" cy="950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2889522" y="-1267097"/>
            <a:ext cx="5388907" cy="982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rm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3pPr>
            <a:lvl4pPr indent="-330200" lvl="3" marL="1828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4pPr>
            <a:lvl5pPr indent="-330200" lvl="4" marL="2286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01600" spcFirstLastPara="1" rIns="76200" wrap="square" tIns="38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1600" spcFirstLastPara="1" rIns="82550" wrap="square" tIns="0">
            <a:norm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17.jpg"/><Relationship Id="rId6" Type="http://schemas.openxmlformats.org/officeDocument/2006/relationships/image" Target="../media/image24.png"/><Relationship Id="rId7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5.jpg"/><Relationship Id="rId5" Type="http://schemas.openxmlformats.org/officeDocument/2006/relationships/image" Target="../media/image28.jpg"/><Relationship Id="rId6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5570" y="4722495"/>
            <a:ext cx="10556875" cy="213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699260" y="-139700"/>
            <a:ext cx="10556875" cy="213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6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6950" y="203835"/>
            <a:ext cx="4967605" cy="6011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4360" y="3412490"/>
            <a:ext cx="1653540" cy="1953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900000">
            <a:off x="3403600" y="1727835"/>
            <a:ext cx="722630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900000">
            <a:off x="2809875" y="1777365"/>
            <a:ext cx="391795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0" y="2878963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0" y="1840865"/>
            <a:ext cx="121570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5G TECHNOLOGY SPEED</a:t>
            </a:r>
            <a:endParaRPr b="1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0" y="4522596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2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232" name="Google Shape;232;p22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233" name="Google Shape;23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4"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" y="4697095"/>
            <a:ext cx="12212955" cy="216598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/>
          <p:nvPr/>
        </p:nvSpPr>
        <p:spPr>
          <a:xfrm>
            <a:off x="1833880" y="2428875"/>
            <a:ext cx="1138555" cy="1138555"/>
          </a:xfrm>
          <a:prstGeom prst="donut">
            <a:avLst>
              <a:gd fmla="val 1658" name="adj"/>
            </a:avLst>
          </a:prstGeom>
          <a:solidFill>
            <a:srgbClr val="1EE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3934460" y="2428875"/>
            <a:ext cx="1138555" cy="1138555"/>
          </a:xfrm>
          <a:prstGeom prst="donut">
            <a:avLst>
              <a:gd fmla="val 1658" name="adj"/>
            </a:avLst>
          </a:prstGeom>
          <a:solidFill>
            <a:srgbClr val="1EE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22"/>
          <p:cNvGrpSpPr/>
          <p:nvPr/>
        </p:nvGrpSpPr>
        <p:grpSpPr>
          <a:xfrm>
            <a:off x="1497330" y="2706370"/>
            <a:ext cx="1793240" cy="1511300"/>
            <a:chOff x="6803" y="7045"/>
            <a:chExt cx="2824" cy="2380"/>
          </a:xfrm>
        </p:grpSpPr>
        <p:sp>
          <p:nvSpPr>
            <p:cNvPr id="238" name="Google Shape;238;p22"/>
            <p:cNvSpPr txBox="1"/>
            <p:nvPr/>
          </p:nvSpPr>
          <p:spPr>
            <a:xfrm>
              <a:off x="6803" y="8401"/>
              <a:ext cx="2824" cy="1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Everyone has their own dreams</a:t>
              </a:r>
              <a:endParaRPr sz="14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7585" y="7045"/>
              <a:ext cx="1261" cy="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65</a:t>
              </a:r>
              <a:endParaRPr/>
            </a:p>
          </p:txBody>
        </p:sp>
      </p:grpSp>
      <p:grpSp>
        <p:nvGrpSpPr>
          <p:cNvPr id="240" name="Google Shape;240;p22"/>
          <p:cNvGrpSpPr/>
          <p:nvPr/>
        </p:nvGrpSpPr>
        <p:grpSpPr>
          <a:xfrm>
            <a:off x="3606800" y="2706370"/>
            <a:ext cx="1793240" cy="1511300"/>
            <a:chOff x="6803" y="7045"/>
            <a:chExt cx="2824" cy="2380"/>
          </a:xfrm>
        </p:grpSpPr>
        <p:sp>
          <p:nvSpPr>
            <p:cNvPr id="241" name="Google Shape;241;p22"/>
            <p:cNvSpPr txBox="1"/>
            <p:nvPr/>
          </p:nvSpPr>
          <p:spPr>
            <a:xfrm>
              <a:off x="6803" y="8401"/>
              <a:ext cx="2824" cy="1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Everyone has their own dreams</a:t>
              </a:r>
              <a:endParaRPr sz="14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2"/>
            <p:cNvSpPr txBox="1"/>
            <p:nvPr/>
          </p:nvSpPr>
          <p:spPr>
            <a:xfrm>
              <a:off x="7585" y="7045"/>
              <a:ext cx="1261" cy="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85</a:t>
              </a:r>
              <a:endParaRPr/>
            </a:p>
          </p:txBody>
        </p:sp>
      </p:grpSp>
      <p:sp>
        <p:nvSpPr>
          <p:cNvPr id="243" name="Google Shape;243;p22"/>
          <p:cNvSpPr txBox="1"/>
          <p:nvPr/>
        </p:nvSpPr>
        <p:spPr>
          <a:xfrm>
            <a:off x="6532880" y="2265045"/>
            <a:ext cx="4235450" cy="205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14" id="244" name="Google Shape;2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795" y="6010275"/>
            <a:ext cx="12212955" cy="85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435" y="2130425"/>
            <a:ext cx="4726564" cy="4732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3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252" name="Google Shape;252;p23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253" name="Google Shape;25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4" id="254" name="Google Shape;25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620" y="4697095"/>
            <a:ext cx="12212955" cy="216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" id="255" name="Google Shape;25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795" y="6010275"/>
            <a:ext cx="12212955" cy="852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23"/>
          <p:cNvGrpSpPr/>
          <p:nvPr/>
        </p:nvGrpSpPr>
        <p:grpSpPr>
          <a:xfrm>
            <a:off x="1533525" y="2793365"/>
            <a:ext cx="4462145" cy="1558290"/>
            <a:chOff x="10489" y="3048"/>
            <a:chExt cx="7027" cy="2454"/>
          </a:xfrm>
        </p:grpSpPr>
        <p:sp>
          <p:nvSpPr>
            <p:cNvPr id="257" name="Google Shape;257;p23"/>
            <p:cNvSpPr txBox="1"/>
            <p:nvPr/>
          </p:nvSpPr>
          <p:spPr>
            <a:xfrm>
              <a:off x="10489" y="3628"/>
              <a:ext cx="7027" cy="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10489" y="3048"/>
              <a:ext cx="5768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CAPTION TEXT</a:t>
              </a:r>
              <a:endParaRPr b="1" sz="18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>
            <a:off x="-14605" y="2851150"/>
            <a:ext cx="12220575" cy="2548890"/>
          </a:xfrm>
          <a:custGeom>
            <a:rect b="b" l="l" r="r" t="t"/>
            <a:pathLst>
              <a:path extrusionOk="0" h="2548891" w="12220575">
                <a:moveTo>
                  <a:pt x="0" y="2548891"/>
                </a:moveTo>
                <a:cubicBezTo>
                  <a:pt x="410845" y="2259966"/>
                  <a:pt x="1364615" y="1414781"/>
                  <a:pt x="2287270" y="1083946"/>
                </a:cubicBezTo>
                <a:cubicBezTo>
                  <a:pt x="3209925" y="753111"/>
                  <a:pt x="3776980" y="1099186"/>
                  <a:pt x="4612640" y="895351"/>
                </a:cubicBezTo>
                <a:cubicBezTo>
                  <a:pt x="5448300" y="691516"/>
                  <a:pt x="5682615" y="190501"/>
                  <a:pt x="6464935" y="63501"/>
                </a:cubicBezTo>
                <a:cubicBezTo>
                  <a:pt x="7247255" y="-63499"/>
                  <a:pt x="7693660" y="-1269"/>
                  <a:pt x="8525510" y="261621"/>
                </a:cubicBezTo>
                <a:cubicBezTo>
                  <a:pt x="9357360" y="524511"/>
                  <a:pt x="9884410" y="1284606"/>
                  <a:pt x="10623550" y="1377316"/>
                </a:cubicBezTo>
                <a:cubicBezTo>
                  <a:pt x="11362690" y="1470026"/>
                  <a:pt x="11943080" y="878206"/>
                  <a:pt x="12220575" y="725171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2" id="265" name="Google Shape;2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860" y="639445"/>
            <a:ext cx="11028680" cy="3050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4"/>
          <p:cNvGrpSpPr/>
          <p:nvPr/>
        </p:nvGrpSpPr>
        <p:grpSpPr>
          <a:xfrm>
            <a:off x="3442970" y="4046728"/>
            <a:ext cx="5306695" cy="1351915"/>
            <a:chOff x="9012" y="3205"/>
            <a:chExt cx="8357" cy="2129"/>
          </a:xfrm>
        </p:grpSpPr>
        <p:sp>
          <p:nvSpPr>
            <p:cNvPr id="267" name="Google Shape;267;p24"/>
            <p:cNvSpPr txBox="1"/>
            <p:nvPr/>
          </p:nvSpPr>
          <p:spPr>
            <a:xfrm>
              <a:off x="9012" y="3901"/>
              <a:ext cx="8357" cy="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10349" y="3205"/>
              <a:ext cx="5768" cy="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4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4"/>
          <p:cNvSpPr/>
          <p:nvPr/>
        </p:nvSpPr>
        <p:spPr>
          <a:xfrm flipH="1">
            <a:off x="-14604" y="1052195"/>
            <a:ext cx="12220575" cy="2964815"/>
          </a:xfrm>
          <a:custGeom>
            <a:rect b="b" l="l" r="r" t="t"/>
            <a:pathLst>
              <a:path extrusionOk="0" h="2548891" w="12220575">
                <a:moveTo>
                  <a:pt x="0" y="2548891"/>
                </a:moveTo>
                <a:cubicBezTo>
                  <a:pt x="410845" y="2259966"/>
                  <a:pt x="1364615" y="1414781"/>
                  <a:pt x="2287270" y="1083946"/>
                </a:cubicBezTo>
                <a:cubicBezTo>
                  <a:pt x="3209925" y="753111"/>
                  <a:pt x="3776980" y="1099186"/>
                  <a:pt x="4612640" y="895351"/>
                </a:cubicBezTo>
                <a:cubicBezTo>
                  <a:pt x="5448300" y="691516"/>
                  <a:pt x="5682615" y="190501"/>
                  <a:pt x="6464935" y="63501"/>
                </a:cubicBezTo>
                <a:cubicBezTo>
                  <a:pt x="7247255" y="-63499"/>
                  <a:pt x="7693660" y="-1269"/>
                  <a:pt x="8525510" y="261621"/>
                </a:cubicBezTo>
                <a:cubicBezTo>
                  <a:pt x="9357360" y="524511"/>
                  <a:pt x="9884410" y="1284606"/>
                  <a:pt x="10623550" y="1377316"/>
                </a:cubicBezTo>
                <a:cubicBezTo>
                  <a:pt x="11362690" y="1470026"/>
                  <a:pt x="11943080" y="878206"/>
                  <a:pt x="12220575" y="725171"/>
                </a:cubicBezTo>
              </a:path>
            </a:pathLst>
          </a:custGeom>
          <a:noFill/>
          <a:ln cap="flat" cmpd="sng" w="28575">
            <a:solidFill>
              <a:schemeClr val="lt1">
                <a:alpha val="25882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9"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0320" y="1459866"/>
            <a:ext cx="6474460" cy="5383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276" name="Google Shape;2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320" y="-2540"/>
            <a:ext cx="4908550" cy="6845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5"/>
          <p:cNvGrpSpPr/>
          <p:nvPr/>
        </p:nvGrpSpPr>
        <p:grpSpPr>
          <a:xfrm>
            <a:off x="3442335" y="2915285"/>
            <a:ext cx="5815965" cy="1569720"/>
            <a:chOff x="5421" y="4591"/>
            <a:chExt cx="9159" cy="2472"/>
          </a:xfrm>
        </p:grpSpPr>
        <p:sp>
          <p:nvSpPr>
            <p:cNvPr id="278" name="Google Shape;278;p25"/>
            <p:cNvSpPr txBox="1"/>
            <p:nvPr/>
          </p:nvSpPr>
          <p:spPr>
            <a:xfrm>
              <a:off x="8430" y="4591"/>
              <a:ext cx="6150" cy="2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 03.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DIRECTION</a:t>
              </a:r>
              <a:endParaRPr b="1" sz="60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26" id="279" name="Google Shape;279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21" y="4766"/>
              <a:ext cx="2341" cy="17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6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286" name="Google Shape;286;p26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287" name="Google Shape;287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0" id="288" name="Google Shape;2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970" y="2601595"/>
            <a:ext cx="7870825" cy="4244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89" name="Google Shape;28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015" y="1906905"/>
            <a:ext cx="4356735" cy="4210685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grpSp>
        <p:nvGrpSpPr>
          <p:cNvPr id="290" name="Google Shape;290;p26"/>
          <p:cNvGrpSpPr/>
          <p:nvPr/>
        </p:nvGrpSpPr>
        <p:grpSpPr>
          <a:xfrm>
            <a:off x="1358900" y="2482850"/>
            <a:ext cx="4462145" cy="2574290"/>
            <a:chOff x="10461" y="3048"/>
            <a:chExt cx="7027" cy="4054"/>
          </a:xfrm>
        </p:grpSpPr>
        <p:sp>
          <p:nvSpPr>
            <p:cNvPr id="291" name="Google Shape;291;p26"/>
            <p:cNvSpPr txBox="1"/>
            <p:nvPr/>
          </p:nvSpPr>
          <p:spPr>
            <a:xfrm>
              <a:off x="10461" y="5192"/>
              <a:ext cx="7027" cy="1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10489" y="3048"/>
              <a:ext cx="5768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CAPTION TEXT</a:t>
              </a:r>
              <a:endParaRPr b="1" sz="18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10461" y="3579"/>
              <a:ext cx="5796" cy="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Simple Atmosphere Universal Template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"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020" y="1956435"/>
            <a:ext cx="7285355" cy="3105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27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301" name="Google Shape;301;p27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302" name="Google Shape;302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3" name="Google Shape;30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0495" y="4476115"/>
            <a:ext cx="7380829" cy="1619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7"/>
          <p:cNvGrpSpPr/>
          <p:nvPr/>
        </p:nvGrpSpPr>
        <p:grpSpPr>
          <a:xfrm>
            <a:off x="3644265" y="2512695"/>
            <a:ext cx="4635500" cy="1558290"/>
            <a:chOff x="9583" y="3321"/>
            <a:chExt cx="7300" cy="2454"/>
          </a:xfrm>
        </p:grpSpPr>
        <p:sp>
          <p:nvSpPr>
            <p:cNvPr id="305" name="Google Shape;305;p27"/>
            <p:cNvSpPr txBox="1"/>
            <p:nvPr/>
          </p:nvSpPr>
          <p:spPr>
            <a:xfrm>
              <a:off x="9583" y="3901"/>
              <a:ext cx="7300" cy="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7"/>
            <p:cNvSpPr txBox="1"/>
            <p:nvPr/>
          </p:nvSpPr>
          <p:spPr>
            <a:xfrm>
              <a:off x="10349" y="3321"/>
              <a:ext cx="5768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26" id="307" name="Google Shape;3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9020" y="2395220"/>
            <a:ext cx="994410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6" id="308" name="Google Shape;30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105900" y="3731895"/>
            <a:ext cx="596900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309" name="Google Shape;30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79765" y="1703705"/>
            <a:ext cx="996315" cy="1177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" id="315" name="Google Shape;3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1270" y="2399030"/>
            <a:ext cx="1334770" cy="1576705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pic>
        <p:nvPicPr>
          <p:cNvPr descr="13" id="316" name="Google Shape;3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670" y="2477770"/>
            <a:ext cx="1334770" cy="1576705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grpSp>
        <p:nvGrpSpPr>
          <p:cNvPr id="317" name="Google Shape;317;p28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318" name="Google Shape;318;p28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319" name="Google Shape;31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p28"/>
          <p:cNvGrpSpPr/>
          <p:nvPr/>
        </p:nvGrpSpPr>
        <p:grpSpPr>
          <a:xfrm>
            <a:off x="2466340" y="2223770"/>
            <a:ext cx="2672080" cy="1830705"/>
            <a:chOff x="4053" y="3502"/>
            <a:chExt cx="4208" cy="2883"/>
          </a:xfrm>
        </p:grpSpPr>
        <p:pic>
          <p:nvPicPr>
            <p:cNvPr descr="12" id="321" name="Google Shape;321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73" y="3502"/>
              <a:ext cx="2588" cy="2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1" id="322" name="Google Shape;322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53" y="3653"/>
              <a:ext cx="2826" cy="2732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</p:pic>
      </p:grpSp>
      <p:grpSp>
        <p:nvGrpSpPr>
          <p:cNvPr id="323" name="Google Shape;323;p28"/>
          <p:cNvGrpSpPr/>
          <p:nvPr/>
        </p:nvGrpSpPr>
        <p:grpSpPr>
          <a:xfrm>
            <a:off x="6657340" y="2223770"/>
            <a:ext cx="2672080" cy="1830705"/>
            <a:chOff x="4053" y="3502"/>
            <a:chExt cx="4208" cy="2883"/>
          </a:xfrm>
        </p:grpSpPr>
        <p:pic>
          <p:nvPicPr>
            <p:cNvPr descr="12" id="324" name="Google Shape;32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73" y="3502"/>
              <a:ext cx="2588" cy="2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1" id="325" name="Google Shape;325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53" y="3653"/>
              <a:ext cx="2826" cy="2732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26" name="Google Shape;326;p28"/>
          <p:cNvSpPr txBox="1"/>
          <p:nvPr/>
        </p:nvSpPr>
        <p:spPr>
          <a:xfrm>
            <a:off x="3651885" y="2692400"/>
            <a:ext cx="132969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102</a:t>
            </a:r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7842885" y="2692400"/>
            <a:ext cx="132969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/>
          </a:p>
        </p:txBody>
      </p:sp>
      <p:sp>
        <p:nvSpPr>
          <p:cNvPr id="328" name="Google Shape;328;p28"/>
          <p:cNvSpPr txBox="1"/>
          <p:nvPr/>
        </p:nvSpPr>
        <p:spPr>
          <a:xfrm>
            <a:off x="2129155" y="4168140"/>
            <a:ext cx="3309620" cy="121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6452235" y="4168140"/>
            <a:ext cx="3309620" cy="121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7" id="335" name="Google Shape;3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320" y="5117465"/>
            <a:ext cx="12232005" cy="1744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336" name="Google Shape;3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6635" y="16510"/>
            <a:ext cx="36195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337" name="Google Shape;33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20320" y="16510"/>
            <a:ext cx="3678555" cy="513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9"/>
          <p:cNvGrpSpPr/>
          <p:nvPr/>
        </p:nvGrpSpPr>
        <p:grpSpPr>
          <a:xfrm>
            <a:off x="3658235" y="3392805"/>
            <a:ext cx="4635500" cy="1576705"/>
            <a:chOff x="9583" y="3292"/>
            <a:chExt cx="7300" cy="2483"/>
          </a:xfrm>
        </p:grpSpPr>
        <p:sp>
          <p:nvSpPr>
            <p:cNvPr id="339" name="Google Shape;339;p29"/>
            <p:cNvSpPr txBox="1"/>
            <p:nvPr/>
          </p:nvSpPr>
          <p:spPr>
            <a:xfrm>
              <a:off x="9583" y="3901"/>
              <a:ext cx="7300" cy="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9"/>
            <p:cNvSpPr txBox="1"/>
            <p:nvPr/>
          </p:nvSpPr>
          <p:spPr>
            <a:xfrm>
              <a:off x="10349" y="3292"/>
              <a:ext cx="5768" cy="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9" id="346" name="Google Shape;34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0320" y="1459866"/>
            <a:ext cx="6474460" cy="5383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347" name="Google Shape;3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320" y="-2540"/>
            <a:ext cx="4908550" cy="6845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30"/>
          <p:cNvGrpSpPr/>
          <p:nvPr/>
        </p:nvGrpSpPr>
        <p:grpSpPr>
          <a:xfrm>
            <a:off x="3442335" y="2915285"/>
            <a:ext cx="5815965" cy="1569720"/>
            <a:chOff x="5421" y="4591"/>
            <a:chExt cx="9159" cy="2472"/>
          </a:xfrm>
        </p:grpSpPr>
        <p:sp>
          <p:nvSpPr>
            <p:cNvPr id="349" name="Google Shape;349;p30"/>
            <p:cNvSpPr txBox="1"/>
            <p:nvPr/>
          </p:nvSpPr>
          <p:spPr>
            <a:xfrm>
              <a:off x="8430" y="4591"/>
              <a:ext cx="6150" cy="2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 04.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VISUAL</a:t>
              </a:r>
              <a:endParaRPr b="1" sz="60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26" id="350" name="Google Shape;350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21" y="4766"/>
              <a:ext cx="2341" cy="17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1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357" name="Google Shape;357;p31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358" name="Google Shape;35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06" id="359" name="Google Shape;35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4805" y="1595755"/>
            <a:ext cx="3882390" cy="4698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31"/>
          <p:cNvGrpSpPr/>
          <p:nvPr/>
        </p:nvGrpSpPr>
        <p:grpSpPr>
          <a:xfrm>
            <a:off x="1136650" y="2542540"/>
            <a:ext cx="2709545" cy="1142365"/>
            <a:chOff x="2759" y="3666"/>
            <a:chExt cx="4267" cy="1799"/>
          </a:xfrm>
        </p:grpSpPr>
        <p:sp>
          <p:nvSpPr>
            <p:cNvPr id="361" name="Google Shape;361;p31"/>
            <p:cNvSpPr txBox="1"/>
            <p:nvPr/>
          </p:nvSpPr>
          <p:spPr>
            <a:xfrm>
              <a:off x="5281" y="3666"/>
              <a:ext cx="1745" cy="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6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1"/>
            <p:cNvSpPr txBox="1"/>
            <p:nvPr/>
          </p:nvSpPr>
          <p:spPr>
            <a:xfrm>
              <a:off x="2759" y="4142"/>
              <a:ext cx="4267" cy="1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31"/>
          <p:cNvGrpSpPr/>
          <p:nvPr/>
        </p:nvGrpSpPr>
        <p:grpSpPr>
          <a:xfrm>
            <a:off x="1136650" y="4116070"/>
            <a:ext cx="2709545" cy="1142365"/>
            <a:chOff x="2759" y="3666"/>
            <a:chExt cx="4267" cy="1799"/>
          </a:xfrm>
        </p:grpSpPr>
        <p:sp>
          <p:nvSpPr>
            <p:cNvPr id="364" name="Google Shape;364;p31"/>
            <p:cNvSpPr txBox="1"/>
            <p:nvPr/>
          </p:nvSpPr>
          <p:spPr>
            <a:xfrm>
              <a:off x="5281" y="3666"/>
              <a:ext cx="1745" cy="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6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1"/>
            <p:cNvSpPr txBox="1"/>
            <p:nvPr/>
          </p:nvSpPr>
          <p:spPr>
            <a:xfrm>
              <a:off x="2759" y="4142"/>
              <a:ext cx="4267" cy="1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8404860" y="2542540"/>
            <a:ext cx="2670810" cy="1142365"/>
            <a:chOff x="3200" y="3666"/>
            <a:chExt cx="4206" cy="1799"/>
          </a:xfrm>
        </p:grpSpPr>
        <p:sp>
          <p:nvSpPr>
            <p:cNvPr id="367" name="Google Shape;367;p31"/>
            <p:cNvSpPr txBox="1"/>
            <p:nvPr/>
          </p:nvSpPr>
          <p:spPr>
            <a:xfrm>
              <a:off x="3200" y="3666"/>
              <a:ext cx="1745" cy="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6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1"/>
            <p:cNvSpPr txBox="1"/>
            <p:nvPr/>
          </p:nvSpPr>
          <p:spPr>
            <a:xfrm>
              <a:off x="3200" y="4142"/>
              <a:ext cx="4206" cy="1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31"/>
          <p:cNvGrpSpPr/>
          <p:nvPr/>
        </p:nvGrpSpPr>
        <p:grpSpPr>
          <a:xfrm>
            <a:off x="8395335" y="4116070"/>
            <a:ext cx="2670810" cy="1142365"/>
            <a:chOff x="3200" y="3666"/>
            <a:chExt cx="4206" cy="1799"/>
          </a:xfrm>
        </p:grpSpPr>
        <p:sp>
          <p:nvSpPr>
            <p:cNvPr id="370" name="Google Shape;370;p31"/>
            <p:cNvSpPr txBox="1"/>
            <p:nvPr/>
          </p:nvSpPr>
          <p:spPr>
            <a:xfrm>
              <a:off x="3200" y="3666"/>
              <a:ext cx="1745" cy="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6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1"/>
            <p:cNvSpPr txBox="1"/>
            <p:nvPr/>
          </p:nvSpPr>
          <p:spPr>
            <a:xfrm>
              <a:off x="3200" y="4142"/>
              <a:ext cx="4206" cy="1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15" id="372" name="Google Shape;372;p31"/>
          <p:cNvPicPr preferRelativeResize="0"/>
          <p:nvPr/>
        </p:nvPicPr>
        <p:blipFill rotWithShape="1">
          <a:blip r:embed="rId5">
            <a:alphaModFix/>
          </a:blip>
          <a:srcRect b="34442" l="0" r="0" t="0"/>
          <a:stretch/>
        </p:blipFill>
        <p:spPr>
          <a:xfrm>
            <a:off x="-7620" y="5516245"/>
            <a:ext cx="12203430" cy="135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210" y="4827270"/>
            <a:ext cx="12251055" cy="2067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"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29209" y="1905"/>
            <a:ext cx="12251055" cy="206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0" y="271627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0" y="3810000"/>
            <a:ext cx="12192000" cy="1200150"/>
            <a:chOff x="3429" y="6829"/>
            <a:chExt cx="12825" cy="1890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3429" y="6829"/>
              <a:ext cx="3013" cy="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01.Solution</a:t>
              </a:r>
              <a:endPara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6692" y="6829"/>
              <a:ext cx="3013" cy="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02.Content</a:t>
              </a:r>
              <a:endPara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9960" y="6829"/>
              <a:ext cx="3281" cy="1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03.Direction</a:t>
              </a:r>
              <a:endPara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3241" y="6829"/>
              <a:ext cx="3013" cy="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04.Visual</a:t>
              </a:r>
              <a:endPara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379" name="Google Shape;379;p32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380" name="Google Shape;38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1" name="Google Shape;3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0418" y="2316137"/>
            <a:ext cx="2610036" cy="173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5508" y="2315654"/>
            <a:ext cx="2610616" cy="173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9295" y="2315556"/>
            <a:ext cx="2608297" cy="173683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2"/>
          <p:cNvSpPr/>
          <p:nvPr/>
        </p:nvSpPr>
        <p:spPr>
          <a:xfrm>
            <a:off x="1678305" y="3863340"/>
            <a:ext cx="9044940" cy="415290"/>
          </a:xfrm>
          <a:prstGeom prst="rect">
            <a:avLst/>
          </a:prstGeom>
          <a:solidFill>
            <a:srgbClr val="238B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4369435" y="3886835"/>
            <a:ext cx="366268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1979295" y="4366895"/>
            <a:ext cx="2620010" cy="121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4895215" y="4366895"/>
            <a:ext cx="2620010" cy="121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7810500" y="4366895"/>
            <a:ext cx="2620010" cy="121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" id="394" name="Google Shape;3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3945" y="-175260"/>
            <a:ext cx="459105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9" id="395" name="Google Shape;395;p33"/>
          <p:cNvPicPr preferRelativeResize="0"/>
          <p:nvPr/>
        </p:nvPicPr>
        <p:blipFill rotWithShape="1">
          <a:blip r:embed="rId4">
            <a:alphaModFix/>
          </a:blip>
          <a:srcRect b="0" l="0" r="9666" t="0"/>
          <a:stretch/>
        </p:blipFill>
        <p:spPr>
          <a:xfrm rot="5400000">
            <a:off x="4368800" y="-935355"/>
            <a:ext cx="6552565" cy="9043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33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397" name="Google Shape;397;p33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398" name="Google Shape;398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HOUJI" id="399" name="Google Shape;39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100000">
            <a:off x="6180455" y="1748790"/>
            <a:ext cx="2546350" cy="3820160"/>
          </a:xfrm>
          <a:prstGeom prst="rect">
            <a:avLst/>
          </a:prstGeom>
          <a:noFill/>
          <a:ln>
            <a:noFill/>
          </a:ln>
          <a:effectLst>
            <a:outerShdw blurRad="76200" kx="1200000" rotWithShape="0" algn="br" sy="23000">
              <a:srgbClr val="000000">
                <a:alpha val="20000"/>
              </a:srgbClr>
            </a:outerShdw>
            <a:reflection blurRad="0" dir="0" dist="0" endA="300" endPos="23000" kx="0" rotWithShape="0" algn="bl" stA="52000" stPos="0" sy="-100000" ky="0"/>
          </a:effectLst>
        </p:spPr>
      </p:pic>
      <p:sp>
        <p:nvSpPr>
          <p:cNvPr id="400" name="Google Shape;400;p33"/>
          <p:cNvSpPr txBox="1"/>
          <p:nvPr/>
        </p:nvSpPr>
        <p:spPr>
          <a:xfrm>
            <a:off x="6637020" y="2901950"/>
            <a:ext cx="110807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96.5</a:t>
            </a:r>
            <a:endParaRPr/>
          </a:p>
        </p:txBody>
      </p:sp>
      <p:sp>
        <p:nvSpPr>
          <p:cNvPr id="401" name="Google Shape;401;p33"/>
          <p:cNvSpPr txBox="1"/>
          <p:nvPr/>
        </p:nvSpPr>
        <p:spPr>
          <a:xfrm>
            <a:off x="7138035" y="3865245"/>
            <a:ext cx="1461770" cy="536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Everyone has their own dreams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1134586" y="2803652"/>
            <a:ext cx="4144010" cy="1190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" id="408" name="Google Shape;40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5570" y="4722495"/>
            <a:ext cx="10556875" cy="213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" id="409" name="Google Shape;40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699260" y="-139700"/>
            <a:ext cx="10556875" cy="213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6" id="410" name="Google Shape;41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6950" y="203835"/>
            <a:ext cx="4967605" cy="6011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411" name="Google Shape;41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4360" y="3412490"/>
            <a:ext cx="1653540" cy="1953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412" name="Google Shape;41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900000">
            <a:off x="3403600" y="1727835"/>
            <a:ext cx="722630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413" name="Google Shape;41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900000">
            <a:off x="2809875" y="1777365"/>
            <a:ext cx="391795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 txBox="1"/>
          <p:nvPr/>
        </p:nvSpPr>
        <p:spPr>
          <a:xfrm>
            <a:off x="0" y="3098419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5G Technology Speed Template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4"/>
          <p:cNvSpPr txBox="1"/>
          <p:nvPr/>
        </p:nvSpPr>
        <p:spPr>
          <a:xfrm>
            <a:off x="0" y="1840865"/>
            <a:ext cx="121570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!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4"/>
          <p:cNvSpPr txBox="1"/>
          <p:nvPr/>
        </p:nvSpPr>
        <p:spPr>
          <a:xfrm>
            <a:off x="0" y="4522596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9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0320" y="1459866"/>
            <a:ext cx="6474460" cy="5383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320" y="-2540"/>
            <a:ext cx="4908550" cy="6845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5"/>
          <p:cNvGrpSpPr/>
          <p:nvPr/>
        </p:nvGrpSpPr>
        <p:grpSpPr>
          <a:xfrm>
            <a:off x="3442335" y="2915285"/>
            <a:ext cx="5815965" cy="1569720"/>
            <a:chOff x="5421" y="4591"/>
            <a:chExt cx="9159" cy="2472"/>
          </a:xfrm>
        </p:grpSpPr>
        <p:sp>
          <p:nvSpPr>
            <p:cNvPr id="117" name="Google Shape;117;p15"/>
            <p:cNvSpPr txBox="1"/>
            <p:nvPr/>
          </p:nvSpPr>
          <p:spPr>
            <a:xfrm>
              <a:off x="8430" y="4591"/>
              <a:ext cx="6150" cy="2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 01.</a:t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SOLUTION</a:t>
              </a:r>
              <a:endParaRPr b="1" sz="60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26" id="118" name="Google Shape;11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21" y="4766"/>
              <a:ext cx="2341" cy="17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6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125" name="Google Shape;125;p16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126" name="Google Shape;12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0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7620" y="2696845"/>
            <a:ext cx="7781290" cy="4196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4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7620" y="1595755"/>
            <a:ext cx="5635625" cy="5128260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grpSp>
        <p:nvGrpSpPr>
          <p:cNvPr id="129" name="Google Shape;129;p16"/>
          <p:cNvGrpSpPr/>
          <p:nvPr/>
        </p:nvGrpSpPr>
        <p:grpSpPr>
          <a:xfrm>
            <a:off x="6195060" y="2244725"/>
            <a:ext cx="4462145" cy="3041015"/>
            <a:chOff x="10475" y="3048"/>
            <a:chExt cx="7027" cy="4789"/>
          </a:xfrm>
        </p:grpSpPr>
        <p:sp>
          <p:nvSpPr>
            <p:cNvPr id="130" name="Google Shape;130;p16"/>
            <p:cNvSpPr txBox="1"/>
            <p:nvPr/>
          </p:nvSpPr>
          <p:spPr>
            <a:xfrm>
              <a:off x="10475" y="4199"/>
              <a:ext cx="7027" cy="3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10489" y="3048"/>
              <a:ext cx="5768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CAPTION TEXT</a:t>
              </a:r>
              <a:endParaRPr b="1" sz="18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138" name="Google Shape;138;p17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139" name="Google Shape;13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17"/>
          <p:cNvGrpSpPr/>
          <p:nvPr/>
        </p:nvGrpSpPr>
        <p:grpSpPr>
          <a:xfrm>
            <a:off x="-20320" y="2552065"/>
            <a:ext cx="12243435" cy="2544445"/>
            <a:chOff x="-20320" y="2552065"/>
            <a:chExt cx="12243435" cy="2544445"/>
          </a:xfrm>
        </p:grpSpPr>
        <p:grpSp>
          <p:nvGrpSpPr>
            <p:cNvPr id="141" name="Google Shape;141;p17"/>
            <p:cNvGrpSpPr/>
            <p:nvPr/>
          </p:nvGrpSpPr>
          <p:grpSpPr>
            <a:xfrm>
              <a:off x="-20320" y="2552065"/>
              <a:ext cx="12243435" cy="1147445"/>
              <a:chOff x="-32" y="3991"/>
              <a:chExt cx="19281" cy="1807"/>
            </a:xfrm>
          </p:grpSpPr>
          <p:grpSp>
            <p:nvGrpSpPr>
              <p:cNvPr id="142" name="Google Shape;142;p17"/>
              <p:cNvGrpSpPr/>
              <p:nvPr/>
            </p:nvGrpSpPr>
            <p:grpSpPr>
              <a:xfrm>
                <a:off x="3967" y="4408"/>
                <a:ext cx="11335" cy="973"/>
                <a:chOff x="3908" y="8271"/>
                <a:chExt cx="11335" cy="973"/>
              </a:xfrm>
            </p:grpSpPr>
            <p:sp>
              <p:nvSpPr>
                <p:cNvPr id="143" name="Google Shape;143;p17"/>
                <p:cNvSpPr/>
                <p:nvPr/>
              </p:nvSpPr>
              <p:spPr>
                <a:xfrm>
                  <a:off x="7416" y="8271"/>
                  <a:ext cx="960" cy="959"/>
                </a:xfrm>
                <a:custGeom>
                  <a:rect b="b" l="l" r="r" t="t"/>
                  <a:pathLst>
                    <a:path extrusionOk="0" h="607004" w="607883">
                      <a:moveTo>
                        <a:pt x="284011" y="173732"/>
                      </a:moveTo>
                      <a:cubicBezTo>
                        <a:pt x="297696" y="173732"/>
                        <a:pt x="311047" y="175510"/>
                        <a:pt x="323619" y="179065"/>
                      </a:cubicBezTo>
                      <a:lnTo>
                        <a:pt x="231607" y="270946"/>
                      </a:lnTo>
                      <a:cubicBezTo>
                        <a:pt x="202680" y="299833"/>
                        <a:pt x="202680" y="346829"/>
                        <a:pt x="231607" y="375716"/>
                      </a:cubicBezTo>
                      <a:cubicBezTo>
                        <a:pt x="245626" y="389715"/>
                        <a:pt x="264207" y="397381"/>
                        <a:pt x="284011" y="397381"/>
                      </a:cubicBezTo>
                      <a:cubicBezTo>
                        <a:pt x="303815" y="397381"/>
                        <a:pt x="322506" y="389715"/>
                        <a:pt x="336525" y="375716"/>
                      </a:cubicBezTo>
                      <a:lnTo>
                        <a:pt x="428536" y="283834"/>
                      </a:lnTo>
                      <a:cubicBezTo>
                        <a:pt x="431985" y="296389"/>
                        <a:pt x="433765" y="309610"/>
                        <a:pt x="433765" y="323275"/>
                      </a:cubicBezTo>
                      <a:cubicBezTo>
                        <a:pt x="433765" y="405824"/>
                        <a:pt x="366565" y="472930"/>
                        <a:pt x="284011" y="472930"/>
                      </a:cubicBezTo>
                      <a:cubicBezTo>
                        <a:pt x="201345" y="472930"/>
                        <a:pt x="134145" y="405824"/>
                        <a:pt x="134145" y="323275"/>
                      </a:cubicBezTo>
                      <a:cubicBezTo>
                        <a:pt x="134145" y="240838"/>
                        <a:pt x="201345" y="173732"/>
                        <a:pt x="284011" y="173732"/>
                      </a:cubicBezTo>
                      <a:close/>
                      <a:moveTo>
                        <a:pt x="284035" y="39658"/>
                      </a:moveTo>
                      <a:cubicBezTo>
                        <a:pt x="325644" y="39658"/>
                        <a:pt x="365919" y="48545"/>
                        <a:pt x="402633" y="65431"/>
                      </a:cubicBezTo>
                      <a:cubicBezTo>
                        <a:pt x="403078" y="69431"/>
                        <a:pt x="402967" y="68653"/>
                        <a:pt x="408307" y="94426"/>
                      </a:cubicBezTo>
                      <a:lnTo>
                        <a:pt x="369924" y="132864"/>
                      </a:lnTo>
                      <a:cubicBezTo>
                        <a:pt x="343668" y="121088"/>
                        <a:pt x="314630" y="114423"/>
                        <a:pt x="284035" y="114423"/>
                      </a:cubicBezTo>
                      <a:cubicBezTo>
                        <a:pt x="168663" y="114423"/>
                        <a:pt x="74875" y="208184"/>
                        <a:pt x="74875" y="323275"/>
                      </a:cubicBezTo>
                      <a:cubicBezTo>
                        <a:pt x="74875" y="438478"/>
                        <a:pt x="168663" y="532128"/>
                        <a:pt x="284035" y="532128"/>
                      </a:cubicBezTo>
                      <a:cubicBezTo>
                        <a:pt x="399295" y="532128"/>
                        <a:pt x="493195" y="438478"/>
                        <a:pt x="493195" y="323275"/>
                      </a:cubicBezTo>
                      <a:cubicBezTo>
                        <a:pt x="493195" y="292836"/>
                        <a:pt x="486631" y="263841"/>
                        <a:pt x="474726" y="237624"/>
                      </a:cubicBezTo>
                      <a:lnTo>
                        <a:pt x="513221" y="199186"/>
                      </a:lnTo>
                      <a:cubicBezTo>
                        <a:pt x="538921" y="204518"/>
                        <a:pt x="538587" y="204518"/>
                        <a:pt x="542258" y="204852"/>
                      </a:cubicBezTo>
                      <a:cubicBezTo>
                        <a:pt x="590209" y="309611"/>
                        <a:pt x="571185" y="437811"/>
                        <a:pt x="484962" y="523907"/>
                      </a:cubicBezTo>
                      <a:cubicBezTo>
                        <a:pt x="431337" y="577454"/>
                        <a:pt x="359911" y="607004"/>
                        <a:pt x="284035" y="607004"/>
                      </a:cubicBezTo>
                      <a:cubicBezTo>
                        <a:pt x="127053" y="607004"/>
                        <a:pt x="0" y="480026"/>
                        <a:pt x="0" y="323275"/>
                      </a:cubicBezTo>
                      <a:cubicBezTo>
                        <a:pt x="0" y="166525"/>
                        <a:pt x="127053" y="39658"/>
                        <a:pt x="284035" y="39658"/>
                      </a:cubicBezTo>
                      <a:close/>
                      <a:moveTo>
                        <a:pt x="506905" y="0"/>
                      </a:moveTo>
                      <a:cubicBezTo>
                        <a:pt x="507907" y="0"/>
                        <a:pt x="508908" y="111"/>
                        <a:pt x="509798" y="444"/>
                      </a:cubicBezTo>
                      <a:cubicBezTo>
                        <a:pt x="513470" y="1555"/>
                        <a:pt x="516251" y="4444"/>
                        <a:pt x="516919" y="8222"/>
                      </a:cubicBezTo>
                      <a:lnTo>
                        <a:pt x="531160" y="76661"/>
                      </a:lnTo>
                      <a:lnTo>
                        <a:pt x="599696" y="90771"/>
                      </a:lnTo>
                      <a:cubicBezTo>
                        <a:pt x="603367" y="91549"/>
                        <a:pt x="606371" y="94326"/>
                        <a:pt x="607484" y="97881"/>
                      </a:cubicBezTo>
                      <a:cubicBezTo>
                        <a:pt x="608485" y="101548"/>
                        <a:pt x="607595" y="105436"/>
                        <a:pt x="604925" y="108103"/>
                      </a:cubicBezTo>
                      <a:lnTo>
                        <a:pt x="555192" y="157766"/>
                      </a:lnTo>
                      <a:cubicBezTo>
                        <a:pt x="553189" y="159655"/>
                        <a:pt x="550630" y="160766"/>
                        <a:pt x="547849" y="160766"/>
                      </a:cubicBezTo>
                      <a:cubicBezTo>
                        <a:pt x="547181" y="160766"/>
                        <a:pt x="546514" y="160655"/>
                        <a:pt x="545846" y="160543"/>
                      </a:cubicBezTo>
                      <a:lnTo>
                        <a:pt x="498784" y="150877"/>
                      </a:lnTo>
                      <a:lnTo>
                        <a:pt x="305081" y="344307"/>
                      </a:lnTo>
                      <a:cubicBezTo>
                        <a:pt x="293510" y="355862"/>
                        <a:pt x="274707" y="355862"/>
                        <a:pt x="263136" y="344307"/>
                      </a:cubicBezTo>
                      <a:cubicBezTo>
                        <a:pt x="251565" y="332753"/>
                        <a:pt x="251565" y="313976"/>
                        <a:pt x="263136" y="302422"/>
                      </a:cubicBezTo>
                      <a:lnTo>
                        <a:pt x="456839" y="108992"/>
                      </a:lnTo>
                      <a:lnTo>
                        <a:pt x="447048" y="61995"/>
                      </a:lnTo>
                      <a:cubicBezTo>
                        <a:pt x="446380" y="58662"/>
                        <a:pt x="447493" y="55107"/>
                        <a:pt x="449941" y="52663"/>
                      </a:cubicBezTo>
                      <a:lnTo>
                        <a:pt x="499674" y="3000"/>
                      </a:lnTo>
                      <a:cubicBezTo>
                        <a:pt x="501565" y="1000"/>
                        <a:pt x="504235" y="0"/>
                        <a:pt x="5069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" name="Google Shape;144;p17"/>
                <p:cNvSpPr/>
                <p:nvPr/>
              </p:nvSpPr>
              <p:spPr>
                <a:xfrm>
                  <a:off x="3908" y="8284"/>
                  <a:ext cx="780" cy="960"/>
                </a:xfrm>
                <a:custGeom>
                  <a:rect b="b" l="l" r="r" t="t"/>
                  <a:pathLst>
                    <a:path extrusionOk="0" h="582783" w="473547">
                      <a:moveTo>
                        <a:pt x="351932" y="309816"/>
                      </a:moveTo>
                      <a:cubicBezTo>
                        <a:pt x="466013" y="325936"/>
                        <a:pt x="473547" y="581708"/>
                        <a:pt x="473547" y="581708"/>
                      </a:cubicBezTo>
                      <a:lnTo>
                        <a:pt x="236773" y="582783"/>
                      </a:lnTo>
                      <a:lnTo>
                        <a:pt x="0" y="582783"/>
                      </a:lnTo>
                      <a:cubicBezTo>
                        <a:pt x="0" y="582783"/>
                        <a:pt x="7534" y="327011"/>
                        <a:pt x="121615" y="310891"/>
                      </a:cubicBezTo>
                      <a:cubicBezTo>
                        <a:pt x="124844" y="309816"/>
                        <a:pt x="128073" y="310891"/>
                        <a:pt x="131302" y="311965"/>
                      </a:cubicBezTo>
                      <a:lnTo>
                        <a:pt x="190495" y="392566"/>
                      </a:lnTo>
                      <a:lnTo>
                        <a:pt x="236773" y="357102"/>
                      </a:lnTo>
                      <a:lnTo>
                        <a:pt x="236773" y="356027"/>
                      </a:lnTo>
                      <a:lnTo>
                        <a:pt x="281976" y="392566"/>
                      </a:lnTo>
                      <a:lnTo>
                        <a:pt x="342245" y="310891"/>
                      </a:lnTo>
                      <a:cubicBezTo>
                        <a:pt x="345474" y="310891"/>
                        <a:pt x="348703" y="309816"/>
                        <a:pt x="351932" y="309816"/>
                      </a:cubicBezTo>
                      <a:close/>
                      <a:moveTo>
                        <a:pt x="204461" y="105551"/>
                      </a:moveTo>
                      <a:cubicBezTo>
                        <a:pt x="198006" y="118450"/>
                        <a:pt x="137761" y="142100"/>
                        <a:pt x="106563" y="153925"/>
                      </a:cubicBezTo>
                      <a:cubicBezTo>
                        <a:pt x="106563" y="157150"/>
                        <a:pt x="106563" y="160375"/>
                        <a:pt x="106563" y="163600"/>
                      </a:cubicBezTo>
                      <a:cubicBezTo>
                        <a:pt x="106563" y="234548"/>
                        <a:pt x="162505" y="314096"/>
                        <a:pt x="237811" y="314096"/>
                      </a:cubicBezTo>
                      <a:cubicBezTo>
                        <a:pt x="313116" y="314096"/>
                        <a:pt x="371210" y="232398"/>
                        <a:pt x="371210" y="163600"/>
                      </a:cubicBezTo>
                      <a:cubicBezTo>
                        <a:pt x="371210" y="160375"/>
                        <a:pt x="371210" y="158225"/>
                        <a:pt x="371210" y="155000"/>
                      </a:cubicBezTo>
                      <a:cubicBezTo>
                        <a:pt x="328178" y="149625"/>
                        <a:pt x="232431" y="133500"/>
                        <a:pt x="204461" y="105551"/>
                      </a:cubicBezTo>
                      <a:close/>
                      <a:moveTo>
                        <a:pt x="261075" y="203"/>
                      </a:moveTo>
                      <a:cubicBezTo>
                        <a:pt x="282456" y="1278"/>
                        <a:pt x="306124" y="6653"/>
                        <a:pt x="331405" y="17403"/>
                      </a:cubicBezTo>
                      <a:cubicBezTo>
                        <a:pt x="378740" y="37827"/>
                        <a:pt x="389498" y="86201"/>
                        <a:pt x="390574" y="147475"/>
                      </a:cubicBezTo>
                      <a:cubicBezTo>
                        <a:pt x="390574" y="148550"/>
                        <a:pt x="390574" y="149625"/>
                        <a:pt x="390574" y="151775"/>
                      </a:cubicBezTo>
                      <a:cubicBezTo>
                        <a:pt x="397029" y="153925"/>
                        <a:pt x="401332" y="159300"/>
                        <a:pt x="401332" y="166824"/>
                      </a:cubicBezTo>
                      <a:lnTo>
                        <a:pt x="399180" y="192624"/>
                      </a:lnTo>
                      <a:cubicBezTo>
                        <a:pt x="398105" y="200149"/>
                        <a:pt x="392726" y="205524"/>
                        <a:pt x="385195" y="206599"/>
                      </a:cubicBezTo>
                      <a:cubicBezTo>
                        <a:pt x="367982" y="273247"/>
                        <a:pt x="309889" y="334521"/>
                        <a:pt x="237811" y="334521"/>
                      </a:cubicBezTo>
                      <a:cubicBezTo>
                        <a:pt x="165732" y="334521"/>
                        <a:pt x="108715" y="272172"/>
                        <a:pt x="91502" y="205524"/>
                      </a:cubicBezTo>
                      <a:cubicBezTo>
                        <a:pt x="83971" y="205524"/>
                        <a:pt x="78592" y="200149"/>
                        <a:pt x="77516" y="192624"/>
                      </a:cubicBezTo>
                      <a:lnTo>
                        <a:pt x="75365" y="165749"/>
                      </a:lnTo>
                      <a:cubicBezTo>
                        <a:pt x="74289" y="159300"/>
                        <a:pt x="79668" y="152850"/>
                        <a:pt x="86123" y="150700"/>
                      </a:cubicBezTo>
                      <a:cubicBezTo>
                        <a:pt x="87199" y="149625"/>
                        <a:pt x="87199" y="147475"/>
                        <a:pt x="87199" y="146400"/>
                      </a:cubicBezTo>
                      <a:cubicBezTo>
                        <a:pt x="81820" y="93726"/>
                        <a:pt x="105487" y="27077"/>
                        <a:pt x="176490" y="16328"/>
                      </a:cubicBezTo>
                      <a:cubicBezTo>
                        <a:pt x="180793" y="15253"/>
                        <a:pt x="192627" y="19553"/>
                        <a:pt x="194779" y="18478"/>
                      </a:cubicBezTo>
                      <a:cubicBezTo>
                        <a:pt x="196930" y="16328"/>
                        <a:pt x="202309" y="9878"/>
                        <a:pt x="204461" y="8803"/>
                      </a:cubicBezTo>
                      <a:cubicBezTo>
                        <a:pt x="220598" y="2353"/>
                        <a:pt x="239693" y="-872"/>
                        <a:pt x="261075" y="20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" name="Google Shape;145;p17"/>
                <p:cNvSpPr/>
                <p:nvPr/>
              </p:nvSpPr>
              <p:spPr>
                <a:xfrm>
                  <a:off x="10814" y="8283"/>
                  <a:ext cx="960" cy="935"/>
                </a:xfrm>
                <a:custGeom>
                  <a:rect b="b" l="l" r="r" t="t"/>
                  <a:pathLst>
                    <a:path extrusionOk="0" h="3779" w="3874">
                      <a:moveTo>
                        <a:pt x="2715" y="2098"/>
                      </a:moveTo>
                      <a:cubicBezTo>
                        <a:pt x="2687" y="2070"/>
                        <a:pt x="2650" y="2054"/>
                        <a:pt x="2610" y="2054"/>
                      </a:cubicBezTo>
                      <a:cubicBezTo>
                        <a:pt x="2571" y="2054"/>
                        <a:pt x="2533" y="2070"/>
                        <a:pt x="2505" y="2098"/>
                      </a:cubicBezTo>
                      <a:lnTo>
                        <a:pt x="2376" y="2227"/>
                      </a:lnTo>
                      <a:lnTo>
                        <a:pt x="2187" y="2037"/>
                      </a:lnTo>
                      <a:lnTo>
                        <a:pt x="2767" y="1457"/>
                      </a:lnTo>
                      <a:cubicBezTo>
                        <a:pt x="2860" y="1498"/>
                        <a:pt x="2962" y="1519"/>
                        <a:pt x="3067" y="1519"/>
                      </a:cubicBezTo>
                      <a:lnTo>
                        <a:pt x="3067" y="1519"/>
                      </a:lnTo>
                      <a:cubicBezTo>
                        <a:pt x="3270" y="1519"/>
                        <a:pt x="3461" y="1440"/>
                        <a:pt x="3605" y="1296"/>
                      </a:cubicBezTo>
                      <a:cubicBezTo>
                        <a:pt x="3801" y="1099"/>
                        <a:pt x="3874" y="811"/>
                        <a:pt x="3796" y="545"/>
                      </a:cubicBezTo>
                      <a:cubicBezTo>
                        <a:pt x="3791" y="529"/>
                        <a:pt x="3779" y="517"/>
                        <a:pt x="3763" y="513"/>
                      </a:cubicBezTo>
                      <a:cubicBezTo>
                        <a:pt x="3747" y="509"/>
                        <a:pt x="3731" y="514"/>
                        <a:pt x="3719" y="525"/>
                      </a:cubicBezTo>
                      <a:lnTo>
                        <a:pt x="3241" y="1005"/>
                      </a:lnTo>
                      <a:cubicBezTo>
                        <a:pt x="3212" y="994"/>
                        <a:pt x="3140" y="954"/>
                        <a:pt x="3006" y="820"/>
                      </a:cubicBezTo>
                      <a:cubicBezTo>
                        <a:pt x="2872" y="687"/>
                        <a:pt x="2832" y="615"/>
                        <a:pt x="2821" y="586"/>
                      </a:cubicBezTo>
                      <a:lnTo>
                        <a:pt x="3299" y="106"/>
                      </a:lnTo>
                      <a:cubicBezTo>
                        <a:pt x="3310" y="95"/>
                        <a:pt x="3315" y="78"/>
                        <a:pt x="3311" y="63"/>
                      </a:cubicBezTo>
                      <a:cubicBezTo>
                        <a:pt x="3307" y="47"/>
                        <a:pt x="3295" y="35"/>
                        <a:pt x="3279" y="30"/>
                      </a:cubicBezTo>
                      <a:cubicBezTo>
                        <a:pt x="3210" y="10"/>
                        <a:pt x="3139" y="0"/>
                        <a:pt x="3067" y="0"/>
                      </a:cubicBezTo>
                      <a:cubicBezTo>
                        <a:pt x="2864" y="0"/>
                        <a:pt x="2673" y="79"/>
                        <a:pt x="2529" y="223"/>
                      </a:cubicBezTo>
                      <a:cubicBezTo>
                        <a:pt x="2304" y="449"/>
                        <a:pt x="2251" y="783"/>
                        <a:pt x="2369" y="1059"/>
                      </a:cubicBezTo>
                      <a:lnTo>
                        <a:pt x="1789" y="1639"/>
                      </a:lnTo>
                      <a:lnTo>
                        <a:pt x="1195" y="1046"/>
                      </a:lnTo>
                      <a:cubicBezTo>
                        <a:pt x="1195" y="1045"/>
                        <a:pt x="1194" y="1044"/>
                        <a:pt x="1194" y="1043"/>
                      </a:cubicBezTo>
                      <a:lnTo>
                        <a:pt x="922" y="577"/>
                      </a:lnTo>
                      <a:cubicBezTo>
                        <a:pt x="918" y="569"/>
                        <a:pt x="911" y="562"/>
                        <a:pt x="904" y="557"/>
                      </a:cubicBezTo>
                      <a:lnTo>
                        <a:pt x="446" y="239"/>
                      </a:lnTo>
                      <a:cubicBezTo>
                        <a:pt x="420" y="222"/>
                        <a:pt x="386" y="225"/>
                        <a:pt x="364" y="247"/>
                      </a:cubicBezTo>
                      <a:lnTo>
                        <a:pt x="160" y="451"/>
                      </a:lnTo>
                      <a:cubicBezTo>
                        <a:pt x="139" y="472"/>
                        <a:pt x="136" y="507"/>
                        <a:pt x="153" y="532"/>
                      </a:cubicBezTo>
                      <a:lnTo>
                        <a:pt x="471" y="990"/>
                      </a:lnTo>
                      <a:cubicBezTo>
                        <a:pt x="476" y="997"/>
                        <a:pt x="483" y="1004"/>
                        <a:pt x="491" y="1009"/>
                      </a:cubicBezTo>
                      <a:lnTo>
                        <a:pt x="956" y="1280"/>
                      </a:lnTo>
                      <a:cubicBezTo>
                        <a:pt x="957" y="1281"/>
                        <a:pt x="959" y="1281"/>
                        <a:pt x="960" y="1282"/>
                      </a:cubicBezTo>
                      <a:lnTo>
                        <a:pt x="1553" y="1875"/>
                      </a:lnTo>
                      <a:lnTo>
                        <a:pt x="1107" y="2322"/>
                      </a:lnTo>
                      <a:cubicBezTo>
                        <a:pt x="1013" y="2282"/>
                        <a:pt x="911" y="2261"/>
                        <a:pt x="807" y="2261"/>
                      </a:cubicBezTo>
                      <a:cubicBezTo>
                        <a:pt x="603" y="2261"/>
                        <a:pt x="412" y="2340"/>
                        <a:pt x="269" y="2484"/>
                      </a:cubicBezTo>
                      <a:cubicBezTo>
                        <a:pt x="73" y="2680"/>
                        <a:pt x="0" y="2968"/>
                        <a:pt x="78" y="3235"/>
                      </a:cubicBezTo>
                      <a:cubicBezTo>
                        <a:pt x="82" y="3250"/>
                        <a:pt x="95" y="3262"/>
                        <a:pt x="111" y="3266"/>
                      </a:cubicBezTo>
                      <a:cubicBezTo>
                        <a:pt x="126" y="3270"/>
                        <a:pt x="143" y="3265"/>
                        <a:pt x="154" y="3254"/>
                      </a:cubicBezTo>
                      <a:lnTo>
                        <a:pt x="633" y="2774"/>
                      </a:lnTo>
                      <a:cubicBezTo>
                        <a:pt x="661" y="2786"/>
                        <a:pt x="734" y="2826"/>
                        <a:pt x="867" y="2959"/>
                      </a:cubicBezTo>
                      <a:cubicBezTo>
                        <a:pt x="1001" y="3092"/>
                        <a:pt x="1041" y="3165"/>
                        <a:pt x="1053" y="3193"/>
                      </a:cubicBezTo>
                      <a:lnTo>
                        <a:pt x="575" y="3673"/>
                      </a:lnTo>
                      <a:cubicBezTo>
                        <a:pt x="563" y="3685"/>
                        <a:pt x="559" y="3701"/>
                        <a:pt x="563" y="3717"/>
                      </a:cubicBezTo>
                      <a:cubicBezTo>
                        <a:pt x="567" y="3732"/>
                        <a:pt x="579" y="3745"/>
                        <a:pt x="594" y="3749"/>
                      </a:cubicBezTo>
                      <a:cubicBezTo>
                        <a:pt x="663" y="3769"/>
                        <a:pt x="735" y="3779"/>
                        <a:pt x="807" y="3779"/>
                      </a:cubicBezTo>
                      <a:cubicBezTo>
                        <a:pt x="1010" y="3779"/>
                        <a:pt x="1201" y="3700"/>
                        <a:pt x="1344" y="3556"/>
                      </a:cubicBezTo>
                      <a:cubicBezTo>
                        <a:pt x="1488" y="3413"/>
                        <a:pt x="1566" y="3222"/>
                        <a:pt x="1566" y="3019"/>
                      </a:cubicBezTo>
                      <a:cubicBezTo>
                        <a:pt x="1566" y="2914"/>
                        <a:pt x="1545" y="2813"/>
                        <a:pt x="1505" y="2720"/>
                      </a:cubicBezTo>
                      <a:lnTo>
                        <a:pt x="1951" y="2273"/>
                      </a:lnTo>
                      <a:lnTo>
                        <a:pt x="2140" y="2462"/>
                      </a:lnTo>
                      <a:lnTo>
                        <a:pt x="2011" y="2591"/>
                      </a:lnTo>
                      <a:cubicBezTo>
                        <a:pt x="1983" y="2619"/>
                        <a:pt x="1968" y="2657"/>
                        <a:pt x="1968" y="2697"/>
                      </a:cubicBezTo>
                      <a:cubicBezTo>
                        <a:pt x="1968" y="2736"/>
                        <a:pt x="1983" y="2774"/>
                        <a:pt x="2011" y="2802"/>
                      </a:cubicBezTo>
                      <a:lnTo>
                        <a:pt x="2923" y="3713"/>
                      </a:lnTo>
                      <a:cubicBezTo>
                        <a:pt x="2951" y="3741"/>
                        <a:pt x="2988" y="3757"/>
                        <a:pt x="3028" y="3757"/>
                      </a:cubicBezTo>
                      <a:cubicBezTo>
                        <a:pt x="3068" y="3757"/>
                        <a:pt x="3105" y="3741"/>
                        <a:pt x="3133" y="3713"/>
                      </a:cubicBezTo>
                      <a:lnTo>
                        <a:pt x="3627" y="3219"/>
                      </a:lnTo>
                      <a:cubicBezTo>
                        <a:pt x="3655" y="3191"/>
                        <a:pt x="3670" y="3154"/>
                        <a:pt x="3670" y="3114"/>
                      </a:cubicBezTo>
                      <a:cubicBezTo>
                        <a:pt x="3670" y="3074"/>
                        <a:pt x="3655" y="3037"/>
                        <a:pt x="3627" y="3009"/>
                      </a:cubicBezTo>
                      <a:lnTo>
                        <a:pt x="2715" y="2098"/>
                      </a:lnTo>
                      <a:close/>
                      <a:moveTo>
                        <a:pt x="3038" y="3389"/>
                      </a:moveTo>
                      <a:cubicBezTo>
                        <a:pt x="3006" y="3421"/>
                        <a:pt x="2953" y="3421"/>
                        <a:pt x="2920" y="3389"/>
                      </a:cubicBezTo>
                      <a:lnTo>
                        <a:pt x="2336" y="2804"/>
                      </a:lnTo>
                      <a:cubicBezTo>
                        <a:pt x="2303" y="2772"/>
                        <a:pt x="2303" y="2719"/>
                        <a:pt x="2336" y="2686"/>
                      </a:cubicBezTo>
                      <a:cubicBezTo>
                        <a:pt x="2368" y="2654"/>
                        <a:pt x="2421" y="2654"/>
                        <a:pt x="2453" y="2686"/>
                      </a:cubicBezTo>
                      <a:lnTo>
                        <a:pt x="3038" y="3271"/>
                      </a:lnTo>
                      <a:cubicBezTo>
                        <a:pt x="3071" y="3304"/>
                        <a:pt x="3071" y="3356"/>
                        <a:pt x="3038" y="3389"/>
                      </a:cubicBezTo>
                      <a:close/>
                      <a:moveTo>
                        <a:pt x="3303" y="3124"/>
                      </a:moveTo>
                      <a:cubicBezTo>
                        <a:pt x="3270" y="3157"/>
                        <a:pt x="3218" y="3157"/>
                        <a:pt x="3185" y="3124"/>
                      </a:cubicBezTo>
                      <a:lnTo>
                        <a:pt x="2600" y="2539"/>
                      </a:lnTo>
                      <a:cubicBezTo>
                        <a:pt x="2568" y="2507"/>
                        <a:pt x="2568" y="2454"/>
                        <a:pt x="2600" y="2422"/>
                      </a:cubicBezTo>
                      <a:cubicBezTo>
                        <a:pt x="2633" y="2389"/>
                        <a:pt x="2685" y="2389"/>
                        <a:pt x="2718" y="2422"/>
                      </a:cubicBezTo>
                      <a:lnTo>
                        <a:pt x="3303" y="3007"/>
                      </a:lnTo>
                      <a:cubicBezTo>
                        <a:pt x="3335" y="3039"/>
                        <a:pt x="3335" y="3092"/>
                        <a:pt x="3303" y="312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17"/>
                <p:cNvSpPr/>
                <p:nvPr/>
              </p:nvSpPr>
              <p:spPr>
                <a:xfrm>
                  <a:off x="14322" y="8283"/>
                  <a:ext cx="921" cy="960"/>
                </a:xfrm>
                <a:custGeom>
                  <a:rect b="b" l="l" r="r" t="t"/>
                  <a:pathLst>
                    <a:path extrusionOk="0" h="562525" w="539694">
                      <a:moveTo>
                        <a:pt x="269448" y="141875"/>
                      </a:moveTo>
                      <a:cubicBezTo>
                        <a:pt x="283655" y="141875"/>
                        <a:pt x="293988" y="153484"/>
                        <a:pt x="293988" y="167673"/>
                      </a:cubicBezTo>
                      <a:lnTo>
                        <a:pt x="293988" y="279892"/>
                      </a:lnTo>
                      <a:lnTo>
                        <a:pt x="407648" y="279892"/>
                      </a:lnTo>
                      <a:cubicBezTo>
                        <a:pt x="420563" y="279892"/>
                        <a:pt x="432188" y="291500"/>
                        <a:pt x="432188" y="305689"/>
                      </a:cubicBezTo>
                      <a:cubicBezTo>
                        <a:pt x="432188" y="319878"/>
                        <a:pt x="420563" y="330197"/>
                        <a:pt x="407648" y="330197"/>
                      </a:cubicBezTo>
                      <a:lnTo>
                        <a:pt x="293988" y="330197"/>
                      </a:lnTo>
                      <a:lnTo>
                        <a:pt x="243616" y="330197"/>
                      </a:lnTo>
                      <a:lnTo>
                        <a:pt x="243616" y="279892"/>
                      </a:lnTo>
                      <a:lnTo>
                        <a:pt x="243616" y="167673"/>
                      </a:lnTo>
                      <a:cubicBezTo>
                        <a:pt x="243616" y="153484"/>
                        <a:pt x="255241" y="141875"/>
                        <a:pt x="269448" y="141875"/>
                      </a:cubicBezTo>
                      <a:close/>
                      <a:moveTo>
                        <a:pt x="269448" y="117368"/>
                      </a:moveTo>
                      <a:cubicBezTo>
                        <a:pt x="220368" y="117368"/>
                        <a:pt x="175162" y="136716"/>
                        <a:pt x="140290" y="170253"/>
                      </a:cubicBezTo>
                      <a:cubicBezTo>
                        <a:pt x="106708" y="205079"/>
                        <a:pt x="87335" y="250225"/>
                        <a:pt x="87335" y="299240"/>
                      </a:cubicBezTo>
                      <a:cubicBezTo>
                        <a:pt x="87335" y="348255"/>
                        <a:pt x="105417" y="393400"/>
                        <a:pt x="140290" y="426937"/>
                      </a:cubicBezTo>
                      <a:cubicBezTo>
                        <a:pt x="140290" y="428227"/>
                        <a:pt x="141581" y="428227"/>
                        <a:pt x="141581" y="429517"/>
                      </a:cubicBezTo>
                      <a:lnTo>
                        <a:pt x="151914" y="439836"/>
                      </a:lnTo>
                      <a:lnTo>
                        <a:pt x="166121" y="448865"/>
                      </a:lnTo>
                      <a:cubicBezTo>
                        <a:pt x="195828" y="470792"/>
                        <a:pt x="231992" y="481111"/>
                        <a:pt x="269448" y="481111"/>
                      </a:cubicBezTo>
                      <a:cubicBezTo>
                        <a:pt x="306904" y="481111"/>
                        <a:pt x="343068" y="470792"/>
                        <a:pt x="374066" y="448865"/>
                      </a:cubicBezTo>
                      <a:lnTo>
                        <a:pt x="386982" y="439836"/>
                      </a:lnTo>
                      <a:lnTo>
                        <a:pt x="397315" y="429517"/>
                      </a:lnTo>
                      <a:cubicBezTo>
                        <a:pt x="398606" y="428227"/>
                        <a:pt x="398606" y="428227"/>
                        <a:pt x="399898" y="426937"/>
                      </a:cubicBezTo>
                      <a:cubicBezTo>
                        <a:pt x="433479" y="393400"/>
                        <a:pt x="451561" y="348255"/>
                        <a:pt x="451561" y="299240"/>
                      </a:cubicBezTo>
                      <a:cubicBezTo>
                        <a:pt x="451561" y="250225"/>
                        <a:pt x="433479" y="205079"/>
                        <a:pt x="398606" y="170253"/>
                      </a:cubicBezTo>
                      <a:cubicBezTo>
                        <a:pt x="363734" y="136716"/>
                        <a:pt x="318528" y="117368"/>
                        <a:pt x="269448" y="117368"/>
                      </a:cubicBezTo>
                      <a:close/>
                      <a:moveTo>
                        <a:pt x="269448" y="56744"/>
                      </a:moveTo>
                      <a:cubicBezTo>
                        <a:pt x="331444" y="56744"/>
                        <a:pt x="394732" y="79962"/>
                        <a:pt x="441229" y="127687"/>
                      </a:cubicBezTo>
                      <a:cubicBezTo>
                        <a:pt x="536806" y="223137"/>
                        <a:pt x="536806" y="376632"/>
                        <a:pt x="441229" y="470792"/>
                      </a:cubicBezTo>
                      <a:cubicBezTo>
                        <a:pt x="441229" y="472082"/>
                        <a:pt x="439937" y="472082"/>
                        <a:pt x="439937" y="473372"/>
                      </a:cubicBezTo>
                      <a:lnTo>
                        <a:pt x="500642" y="533996"/>
                      </a:lnTo>
                      <a:cubicBezTo>
                        <a:pt x="500642" y="533996"/>
                        <a:pt x="504516" y="564953"/>
                        <a:pt x="472227" y="562373"/>
                      </a:cubicBezTo>
                      <a:lnTo>
                        <a:pt x="408939" y="499170"/>
                      </a:lnTo>
                      <a:cubicBezTo>
                        <a:pt x="366317" y="527547"/>
                        <a:pt x="318528" y="543025"/>
                        <a:pt x="269448" y="543025"/>
                      </a:cubicBezTo>
                      <a:cubicBezTo>
                        <a:pt x="221659" y="543025"/>
                        <a:pt x="172579" y="527547"/>
                        <a:pt x="131248" y="499170"/>
                      </a:cubicBezTo>
                      <a:lnTo>
                        <a:pt x="66669" y="562373"/>
                      </a:lnTo>
                      <a:cubicBezTo>
                        <a:pt x="36963" y="555924"/>
                        <a:pt x="38254" y="533996"/>
                        <a:pt x="38254" y="533996"/>
                      </a:cubicBezTo>
                      <a:lnTo>
                        <a:pt x="98959" y="473372"/>
                      </a:lnTo>
                      <a:cubicBezTo>
                        <a:pt x="98959" y="472082"/>
                        <a:pt x="98959" y="472082"/>
                        <a:pt x="97667" y="470792"/>
                      </a:cubicBezTo>
                      <a:cubicBezTo>
                        <a:pt x="2090" y="376632"/>
                        <a:pt x="2090" y="223137"/>
                        <a:pt x="97667" y="127687"/>
                      </a:cubicBezTo>
                      <a:cubicBezTo>
                        <a:pt x="145456" y="79962"/>
                        <a:pt x="207452" y="56744"/>
                        <a:pt x="269448" y="56744"/>
                      </a:cubicBezTo>
                      <a:close/>
                      <a:moveTo>
                        <a:pt x="445072" y="9112"/>
                      </a:moveTo>
                      <a:cubicBezTo>
                        <a:pt x="469613" y="9112"/>
                        <a:pt x="492863" y="18140"/>
                        <a:pt x="512238" y="37486"/>
                      </a:cubicBezTo>
                      <a:cubicBezTo>
                        <a:pt x="548404" y="73597"/>
                        <a:pt x="548404" y="131634"/>
                        <a:pt x="514821" y="167746"/>
                      </a:cubicBezTo>
                      <a:cubicBezTo>
                        <a:pt x="487696" y="108419"/>
                        <a:pt x="437322" y="61990"/>
                        <a:pt x="374031" y="40065"/>
                      </a:cubicBezTo>
                      <a:lnTo>
                        <a:pt x="377906" y="37486"/>
                      </a:lnTo>
                      <a:cubicBezTo>
                        <a:pt x="395989" y="18140"/>
                        <a:pt x="420530" y="9112"/>
                        <a:pt x="445072" y="9112"/>
                      </a:cubicBezTo>
                      <a:close/>
                      <a:moveTo>
                        <a:pt x="95117" y="0"/>
                      </a:moveTo>
                      <a:cubicBezTo>
                        <a:pt x="118367" y="0"/>
                        <a:pt x="142908" y="9028"/>
                        <a:pt x="160991" y="27084"/>
                      </a:cubicBezTo>
                      <a:lnTo>
                        <a:pt x="164866" y="30953"/>
                      </a:lnTo>
                      <a:cubicBezTo>
                        <a:pt x="102867" y="52878"/>
                        <a:pt x="52492" y="99307"/>
                        <a:pt x="25368" y="158634"/>
                      </a:cubicBezTo>
                      <a:cubicBezTo>
                        <a:pt x="-9507" y="121232"/>
                        <a:pt x="-8215" y="63196"/>
                        <a:pt x="27951" y="27084"/>
                      </a:cubicBezTo>
                      <a:cubicBezTo>
                        <a:pt x="46034" y="9028"/>
                        <a:pt x="70575" y="0"/>
                        <a:pt x="951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7" name="Google Shape;147;p17"/>
              <p:cNvSpPr/>
              <p:nvPr/>
            </p:nvSpPr>
            <p:spPr>
              <a:xfrm>
                <a:off x="3461" y="3991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7058" y="3991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10456" y="3991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3945" y="4005"/>
                <a:ext cx="1793" cy="1793"/>
              </a:xfrm>
              <a:prstGeom prst="donut">
                <a:avLst>
                  <a:gd fmla="val 165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1" name="Google Shape;151;p17"/>
              <p:cNvCxnSpPr/>
              <p:nvPr/>
            </p:nvCxnSpPr>
            <p:spPr>
              <a:xfrm>
                <a:off x="5489" y="4910"/>
                <a:ext cx="1339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p17"/>
              <p:cNvCxnSpPr/>
              <p:nvPr/>
            </p:nvCxnSpPr>
            <p:spPr>
              <a:xfrm>
                <a:off x="8931" y="4910"/>
                <a:ext cx="1339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17"/>
              <p:cNvCxnSpPr/>
              <p:nvPr/>
            </p:nvCxnSpPr>
            <p:spPr>
              <a:xfrm>
                <a:off x="12427" y="4910"/>
                <a:ext cx="1339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17"/>
              <p:cNvCxnSpPr/>
              <p:nvPr/>
            </p:nvCxnSpPr>
            <p:spPr>
              <a:xfrm>
                <a:off x="-32" y="4910"/>
                <a:ext cx="333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17"/>
              <p:cNvCxnSpPr/>
              <p:nvPr/>
            </p:nvCxnSpPr>
            <p:spPr>
              <a:xfrm>
                <a:off x="15915" y="4901"/>
                <a:ext cx="333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56" name="Google Shape;156;p17"/>
            <p:cNvGrpSpPr/>
            <p:nvPr/>
          </p:nvGrpSpPr>
          <p:grpSpPr>
            <a:xfrm>
              <a:off x="2014855" y="3930015"/>
              <a:ext cx="1504315" cy="1166495"/>
              <a:chOff x="1183" y="4939"/>
              <a:chExt cx="2369" cy="1837"/>
            </a:xfrm>
          </p:grpSpPr>
          <p:sp>
            <p:nvSpPr>
              <p:cNvPr id="157" name="Google Shape;157;p17"/>
              <p:cNvSpPr txBox="1"/>
              <p:nvPr/>
            </p:nvSpPr>
            <p:spPr>
              <a:xfrm>
                <a:off x="1504" y="4939"/>
                <a:ext cx="1745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</a:t>
                </a:r>
                <a:endParaRPr/>
              </a:p>
            </p:txBody>
          </p:sp>
          <p:sp>
            <p:nvSpPr>
              <p:cNvPr id="158" name="Google Shape;158;p17"/>
              <p:cNvSpPr txBox="1"/>
              <p:nvPr/>
            </p:nvSpPr>
            <p:spPr>
              <a:xfrm>
                <a:off x="1183" y="5453"/>
                <a:ext cx="2369" cy="1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17"/>
            <p:cNvGrpSpPr/>
            <p:nvPr/>
          </p:nvGrpSpPr>
          <p:grpSpPr>
            <a:xfrm>
              <a:off x="4298950" y="3930015"/>
              <a:ext cx="1504315" cy="1166495"/>
              <a:chOff x="1183" y="4939"/>
              <a:chExt cx="2369" cy="1837"/>
            </a:xfrm>
          </p:grpSpPr>
          <p:sp>
            <p:nvSpPr>
              <p:cNvPr id="160" name="Google Shape;160;p17"/>
              <p:cNvSpPr txBox="1"/>
              <p:nvPr/>
            </p:nvSpPr>
            <p:spPr>
              <a:xfrm>
                <a:off x="1504" y="4939"/>
                <a:ext cx="1745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</a:t>
                </a:r>
                <a:endParaRPr/>
              </a:p>
            </p:txBody>
          </p:sp>
          <p:sp>
            <p:nvSpPr>
              <p:cNvPr id="161" name="Google Shape;161;p17"/>
              <p:cNvSpPr txBox="1"/>
              <p:nvPr/>
            </p:nvSpPr>
            <p:spPr>
              <a:xfrm>
                <a:off x="1183" y="5453"/>
                <a:ext cx="2369" cy="1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17"/>
            <p:cNvGrpSpPr/>
            <p:nvPr/>
          </p:nvGrpSpPr>
          <p:grpSpPr>
            <a:xfrm>
              <a:off x="6457315" y="3930015"/>
              <a:ext cx="1504315" cy="1166495"/>
              <a:chOff x="1183" y="4939"/>
              <a:chExt cx="2369" cy="1837"/>
            </a:xfrm>
          </p:grpSpPr>
          <p:sp>
            <p:nvSpPr>
              <p:cNvPr id="163" name="Google Shape;163;p17"/>
              <p:cNvSpPr txBox="1"/>
              <p:nvPr/>
            </p:nvSpPr>
            <p:spPr>
              <a:xfrm>
                <a:off x="1504" y="4939"/>
                <a:ext cx="1745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</a:t>
                </a:r>
                <a:endParaRPr/>
              </a:p>
            </p:txBody>
          </p:sp>
          <p:sp>
            <p:nvSpPr>
              <p:cNvPr id="164" name="Google Shape;164;p17"/>
              <p:cNvSpPr txBox="1"/>
              <p:nvPr/>
            </p:nvSpPr>
            <p:spPr>
              <a:xfrm>
                <a:off x="1183" y="5453"/>
                <a:ext cx="2369" cy="1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17"/>
            <p:cNvGrpSpPr/>
            <p:nvPr/>
          </p:nvGrpSpPr>
          <p:grpSpPr>
            <a:xfrm>
              <a:off x="8681720" y="3930015"/>
              <a:ext cx="1504315" cy="1166495"/>
              <a:chOff x="1183" y="4939"/>
              <a:chExt cx="2369" cy="1837"/>
            </a:xfrm>
          </p:grpSpPr>
          <p:sp>
            <p:nvSpPr>
              <p:cNvPr id="166" name="Google Shape;166;p17"/>
              <p:cNvSpPr txBox="1"/>
              <p:nvPr/>
            </p:nvSpPr>
            <p:spPr>
              <a:xfrm>
                <a:off x="1504" y="4939"/>
                <a:ext cx="1745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</a:t>
                </a:r>
                <a:endParaRPr/>
              </a:p>
            </p:txBody>
          </p:sp>
          <p:sp>
            <p:nvSpPr>
              <p:cNvPr id="167" name="Google Shape;167;p17"/>
              <p:cNvSpPr txBox="1"/>
              <p:nvPr/>
            </p:nvSpPr>
            <p:spPr>
              <a:xfrm>
                <a:off x="1183" y="5453"/>
                <a:ext cx="2369" cy="1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15" id="168" name="Google Shape;168;p17"/>
          <p:cNvPicPr preferRelativeResize="0"/>
          <p:nvPr/>
        </p:nvPicPr>
        <p:blipFill rotWithShape="1">
          <a:blip r:embed="rId4">
            <a:alphaModFix/>
          </a:blip>
          <a:srcRect b="34442" l="0" r="0" t="0"/>
          <a:stretch/>
        </p:blipFill>
        <p:spPr>
          <a:xfrm>
            <a:off x="-7620" y="5516245"/>
            <a:ext cx="12203430" cy="135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" id="174" name="Google Shape;174;p18"/>
          <p:cNvPicPr preferRelativeResize="0"/>
          <p:nvPr/>
        </p:nvPicPr>
        <p:blipFill rotWithShape="1">
          <a:blip r:embed="rId3">
            <a:alphaModFix/>
          </a:blip>
          <a:srcRect b="34442" l="0" r="0" t="0"/>
          <a:stretch/>
        </p:blipFill>
        <p:spPr>
          <a:xfrm>
            <a:off x="-7620" y="5516245"/>
            <a:ext cx="12203430" cy="1350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8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176" name="Google Shape;176;p18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177" name="Google Shape;17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25" id="178" name="Google Shape;17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0270" y="1324610"/>
            <a:ext cx="2790825" cy="554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8"/>
          <p:cNvGrpSpPr/>
          <p:nvPr/>
        </p:nvGrpSpPr>
        <p:grpSpPr>
          <a:xfrm>
            <a:off x="1542415" y="2846705"/>
            <a:ext cx="3157855" cy="1581150"/>
            <a:chOff x="10489" y="3048"/>
            <a:chExt cx="4973" cy="2490"/>
          </a:xfrm>
        </p:grpSpPr>
        <p:sp>
          <p:nvSpPr>
            <p:cNvPr id="180" name="Google Shape;180;p18"/>
            <p:cNvSpPr txBox="1"/>
            <p:nvPr/>
          </p:nvSpPr>
          <p:spPr>
            <a:xfrm>
              <a:off x="10489" y="3628"/>
              <a:ext cx="4972" cy="1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10489" y="3048"/>
              <a:ext cx="4973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18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18"/>
          <p:cNvSpPr/>
          <p:nvPr/>
        </p:nvSpPr>
        <p:spPr>
          <a:xfrm>
            <a:off x="7644130" y="2451100"/>
            <a:ext cx="1325245" cy="1325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9130030" y="2451100"/>
            <a:ext cx="1325245" cy="1325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7687310" y="3980815"/>
            <a:ext cx="1239520" cy="1118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Everyone has their own dreams, I am the same.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9173210" y="3980815"/>
            <a:ext cx="1239520" cy="1118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Everyone has their own dreams, I am the same.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7687945" y="2713990"/>
            <a:ext cx="1238885" cy="799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71%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9173845" y="2713990"/>
            <a:ext cx="1238885" cy="799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86%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4" id="193" name="Google Shape;193;p19"/>
          <p:cNvPicPr preferRelativeResize="0"/>
          <p:nvPr/>
        </p:nvPicPr>
        <p:blipFill rotWithShape="1">
          <a:blip r:embed="rId3">
            <a:alphaModFix/>
          </a:blip>
          <a:srcRect b="0" l="18222" r="0" t="0"/>
          <a:stretch/>
        </p:blipFill>
        <p:spPr>
          <a:xfrm>
            <a:off x="-73660" y="15875"/>
            <a:ext cx="12266930" cy="6827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19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195" name="Google Shape;195;p19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196" name="Google Shape;19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19"/>
          <p:cNvGrpSpPr/>
          <p:nvPr/>
        </p:nvGrpSpPr>
        <p:grpSpPr>
          <a:xfrm>
            <a:off x="1087120" y="2792095"/>
            <a:ext cx="4645025" cy="2635250"/>
            <a:chOff x="10489" y="3048"/>
            <a:chExt cx="7315" cy="4150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10489" y="5324"/>
              <a:ext cx="7027" cy="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10489" y="3048"/>
              <a:ext cx="7315" cy="2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THE POWER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OF THE </a:t>
              </a:r>
              <a:r>
                <a:rPr b="1" lang="en-US" sz="44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DREAM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9"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0320" y="1459866"/>
            <a:ext cx="6474460" cy="5383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206" name="Google Shape;2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320" y="-2540"/>
            <a:ext cx="4908550" cy="6845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20"/>
          <p:cNvGrpSpPr/>
          <p:nvPr/>
        </p:nvGrpSpPr>
        <p:grpSpPr>
          <a:xfrm>
            <a:off x="3442335" y="2915285"/>
            <a:ext cx="5815965" cy="1569720"/>
            <a:chOff x="5421" y="4591"/>
            <a:chExt cx="9159" cy="2472"/>
          </a:xfrm>
        </p:grpSpPr>
        <p:sp>
          <p:nvSpPr>
            <p:cNvPr id="208" name="Google Shape;208;p20"/>
            <p:cNvSpPr txBox="1"/>
            <p:nvPr/>
          </p:nvSpPr>
          <p:spPr>
            <a:xfrm>
              <a:off x="8430" y="4591"/>
              <a:ext cx="6150" cy="2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 02.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CONTENT</a:t>
              </a:r>
              <a:endParaRPr b="1" sz="60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26" id="209" name="Google Shape;209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21" y="4766"/>
              <a:ext cx="2341" cy="17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8" id="215" name="Google Shape;2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2780" y="-5715"/>
            <a:ext cx="5200650" cy="579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21"/>
          <p:cNvGrpSpPr/>
          <p:nvPr/>
        </p:nvGrpSpPr>
        <p:grpSpPr>
          <a:xfrm>
            <a:off x="-7937" y="-6032"/>
            <a:ext cx="2749868" cy="2325370"/>
            <a:chOff x="-12" y="-9"/>
            <a:chExt cx="4331" cy="3662"/>
          </a:xfrm>
        </p:grpSpPr>
        <p:sp>
          <p:nvSpPr>
            <p:cNvPr id="217" name="Google Shape;217;p21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/>
            </a:p>
          </p:txBody>
        </p:sp>
        <p:pic>
          <p:nvPicPr>
            <p:cNvPr descr="10" id="218" name="Google Shape;21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856" y="834"/>
              <a:ext cx="3662" cy="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21" id="219" name="Google Shape;21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8235" y="1905000"/>
            <a:ext cx="4782820" cy="4041140"/>
          </a:xfrm>
          <a:prstGeom prst="rect">
            <a:avLst/>
          </a:prstGeom>
          <a:noFill/>
          <a:ln>
            <a:noFill/>
          </a:ln>
          <a:effectLst>
            <a:outerShdw blurRad="76200" kx="1200000" rotWithShape="0" algn="br" sy="23000">
              <a:srgbClr val="000000">
                <a:alpha val="20000"/>
              </a:srgbClr>
            </a:outerShdw>
          </a:effectLst>
        </p:spPr>
      </p:pic>
      <p:grpSp>
        <p:nvGrpSpPr>
          <p:cNvPr id="220" name="Google Shape;220;p21"/>
          <p:cNvGrpSpPr/>
          <p:nvPr/>
        </p:nvGrpSpPr>
        <p:grpSpPr>
          <a:xfrm>
            <a:off x="1552575" y="2226310"/>
            <a:ext cx="4462145" cy="1301115"/>
            <a:chOff x="10489" y="3048"/>
            <a:chExt cx="7027" cy="2049"/>
          </a:xfrm>
        </p:grpSpPr>
        <p:sp>
          <p:nvSpPr>
            <p:cNvPr id="221" name="Google Shape;221;p21"/>
            <p:cNvSpPr txBox="1"/>
            <p:nvPr/>
          </p:nvSpPr>
          <p:spPr>
            <a:xfrm>
              <a:off x="10489" y="3628"/>
              <a:ext cx="7027" cy="1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10489" y="3048"/>
              <a:ext cx="5768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18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1552575" y="4069715"/>
            <a:ext cx="4462145" cy="1301115"/>
            <a:chOff x="10489" y="3048"/>
            <a:chExt cx="7027" cy="2049"/>
          </a:xfrm>
        </p:grpSpPr>
        <p:sp>
          <p:nvSpPr>
            <p:cNvPr id="224" name="Google Shape;224;p21"/>
            <p:cNvSpPr txBox="1"/>
            <p:nvPr/>
          </p:nvSpPr>
          <p:spPr>
            <a:xfrm>
              <a:off x="10489" y="3628"/>
              <a:ext cx="7027" cy="1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1"/>
            <p:cNvSpPr txBox="1"/>
            <p:nvPr/>
          </p:nvSpPr>
          <p:spPr>
            <a:xfrm>
              <a:off x="10489" y="3048"/>
              <a:ext cx="5768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EE2F4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b="1" sz="1800">
                <a:solidFill>
                  <a:srgbClr val="1EE2F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5G Technology Speed Template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