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</p:sldMasterIdLst>
  <p:notesMasterIdLst>
    <p:notesMasterId r:id="rId85"/>
  </p:notesMasterIdLst>
  <p:sldIdLst>
    <p:sldId id="256" r:id="rId14"/>
    <p:sldId id="1029" r:id="rId15"/>
    <p:sldId id="705" r:id="rId16"/>
    <p:sldId id="1075" r:id="rId17"/>
    <p:sldId id="728" r:id="rId18"/>
    <p:sldId id="800" r:id="rId19"/>
    <p:sldId id="1041" r:id="rId20"/>
    <p:sldId id="1040" r:id="rId21"/>
    <p:sldId id="681" r:id="rId22"/>
    <p:sldId id="1055" r:id="rId23"/>
    <p:sldId id="1076" r:id="rId24"/>
    <p:sldId id="1181" r:id="rId25"/>
    <p:sldId id="1092" r:id="rId26"/>
    <p:sldId id="1129" r:id="rId27"/>
    <p:sldId id="1130" r:id="rId28"/>
    <p:sldId id="1131" r:id="rId29"/>
    <p:sldId id="1091" r:id="rId30"/>
    <p:sldId id="1134" r:id="rId31"/>
    <p:sldId id="1135" r:id="rId32"/>
    <p:sldId id="1136" r:id="rId33"/>
    <p:sldId id="1090" r:id="rId34"/>
    <p:sldId id="1058" r:id="rId35"/>
    <p:sldId id="1143" r:id="rId36"/>
    <p:sldId id="1144" r:id="rId37"/>
    <p:sldId id="656" r:id="rId38"/>
    <p:sldId id="1086" r:id="rId39"/>
    <p:sldId id="1087" r:id="rId40"/>
    <p:sldId id="1088" r:id="rId41"/>
    <p:sldId id="1114" r:id="rId42"/>
    <p:sldId id="1115" r:id="rId43"/>
    <p:sldId id="1116" r:id="rId44"/>
    <p:sldId id="1145" r:id="rId45"/>
    <p:sldId id="1146" r:id="rId46"/>
    <p:sldId id="1147" r:id="rId47"/>
    <p:sldId id="1176" r:id="rId48"/>
    <p:sldId id="1177" r:id="rId49"/>
    <p:sldId id="1178" r:id="rId50"/>
    <p:sldId id="779" r:id="rId51"/>
    <p:sldId id="1034" r:id="rId52"/>
    <p:sldId id="1035" r:id="rId53"/>
    <p:sldId id="1069" r:id="rId54"/>
    <p:sldId id="715" r:id="rId55"/>
    <p:sldId id="1137" r:id="rId56"/>
    <p:sldId id="1089" r:id="rId57"/>
    <p:sldId id="1044" r:id="rId58"/>
    <p:sldId id="1157" r:id="rId59"/>
    <p:sldId id="1159" r:id="rId60"/>
    <p:sldId id="1160" r:id="rId61"/>
    <p:sldId id="1168" r:id="rId62"/>
    <p:sldId id="1169" r:id="rId63"/>
    <p:sldId id="1170" r:id="rId64"/>
    <p:sldId id="1190" r:id="rId65"/>
    <p:sldId id="1191" r:id="rId66"/>
    <p:sldId id="1192" r:id="rId67"/>
    <p:sldId id="799" r:id="rId68"/>
    <p:sldId id="716" r:id="rId69"/>
    <p:sldId id="1070" r:id="rId70"/>
    <p:sldId id="1150" r:id="rId71"/>
    <p:sldId id="664" r:id="rId72"/>
    <p:sldId id="1182" r:id="rId73"/>
    <p:sldId id="665" r:id="rId74"/>
    <p:sldId id="1183" r:id="rId75"/>
    <p:sldId id="1184" r:id="rId76"/>
    <p:sldId id="1185" r:id="rId77"/>
    <p:sldId id="1186" r:id="rId78"/>
    <p:sldId id="1187" r:id="rId79"/>
    <p:sldId id="1188" r:id="rId80"/>
    <p:sldId id="1189" r:id="rId81"/>
    <p:sldId id="1056" r:id="rId82"/>
    <p:sldId id="1057" r:id="rId83"/>
    <p:sldId id="689" r:id="rId84"/>
  </p:sldIdLst>
  <p:sldSz cx="9144000" cy="6858000" type="screen4x3"/>
  <p:notesSz cx="6735763" cy="9866313"/>
  <p:embeddedFontLst>
    <p:embeddedFont>
      <p:font typeface="Dosis" pitchFamily="2" charset="0"/>
      <p:regular r:id="rId86"/>
      <p:bold r:id="rId87"/>
    </p:embeddedFont>
    <p:embeddedFont>
      <p:font typeface="Dosis ExtraBold" pitchFamily="2" charset="0"/>
      <p:bold r:id="rId88"/>
    </p:embeddedFont>
    <p:embeddedFont>
      <p:font typeface="Dosis Medium" pitchFamily="2" charset="0"/>
      <p:regular r:id="rId89"/>
      <p:bold r:id="rId90"/>
    </p:embeddedFont>
    <p:embeddedFont>
      <p:font typeface="Dosis SemiBold" pitchFamily="2" charset="0"/>
      <p:regular r:id="rId91"/>
      <p:bold r:id="rId92"/>
    </p:embeddedFont>
    <p:embeddedFont>
      <p:font typeface="Mistral" panose="03090702030407020403" pitchFamily="66" charset="0"/>
      <p:regular r:id="rId9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AFABAB"/>
    <a:srgbClr val="2196B1"/>
    <a:srgbClr val="F2EFDE"/>
    <a:srgbClr val="E7E6E6"/>
    <a:srgbClr val="424D7B"/>
    <a:srgbClr val="E2F4FD"/>
    <a:srgbClr val="565F88"/>
    <a:srgbClr val="2AB6D7"/>
    <a:srgbClr val="55B7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1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821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slide" Target="slides/slide71.xml"/><Relationship Id="rId89" Type="http://schemas.openxmlformats.org/officeDocument/2006/relationships/font" Target="fonts/font4.fntdata"/><Relationship Id="rId9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8.xml"/><Relationship Id="rId92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font" Target="fonts/font2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font" Target="fonts/font5.fntdata"/><Relationship Id="rId95" Type="http://schemas.openxmlformats.org/officeDocument/2006/relationships/viewProps" Target="view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notesMaster" Target="notesMasters/notesMaster1.xml"/><Relationship Id="rId93" Type="http://schemas.openxmlformats.org/officeDocument/2006/relationships/font" Target="fonts/font8.fntdata"/><Relationship Id="rId9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font" Target="fonts/font3.fntdata"/><Relationship Id="rId91" Type="http://schemas.openxmlformats.org/officeDocument/2006/relationships/font" Target="fonts/font6.fntdata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font" Target="fonts/font1.fntdata"/><Relationship Id="rId94" Type="http://schemas.openxmlformats.org/officeDocument/2006/relationships/presProps" Target="presProps.xml"/><Relationship Id="rId9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9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A8F80D10-B79D-46DC-B843-35E4802772CD}"/>
    <pc:docChg chg="undo custSel addSld delSld modSld">
      <pc:chgData name="LAMIAE BEZZAZ" userId="f9bc3cc0-8e1c-4944-afa8-b4b36bbf20e1" providerId="ADAL" clId="{A8F80D10-B79D-46DC-B843-35E4802772CD}" dt="2026-01-31T18:43:11.895" v="725" actId="14100"/>
      <pc:docMkLst>
        <pc:docMk/>
      </pc:docMkLst>
      <pc:sldChg chg="addSp delSp modSp">
        <pc:chgData name="LAMIAE BEZZAZ" userId="f9bc3cc0-8e1c-4944-afa8-b4b36bbf20e1" providerId="ADAL" clId="{A8F80D10-B79D-46DC-B843-35E4802772CD}" dt="2026-01-31T18:43:11.895" v="725" actId="14100"/>
        <pc:sldMkLst>
          <pc:docMk/>
          <pc:sldMk cId="1056749084" sldId="256"/>
        </pc:sldMkLst>
        <pc:picChg chg="del">
          <ac:chgData name="LAMIAE BEZZAZ" userId="f9bc3cc0-8e1c-4944-afa8-b4b36bbf20e1" providerId="ADAL" clId="{A8F80D10-B79D-46DC-B843-35E4802772CD}" dt="2026-01-31T17:38:05.603" v="0" actId="478"/>
          <ac:picMkLst>
            <pc:docMk/>
            <pc:sldMk cId="1056749084" sldId="256"/>
            <ac:picMk id="3" creationId="{089530D7-ED50-42FE-BF6E-687B2C1EC5F8}"/>
          </ac:picMkLst>
        </pc:picChg>
        <pc:picChg chg="add mod">
          <ac:chgData name="LAMIAE BEZZAZ" userId="f9bc3cc0-8e1c-4944-afa8-b4b36bbf20e1" providerId="ADAL" clId="{A8F80D10-B79D-46DC-B843-35E4802772CD}" dt="2026-01-31T18:43:11.895" v="725" actId="14100"/>
          <ac:picMkLst>
            <pc:docMk/>
            <pc:sldMk cId="1056749084" sldId="256"/>
            <ac:picMk id="3" creationId="{A3358248-7DFE-487F-881F-5D99D97CEF50}"/>
          </ac:picMkLst>
        </pc:picChg>
        <pc:picChg chg="add del mod">
          <ac:chgData name="LAMIAE BEZZAZ" userId="f9bc3cc0-8e1c-4944-afa8-b4b36bbf20e1" providerId="ADAL" clId="{A8F80D10-B79D-46DC-B843-35E4802772CD}" dt="2026-01-31T18:42:52.226" v="722" actId="478"/>
          <ac:picMkLst>
            <pc:docMk/>
            <pc:sldMk cId="1056749084" sldId="256"/>
            <ac:picMk id="4" creationId="{A2FFF0D1-D4C6-4B16-BF0A-FDB548A715C3}"/>
          </ac:picMkLst>
        </pc:picChg>
      </pc:sldChg>
      <pc:sldChg chg="addSp delSp modSp">
        <pc:chgData name="LAMIAE BEZZAZ" userId="f9bc3cc0-8e1c-4944-afa8-b4b36bbf20e1" providerId="ADAL" clId="{A8F80D10-B79D-46DC-B843-35E4802772CD}" dt="2026-01-31T18:26:55.817" v="247" actId="1582"/>
        <pc:sldMkLst>
          <pc:docMk/>
          <pc:sldMk cId="2782440232" sldId="665"/>
        </pc:sldMkLst>
        <pc:spChg chg="add mod">
          <ac:chgData name="LAMIAE BEZZAZ" userId="f9bc3cc0-8e1c-4944-afa8-b4b36bbf20e1" providerId="ADAL" clId="{A8F80D10-B79D-46DC-B843-35E4802772CD}" dt="2026-01-31T18:26:55.817" v="247" actId="1582"/>
          <ac:spMkLst>
            <pc:docMk/>
            <pc:sldMk cId="2782440232" sldId="665"/>
            <ac:spMk id="4" creationId="{F76DECCB-80AA-4B15-8B39-B075AFA83905}"/>
          </ac:spMkLst>
        </pc:spChg>
        <pc:spChg chg="mod">
          <ac:chgData name="LAMIAE BEZZAZ" userId="f9bc3cc0-8e1c-4944-afa8-b4b36bbf20e1" providerId="ADAL" clId="{A8F80D10-B79D-46DC-B843-35E4802772CD}" dt="2026-01-31T18:26:21.190" v="232" actId="20577"/>
          <ac:spMkLst>
            <pc:docMk/>
            <pc:sldMk cId="2782440232" sldId="665"/>
            <ac:spMk id="7" creationId="{5E8646D8-E7E2-AEFF-2F46-02D2B7ED3538}"/>
          </ac:spMkLst>
        </pc:spChg>
        <pc:spChg chg="mod">
          <ac:chgData name="LAMIAE BEZZAZ" userId="f9bc3cc0-8e1c-4944-afa8-b4b36bbf20e1" providerId="ADAL" clId="{A8F80D10-B79D-46DC-B843-35E4802772CD}" dt="2026-01-31T18:26:27.503" v="243" actId="20577"/>
          <ac:spMkLst>
            <pc:docMk/>
            <pc:sldMk cId="2782440232" sldId="665"/>
            <ac:spMk id="8" creationId="{D42E0F9B-B809-4110-B077-2A7037C51F37}"/>
          </ac:spMkLst>
        </pc:spChg>
        <pc:picChg chg="del">
          <ac:chgData name="LAMIAE BEZZAZ" userId="f9bc3cc0-8e1c-4944-afa8-b4b36bbf20e1" providerId="ADAL" clId="{A8F80D10-B79D-46DC-B843-35E4802772CD}" dt="2026-01-31T18:26:09.430" v="218" actId="478"/>
          <ac:picMkLst>
            <pc:docMk/>
            <pc:sldMk cId="2782440232" sldId="665"/>
            <ac:picMk id="2" creationId="{C273E1FD-97EC-4DAC-A2CC-2503231FC056}"/>
          </ac:picMkLst>
        </pc:picChg>
        <pc:picChg chg="add mod">
          <ac:chgData name="LAMIAE BEZZAZ" userId="f9bc3cc0-8e1c-4944-afa8-b4b36bbf20e1" providerId="ADAL" clId="{A8F80D10-B79D-46DC-B843-35E4802772CD}" dt="2026-01-31T18:26:13.958" v="220" actId="1076"/>
          <ac:picMkLst>
            <pc:docMk/>
            <pc:sldMk cId="2782440232" sldId="665"/>
            <ac:picMk id="3" creationId="{223CE0F7-33A3-454B-8587-D9CF4B1B3D64}"/>
          </ac:picMkLst>
        </pc:picChg>
      </pc:sldChg>
      <pc:sldChg chg="del">
        <pc:chgData name="LAMIAE BEZZAZ" userId="f9bc3cc0-8e1c-4944-afa8-b4b36bbf20e1" providerId="ADAL" clId="{A8F80D10-B79D-46DC-B843-35E4802772CD}" dt="2026-01-31T17:48:09.061" v="75" actId="47"/>
        <pc:sldMkLst>
          <pc:docMk/>
          <pc:sldMk cId="305295103" sldId="685"/>
        </pc:sldMkLst>
      </pc:sldChg>
      <pc:sldChg chg="addSp modSp">
        <pc:chgData name="LAMIAE BEZZAZ" userId="f9bc3cc0-8e1c-4944-afa8-b4b36bbf20e1" providerId="ADAL" clId="{A8F80D10-B79D-46DC-B843-35E4802772CD}" dt="2026-01-31T17:58:35.338" v="204" actId="1076"/>
        <pc:sldMkLst>
          <pc:docMk/>
          <pc:sldMk cId="2351984578" sldId="716"/>
        </pc:sldMkLst>
        <pc:spChg chg="mod">
          <ac:chgData name="LAMIAE BEZZAZ" userId="f9bc3cc0-8e1c-4944-afa8-b4b36bbf20e1" providerId="ADAL" clId="{A8F80D10-B79D-46DC-B843-35E4802772CD}" dt="2026-01-31T17:57:39.967" v="201"/>
          <ac:spMkLst>
            <pc:docMk/>
            <pc:sldMk cId="2351984578" sldId="716"/>
            <ac:spMk id="4" creationId="{6B2726F9-6076-1B09-C74A-CCEE2AB6988A}"/>
          </ac:spMkLst>
        </pc:spChg>
        <pc:picChg chg="add mod">
          <ac:chgData name="LAMIAE BEZZAZ" userId="f9bc3cc0-8e1c-4944-afa8-b4b36bbf20e1" providerId="ADAL" clId="{A8F80D10-B79D-46DC-B843-35E4802772CD}" dt="2026-01-31T17:58:35.338" v="204" actId="1076"/>
          <ac:picMkLst>
            <pc:docMk/>
            <pc:sldMk cId="2351984578" sldId="716"/>
            <ac:picMk id="5" creationId="{3206DF82-D797-46D6-AA29-6CD57D358F67}"/>
          </ac:picMkLst>
        </pc:picChg>
      </pc:sldChg>
      <pc:sldChg chg="modSp">
        <pc:chgData name="LAMIAE BEZZAZ" userId="f9bc3cc0-8e1c-4944-afa8-b4b36bbf20e1" providerId="ADAL" clId="{A8F80D10-B79D-46DC-B843-35E4802772CD}" dt="2026-01-31T17:42:42.165" v="11"/>
        <pc:sldMkLst>
          <pc:docMk/>
          <pc:sldMk cId="4228070155" sldId="728"/>
        </pc:sldMkLst>
        <pc:spChg chg="mod">
          <ac:chgData name="LAMIAE BEZZAZ" userId="f9bc3cc0-8e1c-4944-afa8-b4b36bbf20e1" providerId="ADAL" clId="{A8F80D10-B79D-46DC-B843-35E4802772CD}" dt="2026-01-31T17:42:42.165" v="11"/>
          <ac:spMkLst>
            <pc:docMk/>
            <pc:sldMk cId="4228070155" sldId="728"/>
            <ac:spMk id="3" creationId="{0018BFEA-5391-DF2D-65A5-7815BAF0E488}"/>
          </ac:spMkLst>
        </pc:spChg>
        <pc:spChg chg="mod">
          <ac:chgData name="LAMIAE BEZZAZ" userId="f9bc3cc0-8e1c-4944-afa8-b4b36bbf20e1" providerId="ADAL" clId="{A8F80D10-B79D-46DC-B843-35E4802772CD}" dt="2026-01-31T17:42:42.165" v="11"/>
          <ac:spMkLst>
            <pc:docMk/>
            <pc:sldMk cId="4228070155" sldId="728"/>
            <ac:spMk id="4" creationId="{4156B678-2D97-2B12-8AD7-9C658CD60DD8}"/>
          </ac:spMkLst>
        </pc:spChg>
        <pc:spChg chg="mod">
          <ac:chgData name="LAMIAE BEZZAZ" userId="f9bc3cc0-8e1c-4944-afa8-b4b36bbf20e1" providerId="ADAL" clId="{A8F80D10-B79D-46DC-B843-35E4802772CD}" dt="2026-01-31T17:42:42.165" v="11"/>
          <ac:spMkLst>
            <pc:docMk/>
            <pc:sldMk cId="4228070155" sldId="728"/>
            <ac:spMk id="5" creationId="{F4C33C7C-984C-F250-FB5E-05D2C11BE132}"/>
          </ac:spMkLst>
        </pc:spChg>
        <pc:spChg chg="mod">
          <ac:chgData name="LAMIAE BEZZAZ" userId="f9bc3cc0-8e1c-4944-afa8-b4b36bbf20e1" providerId="ADAL" clId="{A8F80D10-B79D-46DC-B843-35E4802772CD}" dt="2026-01-31T17:42:42.165" v="11"/>
          <ac:spMkLst>
            <pc:docMk/>
            <pc:sldMk cId="4228070155" sldId="728"/>
            <ac:spMk id="61" creationId="{4FA87CEC-D652-B9BE-46F0-2FCE5C272FE0}"/>
          </ac:spMkLst>
        </pc:spChg>
      </pc:sldChg>
      <pc:sldChg chg="modSp">
        <pc:chgData name="LAMIAE BEZZAZ" userId="f9bc3cc0-8e1c-4944-afa8-b4b36bbf20e1" providerId="ADAL" clId="{A8F80D10-B79D-46DC-B843-35E4802772CD}" dt="2026-01-31T17:57:13.407" v="200" actId="13926"/>
        <pc:sldMkLst>
          <pc:docMk/>
          <pc:sldMk cId="2383898653" sldId="799"/>
        </pc:sldMkLst>
        <pc:spChg chg="mod">
          <ac:chgData name="LAMIAE BEZZAZ" userId="f9bc3cc0-8e1c-4944-afa8-b4b36bbf20e1" providerId="ADAL" clId="{A8F80D10-B79D-46DC-B843-35E4802772CD}" dt="2026-01-31T17:57:13.407" v="200" actId="13926"/>
          <ac:spMkLst>
            <pc:docMk/>
            <pc:sldMk cId="2383898653" sldId="799"/>
            <ac:spMk id="9" creationId="{6B7BA6C0-10FD-BA08-AB78-14022360642A}"/>
          </ac:spMkLst>
        </pc:spChg>
      </pc:sldChg>
      <pc:sldChg chg="modSp">
        <pc:chgData name="LAMIAE BEZZAZ" userId="f9bc3cc0-8e1c-4944-afa8-b4b36bbf20e1" providerId="ADAL" clId="{A8F80D10-B79D-46DC-B843-35E4802772CD}" dt="2026-01-31T17:46:16.991" v="71" actId="313"/>
        <pc:sldMkLst>
          <pc:docMk/>
          <pc:sldMk cId="2384957858" sldId="800"/>
        </pc:sldMkLst>
        <pc:spChg chg="mod">
          <ac:chgData name="LAMIAE BEZZAZ" userId="f9bc3cc0-8e1c-4944-afa8-b4b36bbf20e1" providerId="ADAL" clId="{A8F80D10-B79D-46DC-B843-35E4802772CD}" dt="2026-01-31T17:46:16.991" v="71" actId="313"/>
          <ac:spMkLst>
            <pc:docMk/>
            <pc:sldMk cId="2384957858" sldId="800"/>
            <ac:spMk id="9" creationId="{DEFACC03-860C-9984-9815-3F76CAB91FD7}"/>
          </ac:spMkLst>
        </pc:spChg>
      </pc:sldChg>
      <pc:sldChg chg="del">
        <pc:chgData name="LAMIAE BEZZAZ" userId="f9bc3cc0-8e1c-4944-afa8-b4b36bbf20e1" providerId="ADAL" clId="{A8F80D10-B79D-46DC-B843-35E4802772CD}" dt="2026-01-31T17:42:17.369" v="5" actId="47"/>
        <pc:sldMkLst>
          <pc:docMk/>
          <pc:sldMk cId="3005613515" sldId="847"/>
        </pc:sldMkLst>
      </pc:sldChg>
      <pc:sldChg chg="modSp">
        <pc:chgData name="LAMIAE BEZZAZ" userId="f9bc3cc0-8e1c-4944-afa8-b4b36bbf20e1" providerId="ADAL" clId="{A8F80D10-B79D-46DC-B843-35E4802772CD}" dt="2026-01-31T17:55:58.245" v="169"/>
        <pc:sldMkLst>
          <pc:docMk/>
          <pc:sldMk cId="322914936" sldId="1034"/>
        </pc:sldMkLst>
        <pc:spChg chg="mod">
          <ac:chgData name="LAMIAE BEZZAZ" userId="f9bc3cc0-8e1c-4944-afa8-b4b36bbf20e1" providerId="ADAL" clId="{A8F80D10-B79D-46DC-B843-35E4802772CD}" dt="2026-01-31T17:55:58.245" v="169"/>
          <ac:spMkLst>
            <pc:docMk/>
            <pc:sldMk cId="322914936" sldId="1034"/>
            <ac:spMk id="9" creationId="{D7D45EB6-D897-D734-157B-CDA6F7FAB04E}"/>
          </ac:spMkLst>
        </pc:spChg>
      </pc:sldChg>
      <pc:sldChg chg="modSp">
        <pc:chgData name="LAMIAE BEZZAZ" userId="f9bc3cc0-8e1c-4944-afa8-b4b36bbf20e1" providerId="ADAL" clId="{A8F80D10-B79D-46DC-B843-35E4802772CD}" dt="2026-01-31T17:46:41.452" v="72" actId="108"/>
        <pc:sldMkLst>
          <pc:docMk/>
          <pc:sldMk cId="857111214" sldId="1041"/>
        </pc:sldMkLst>
        <pc:spChg chg="mod">
          <ac:chgData name="LAMIAE BEZZAZ" userId="f9bc3cc0-8e1c-4944-afa8-b4b36bbf20e1" providerId="ADAL" clId="{A8F80D10-B79D-46DC-B843-35E4802772CD}" dt="2026-01-31T17:46:41.452" v="72" actId="108"/>
          <ac:spMkLst>
            <pc:docMk/>
            <pc:sldMk cId="857111214" sldId="1041"/>
            <ac:spMk id="15" creationId="{5746AB9A-7886-DD60-98B7-1FF83C8176F0}"/>
          </ac:spMkLst>
        </pc:spChg>
      </pc:sldChg>
      <pc:sldChg chg="addSp delSp modSp del">
        <pc:chgData name="LAMIAE BEZZAZ" userId="f9bc3cc0-8e1c-4944-afa8-b4b36bbf20e1" providerId="ADAL" clId="{A8F80D10-B79D-46DC-B843-35E4802772CD}" dt="2026-01-31T18:30:25.772" v="408" actId="47"/>
        <pc:sldMkLst>
          <pc:docMk/>
          <pc:sldMk cId="1947886470" sldId="1051"/>
        </pc:sldMkLst>
        <pc:spChg chg="add del">
          <ac:chgData name="LAMIAE BEZZAZ" userId="f9bc3cc0-8e1c-4944-afa8-b4b36bbf20e1" providerId="ADAL" clId="{A8F80D10-B79D-46DC-B843-35E4802772CD}" dt="2026-01-31T18:28:05" v="331" actId="478"/>
          <ac:spMkLst>
            <pc:docMk/>
            <pc:sldMk cId="1947886470" sldId="1051"/>
            <ac:spMk id="2" creationId="{132001AB-CD15-40E6-A04F-454C1FF953BB}"/>
          </ac:spMkLst>
        </pc:spChg>
        <pc:picChg chg="del mod">
          <ac:chgData name="LAMIAE BEZZAZ" userId="f9bc3cc0-8e1c-4944-afa8-b4b36bbf20e1" providerId="ADAL" clId="{A8F80D10-B79D-46DC-B843-35E4802772CD}" dt="2026-01-31T18:28:01.841" v="329" actId="478"/>
          <ac:picMkLst>
            <pc:docMk/>
            <pc:sldMk cId="1947886470" sldId="1051"/>
            <ac:picMk id="9" creationId="{21D8A064-DC4D-4890-B5CF-596618242AD1}"/>
          </ac:picMkLst>
        </pc:picChg>
      </pc:sldChg>
      <pc:sldChg chg="addSp delSp modSp add del">
        <pc:chgData name="LAMIAE BEZZAZ" userId="f9bc3cc0-8e1c-4944-afa8-b4b36bbf20e1" providerId="ADAL" clId="{A8F80D10-B79D-46DC-B843-35E4802772CD}" dt="2026-01-31T18:39:01.679" v="721" actId="1076"/>
        <pc:sldMkLst>
          <pc:docMk/>
          <pc:sldMk cId="165185905" sldId="1056"/>
        </pc:sldMkLst>
        <pc:spChg chg="mod">
          <ac:chgData name="LAMIAE BEZZAZ" userId="f9bc3cc0-8e1c-4944-afa8-b4b36bbf20e1" providerId="ADAL" clId="{A8F80D10-B79D-46DC-B843-35E4802772CD}" dt="2026-01-31T18:36:45.736" v="663" actId="20577"/>
          <ac:spMkLst>
            <pc:docMk/>
            <pc:sldMk cId="165185905" sldId="1056"/>
            <ac:spMk id="8" creationId="{5B355525-9BE3-1ED0-3FC0-8F9548A9015C}"/>
          </ac:spMkLst>
        </pc:spChg>
        <pc:picChg chg="add mod">
          <ac:chgData name="LAMIAE BEZZAZ" userId="f9bc3cc0-8e1c-4944-afa8-b4b36bbf20e1" providerId="ADAL" clId="{A8F80D10-B79D-46DC-B843-35E4802772CD}" dt="2026-01-31T18:39:01.679" v="721" actId="1076"/>
          <ac:picMkLst>
            <pc:docMk/>
            <pc:sldMk cId="165185905" sldId="1056"/>
            <ac:picMk id="2" creationId="{252DB103-494F-418F-9B28-34A41B06E2B7}"/>
          </ac:picMkLst>
        </pc:picChg>
        <pc:picChg chg="del">
          <ac:chgData name="LAMIAE BEZZAZ" userId="f9bc3cc0-8e1c-4944-afa8-b4b36bbf20e1" providerId="ADAL" clId="{A8F80D10-B79D-46DC-B843-35E4802772CD}" dt="2026-01-31T18:36:26.275" v="617" actId="478"/>
          <ac:picMkLst>
            <pc:docMk/>
            <pc:sldMk cId="165185905" sldId="1056"/>
            <ac:picMk id="7" creationId="{31470CDB-2D78-44D8-9638-22FC43D2D6BE}"/>
          </ac:picMkLst>
        </pc:picChg>
      </pc:sldChg>
      <pc:sldChg chg="modSp">
        <pc:chgData name="LAMIAE BEZZAZ" userId="f9bc3cc0-8e1c-4944-afa8-b4b36bbf20e1" providerId="ADAL" clId="{A8F80D10-B79D-46DC-B843-35E4802772CD}" dt="2026-01-31T18:38:44.606" v="719" actId="13926"/>
        <pc:sldMkLst>
          <pc:docMk/>
          <pc:sldMk cId="1108896941" sldId="1057"/>
        </pc:sldMkLst>
        <pc:spChg chg="mod">
          <ac:chgData name="LAMIAE BEZZAZ" userId="f9bc3cc0-8e1c-4944-afa8-b4b36bbf20e1" providerId="ADAL" clId="{A8F80D10-B79D-46DC-B843-35E4802772CD}" dt="2026-01-31T18:38:44.606" v="719" actId="13926"/>
          <ac:spMkLst>
            <pc:docMk/>
            <pc:sldMk cId="1108896941" sldId="1057"/>
            <ac:spMk id="7" creationId="{91C7BE2F-FA70-F13C-C22C-CE2804FDF5FA}"/>
          </ac:spMkLst>
        </pc:spChg>
      </pc:sldChg>
      <pc:sldChg chg="addSp modSp">
        <pc:chgData name="LAMIAE BEZZAZ" userId="f9bc3cc0-8e1c-4944-afa8-b4b36bbf20e1" providerId="ADAL" clId="{A8F80D10-B79D-46DC-B843-35E4802772CD}" dt="2026-01-31T17:59:27.830" v="211" actId="732"/>
        <pc:sldMkLst>
          <pc:docMk/>
          <pc:sldMk cId="1323410673" sldId="1070"/>
        </pc:sldMkLst>
        <pc:picChg chg="add mod modCrop">
          <ac:chgData name="LAMIAE BEZZAZ" userId="f9bc3cc0-8e1c-4944-afa8-b4b36bbf20e1" providerId="ADAL" clId="{A8F80D10-B79D-46DC-B843-35E4802772CD}" dt="2026-01-31T17:59:27.830" v="211" actId="732"/>
          <ac:picMkLst>
            <pc:docMk/>
            <pc:sldMk cId="1323410673" sldId="1070"/>
            <ac:picMk id="2" creationId="{2ABABBA2-37C8-443E-919D-77E8335E7276}"/>
          </ac:picMkLst>
        </pc:picChg>
      </pc:sldChg>
      <pc:sldChg chg="add">
        <pc:chgData name="LAMIAE BEZZAZ" userId="f9bc3cc0-8e1c-4944-afa8-b4b36bbf20e1" providerId="ADAL" clId="{A8F80D10-B79D-46DC-B843-35E4802772CD}" dt="2026-01-31T17:42:15" v="4"/>
        <pc:sldMkLst>
          <pc:docMk/>
          <pc:sldMk cId="591891574" sldId="1075"/>
        </pc:sldMkLst>
      </pc:sldChg>
      <pc:sldChg chg="modSp">
        <pc:chgData name="LAMIAE BEZZAZ" userId="f9bc3cc0-8e1c-4944-afa8-b4b36bbf20e1" providerId="ADAL" clId="{A8F80D10-B79D-46DC-B843-35E4802772CD}" dt="2026-01-31T17:51:31.390" v="146"/>
        <pc:sldMkLst>
          <pc:docMk/>
          <pc:sldMk cId="2476112078" sldId="1086"/>
        </pc:sldMkLst>
        <pc:spChg chg="mod">
          <ac:chgData name="LAMIAE BEZZAZ" userId="f9bc3cc0-8e1c-4944-afa8-b4b36bbf20e1" providerId="ADAL" clId="{A8F80D10-B79D-46DC-B843-35E4802772CD}" dt="2026-01-31T17:51:31.390" v="146"/>
          <ac:spMkLst>
            <pc:docMk/>
            <pc:sldMk cId="2476112078" sldId="1086"/>
            <ac:spMk id="2" creationId="{8C8135D7-D64D-132B-A68B-64858D5B4C0F}"/>
          </ac:spMkLst>
        </pc:spChg>
      </pc:sldChg>
      <pc:sldChg chg="modSp">
        <pc:chgData name="LAMIAE BEZZAZ" userId="f9bc3cc0-8e1c-4944-afa8-b4b36bbf20e1" providerId="ADAL" clId="{A8F80D10-B79D-46DC-B843-35E4802772CD}" dt="2026-01-31T17:51:31.390" v="146"/>
        <pc:sldMkLst>
          <pc:docMk/>
          <pc:sldMk cId="605635380" sldId="1114"/>
        </pc:sldMkLst>
        <pc:spChg chg="mod">
          <ac:chgData name="LAMIAE BEZZAZ" userId="f9bc3cc0-8e1c-4944-afa8-b4b36bbf20e1" providerId="ADAL" clId="{A8F80D10-B79D-46DC-B843-35E4802772CD}" dt="2026-01-31T17:51:31.390" v="146"/>
          <ac:spMkLst>
            <pc:docMk/>
            <pc:sldMk cId="605635380" sldId="1114"/>
            <ac:spMk id="2" creationId="{3796DF73-B0D3-AEAF-E54B-2271D7E977D9}"/>
          </ac:spMkLst>
        </pc:spChg>
      </pc:sldChg>
      <pc:sldChg chg="del">
        <pc:chgData name="LAMIAE BEZZAZ" userId="f9bc3cc0-8e1c-4944-afa8-b4b36bbf20e1" providerId="ADAL" clId="{A8F80D10-B79D-46DC-B843-35E4802772CD}" dt="2026-01-31T18:30:34.926" v="409" actId="47"/>
        <pc:sldMkLst>
          <pc:docMk/>
          <pc:sldMk cId="279276140" sldId="1118"/>
        </pc:sldMkLst>
      </pc:sldChg>
      <pc:sldChg chg="del">
        <pc:chgData name="LAMIAE BEZZAZ" userId="f9bc3cc0-8e1c-4944-afa8-b4b36bbf20e1" providerId="ADAL" clId="{A8F80D10-B79D-46DC-B843-35E4802772CD}" dt="2026-01-31T17:47:46.345" v="74" actId="47"/>
        <pc:sldMkLst>
          <pc:docMk/>
          <pc:sldMk cId="4280836279" sldId="1126"/>
        </pc:sldMkLst>
      </pc:sldChg>
      <pc:sldChg chg="del">
        <pc:chgData name="LAMIAE BEZZAZ" userId="f9bc3cc0-8e1c-4944-afa8-b4b36bbf20e1" providerId="ADAL" clId="{A8F80D10-B79D-46DC-B843-35E4802772CD}" dt="2026-01-31T17:48:09.061" v="75" actId="47"/>
        <pc:sldMkLst>
          <pc:docMk/>
          <pc:sldMk cId="3992733959" sldId="1127"/>
        </pc:sldMkLst>
      </pc:sldChg>
      <pc:sldChg chg="addSp">
        <pc:chgData name="LAMIAE BEZZAZ" userId="f9bc3cc0-8e1c-4944-afa8-b4b36bbf20e1" providerId="ADAL" clId="{A8F80D10-B79D-46DC-B843-35E4802772CD}" dt="2026-01-31T17:48:27.504" v="76"/>
        <pc:sldMkLst>
          <pc:docMk/>
          <pc:sldMk cId="3302091862" sldId="1129"/>
        </pc:sldMkLst>
        <pc:picChg chg="add">
          <ac:chgData name="LAMIAE BEZZAZ" userId="f9bc3cc0-8e1c-4944-afa8-b4b36bbf20e1" providerId="ADAL" clId="{A8F80D10-B79D-46DC-B843-35E4802772CD}" dt="2026-01-31T17:48:27.504" v="76"/>
          <ac:picMkLst>
            <pc:docMk/>
            <pc:sldMk cId="3302091862" sldId="1129"/>
            <ac:picMk id="5" creationId="{68FBFBAE-B739-4C42-8803-219C131D9C34}"/>
          </ac:picMkLst>
        </pc:picChg>
        <pc:picChg chg="add">
          <ac:chgData name="LAMIAE BEZZAZ" userId="f9bc3cc0-8e1c-4944-afa8-b4b36bbf20e1" providerId="ADAL" clId="{A8F80D10-B79D-46DC-B843-35E4802772CD}" dt="2026-01-31T17:48:27.504" v="76"/>
          <ac:picMkLst>
            <pc:docMk/>
            <pc:sldMk cId="3302091862" sldId="1129"/>
            <ac:picMk id="6" creationId="{03793303-1192-44DE-9FDD-A3305D61CDF4}"/>
          </ac:picMkLst>
        </pc:picChg>
        <pc:picChg chg="add">
          <ac:chgData name="LAMIAE BEZZAZ" userId="f9bc3cc0-8e1c-4944-afa8-b4b36bbf20e1" providerId="ADAL" clId="{A8F80D10-B79D-46DC-B843-35E4802772CD}" dt="2026-01-31T17:48:27.504" v="76"/>
          <ac:picMkLst>
            <pc:docMk/>
            <pc:sldMk cId="3302091862" sldId="1129"/>
            <ac:picMk id="7" creationId="{4F938CFD-1FD4-4913-A2EB-7501500BF5D1}"/>
          </ac:picMkLst>
        </pc:picChg>
        <pc:picChg chg="add">
          <ac:chgData name="LAMIAE BEZZAZ" userId="f9bc3cc0-8e1c-4944-afa8-b4b36bbf20e1" providerId="ADAL" clId="{A8F80D10-B79D-46DC-B843-35E4802772CD}" dt="2026-01-31T17:48:27.504" v="76"/>
          <ac:picMkLst>
            <pc:docMk/>
            <pc:sldMk cId="3302091862" sldId="1129"/>
            <ac:picMk id="8" creationId="{0ABA6C60-B795-4BAE-AB7E-DDC6829B243B}"/>
          </ac:picMkLst>
        </pc:picChg>
        <pc:picChg chg="add">
          <ac:chgData name="LAMIAE BEZZAZ" userId="f9bc3cc0-8e1c-4944-afa8-b4b36bbf20e1" providerId="ADAL" clId="{A8F80D10-B79D-46DC-B843-35E4802772CD}" dt="2026-01-31T17:48:27.504" v="76"/>
          <ac:picMkLst>
            <pc:docMk/>
            <pc:sldMk cId="3302091862" sldId="1129"/>
            <ac:picMk id="10" creationId="{A85DF06C-8729-4B43-9483-DCDABDE2B978}"/>
          </ac:picMkLst>
        </pc:picChg>
      </pc:sldChg>
      <pc:sldChg chg="addSp delSp modSp">
        <pc:chgData name="LAMIAE BEZZAZ" userId="f9bc3cc0-8e1c-4944-afa8-b4b36bbf20e1" providerId="ADAL" clId="{A8F80D10-B79D-46DC-B843-35E4802772CD}" dt="2026-01-31T17:48:50.971" v="81" actId="1076"/>
        <pc:sldMkLst>
          <pc:docMk/>
          <pc:sldMk cId="3568470402" sldId="1130"/>
        </pc:sldMkLst>
        <pc:spChg chg="mod">
          <ac:chgData name="LAMIAE BEZZAZ" userId="f9bc3cc0-8e1c-4944-afa8-b4b36bbf20e1" providerId="ADAL" clId="{A8F80D10-B79D-46DC-B843-35E4802772CD}" dt="2026-01-31T17:48:50.971" v="81" actId="1076"/>
          <ac:spMkLst>
            <pc:docMk/>
            <pc:sldMk cId="3568470402" sldId="1130"/>
            <ac:spMk id="17" creationId="{2CC1DF64-C822-4B34-979C-68BB6B3C58D6}"/>
          </ac:spMkLst>
        </pc:spChg>
        <pc:picChg chg="add del">
          <ac:chgData name="LAMIAE BEZZAZ" userId="f9bc3cc0-8e1c-4944-afa8-b4b36bbf20e1" providerId="ADAL" clId="{A8F80D10-B79D-46DC-B843-35E4802772CD}" dt="2026-01-31T17:48:44.196" v="79" actId="478"/>
          <ac:picMkLst>
            <pc:docMk/>
            <pc:sldMk cId="3568470402" sldId="1130"/>
            <ac:picMk id="7" creationId="{329BA1DA-EA5B-4C14-9E9D-C461FD92F2AE}"/>
          </ac:picMkLst>
        </pc:picChg>
        <pc:picChg chg="add">
          <ac:chgData name="LAMIAE BEZZAZ" userId="f9bc3cc0-8e1c-4944-afa8-b4b36bbf20e1" providerId="ADAL" clId="{A8F80D10-B79D-46DC-B843-35E4802772CD}" dt="2026-01-31T17:48:32.672" v="77"/>
          <ac:picMkLst>
            <pc:docMk/>
            <pc:sldMk cId="3568470402" sldId="1130"/>
            <ac:picMk id="8" creationId="{3B962CB3-8D89-4C60-BA0A-44F7C45BC435}"/>
          </ac:picMkLst>
        </pc:picChg>
        <pc:picChg chg="add">
          <ac:chgData name="LAMIAE BEZZAZ" userId="f9bc3cc0-8e1c-4944-afa8-b4b36bbf20e1" providerId="ADAL" clId="{A8F80D10-B79D-46DC-B843-35E4802772CD}" dt="2026-01-31T17:48:32.672" v="77"/>
          <ac:picMkLst>
            <pc:docMk/>
            <pc:sldMk cId="3568470402" sldId="1130"/>
            <ac:picMk id="10" creationId="{F59F1E48-9AA3-4EA7-A4C8-7A318751BA88}"/>
          </ac:picMkLst>
        </pc:picChg>
        <pc:picChg chg="add">
          <ac:chgData name="LAMIAE BEZZAZ" userId="f9bc3cc0-8e1c-4944-afa8-b4b36bbf20e1" providerId="ADAL" clId="{A8F80D10-B79D-46DC-B843-35E4802772CD}" dt="2026-01-31T17:48:32.672" v="77"/>
          <ac:picMkLst>
            <pc:docMk/>
            <pc:sldMk cId="3568470402" sldId="1130"/>
            <ac:picMk id="11" creationId="{C3713D20-6FC4-4407-BCB2-0E3D259802E0}"/>
          </ac:picMkLst>
        </pc:picChg>
        <pc:picChg chg="add">
          <ac:chgData name="LAMIAE BEZZAZ" userId="f9bc3cc0-8e1c-4944-afa8-b4b36bbf20e1" providerId="ADAL" clId="{A8F80D10-B79D-46DC-B843-35E4802772CD}" dt="2026-01-31T17:48:32.672" v="77"/>
          <ac:picMkLst>
            <pc:docMk/>
            <pc:sldMk cId="3568470402" sldId="1130"/>
            <ac:picMk id="12" creationId="{0D09BA9E-90C0-47BF-800E-3C0889F3F5C4}"/>
          </ac:picMkLst>
        </pc:picChg>
      </pc:sldChg>
      <pc:sldChg chg="addSp modSp">
        <pc:chgData name="LAMIAE BEZZAZ" userId="f9bc3cc0-8e1c-4944-afa8-b4b36bbf20e1" providerId="ADAL" clId="{A8F80D10-B79D-46DC-B843-35E4802772CD}" dt="2026-01-31T17:49:04.680" v="91" actId="20577"/>
        <pc:sldMkLst>
          <pc:docMk/>
          <pc:sldMk cId="3471343704" sldId="1131"/>
        </pc:sldMkLst>
        <pc:spChg chg="mod">
          <ac:chgData name="LAMIAE BEZZAZ" userId="f9bc3cc0-8e1c-4944-afa8-b4b36bbf20e1" providerId="ADAL" clId="{A8F80D10-B79D-46DC-B843-35E4802772CD}" dt="2026-01-31T17:49:04.680" v="91" actId="20577"/>
          <ac:spMkLst>
            <pc:docMk/>
            <pc:sldMk cId="3471343704" sldId="1131"/>
            <ac:spMk id="2" creationId="{8D86781D-14EC-E03B-B04A-949193724C47}"/>
          </ac:spMkLst>
        </pc:spChg>
        <pc:picChg chg="add">
          <ac:chgData name="LAMIAE BEZZAZ" userId="f9bc3cc0-8e1c-4944-afa8-b4b36bbf20e1" providerId="ADAL" clId="{A8F80D10-B79D-46DC-B843-35E4802772CD}" dt="2026-01-31T17:48:54.254" v="82"/>
          <ac:picMkLst>
            <pc:docMk/>
            <pc:sldMk cId="3471343704" sldId="1131"/>
            <ac:picMk id="7" creationId="{C85CB13F-1922-4883-AC4E-B30412C89FDB}"/>
          </ac:picMkLst>
        </pc:picChg>
        <pc:picChg chg="add">
          <ac:chgData name="LAMIAE BEZZAZ" userId="f9bc3cc0-8e1c-4944-afa8-b4b36bbf20e1" providerId="ADAL" clId="{A8F80D10-B79D-46DC-B843-35E4802772CD}" dt="2026-01-31T17:48:54.254" v="82"/>
          <ac:picMkLst>
            <pc:docMk/>
            <pc:sldMk cId="3471343704" sldId="1131"/>
            <ac:picMk id="8" creationId="{F5A506D2-313C-4DBC-B1B7-70C23C2FEA86}"/>
          </ac:picMkLst>
        </pc:picChg>
        <pc:picChg chg="add">
          <ac:chgData name="LAMIAE BEZZAZ" userId="f9bc3cc0-8e1c-4944-afa8-b4b36bbf20e1" providerId="ADAL" clId="{A8F80D10-B79D-46DC-B843-35E4802772CD}" dt="2026-01-31T17:48:54.254" v="82"/>
          <ac:picMkLst>
            <pc:docMk/>
            <pc:sldMk cId="3471343704" sldId="1131"/>
            <ac:picMk id="10" creationId="{BBA11A72-1619-44E4-A9F2-5D0A7DCBBF31}"/>
          </ac:picMkLst>
        </pc:picChg>
        <pc:picChg chg="add">
          <ac:chgData name="LAMIAE BEZZAZ" userId="f9bc3cc0-8e1c-4944-afa8-b4b36bbf20e1" providerId="ADAL" clId="{A8F80D10-B79D-46DC-B843-35E4802772CD}" dt="2026-01-31T17:48:54.254" v="82"/>
          <ac:picMkLst>
            <pc:docMk/>
            <pc:sldMk cId="3471343704" sldId="1131"/>
            <ac:picMk id="11" creationId="{87FF3BD2-D31E-4358-B361-57A04271B7E1}"/>
          </ac:picMkLst>
        </pc:picChg>
        <pc:picChg chg="add">
          <ac:chgData name="LAMIAE BEZZAZ" userId="f9bc3cc0-8e1c-4944-afa8-b4b36bbf20e1" providerId="ADAL" clId="{A8F80D10-B79D-46DC-B843-35E4802772CD}" dt="2026-01-31T17:48:54.254" v="82"/>
          <ac:picMkLst>
            <pc:docMk/>
            <pc:sldMk cId="3471343704" sldId="1131"/>
            <ac:picMk id="15" creationId="{B862521F-1D8B-457D-89B8-FD7B65A91C8F}"/>
          </ac:picMkLst>
        </pc:picChg>
      </pc:sldChg>
      <pc:sldChg chg="addSp">
        <pc:chgData name="LAMIAE BEZZAZ" userId="f9bc3cc0-8e1c-4944-afa8-b4b36bbf20e1" providerId="ADAL" clId="{A8F80D10-B79D-46DC-B843-35E4802772CD}" dt="2026-01-31T17:49:22.731" v="92"/>
        <pc:sldMkLst>
          <pc:docMk/>
          <pc:sldMk cId="2666374776" sldId="1134"/>
        </pc:sldMkLst>
        <pc:picChg chg="add">
          <ac:chgData name="LAMIAE BEZZAZ" userId="f9bc3cc0-8e1c-4944-afa8-b4b36bbf20e1" providerId="ADAL" clId="{A8F80D10-B79D-46DC-B843-35E4802772CD}" dt="2026-01-31T17:49:22.731" v="92"/>
          <ac:picMkLst>
            <pc:docMk/>
            <pc:sldMk cId="2666374776" sldId="1134"/>
            <ac:picMk id="4" creationId="{87EF542E-FF30-4DFC-AD5B-42226A5301BA}"/>
          </ac:picMkLst>
        </pc:picChg>
        <pc:picChg chg="add">
          <ac:chgData name="LAMIAE BEZZAZ" userId="f9bc3cc0-8e1c-4944-afa8-b4b36bbf20e1" providerId="ADAL" clId="{A8F80D10-B79D-46DC-B843-35E4802772CD}" dt="2026-01-31T17:49:22.731" v="92"/>
          <ac:picMkLst>
            <pc:docMk/>
            <pc:sldMk cId="2666374776" sldId="1134"/>
            <ac:picMk id="5" creationId="{1C87C796-1DE7-4A93-A55D-91EC9B1FBFC4}"/>
          </ac:picMkLst>
        </pc:picChg>
        <pc:picChg chg="add">
          <ac:chgData name="LAMIAE BEZZAZ" userId="f9bc3cc0-8e1c-4944-afa8-b4b36bbf20e1" providerId="ADAL" clId="{A8F80D10-B79D-46DC-B843-35E4802772CD}" dt="2026-01-31T17:49:22.731" v="92"/>
          <ac:picMkLst>
            <pc:docMk/>
            <pc:sldMk cId="2666374776" sldId="1134"/>
            <ac:picMk id="6" creationId="{CC353F8B-96C7-4945-8947-0D99637A0AA0}"/>
          </ac:picMkLst>
        </pc:picChg>
        <pc:picChg chg="add">
          <ac:chgData name="LAMIAE BEZZAZ" userId="f9bc3cc0-8e1c-4944-afa8-b4b36bbf20e1" providerId="ADAL" clId="{A8F80D10-B79D-46DC-B843-35E4802772CD}" dt="2026-01-31T17:49:22.731" v="92"/>
          <ac:picMkLst>
            <pc:docMk/>
            <pc:sldMk cId="2666374776" sldId="1134"/>
            <ac:picMk id="7" creationId="{EB2C5756-942E-4DB0-8C2D-6AA3963372F6}"/>
          </ac:picMkLst>
        </pc:picChg>
        <pc:picChg chg="add">
          <ac:chgData name="LAMIAE BEZZAZ" userId="f9bc3cc0-8e1c-4944-afa8-b4b36bbf20e1" providerId="ADAL" clId="{A8F80D10-B79D-46DC-B843-35E4802772CD}" dt="2026-01-31T17:49:22.731" v="92"/>
          <ac:picMkLst>
            <pc:docMk/>
            <pc:sldMk cId="2666374776" sldId="1134"/>
            <ac:picMk id="8" creationId="{529DEC0B-C239-4C03-935E-88DCD8F3BCBD}"/>
          </ac:picMkLst>
        </pc:picChg>
      </pc:sldChg>
      <pc:sldChg chg="addSp modSp">
        <pc:chgData name="LAMIAE BEZZAZ" userId="f9bc3cc0-8e1c-4944-afa8-b4b36bbf20e1" providerId="ADAL" clId="{A8F80D10-B79D-46DC-B843-35E4802772CD}" dt="2026-01-31T17:49:49.975" v="96" actId="1076"/>
        <pc:sldMkLst>
          <pc:docMk/>
          <pc:sldMk cId="1766902480" sldId="1135"/>
        </pc:sldMkLst>
        <pc:picChg chg="add mod">
          <ac:chgData name="LAMIAE BEZZAZ" userId="f9bc3cc0-8e1c-4944-afa8-b4b36bbf20e1" providerId="ADAL" clId="{A8F80D10-B79D-46DC-B843-35E4802772CD}" dt="2026-01-31T17:49:42.942" v="95" actId="1076"/>
          <ac:picMkLst>
            <pc:docMk/>
            <pc:sldMk cId="1766902480" sldId="1135"/>
            <ac:picMk id="4" creationId="{43D902B8-411D-4D3A-8D8A-30FEBEFE49EC}"/>
          </ac:picMkLst>
        </pc:picChg>
        <pc:picChg chg="add mod">
          <ac:chgData name="LAMIAE BEZZAZ" userId="f9bc3cc0-8e1c-4944-afa8-b4b36bbf20e1" providerId="ADAL" clId="{A8F80D10-B79D-46DC-B843-35E4802772CD}" dt="2026-01-31T17:49:49.975" v="96" actId="1076"/>
          <ac:picMkLst>
            <pc:docMk/>
            <pc:sldMk cId="1766902480" sldId="1135"/>
            <ac:picMk id="5" creationId="{EB09480F-69E4-4B93-904F-5BBB9200667F}"/>
          </ac:picMkLst>
        </pc:picChg>
        <pc:picChg chg="add">
          <ac:chgData name="LAMIAE BEZZAZ" userId="f9bc3cc0-8e1c-4944-afa8-b4b36bbf20e1" providerId="ADAL" clId="{A8F80D10-B79D-46DC-B843-35E4802772CD}" dt="2026-01-31T17:49:26.091" v="93"/>
          <ac:picMkLst>
            <pc:docMk/>
            <pc:sldMk cId="1766902480" sldId="1135"/>
            <ac:picMk id="6" creationId="{EEB1EA70-DE77-4976-B779-EA16F67E1A79}"/>
          </ac:picMkLst>
        </pc:picChg>
        <pc:picChg chg="add">
          <ac:chgData name="LAMIAE BEZZAZ" userId="f9bc3cc0-8e1c-4944-afa8-b4b36bbf20e1" providerId="ADAL" clId="{A8F80D10-B79D-46DC-B843-35E4802772CD}" dt="2026-01-31T17:49:26.091" v="93"/>
          <ac:picMkLst>
            <pc:docMk/>
            <pc:sldMk cId="1766902480" sldId="1135"/>
            <ac:picMk id="7" creationId="{DC3B7E26-6EEF-4656-861D-76D301822996}"/>
          </ac:picMkLst>
        </pc:picChg>
        <pc:picChg chg="add">
          <ac:chgData name="LAMIAE BEZZAZ" userId="f9bc3cc0-8e1c-4944-afa8-b4b36bbf20e1" providerId="ADAL" clId="{A8F80D10-B79D-46DC-B843-35E4802772CD}" dt="2026-01-31T17:49:26.091" v="93"/>
          <ac:picMkLst>
            <pc:docMk/>
            <pc:sldMk cId="1766902480" sldId="1135"/>
            <ac:picMk id="8" creationId="{97F67E87-9EF1-469E-8654-1FD17C542310}"/>
          </ac:picMkLst>
        </pc:picChg>
      </pc:sldChg>
      <pc:sldChg chg="addSp modSp">
        <pc:chgData name="LAMIAE BEZZAZ" userId="f9bc3cc0-8e1c-4944-afa8-b4b36bbf20e1" providerId="ADAL" clId="{A8F80D10-B79D-46DC-B843-35E4802772CD}" dt="2026-01-31T17:50:33.931" v="140" actId="20577"/>
        <pc:sldMkLst>
          <pc:docMk/>
          <pc:sldMk cId="3626287898" sldId="1136"/>
        </pc:sldMkLst>
        <pc:spChg chg="mod">
          <ac:chgData name="LAMIAE BEZZAZ" userId="f9bc3cc0-8e1c-4944-afa8-b4b36bbf20e1" providerId="ADAL" clId="{A8F80D10-B79D-46DC-B843-35E4802772CD}" dt="2026-01-31T17:50:33.931" v="140" actId="20577"/>
          <ac:spMkLst>
            <pc:docMk/>
            <pc:sldMk cId="3626287898" sldId="1136"/>
            <ac:spMk id="36" creationId="{CAC6E55D-1A9B-DEE8-363C-14673FA4DB74}"/>
          </ac:spMkLst>
        </pc:spChg>
        <pc:picChg chg="add mod">
          <ac:chgData name="LAMIAE BEZZAZ" userId="f9bc3cc0-8e1c-4944-afa8-b4b36bbf20e1" providerId="ADAL" clId="{A8F80D10-B79D-46DC-B843-35E4802772CD}" dt="2026-01-31T17:50:12.191" v="99" actId="1582"/>
          <ac:picMkLst>
            <pc:docMk/>
            <pc:sldMk cId="3626287898" sldId="1136"/>
            <ac:picMk id="4" creationId="{F4636CD7-3AF3-4CBA-BC12-BCA23FC10251}"/>
          </ac:picMkLst>
        </pc:picChg>
        <pc:picChg chg="add mod">
          <ac:chgData name="LAMIAE BEZZAZ" userId="f9bc3cc0-8e1c-4944-afa8-b4b36bbf20e1" providerId="ADAL" clId="{A8F80D10-B79D-46DC-B843-35E4802772CD}" dt="2026-01-31T17:50:12.191" v="99" actId="1582"/>
          <ac:picMkLst>
            <pc:docMk/>
            <pc:sldMk cId="3626287898" sldId="1136"/>
            <ac:picMk id="5" creationId="{77DC4AC5-4C40-4947-ACB1-DACDF4FD5737}"/>
          </ac:picMkLst>
        </pc:picChg>
        <pc:picChg chg="add">
          <ac:chgData name="LAMIAE BEZZAZ" userId="f9bc3cc0-8e1c-4944-afa8-b4b36bbf20e1" providerId="ADAL" clId="{A8F80D10-B79D-46DC-B843-35E4802772CD}" dt="2026-01-31T17:49:58.327" v="97"/>
          <ac:picMkLst>
            <pc:docMk/>
            <pc:sldMk cId="3626287898" sldId="1136"/>
            <ac:picMk id="6" creationId="{71076627-E6D2-4C6F-87D7-5E9FD1110CBC}"/>
          </ac:picMkLst>
        </pc:picChg>
        <pc:picChg chg="add">
          <ac:chgData name="LAMIAE BEZZAZ" userId="f9bc3cc0-8e1c-4944-afa8-b4b36bbf20e1" providerId="ADAL" clId="{A8F80D10-B79D-46DC-B843-35E4802772CD}" dt="2026-01-31T17:49:58.327" v="97"/>
          <ac:picMkLst>
            <pc:docMk/>
            <pc:sldMk cId="3626287898" sldId="1136"/>
            <ac:picMk id="7" creationId="{D5307AB8-2893-4B87-B6DD-449551CDD472}"/>
          </ac:picMkLst>
        </pc:picChg>
        <pc:picChg chg="add">
          <ac:chgData name="LAMIAE BEZZAZ" userId="f9bc3cc0-8e1c-4944-afa8-b4b36bbf20e1" providerId="ADAL" clId="{A8F80D10-B79D-46DC-B843-35E4802772CD}" dt="2026-01-31T17:49:58.327" v="97"/>
          <ac:picMkLst>
            <pc:docMk/>
            <pc:sldMk cId="3626287898" sldId="1136"/>
            <ac:picMk id="8" creationId="{4B9939BB-B250-432C-87A3-587F691F262E}"/>
          </ac:picMkLst>
        </pc:picChg>
      </pc:sldChg>
      <pc:sldChg chg="modSp">
        <pc:chgData name="LAMIAE BEZZAZ" userId="f9bc3cc0-8e1c-4944-afa8-b4b36bbf20e1" providerId="ADAL" clId="{A8F80D10-B79D-46DC-B843-35E4802772CD}" dt="2026-01-31T17:51:31.390" v="146"/>
        <pc:sldMkLst>
          <pc:docMk/>
          <pc:sldMk cId="2746891028" sldId="1145"/>
        </pc:sldMkLst>
        <pc:spChg chg="mod">
          <ac:chgData name="LAMIAE BEZZAZ" userId="f9bc3cc0-8e1c-4944-afa8-b4b36bbf20e1" providerId="ADAL" clId="{A8F80D10-B79D-46DC-B843-35E4802772CD}" dt="2026-01-31T17:51:31.390" v="146"/>
          <ac:spMkLst>
            <pc:docMk/>
            <pc:sldMk cId="2746891028" sldId="1145"/>
            <ac:spMk id="2" creationId="{3796DF73-B0D3-AEAF-E54B-2271D7E977D9}"/>
          </ac:spMkLst>
        </pc:spChg>
      </pc:sldChg>
      <pc:sldChg chg="addSp modSp modAnim">
        <pc:chgData name="LAMIAE BEZZAZ" userId="f9bc3cc0-8e1c-4944-afa8-b4b36bbf20e1" providerId="ADAL" clId="{A8F80D10-B79D-46DC-B843-35E4802772CD}" dt="2026-01-31T17:59:47.725" v="215"/>
        <pc:sldMkLst>
          <pc:docMk/>
          <pc:sldMk cId="688470795" sldId="1150"/>
        </pc:sldMkLst>
        <pc:picChg chg="add mod">
          <ac:chgData name="LAMIAE BEZZAZ" userId="f9bc3cc0-8e1c-4944-afa8-b4b36bbf20e1" providerId="ADAL" clId="{A8F80D10-B79D-46DC-B843-35E4802772CD}" dt="2026-01-31T17:59:37.157" v="213" actId="1076"/>
          <ac:picMkLst>
            <pc:docMk/>
            <pc:sldMk cId="688470795" sldId="1150"/>
            <ac:picMk id="3" creationId="{8AA0DFD7-67F7-49B7-80E7-D008C3F8DFB9}"/>
          </ac:picMkLst>
        </pc:picChg>
      </pc:sldChg>
      <pc:sldChg chg="del">
        <pc:chgData name="LAMIAE BEZZAZ" userId="f9bc3cc0-8e1c-4944-afa8-b4b36bbf20e1" providerId="ADAL" clId="{A8F80D10-B79D-46DC-B843-35E4802772CD}" dt="2026-01-31T18:30:34.926" v="409" actId="47"/>
        <pc:sldMkLst>
          <pc:docMk/>
          <pc:sldMk cId="359876719" sldId="1154"/>
        </pc:sldMkLst>
      </pc:sldChg>
      <pc:sldChg chg="del">
        <pc:chgData name="LAMIAE BEZZAZ" userId="f9bc3cc0-8e1c-4944-afa8-b4b36bbf20e1" providerId="ADAL" clId="{A8F80D10-B79D-46DC-B843-35E4802772CD}" dt="2026-01-31T18:30:57.327" v="414" actId="47"/>
        <pc:sldMkLst>
          <pc:docMk/>
          <pc:sldMk cId="4271945825" sldId="1163"/>
        </pc:sldMkLst>
      </pc:sldChg>
      <pc:sldChg chg="del">
        <pc:chgData name="LAMIAE BEZZAZ" userId="f9bc3cc0-8e1c-4944-afa8-b4b36bbf20e1" providerId="ADAL" clId="{A8F80D10-B79D-46DC-B843-35E4802772CD}" dt="2026-01-31T18:30:54.457" v="413" actId="47"/>
        <pc:sldMkLst>
          <pc:docMk/>
          <pc:sldMk cId="3794723518" sldId="1164"/>
        </pc:sldMkLst>
      </pc:sldChg>
      <pc:sldChg chg="del">
        <pc:chgData name="LAMIAE BEZZAZ" userId="f9bc3cc0-8e1c-4944-afa8-b4b36bbf20e1" providerId="ADAL" clId="{A8F80D10-B79D-46DC-B843-35E4802772CD}" dt="2026-01-31T17:47:45.612" v="73" actId="47"/>
        <pc:sldMkLst>
          <pc:docMk/>
          <pc:sldMk cId="399651120" sldId="1166"/>
        </pc:sldMkLst>
      </pc:sldChg>
      <pc:sldChg chg="del">
        <pc:chgData name="LAMIAE BEZZAZ" userId="f9bc3cc0-8e1c-4944-afa8-b4b36bbf20e1" providerId="ADAL" clId="{A8F80D10-B79D-46DC-B843-35E4802772CD}" dt="2026-01-31T17:59:57.511" v="217" actId="47"/>
        <pc:sldMkLst>
          <pc:docMk/>
          <pc:sldMk cId="3518826685" sldId="1171"/>
        </pc:sldMkLst>
      </pc:sldChg>
      <pc:sldChg chg="del">
        <pc:chgData name="LAMIAE BEZZAZ" userId="f9bc3cc0-8e1c-4944-afa8-b4b36bbf20e1" providerId="ADAL" clId="{A8F80D10-B79D-46DC-B843-35E4802772CD}" dt="2026-01-31T18:30:48.840" v="410" actId="47"/>
        <pc:sldMkLst>
          <pc:docMk/>
          <pc:sldMk cId="2940877482" sldId="1172"/>
        </pc:sldMkLst>
      </pc:sldChg>
      <pc:sldChg chg="del">
        <pc:chgData name="LAMIAE BEZZAZ" userId="f9bc3cc0-8e1c-4944-afa8-b4b36bbf20e1" providerId="ADAL" clId="{A8F80D10-B79D-46DC-B843-35E4802772CD}" dt="2026-01-31T18:30:48.840" v="410" actId="47"/>
        <pc:sldMkLst>
          <pc:docMk/>
          <pc:sldMk cId="410152447" sldId="1173"/>
        </pc:sldMkLst>
      </pc:sldChg>
      <pc:sldChg chg="del">
        <pc:chgData name="LAMIAE BEZZAZ" userId="f9bc3cc0-8e1c-4944-afa8-b4b36bbf20e1" providerId="ADAL" clId="{A8F80D10-B79D-46DC-B843-35E4802772CD}" dt="2026-01-31T18:30:48.840" v="410" actId="47"/>
        <pc:sldMkLst>
          <pc:docMk/>
          <pc:sldMk cId="2327039414" sldId="1174"/>
        </pc:sldMkLst>
      </pc:sldChg>
      <pc:sldChg chg="del">
        <pc:chgData name="LAMIAE BEZZAZ" userId="f9bc3cc0-8e1c-4944-afa8-b4b36bbf20e1" providerId="ADAL" clId="{A8F80D10-B79D-46DC-B843-35E4802772CD}" dt="2026-01-31T18:30:48.840" v="410" actId="47"/>
        <pc:sldMkLst>
          <pc:docMk/>
          <pc:sldMk cId="2196187804" sldId="1175"/>
        </pc:sldMkLst>
      </pc:sldChg>
      <pc:sldChg chg="modSp">
        <pc:chgData name="LAMIAE BEZZAZ" userId="f9bc3cc0-8e1c-4944-afa8-b4b36bbf20e1" providerId="ADAL" clId="{A8F80D10-B79D-46DC-B843-35E4802772CD}" dt="2026-01-31T17:51:31.390" v="146"/>
        <pc:sldMkLst>
          <pc:docMk/>
          <pc:sldMk cId="4256826954" sldId="1176"/>
        </pc:sldMkLst>
        <pc:spChg chg="mod">
          <ac:chgData name="LAMIAE BEZZAZ" userId="f9bc3cc0-8e1c-4944-afa8-b4b36bbf20e1" providerId="ADAL" clId="{A8F80D10-B79D-46DC-B843-35E4802772CD}" dt="2026-01-31T17:51:31.390" v="146"/>
          <ac:spMkLst>
            <pc:docMk/>
            <pc:sldMk cId="4256826954" sldId="1176"/>
            <ac:spMk id="2" creationId="{3796DF73-B0D3-AEAF-E54B-2271D7E977D9}"/>
          </ac:spMkLst>
        </pc:spChg>
      </pc:sldChg>
      <pc:sldChg chg="del">
        <pc:chgData name="LAMIAE BEZZAZ" userId="f9bc3cc0-8e1c-4944-afa8-b4b36bbf20e1" providerId="ADAL" clId="{A8F80D10-B79D-46DC-B843-35E4802772CD}" dt="2026-01-31T17:56:46.278" v="170" actId="47"/>
        <pc:sldMkLst>
          <pc:docMk/>
          <pc:sldMk cId="3939414166" sldId="1180"/>
        </pc:sldMkLst>
      </pc:sldChg>
      <pc:sldChg chg="add">
        <pc:chgData name="LAMIAE BEZZAZ" userId="f9bc3cc0-8e1c-4944-afa8-b4b36bbf20e1" providerId="ADAL" clId="{A8F80D10-B79D-46DC-B843-35E4802772CD}" dt="2026-01-31T17:59:53.587" v="216"/>
        <pc:sldMkLst>
          <pc:docMk/>
          <pc:sldMk cId="830321882" sldId="1182"/>
        </pc:sldMkLst>
      </pc:sldChg>
      <pc:sldChg chg="addSp delSp modSp add">
        <pc:chgData name="LAMIAE BEZZAZ" userId="f9bc3cc0-8e1c-4944-afa8-b4b36bbf20e1" providerId="ADAL" clId="{A8F80D10-B79D-46DC-B843-35E4802772CD}" dt="2026-01-31T18:28:17.172" v="333"/>
        <pc:sldMkLst>
          <pc:docMk/>
          <pc:sldMk cId="1056942730" sldId="1183"/>
        </pc:sldMkLst>
        <pc:spChg chg="mod">
          <ac:chgData name="LAMIAE BEZZAZ" userId="f9bc3cc0-8e1c-4944-afa8-b4b36bbf20e1" providerId="ADAL" clId="{A8F80D10-B79D-46DC-B843-35E4802772CD}" dt="2026-01-31T18:27:34.028" v="324" actId="20577"/>
          <ac:spMkLst>
            <pc:docMk/>
            <pc:sldMk cId="1056942730" sldId="1183"/>
            <ac:spMk id="7" creationId="{5E8646D8-E7E2-AEFF-2F46-02D2B7ED3538}"/>
          </ac:spMkLst>
        </pc:spChg>
        <pc:spChg chg="mod">
          <ac:chgData name="LAMIAE BEZZAZ" userId="f9bc3cc0-8e1c-4944-afa8-b4b36bbf20e1" providerId="ADAL" clId="{A8F80D10-B79D-46DC-B843-35E4802772CD}" dt="2026-01-31T18:27:39.336" v="327" actId="20577"/>
          <ac:spMkLst>
            <pc:docMk/>
            <pc:sldMk cId="1056942730" sldId="1183"/>
            <ac:spMk id="8" creationId="{D42E0F9B-B809-4110-B077-2A7037C51F37}"/>
          </ac:spMkLst>
        </pc:spChg>
        <pc:grpChg chg="add">
          <ac:chgData name="LAMIAE BEZZAZ" userId="f9bc3cc0-8e1c-4944-afa8-b4b36bbf20e1" providerId="ADAL" clId="{A8F80D10-B79D-46DC-B843-35E4802772CD}" dt="2026-01-31T18:28:17.172" v="333"/>
          <ac:grpSpMkLst>
            <pc:docMk/>
            <pc:sldMk cId="1056942730" sldId="1183"/>
            <ac:grpSpMk id="10" creationId="{CA90EBE1-8B6E-4C9E-A47A-2BC5CE0252F0}"/>
          </ac:grpSpMkLst>
        </pc:grpChg>
        <pc:picChg chg="del">
          <ac:chgData name="LAMIAE BEZZAZ" userId="f9bc3cc0-8e1c-4944-afa8-b4b36bbf20e1" providerId="ADAL" clId="{A8F80D10-B79D-46DC-B843-35E4802772CD}" dt="2026-01-31T18:28:16.694" v="332" actId="478"/>
          <ac:picMkLst>
            <pc:docMk/>
            <pc:sldMk cId="1056942730" sldId="1183"/>
            <ac:picMk id="9" creationId="{8E0B0E5B-3684-70CF-D30A-E885B689B83D}"/>
          </ac:picMkLst>
        </pc:picChg>
      </pc:sldChg>
      <pc:sldChg chg="delSp modSp add">
        <pc:chgData name="LAMIAE BEZZAZ" userId="f9bc3cc0-8e1c-4944-afa8-b4b36bbf20e1" providerId="ADAL" clId="{A8F80D10-B79D-46DC-B843-35E4802772CD}" dt="2026-01-31T18:28:48.344" v="374" actId="478"/>
        <pc:sldMkLst>
          <pc:docMk/>
          <pc:sldMk cId="640165262" sldId="1184"/>
        </pc:sldMkLst>
        <pc:spChg chg="del">
          <ac:chgData name="LAMIAE BEZZAZ" userId="f9bc3cc0-8e1c-4944-afa8-b4b36bbf20e1" providerId="ADAL" clId="{A8F80D10-B79D-46DC-B843-35E4802772CD}" dt="2026-01-31T18:28:48.344" v="374" actId="478"/>
          <ac:spMkLst>
            <pc:docMk/>
            <pc:sldMk cId="640165262" sldId="1184"/>
            <ac:spMk id="4" creationId="{F76DECCB-80AA-4B15-8B39-B075AFA83905}"/>
          </ac:spMkLst>
        </pc:spChg>
        <pc:spChg chg="mod">
          <ac:chgData name="LAMIAE BEZZAZ" userId="f9bc3cc0-8e1c-4944-afa8-b4b36bbf20e1" providerId="ADAL" clId="{A8F80D10-B79D-46DC-B843-35E4802772CD}" dt="2026-01-31T18:28:39.443" v="360" actId="20577"/>
          <ac:spMkLst>
            <pc:docMk/>
            <pc:sldMk cId="640165262" sldId="1184"/>
            <ac:spMk id="7" creationId="{5E8646D8-E7E2-AEFF-2F46-02D2B7ED3538}"/>
          </ac:spMkLst>
        </pc:spChg>
        <pc:spChg chg="mod">
          <ac:chgData name="LAMIAE BEZZAZ" userId="f9bc3cc0-8e1c-4944-afa8-b4b36bbf20e1" providerId="ADAL" clId="{A8F80D10-B79D-46DC-B843-35E4802772CD}" dt="2026-01-31T18:28:45.878" v="373" actId="20577"/>
          <ac:spMkLst>
            <pc:docMk/>
            <pc:sldMk cId="640165262" sldId="1184"/>
            <ac:spMk id="8" creationId="{D42E0F9B-B809-4110-B077-2A7037C51F37}"/>
          </ac:spMkLst>
        </pc:spChg>
      </pc:sldChg>
      <pc:sldChg chg="modSp add">
        <pc:chgData name="LAMIAE BEZZAZ" userId="f9bc3cc0-8e1c-4944-afa8-b4b36bbf20e1" providerId="ADAL" clId="{A8F80D10-B79D-46DC-B843-35E4802772CD}" dt="2026-01-31T18:29:52.480" v="407" actId="20577"/>
        <pc:sldMkLst>
          <pc:docMk/>
          <pc:sldMk cId="3163291674" sldId="1185"/>
        </pc:sldMkLst>
        <pc:spChg chg="mod">
          <ac:chgData name="LAMIAE BEZZAZ" userId="f9bc3cc0-8e1c-4944-afa8-b4b36bbf20e1" providerId="ADAL" clId="{A8F80D10-B79D-46DC-B843-35E4802772CD}" dt="2026-01-31T18:29:36.197" v="377" actId="1076"/>
          <ac:spMkLst>
            <pc:docMk/>
            <pc:sldMk cId="3163291674" sldId="1185"/>
            <ac:spMk id="4" creationId="{F76DECCB-80AA-4B15-8B39-B075AFA83905}"/>
          </ac:spMkLst>
        </pc:spChg>
        <pc:spChg chg="mod">
          <ac:chgData name="LAMIAE BEZZAZ" userId="f9bc3cc0-8e1c-4944-afa8-b4b36bbf20e1" providerId="ADAL" clId="{A8F80D10-B79D-46DC-B843-35E4802772CD}" dt="2026-01-31T18:29:44.869" v="392" actId="20577"/>
          <ac:spMkLst>
            <pc:docMk/>
            <pc:sldMk cId="3163291674" sldId="1185"/>
            <ac:spMk id="7" creationId="{5E8646D8-E7E2-AEFF-2F46-02D2B7ED3538}"/>
          </ac:spMkLst>
        </pc:spChg>
        <pc:spChg chg="mod">
          <ac:chgData name="LAMIAE BEZZAZ" userId="f9bc3cc0-8e1c-4944-afa8-b4b36bbf20e1" providerId="ADAL" clId="{A8F80D10-B79D-46DC-B843-35E4802772CD}" dt="2026-01-31T18:29:52.480" v="407" actId="20577"/>
          <ac:spMkLst>
            <pc:docMk/>
            <pc:sldMk cId="3163291674" sldId="1185"/>
            <ac:spMk id="8" creationId="{D42E0F9B-B809-4110-B077-2A7037C51F37}"/>
          </ac:spMkLst>
        </pc:spChg>
      </pc:sldChg>
      <pc:sldChg chg="addSp delSp modSp add">
        <pc:chgData name="LAMIAE BEZZAZ" userId="f9bc3cc0-8e1c-4944-afa8-b4b36bbf20e1" providerId="ADAL" clId="{A8F80D10-B79D-46DC-B843-35E4802772CD}" dt="2026-01-31T18:32:44.660" v="492" actId="20577"/>
        <pc:sldMkLst>
          <pc:docMk/>
          <pc:sldMk cId="1245848515" sldId="1186"/>
        </pc:sldMkLst>
        <pc:spChg chg="mod">
          <ac:chgData name="LAMIAE BEZZAZ" userId="f9bc3cc0-8e1c-4944-afa8-b4b36bbf20e1" providerId="ADAL" clId="{A8F80D10-B79D-46DC-B843-35E4802772CD}" dt="2026-01-31T18:32:44.660" v="492" actId="20577"/>
          <ac:spMkLst>
            <pc:docMk/>
            <pc:sldMk cId="1245848515" sldId="1186"/>
            <ac:spMk id="7" creationId="{5E8646D8-E7E2-AEFF-2F46-02D2B7ED3538}"/>
          </ac:spMkLst>
        </pc:spChg>
        <pc:spChg chg="mod">
          <ac:chgData name="LAMIAE BEZZAZ" userId="f9bc3cc0-8e1c-4944-afa8-b4b36bbf20e1" providerId="ADAL" clId="{A8F80D10-B79D-46DC-B843-35E4802772CD}" dt="2026-01-31T18:32:28.310" v="444" actId="20577"/>
          <ac:spMkLst>
            <pc:docMk/>
            <pc:sldMk cId="1245848515" sldId="1186"/>
            <ac:spMk id="8" creationId="{D42E0F9B-B809-4110-B077-2A7037C51F37}"/>
          </ac:spMkLst>
        </pc:spChg>
        <pc:picChg chg="add mod">
          <ac:chgData name="LAMIAE BEZZAZ" userId="f9bc3cc0-8e1c-4944-afa8-b4b36bbf20e1" providerId="ADAL" clId="{A8F80D10-B79D-46DC-B843-35E4802772CD}" dt="2026-01-31T18:32:17.728" v="419" actId="1076"/>
          <ac:picMkLst>
            <pc:docMk/>
            <pc:sldMk cId="1245848515" sldId="1186"/>
            <ac:picMk id="2" creationId="{E4B1B7FC-3F0C-4AB9-A3FC-F96677037BA7}"/>
          </ac:picMkLst>
        </pc:picChg>
        <pc:picChg chg="del">
          <ac:chgData name="LAMIAE BEZZAZ" userId="f9bc3cc0-8e1c-4944-afa8-b4b36bbf20e1" providerId="ADAL" clId="{A8F80D10-B79D-46DC-B843-35E4802772CD}" dt="2026-01-31T18:32:14.381" v="417" actId="478"/>
          <ac:picMkLst>
            <pc:docMk/>
            <pc:sldMk cId="1245848515" sldId="1186"/>
            <ac:picMk id="3" creationId="{223CE0F7-33A3-454B-8587-D9CF4B1B3D64}"/>
          </ac:picMkLst>
        </pc:picChg>
      </pc:sldChg>
      <pc:sldChg chg="addSp delSp modSp add replId">
        <pc:chgData name="LAMIAE BEZZAZ" userId="f9bc3cc0-8e1c-4944-afa8-b4b36bbf20e1" providerId="ADAL" clId="{A8F80D10-B79D-46DC-B843-35E4802772CD}" dt="2026-01-31T18:35:42.276" v="616" actId="20577"/>
        <pc:sldMkLst>
          <pc:docMk/>
          <pc:sldMk cId="2064219012" sldId="1187"/>
        </pc:sldMkLst>
        <pc:spChg chg="mod">
          <ac:chgData name="LAMIAE BEZZAZ" userId="f9bc3cc0-8e1c-4944-afa8-b4b36bbf20e1" providerId="ADAL" clId="{A8F80D10-B79D-46DC-B843-35E4802772CD}" dt="2026-01-31T18:33:29.025" v="497" actId="1076"/>
          <ac:spMkLst>
            <pc:docMk/>
            <pc:sldMk cId="2064219012" sldId="1187"/>
            <ac:spMk id="4" creationId="{F76DECCB-80AA-4B15-8B39-B075AFA83905}"/>
          </ac:spMkLst>
        </pc:spChg>
        <pc:spChg chg="mod">
          <ac:chgData name="LAMIAE BEZZAZ" userId="f9bc3cc0-8e1c-4944-afa8-b4b36bbf20e1" providerId="ADAL" clId="{A8F80D10-B79D-46DC-B843-35E4802772CD}" dt="2026-01-31T18:35:42.276" v="616" actId="20577"/>
          <ac:spMkLst>
            <pc:docMk/>
            <pc:sldMk cId="2064219012" sldId="1187"/>
            <ac:spMk id="7" creationId="{5E8646D8-E7E2-AEFF-2F46-02D2B7ED3538}"/>
          </ac:spMkLst>
        </pc:spChg>
        <pc:spChg chg="mod">
          <ac:chgData name="LAMIAE BEZZAZ" userId="f9bc3cc0-8e1c-4944-afa8-b4b36bbf20e1" providerId="ADAL" clId="{A8F80D10-B79D-46DC-B843-35E4802772CD}" dt="2026-01-31T18:35:36.947" v="608" actId="20577"/>
          <ac:spMkLst>
            <pc:docMk/>
            <pc:sldMk cId="2064219012" sldId="1187"/>
            <ac:spMk id="8" creationId="{D42E0F9B-B809-4110-B077-2A7037C51F37}"/>
          </ac:spMkLst>
        </pc:spChg>
        <pc:picChg chg="del">
          <ac:chgData name="LAMIAE BEZZAZ" userId="f9bc3cc0-8e1c-4944-afa8-b4b36bbf20e1" providerId="ADAL" clId="{A8F80D10-B79D-46DC-B843-35E4802772CD}" dt="2026-01-31T18:33:16.678" v="493" actId="478"/>
          <ac:picMkLst>
            <pc:docMk/>
            <pc:sldMk cId="2064219012" sldId="1187"/>
            <ac:picMk id="3" creationId="{223CE0F7-33A3-454B-8587-D9CF4B1B3D64}"/>
          </ac:picMkLst>
        </pc:picChg>
        <pc:picChg chg="add ord">
          <ac:chgData name="LAMIAE BEZZAZ" userId="f9bc3cc0-8e1c-4944-afa8-b4b36bbf20e1" providerId="ADAL" clId="{A8F80D10-B79D-46DC-B843-35E4802772CD}" dt="2026-01-31T18:33:25.499" v="496" actId="167"/>
          <ac:picMkLst>
            <pc:docMk/>
            <pc:sldMk cId="2064219012" sldId="1187"/>
            <ac:picMk id="9" creationId="{EE938E8A-73D0-404C-973F-D3530C14A2D3}"/>
          </ac:picMkLst>
        </pc:picChg>
      </pc:sldChg>
      <pc:sldChg chg="addSp delSp modSp add">
        <pc:chgData name="LAMIAE BEZZAZ" userId="f9bc3cc0-8e1c-4944-afa8-b4b36bbf20e1" providerId="ADAL" clId="{A8F80D10-B79D-46DC-B843-35E4802772CD}" dt="2026-01-31T18:37:54.266" v="666" actId="1076"/>
        <pc:sldMkLst>
          <pc:docMk/>
          <pc:sldMk cId="3417832209" sldId="1188"/>
        </pc:sldMkLst>
        <pc:spChg chg="mod">
          <ac:chgData name="LAMIAE BEZZAZ" userId="f9bc3cc0-8e1c-4944-afa8-b4b36bbf20e1" providerId="ADAL" clId="{A8F80D10-B79D-46DC-B843-35E4802772CD}" dt="2026-01-31T18:34:21.736" v="567"/>
          <ac:spMkLst>
            <pc:docMk/>
            <pc:sldMk cId="3417832209" sldId="1188"/>
            <ac:spMk id="7" creationId="{5E8646D8-E7E2-AEFF-2F46-02D2B7ED3538}"/>
          </ac:spMkLst>
        </pc:spChg>
        <pc:spChg chg="mod">
          <ac:chgData name="LAMIAE BEZZAZ" userId="f9bc3cc0-8e1c-4944-afa8-b4b36bbf20e1" providerId="ADAL" clId="{A8F80D10-B79D-46DC-B843-35E4802772CD}" dt="2026-01-31T18:34:13.751" v="566" actId="20577"/>
          <ac:spMkLst>
            <pc:docMk/>
            <pc:sldMk cId="3417832209" sldId="1188"/>
            <ac:spMk id="8" creationId="{D42E0F9B-B809-4110-B077-2A7037C51F37}"/>
          </ac:spMkLst>
        </pc:spChg>
        <pc:picChg chg="del">
          <ac:chgData name="LAMIAE BEZZAZ" userId="f9bc3cc0-8e1c-4944-afa8-b4b36bbf20e1" providerId="ADAL" clId="{A8F80D10-B79D-46DC-B843-35E4802772CD}" dt="2026-01-31T18:37:51.379" v="664" actId="478"/>
          <ac:picMkLst>
            <pc:docMk/>
            <pc:sldMk cId="3417832209" sldId="1188"/>
            <ac:picMk id="2" creationId="{E4B1B7FC-3F0C-4AB9-A3FC-F96677037BA7}"/>
          </ac:picMkLst>
        </pc:picChg>
        <pc:picChg chg="add mod">
          <ac:chgData name="LAMIAE BEZZAZ" userId="f9bc3cc0-8e1c-4944-afa8-b4b36bbf20e1" providerId="ADAL" clId="{A8F80D10-B79D-46DC-B843-35E4802772CD}" dt="2026-01-31T18:37:54.266" v="666" actId="1076"/>
          <ac:picMkLst>
            <pc:docMk/>
            <pc:sldMk cId="3417832209" sldId="1188"/>
            <ac:picMk id="3" creationId="{F6B96951-0E86-469E-A73D-4EF417B17577}"/>
          </ac:picMkLst>
        </pc:picChg>
      </pc:sldChg>
      <pc:sldChg chg="addSp delSp modSp add replId">
        <pc:chgData name="LAMIAE BEZZAZ" userId="f9bc3cc0-8e1c-4944-afa8-b4b36bbf20e1" providerId="ADAL" clId="{A8F80D10-B79D-46DC-B843-35E4802772CD}" dt="2026-01-31T18:38:18.791" v="673"/>
        <pc:sldMkLst>
          <pc:docMk/>
          <pc:sldMk cId="4084012998" sldId="1189"/>
        </pc:sldMkLst>
        <pc:spChg chg="del">
          <ac:chgData name="LAMIAE BEZZAZ" userId="f9bc3cc0-8e1c-4944-afa8-b4b36bbf20e1" providerId="ADAL" clId="{A8F80D10-B79D-46DC-B843-35E4802772CD}" dt="2026-01-31T18:38:07.204" v="672" actId="478"/>
          <ac:spMkLst>
            <pc:docMk/>
            <pc:sldMk cId="4084012998" sldId="1189"/>
            <ac:spMk id="4" creationId="{F76DECCB-80AA-4B15-8B39-B075AFA83905}"/>
          </ac:spMkLst>
        </pc:spChg>
        <pc:spChg chg="mod">
          <ac:chgData name="LAMIAE BEZZAZ" userId="f9bc3cc0-8e1c-4944-afa8-b4b36bbf20e1" providerId="ADAL" clId="{A8F80D10-B79D-46DC-B843-35E4802772CD}" dt="2026-01-31T18:38:18.791" v="673"/>
          <ac:spMkLst>
            <pc:docMk/>
            <pc:sldMk cId="4084012998" sldId="1189"/>
            <ac:spMk id="7" creationId="{5E8646D8-E7E2-AEFF-2F46-02D2B7ED3538}"/>
          </ac:spMkLst>
        </pc:spChg>
        <pc:spChg chg="mod">
          <ac:chgData name="LAMIAE BEZZAZ" userId="f9bc3cc0-8e1c-4944-afa8-b4b36bbf20e1" providerId="ADAL" clId="{A8F80D10-B79D-46DC-B843-35E4802772CD}" dt="2026-01-31T18:34:41.801" v="604" actId="20577"/>
          <ac:spMkLst>
            <pc:docMk/>
            <pc:sldMk cId="4084012998" sldId="1189"/>
            <ac:spMk id="8" creationId="{D42E0F9B-B809-4110-B077-2A7037C51F37}"/>
          </ac:spMkLst>
        </pc:spChg>
        <pc:picChg chg="add mod ord">
          <ac:chgData name="LAMIAE BEZZAZ" userId="f9bc3cc0-8e1c-4944-afa8-b4b36bbf20e1" providerId="ADAL" clId="{A8F80D10-B79D-46DC-B843-35E4802772CD}" dt="2026-01-31T18:38:05.221" v="671" actId="167"/>
          <ac:picMkLst>
            <pc:docMk/>
            <pc:sldMk cId="4084012998" sldId="1189"/>
            <ac:picMk id="2" creationId="{19224A02-3405-41F8-99CB-5264D9717EA5}"/>
          </ac:picMkLst>
        </pc:picChg>
        <pc:picChg chg="del">
          <ac:chgData name="LAMIAE BEZZAZ" userId="f9bc3cc0-8e1c-4944-afa8-b4b36bbf20e1" providerId="ADAL" clId="{A8F80D10-B79D-46DC-B843-35E4802772CD}" dt="2026-01-31T18:37:56.685" v="667" actId="478"/>
          <ac:picMkLst>
            <pc:docMk/>
            <pc:sldMk cId="4084012998" sldId="1189"/>
            <ac:picMk id="9" creationId="{EE938E8A-73D0-404C-973F-D3530C14A2D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03/02/2026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8A086-6D0A-AEAB-CF5C-5AD4C18A6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4F9CB3E-50ED-D8E3-7D35-17FAEEF11E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2B39BD7-C157-258A-D8B8-A83471DA7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DD39D0-444F-D497-73C3-831B64DF6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307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72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03/02/2026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814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4.jp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3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  <p:sldLayoutId id="2147483786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0.png"/><Relationship Id="rId4" Type="http://schemas.openxmlformats.org/officeDocument/2006/relationships/image" Target="../media/image3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6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28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2.mp4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3358248-7DFE-487F-881F-5D99D97CE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C2A74-F73C-4400-A9B4-6570FAAB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9FE2D8-24C0-4408-8C15-BC4AA0208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22" y="4359746"/>
            <a:ext cx="1941670" cy="212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4A07E5-D6ED-4780-883D-4EB9B987D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5" y="1971555"/>
            <a:ext cx="1941670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4FEC9E-0B43-4335-BB33-B580E92B9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5" y="4359746"/>
            <a:ext cx="1941670" cy="21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765E394-1A1D-4579-8447-D55DA311D4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89" y="1971555"/>
            <a:ext cx="1941670" cy="212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D4F0B8-DFAC-4705-A93E-F6059BF690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3" y="1971555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salade – Une soupe – Un sirop – Le soleil – Une sardine.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2AF92B3-0C37-DC16-86D1-B54906FFC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203" y="4623597"/>
            <a:ext cx="1620000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</a:rPr>
              <a:t>Une</a:t>
            </a:r>
            <a:r>
              <a:rPr lang="fr-MA" dirty="0"/>
              <a:t> salade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216C0AD-D06D-DF9D-D70F-E284551F61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47203" y="4623597"/>
            <a:ext cx="1696515" cy="360000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</a:rPr>
              <a:t> Une </a:t>
            </a:r>
            <a:r>
              <a:rPr lang="fr-MA" dirty="0">
                <a:solidFill>
                  <a:srgbClr val="424D7B"/>
                </a:solidFill>
              </a:rPr>
              <a:t>soupe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5AB8F308-2BF5-0F42-DF47-364CAE34173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7759" y="4620415"/>
            <a:ext cx="1860121" cy="36000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pPr algn="l"/>
            <a:r>
              <a:rPr lang="fr-MA" dirty="0"/>
              <a:t> </a:t>
            </a:r>
            <a:r>
              <a:rPr lang="fr-MA" dirty="0">
                <a:solidFill>
                  <a:srgbClr val="0070C0"/>
                </a:solidFill>
              </a:rPr>
              <a:t>Un</a:t>
            </a:r>
            <a:r>
              <a:rPr lang="fr-MA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MA" dirty="0">
                <a:solidFill>
                  <a:srgbClr val="424D7B"/>
                </a:solidFill>
              </a:rPr>
              <a:t>sirop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090E24F-2292-69A8-E0EC-68ACBE90AE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320930" y="4626079"/>
            <a:ext cx="1703886" cy="360000"/>
          </a:xfrm>
        </p:spPr>
        <p:txBody>
          <a:bodyPr/>
          <a:lstStyle/>
          <a:p>
            <a:r>
              <a:rPr lang="fr-MA" dirty="0">
                <a:solidFill>
                  <a:srgbClr val="0070C0"/>
                </a:solidFill>
              </a:rPr>
              <a:t>Le</a:t>
            </a:r>
            <a:r>
              <a:rPr lang="fr-MA" dirty="0"/>
              <a:t> soleil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0A0665F4-A777-4C53-B196-F3E288195EE4}"/>
              </a:ext>
            </a:extLst>
          </p:cNvPr>
          <p:cNvSpPr txBox="1">
            <a:spLocks/>
          </p:cNvSpPr>
          <p:nvPr/>
        </p:nvSpPr>
        <p:spPr>
          <a:xfrm>
            <a:off x="6980077" y="4625379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0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solidFill>
                  <a:srgbClr val="E02467"/>
                </a:solidFill>
              </a:rPr>
              <a:t>Une</a:t>
            </a:r>
            <a:r>
              <a:rPr lang="fr-MA" dirty="0"/>
              <a:t> sardine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73AB9E7-FCEF-496E-A82D-7C208EEBD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97" y="2994751"/>
            <a:ext cx="1482532" cy="162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D5B58CC-E674-4401-8860-A1DA75765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088" y="2994751"/>
            <a:ext cx="1480934" cy="162000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15E3040-6828-434A-B164-FFEF649DE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79" y="3000415"/>
            <a:ext cx="1480934" cy="16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BDB22FB-29A2-430E-8D7F-D5BC14E92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70" y="3000415"/>
            <a:ext cx="1480934" cy="16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5F2D60-6FD7-42BE-A834-ADB76EF0B4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502" y="3003597"/>
            <a:ext cx="1482532" cy="1620000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D1AD5EA-60BF-4959-BB73-9911E13F7A8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F5B3666-C38A-4240-940F-73799D03F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90F9AC6-2BDE-44F8-A2F7-F33D6FEFC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passer au tableau pour nommer les images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1C716B-EAB6-4064-AC32-9B38C7C7E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DF2D3E-A2BD-4E4E-8C38-6F2799D39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56" y="4323930"/>
            <a:ext cx="1943762" cy="212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02510C-1661-4F5F-9CDF-A66291333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07" y="1906906"/>
            <a:ext cx="1941674" cy="212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EBD664-FBB4-4C8B-B6F1-E5C5347CE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05" y="1906906"/>
            <a:ext cx="1941674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25B8992-B0BD-4953-BEAB-709B238CC8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" y="1906906"/>
            <a:ext cx="1941674" cy="21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F08E60-817D-403C-BB71-3D35FD32D1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82" y="4323930"/>
            <a:ext cx="1943762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1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803EC7EF-8C20-47EE-A00D-41ADDFEB4FA0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2AB780D2-23A4-49D0-BBFA-8261F51A7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6034F0B-F0E1-4A89-8942-665116FD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une image. Qui veut expliquer la consigne en arabe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FBFBAE-B739-4C42-8803-219C131D9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22" y="4359746"/>
            <a:ext cx="1941670" cy="212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3793303-1192-44DE-9FDD-A3305D61C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5" y="1971555"/>
            <a:ext cx="1941670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938CFD-1FD4-4913-A2EB-7501500BF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5" y="4359746"/>
            <a:ext cx="1941670" cy="21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ABA6C60-B795-4BAE-AB7E-DDC6829B24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89" y="1971555"/>
            <a:ext cx="1941670" cy="212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5DF06C-8729-4B43-9483-DCDABDE2B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3" y="1971555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9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l’image qui manque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5F5F5-0CCC-00EE-D7DF-B56081B329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00CEDB-AD9E-4928-9328-D6F0793B9B46}"/>
              </a:ext>
            </a:extLst>
          </p:cNvPr>
          <p:cNvSpPr/>
          <p:nvPr/>
        </p:nvSpPr>
        <p:spPr>
          <a:xfrm>
            <a:off x="3949831" y="2689482"/>
            <a:ext cx="910993" cy="14206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CC1DF64-C822-4B34-979C-68BB6B3C58D6}"/>
              </a:ext>
            </a:extLst>
          </p:cNvPr>
          <p:cNvSpPr txBox="1"/>
          <p:nvPr/>
        </p:nvSpPr>
        <p:spPr>
          <a:xfrm>
            <a:off x="5370534" y="4239953"/>
            <a:ext cx="110348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500" dirty="0">
                <a:solidFill>
                  <a:srgbClr val="FF6600"/>
                </a:solidFill>
                <a:latin typeface="Dosis SemiBold" panose="020B0604020202020204" charset="0"/>
              </a:rPr>
              <a:t>?</a:t>
            </a:r>
            <a:endParaRPr lang="fr-FR" dirty="0">
              <a:solidFill>
                <a:srgbClr val="FF6600"/>
              </a:solidFill>
              <a:latin typeface="Dosis SemiBold" panose="020B060402020202020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B962CB3-8D89-4C60-BA0A-44F7C45BC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5" y="1971555"/>
            <a:ext cx="1941670" cy="212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9F1E48-9AA3-4EA7-A4C8-7A318751B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5" y="4359746"/>
            <a:ext cx="1941670" cy="212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3713D20-6FC4-4407-BCB2-0E3D25980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89" y="1971555"/>
            <a:ext cx="1941670" cy="2124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09BA9E-90C0-47BF-800E-3C0889F3F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3" y="1971555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C32BF-58CE-DCEA-AA75-791F3E1EF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6781D-14EC-E03B-B04A-94919372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L’image qui manque est : Des parents.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44B7755-D53A-438B-8048-D6E4795FC4B1}"/>
              </a:ext>
            </a:extLst>
          </p:cNvPr>
          <p:cNvSpPr txBox="1"/>
          <p:nvPr/>
        </p:nvSpPr>
        <p:spPr>
          <a:xfrm>
            <a:off x="3445844" y="2598821"/>
            <a:ext cx="1792345" cy="375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8558128-00CD-458F-BC91-D52AA67B47D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B34944B-D142-4FAD-9CAC-A07778FDA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53142E-1AA5-4C53-BE3C-05D582231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C85CB13F-1922-4883-AC4E-B30412C89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22" y="4359746"/>
            <a:ext cx="1941670" cy="21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5A506D2-313C-4DBC-B1B7-70C23C2FE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65" y="1971555"/>
            <a:ext cx="1941670" cy="212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BA11A72-1619-44E4-A9F2-5D0A7DCBBF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655" y="4359746"/>
            <a:ext cx="1941670" cy="212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7FF3BD2-D31E-4358-B361-57A04271B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89" y="1971555"/>
            <a:ext cx="1941670" cy="2124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862521F-1D8B-457D-89B8-FD7B65A91C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13" y="1971555"/>
            <a:ext cx="1941670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4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57C6E57-6BCD-494D-AF98-FCD7D76A707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44F73CB2-73BC-4DE4-9242-5A5A6D9EC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9EDA902-8490-4950-B9A0-E4379829D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2 images. Qui veut expliquer la consigne en arabe ?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EF542E-FF30-4DFC-AD5B-42226A530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56" y="4323930"/>
            <a:ext cx="1943762" cy="212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87C796-1DE7-4A93-A55D-91EC9B1FBF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07" y="1906906"/>
            <a:ext cx="1941674" cy="212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353F8B-96C7-4945-8947-0D99637A0A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05" y="1906906"/>
            <a:ext cx="1941674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2C5756-942E-4DB0-8C2D-6AA396337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" y="1906906"/>
            <a:ext cx="1941674" cy="21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29DEC0B-C239-4C03-935E-88DCD8F3B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82" y="4323930"/>
            <a:ext cx="1943762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2 images qui ont bougé ?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D902B8-411D-4D3A-8D8A-30FEBEFE4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63" y="1906906"/>
            <a:ext cx="1943762" cy="2124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09480F-69E4-4B93-904F-5BBB92006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45" y="4323930"/>
            <a:ext cx="1941674" cy="2124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B1EA70-DE77-4976-B779-EA16F67E1A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05" y="1906906"/>
            <a:ext cx="1941674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3B7E26-6EEF-4656-861D-76D3018229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" y="1906906"/>
            <a:ext cx="1941674" cy="21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7F67E87-9EF1-469E-8654-1FD17C542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82" y="4323930"/>
            <a:ext cx="1943762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30775-FB04-1E65-293A-2D0963FFE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35">
            <a:extLst>
              <a:ext uri="{FF2B5EF4-FFF2-40B4-BE49-F238E27FC236}">
                <a16:creationId xmlns:a16="http://schemas.microsoft.com/office/drawing/2014/main" id="{CAC6E55D-1A9B-DEE8-363C-14673FA4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95148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ont bougé sont : Le soleil et un sirop.  </a:t>
            </a:r>
          </a:p>
        </p:txBody>
      </p:sp>
      <p:pic>
        <p:nvPicPr>
          <p:cNvPr id="1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B4090C-2DE8-44CD-8FE5-C1458DE25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636CD7-3AF3-4CBA-BC12-BCA23FC1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563" y="1906906"/>
            <a:ext cx="1943762" cy="212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7DC4AC5-4C40-4947-ACB1-DACDF4FD5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45" y="4323930"/>
            <a:ext cx="1941674" cy="21240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076627-E6D2-4C6F-87D7-5E9FD1110C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05" y="1906906"/>
            <a:ext cx="1941674" cy="2124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5307AB8-2893-4B87-B6DD-449551CDD4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" y="1906906"/>
            <a:ext cx="1941674" cy="21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B9939BB-B250-432C-87A3-587F691F2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82" y="4323930"/>
            <a:ext cx="1943762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22667-F703-E7A9-4B83-F347F0A25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50C9C-8BC2-33FF-BF3C-09F0D3CDD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on passe à la lecture. Qui veut passer au tableau pour lire les lettres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7AA0F1-5F55-326C-C838-C078D9222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AAAA505-3C29-4D07-BF07-BC416BAB5F06}"/>
              </a:ext>
            </a:extLst>
          </p:cNvPr>
          <p:cNvGrpSpPr/>
          <p:nvPr/>
        </p:nvGrpSpPr>
        <p:grpSpPr>
          <a:xfrm>
            <a:off x="609434" y="3429000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AEA5D68-5254-40CD-8FF1-D5EEB41ECFE9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É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46A07FD-078D-4710-8B31-9EFB1A7DC637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F1AC9EF4-95C4-457B-B350-60587317F3B9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762E3BC-A23B-4376-B05D-96EDBF48BD34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C87F10EF-1078-4ACF-AD60-728C1016E7A9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C9F2E78-A13C-4629-B1CD-EDE3643F6EEE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r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EA223F82-3880-4E16-948F-66251219A03C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68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continue. Qui veut passer au tableau pour lire les lettres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609434" y="3425071"/>
            <a:ext cx="7925132" cy="682426"/>
            <a:chOff x="586297" y="4370915"/>
            <a:chExt cx="7925132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M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ê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4EB30241-6850-4A6C-93D3-1BB9FBEB1E75}"/>
                </a:ext>
              </a:extLst>
            </p:cNvPr>
            <p:cNvSpPr/>
            <p:nvPr/>
          </p:nvSpPr>
          <p:spPr>
            <a:xfrm>
              <a:off x="7527468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3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syllabes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1187865" y="3425071"/>
            <a:ext cx="6768271" cy="682426"/>
            <a:chOff x="586297" y="4370915"/>
            <a:chExt cx="6768271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Sa 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se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so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 err="1">
                  <a:solidFill>
                    <a:srgbClr val="424D7B"/>
                  </a:solidFill>
                  <a:latin typeface="Dosis SemiBold" pitchFamily="2" charset="0"/>
                </a:rPr>
                <a:t>sé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50758FC9-333E-4832-B109-102EE2172494}"/>
                </a:ext>
              </a:extLst>
            </p:cNvPr>
            <p:cNvSpPr/>
            <p:nvPr/>
          </p:nvSpPr>
          <p:spPr>
            <a:xfrm>
              <a:off x="637060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69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A1E6F-B0E5-41D4-BC21-E1617035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lire les mots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5A320C8-A009-4BCA-9E75-F79993FB4035}"/>
              </a:ext>
            </a:extLst>
          </p:cNvPr>
          <p:cNvGrpSpPr/>
          <p:nvPr/>
        </p:nvGrpSpPr>
        <p:grpSpPr>
          <a:xfrm>
            <a:off x="1036971" y="3429000"/>
            <a:ext cx="7070059" cy="682426"/>
            <a:chOff x="586297" y="4370915"/>
            <a:chExt cx="5611409" cy="682426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B28A17B-3398-4FF0-9DB4-2D1A72FC26DF}"/>
                </a:ext>
              </a:extLst>
            </p:cNvPr>
            <p:cNvSpPr/>
            <p:nvPr/>
          </p:nvSpPr>
          <p:spPr>
            <a:xfrm>
              <a:off x="586297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Sami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8459916-2B71-47BC-91B2-F88AA56A4344}"/>
                </a:ext>
              </a:extLst>
            </p:cNvPr>
            <p:cNvSpPr/>
            <p:nvPr/>
          </p:nvSpPr>
          <p:spPr>
            <a:xfrm>
              <a:off x="1743159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séri</a:t>
              </a:r>
              <a:r>
                <a:rPr lang="fr-FR" sz="2800" kern="0" dirty="0">
                  <a:solidFill>
                    <a:srgbClr val="AFABAB"/>
                  </a:solidFill>
                  <a:latin typeface="Dosis SemiBold" pitchFamily="2" charset="0"/>
                </a:rPr>
                <a:t>e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AFABA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DF887C21-0848-4BA1-874C-F8F5C11E523D}"/>
                </a:ext>
              </a:extLst>
            </p:cNvPr>
            <p:cNvSpPr/>
            <p:nvPr/>
          </p:nvSpPr>
          <p:spPr>
            <a:xfrm>
              <a:off x="2900021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800" kern="0" dirty="0">
                  <a:solidFill>
                    <a:srgbClr val="424D7B"/>
                  </a:solidFill>
                  <a:latin typeface="Dosis SemiBold" pitchFamily="2" charset="0"/>
                </a:rPr>
                <a:t>s</a:t>
              </a:r>
              <a:r>
                <a:rPr kumimoji="0" lang="fr-FR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ur</a:t>
              </a:r>
              <a:endParaRPr kumimoji="0" lang="fr-FR" sz="2800" b="0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C5F87CAC-47E2-4CB9-9556-758FFF1A22D5}"/>
                </a:ext>
              </a:extLst>
            </p:cNvPr>
            <p:cNvSpPr/>
            <p:nvPr/>
          </p:nvSpPr>
          <p:spPr>
            <a:xfrm>
              <a:off x="4056883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Sara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3C7431F6-65A2-4D3C-A099-6274E13D8692}"/>
                </a:ext>
              </a:extLst>
            </p:cNvPr>
            <p:cNvSpPr/>
            <p:nvPr/>
          </p:nvSpPr>
          <p:spPr>
            <a:xfrm>
              <a:off x="5213745" y="4370915"/>
              <a:ext cx="983961" cy="6824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siro</a:t>
              </a:r>
              <a:r>
                <a:rPr kumimoji="0" lang="fr-FR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AFABAB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37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FA777-5DEE-D825-8346-C9FB42966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46473F-5D0C-5AD0-6872-4289B77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Prenez vos ardoises. On va faire de l’écriture.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291F08-EAA9-B673-E366-B0E88AF78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61772D9-4C8B-ACE1-CD31-A0B50F5528B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DB15DFC-9885-7427-23DA-FA3BA9703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85057C8-2597-9906-6B25-FA8064D813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5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CB28-BB13-BEC8-3537-CB68F98E9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8135D7-D64D-132B-A68B-64858D5B4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Sara.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FAA5A28-F6AF-29EB-A560-9DFA0644ABF7}"/>
              </a:ext>
            </a:extLst>
          </p:cNvPr>
          <p:cNvSpPr txBox="1"/>
          <p:nvPr/>
        </p:nvSpPr>
        <p:spPr>
          <a:xfrm>
            <a:off x="2898304" y="2321004"/>
            <a:ext cx="33473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800" dirty="0">
                <a:ln w="0"/>
                <a:solidFill>
                  <a:srgbClr val="474F71"/>
                </a:solidFill>
                <a:latin typeface="Dosis SemiBold" pitchFamily="2" charset="0"/>
              </a:rPr>
              <a:t>Sara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4C8101D-176B-B50C-B18D-B7292D94EBC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9A1A9E2-BA20-1A6F-779B-F8C490A99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C745FFE-C597-D17A-173B-D10F636F1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1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E987-27AE-88AF-B381-53A8D6CE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F0E3F-C03A-DB8E-E8F7-13F56C58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59792C-6379-3F3E-DEF4-80E17FC38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A51A4598-065E-426A-F13B-FBD11974995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8B1698F-C6CD-542F-568D-160AE3914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92C7E9-AD5A-69C3-0636-1132CA98D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19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81330-02B2-EBD3-1650-F70A3F048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F7067-26EF-E285-EF42-F6A61E35C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C16636D-2A7C-8027-32FF-47542F04583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2490D23-D9A6-ED41-DD0E-FF3AAF24D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41D870C-3184-7082-0531-A83946D5D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8900D3B-8155-4A02-8561-1C6F7C10D914}"/>
              </a:ext>
            </a:extLst>
          </p:cNvPr>
          <p:cNvSpPr txBox="1"/>
          <p:nvPr/>
        </p:nvSpPr>
        <p:spPr>
          <a:xfrm>
            <a:off x="2898304" y="2321004"/>
            <a:ext cx="334739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800" dirty="0">
                <a:ln w="0"/>
                <a:solidFill>
                  <a:srgbClr val="C00000"/>
                </a:solidFill>
                <a:latin typeface="Dosis SemiBold" pitchFamily="2" charset="0"/>
              </a:rPr>
              <a:t>Sara</a:t>
            </a:r>
          </a:p>
        </p:txBody>
      </p:sp>
    </p:spTree>
    <p:extLst>
      <p:ext uri="{BB962C8B-B14F-4D97-AF65-F5344CB8AC3E}">
        <p14:creationId xmlns:p14="http://schemas.microsoft.com/office/powerpoint/2010/main" val="3776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a.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3115733" y="2497976"/>
            <a:ext cx="2912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Dosis SemiBold" pitchFamily="2" charset="0"/>
              </a:rPr>
              <a:t>a</a:t>
            </a:r>
            <a:endParaRPr lang="fr-MA" sz="16600" dirty="0">
              <a:ln w="0"/>
              <a:solidFill>
                <a:srgbClr val="474F71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35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7579D43-A2C8-415A-9019-A2AC7FAA1523}"/>
              </a:ext>
            </a:extLst>
          </p:cNvPr>
          <p:cNvSpPr txBox="1"/>
          <p:nvPr/>
        </p:nvSpPr>
        <p:spPr>
          <a:xfrm>
            <a:off x="3115733" y="2497976"/>
            <a:ext cx="291253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C00000"/>
                </a:solidFill>
                <a:latin typeface="Dosis SemiBold" pitchFamily="2" charset="0"/>
              </a:rPr>
              <a:t>a</a:t>
            </a:r>
            <a:endParaRPr lang="fr-MA" sz="16600" dirty="0">
              <a:ln w="0"/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15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une.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497976"/>
            <a:ext cx="64573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Dosis SemiBold" pitchFamily="2" charset="0"/>
              </a:rPr>
              <a:t>une</a:t>
            </a:r>
            <a:endParaRPr lang="fr-MA" sz="166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39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497976"/>
            <a:ext cx="65658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C00000"/>
                </a:solidFill>
                <a:latin typeface="Dosis SemiBold" pitchFamily="2" charset="0"/>
              </a:rPr>
              <a:t>une</a:t>
            </a:r>
            <a:endParaRPr lang="fr-MA" sz="166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7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4D37-8E4B-9249-37CD-BC2A7E2B4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96DF73-B0D3-AEAF-E54B-2271D7E97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rose.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994C041-BE09-2B3F-FFDC-B4EBB858ABA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B23CBB92-8450-69C3-2045-72B397A9B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8F8BF5A-4C03-5C22-A6C5-415361711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09D23DCC-2150-B2A5-727A-072B6295F561}"/>
              </a:ext>
            </a:extLst>
          </p:cNvPr>
          <p:cNvSpPr txBox="1"/>
          <p:nvPr/>
        </p:nvSpPr>
        <p:spPr>
          <a:xfrm>
            <a:off x="1343319" y="2497976"/>
            <a:ext cx="64573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474F71"/>
                </a:solidFill>
                <a:latin typeface="Dosis SemiBold" pitchFamily="2" charset="0"/>
              </a:rPr>
              <a:t>rose</a:t>
            </a:r>
            <a:endParaRPr lang="fr-MA" sz="16600" dirty="0">
              <a:solidFill>
                <a:srgbClr val="424D7B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6D1BA-14A7-708B-1483-9EC9F5872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3EDC42-FE46-8823-B9C6-8D364535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Levez les ardoises. Je vais vérifier votre écriture. </a:t>
            </a:r>
          </a:p>
        </p:txBody>
      </p:sp>
      <p:pic>
        <p:nvPicPr>
          <p:cNvPr id="6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1E055AE-E94F-F1EC-CE1A-DD500028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08605E94-3323-E498-4537-E597CC1F240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4F83FE9-987D-8318-4D12-66970F984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A8B73C0-651F-EFC0-5A97-69B17CE8F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8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223DE-96D4-BEB1-14C1-B0823498D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9F4B18-84F7-C4A7-F5A0-0B020007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Corrigez.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2CDFC3-E12E-0F80-8E15-A7763E0680A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90D67F-6B73-9338-33AB-ED9C2DF88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A26129-0984-1FA3-A2FF-6218F75CD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60442D2-5831-48C4-94E0-D651C0A764DD}"/>
              </a:ext>
            </a:extLst>
          </p:cNvPr>
          <p:cNvSpPr txBox="1"/>
          <p:nvPr/>
        </p:nvSpPr>
        <p:spPr>
          <a:xfrm>
            <a:off x="1289060" y="2497976"/>
            <a:ext cx="65658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500" dirty="0">
                <a:ln w="0"/>
                <a:solidFill>
                  <a:srgbClr val="C00000"/>
                </a:solidFill>
                <a:latin typeface="Dosis SemiBold" pitchFamily="2" charset="0"/>
              </a:rPr>
              <a:t>rose</a:t>
            </a:r>
            <a:endParaRPr lang="fr-MA" sz="16600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4DCBC7-6035-8252-C846-E8EE03A3411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79E88B3-3A97-5F24-07FB-76F6325CA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4E52079-ED0B-45E1-2163-0F3D67962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7" name="Titre 3">
            <a:extLst>
              <a:ext uri="{FF2B5EF4-FFF2-40B4-BE49-F238E27FC236}">
                <a16:creationId xmlns:a16="http://schemas.microsoft.com/office/drawing/2014/main" id="{54271BB6-6ECB-D4A8-C3F8-C8A536FE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cahiers.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36B49BC-5C33-CA0F-956C-60750B04208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61" y="723891"/>
            <a:ext cx="7026173" cy="612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la phrase suivante sur votre cahier. Je vais passer entre les rangs pour vérifier votre écriture. Faites attention à la majuscule au début, à l’espace entre les mots, au point à la fin et respectez les dimensions des lettres.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57EBECE-D72C-F72A-0D79-36A8A18F74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CF5BA79-A50F-2F0B-77FD-0E2D91074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17C4D85-1AB2-8403-DA82-6B6FEE79F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4EC294D6-045D-4328-A6BD-05B78FF9FE97}"/>
              </a:ext>
            </a:extLst>
          </p:cNvPr>
          <p:cNvGrpSpPr/>
          <p:nvPr/>
        </p:nvGrpSpPr>
        <p:grpSpPr>
          <a:xfrm>
            <a:off x="1393633" y="2186848"/>
            <a:ext cx="6994125" cy="3420738"/>
            <a:chOff x="1393633" y="2186848"/>
            <a:chExt cx="6994125" cy="3420738"/>
          </a:xfrm>
        </p:grpSpPr>
        <p:pic>
          <p:nvPicPr>
            <p:cNvPr id="1026" name="Picture 2" descr="Une image contenant texte, ligne, reçu&#10;&#10;Description générée automatiquement">
              <a:extLst>
                <a:ext uri="{FF2B5EF4-FFF2-40B4-BE49-F238E27FC236}">
                  <a16:creationId xmlns:a16="http://schemas.microsoft.com/office/drawing/2014/main" id="{81CC9FFA-D0A3-498B-8B6F-12FE3FCBC1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5" t="25819" r="24672" b="7885"/>
            <a:stretch>
              <a:fillRect/>
            </a:stretch>
          </p:blipFill>
          <p:spPr bwMode="auto">
            <a:xfrm>
              <a:off x="1393633" y="2186848"/>
              <a:ext cx="6224531" cy="3420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2AF5E039-7F53-4B7A-B0D9-9091EA5D0B8C}"/>
                </a:ext>
              </a:extLst>
            </p:cNvPr>
            <p:cNvSpPr txBox="1"/>
            <p:nvPr/>
          </p:nvSpPr>
          <p:spPr>
            <a:xfrm>
              <a:off x="2806950" y="2751146"/>
              <a:ext cx="43574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solidFill>
                    <a:srgbClr val="002060"/>
                  </a:solidFill>
                  <a:latin typeface="Dosis SemiBold" panose="020B0604020202020204" charset="0"/>
                </a:rPr>
                <a:t>Sara    a    une    rose.                            </a:t>
              </a:r>
              <a:endParaRPr lang="fr-FR" sz="2400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E096DF8-F944-4DAF-BD70-9F31D85BC5A8}"/>
                </a:ext>
              </a:extLst>
            </p:cNvPr>
            <p:cNvSpPr txBox="1"/>
            <p:nvPr/>
          </p:nvSpPr>
          <p:spPr>
            <a:xfrm>
              <a:off x="2812458" y="4330797"/>
              <a:ext cx="5575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solidFill>
                    <a:srgbClr val="002060"/>
                  </a:solidFill>
                  <a:latin typeface="Dosis SemiBold" panose="020B0604020202020204" charset="0"/>
                </a:rPr>
                <a:t>.                    </a:t>
              </a:r>
              <a:endParaRPr lang="fr-FR" dirty="0">
                <a:solidFill>
                  <a:srgbClr val="002060"/>
                </a:solidFill>
                <a:latin typeface="Dosis SemiBold" panose="020B0604020202020204" charset="0"/>
              </a:endParaRPr>
            </a:p>
          </p:txBody>
        </p:sp>
      </p:grpSp>
      <p:sp>
        <p:nvSpPr>
          <p:cNvPr id="2" name="Flèche : double flèche horizontale 1">
            <a:extLst>
              <a:ext uri="{FF2B5EF4-FFF2-40B4-BE49-F238E27FC236}">
                <a16:creationId xmlns:a16="http://schemas.microsoft.com/office/drawing/2014/main" id="{9F2B00F5-7FDB-4420-8E28-4E638FE0817C}"/>
              </a:ext>
            </a:extLst>
          </p:cNvPr>
          <p:cNvSpPr/>
          <p:nvPr/>
        </p:nvSpPr>
        <p:spPr>
          <a:xfrm>
            <a:off x="3631352" y="3030071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 : double flèche horizontale 14">
            <a:extLst>
              <a:ext uri="{FF2B5EF4-FFF2-40B4-BE49-F238E27FC236}">
                <a16:creationId xmlns:a16="http://schemas.microsoft.com/office/drawing/2014/main" id="{8FC3F496-D95C-4FAE-8D66-50ABD044B8A1}"/>
              </a:ext>
            </a:extLst>
          </p:cNvPr>
          <p:cNvSpPr/>
          <p:nvPr/>
        </p:nvSpPr>
        <p:spPr>
          <a:xfrm>
            <a:off x="4152596" y="3030070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 : double flèche horizontale 15">
            <a:extLst>
              <a:ext uri="{FF2B5EF4-FFF2-40B4-BE49-F238E27FC236}">
                <a16:creationId xmlns:a16="http://schemas.microsoft.com/office/drawing/2014/main" id="{7EFD679A-B8FC-48B6-B188-2DE075D11322}"/>
              </a:ext>
            </a:extLst>
          </p:cNvPr>
          <p:cNvSpPr/>
          <p:nvPr/>
        </p:nvSpPr>
        <p:spPr>
          <a:xfrm>
            <a:off x="5106842" y="3030069"/>
            <a:ext cx="259976" cy="143435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1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260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B6431FF-5E99-485B-A838-24D94DB74848}"/>
              </a:ext>
            </a:extLst>
          </p:cNvPr>
          <p:cNvGrpSpPr/>
          <p:nvPr/>
        </p:nvGrpSpPr>
        <p:grpSpPr>
          <a:xfrm>
            <a:off x="554247" y="2322482"/>
            <a:ext cx="3960000" cy="3276000"/>
            <a:chOff x="-2023082" y="365760"/>
            <a:chExt cx="8942136" cy="685800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9400E0-1392-49F0-9CE2-7D492A1DA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23082" y="365760"/>
              <a:ext cx="4471068" cy="6858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6F1A875E-1AEE-487A-99C9-E129CDBF9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986" y="36576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16429E-C2FE-4524-AB91-2F8D74820EBD}"/>
              </a:ext>
            </a:extLst>
          </p:cNvPr>
          <p:cNvGrpSpPr/>
          <p:nvPr/>
        </p:nvGrpSpPr>
        <p:grpSpPr>
          <a:xfrm>
            <a:off x="4629755" y="2322482"/>
            <a:ext cx="3960000" cy="3276000"/>
            <a:chOff x="771679" y="-69211"/>
            <a:chExt cx="8942136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134473C-7DA1-4A79-947C-C8784E435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747" y="-69211"/>
              <a:ext cx="4471068" cy="6858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C0D6A723-1A68-43D6-A1F2-7D6CB1720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679" y="-69211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89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poser la question à plusieurs élèves : « Comment ça va ? »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Comment ça va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3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430E062-97D3-7D5C-F220-8757FC984C1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44B9A8B-020D-322B-E285-919BE55E9FE2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  </a:t>
            </a:r>
          </a:p>
        </p:txBody>
      </p:sp>
    </p:spTree>
    <p:extLst>
      <p:ext uri="{BB962C8B-B14F-4D97-AF65-F5344CB8AC3E}">
        <p14:creationId xmlns:p14="http://schemas.microsoft.com/office/powerpoint/2010/main" val="398731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F71F-A4A4-3642-5C01-05D41CD1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014CCA2-9A4E-9DB8-E7B3-143A61F33ACC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F8740FB-AFCD-4542-2502-0129C9CEA80C}"/>
              </a:ext>
            </a:extLst>
          </p:cNvPr>
          <p:cNvSpPr txBox="1">
            <a:spLocks/>
          </p:cNvSpPr>
          <p:nvPr/>
        </p:nvSpPr>
        <p:spPr>
          <a:xfrm>
            <a:off x="1386037" y="3998434"/>
            <a:ext cx="636229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4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es en quelle classe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5A7CDA8-DA6C-00E7-AF2C-7B3BFDE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9717BCA-4649-A1CB-819D-64260983B946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63A357D-BB94-A4DB-C358-74677FB8C5B1}"/>
              </a:ext>
            </a:extLst>
          </p:cNvPr>
          <p:cNvSpPr txBox="1">
            <a:spLocks/>
          </p:cNvSpPr>
          <p:nvPr/>
        </p:nvSpPr>
        <p:spPr>
          <a:xfrm>
            <a:off x="1692000" y="78229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es en quelle classe ?  </a:t>
            </a:r>
          </a:p>
        </p:txBody>
      </p:sp>
    </p:spTree>
    <p:extLst>
      <p:ext uri="{BB962C8B-B14F-4D97-AF65-F5344CB8AC3E}">
        <p14:creationId xmlns:p14="http://schemas.microsoft.com/office/powerpoint/2010/main" val="288652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ton cartable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ton cartable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25F96FC-7C80-7975-2F0B-A5BB59C00CA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077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qu’il y a dans ta trousse ? 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qu’il y a dans ta trousse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05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ta règle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ta règle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7572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c’est ton livre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ton livre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75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 stylo bleu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 stylo bleu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6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1E9B49C-543A-2A09-D889-7ABBE2AD2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FB0F2F3E-CA2F-B476-F947-B346215F4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– Acte de parole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- Lettre s - S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Écriture - Lettre s - S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B54D076-2194-2039-7459-5C23EF3519B3}"/>
              </a:ext>
            </a:extLst>
          </p:cNvPr>
          <p:cNvSpPr/>
          <p:nvPr/>
        </p:nvSpPr>
        <p:spPr>
          <a:xfrm>
            <a:off x="4729142" y="5275288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972C28A1-74AE-AA79-017C-AEC6B83D3AF9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rgbClr val="E2F4FD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Révision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MA" dirty="0">
                <a:solidFill>
                  <a:srgbClr val="474F71"/>
                </a:solidFill>
                <a:sym typeface="Wingdings" panose="05000000000000000000" pitchFamily="2" charset="2"/>
              </a:rPr>
              <a:t>Lecture offerte</a:t>
            </a: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BA824C6F-7232-2120-7DD6-87A9F388E73F}"/>
              </a:ext>
            </a:extLst>
          </p:cNvPr>
          <p:cNvSpPr/>
          <p:nvPr/>
        </p:nvSpPr>
        <p:spPr>
          <a:xfrm>
            <a:off x="4951350" y="501421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909142" y="236950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s - S</a:t>
            </a:r>
          </a:p>
          <a:p>
            <a:r>
              <a:rPr lang="fr-FR" dirty="0"/>
              <a:t>Écriture - Lettre s - S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s - S</a:t>
            </a:r>
          </a:p>
          <a:p>
            <a:r>
              <a:rPr lang="fr-FR" dirty="0"/>
              <a:t>Écriture - Lettre s - S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s - S</a:t>
            </a:r>
          </a:p>
          <a:p>
            <a:r>
              <a:rPr lang="fr-FR" dirty="0"/>
              <a:t>Écriture - Lettre s - S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750" y="2393501"/>
            <a:ext cx="3420000" cy="792000"/>
          </a:xfrm>
          <a:solidFill>
            <a:srgbClr val="EAF8FE"/>
          </a:solidFill>
        </p:spPr>
        <p:txBody>
          <a:bodyPr/>
          <a:lstStyle/>
          <a:p>
            <a:pPr marL="0" indent="0">
              <a:buNone/>
            </a:pPr>
            <a:endParaRPr lang="fr-MA" dirty="0">
              <a:solidFill>
                <a:srgbClr val="E7E6E6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1460CA6-544E-F0BC-9037-09E1C55DBFD7}"/>
              </a:ext>
            </a:extLst>
          </p:cNvPr>
          <p:cNvSpPr txBox="1">
            <a:spLocks/>
          </p:cNvSpPr>
          <p:nvPr/>
        </p:nvSpPr>
        <p:spPr>
          <a:xfrm>
            <a:off x="756472" y="2391714"/>
            <a:ext cx="3508278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Présentation du vocabulaire 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Exploitation du vocabulaire</a:t>
            </a:r>
          </a:p>
          <a:p>
            <a:pPr>
              <a:buFont typeface="Wingdings" panose="05000000000000000000" pitchFamily="2" charset="2"/>
              <a:buChar char="m"/>
            </a:pPr>
            <a:r>
              <a:rPr lang="fr-FR" dirty="0">
                <a:solidFill>
                  <a:srgbClr val="757575"/>
                </a:solidFill>
              </a:rPr>
              <a:t>Activités de vocabulaire sur livret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CBE8055-3621-8E52-FFB2-32EA386CB33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AAC5277-5879-61F4-F272-1A8C05125DF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6CCFA5-EA11-EB72-828A-D58DD947D0E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A97448F6-EC1E-84D7-2391-D7C3A442515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une gomme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Qui a une gomme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6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98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0BB60-FB83-3BAE-9081-40466E3A4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0B6F91-E878-09E3-1E81-CB33EC9C1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C29CBD35-3A3A-901E-4EBD-826681097BB2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6C1F1D8-3218-0B4C-AB32-63825CCA7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EE5EB2A-1D37-5D71-1371-A400329325FC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29686EE-6959-4DAA-8889-0DB4A6179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00DC34C6-1E66-5B68-8CA4-DF714ADD8A6F}"/>
              </a:ext>
            </a:extLst>
          </p:cNvPr>
          <p:cNvCxnSpPr>
            <a:cxnSpLocks/>
          </p:cNvCxnSpPr>
          <p:nvPr/>
        </p:nvCxnSpPr>
        <p:spPr>
          <a:xfrm flipH="1">
            <a:off x="5938091" y="2080130"/>
            <a:ext cx="742728" cy="37663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31186-AF03-0911-9563-11C04FA1F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C4A1D-F880-C6F9-CEA2-C8094AC4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7A5FF477-4CDF-8C91-D540-86119E99E1A5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AC3F970-F9F1-B051-CD6D-F0963550F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24634D4-CB72-F6D7-7965-3620CBF39598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399B34-A0EF-E2A0-7AF3-5FA3314C9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3B96D4B5-5178-3B5A-585A-2055598F31D6}"/>
              </a:ext>
            </a:extLst>
          </p:cNvPr>
          <p:cNvCxnSpPr>
            <a:cxnSpLocks/>
          </p:cNvCxnSpPr>
          <p:nvPr/>
        </p:nvCxnSpPr>
        <p:spPr>
          <a:xfrm>
            <a:off x="4207303" y="253737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4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4004F-A558-22DE-70BA-98D83D37B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2BB792-8877-8DF3-E0D4-02C63127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E4C72F-CB1E-34AC-5D51-D981B56F2A1E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484B81-3422-888D-76EB-17F88D161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137D83-6307-D026-DF4F-769C3F480DEF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AFDBD9-02C3-071E-A6F7-363DAAA8A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E896E1D-06B9-CA9F-F33C-D908E7FA37BA}"/>
              </a:ext>
            </a:extLst>
          </p:cNvPr>
          <p:cNvCxnSpPr>
            <a:cxnSpLocks/>
          </p:cNvCxnSpPr>
          <p:nvPr/>
        </p:nvCxnSpPr>
        <p:spPr>
          <a:xfrm>
            <a:off x="4530385" y="1850369"/>
            <a:ext cx="581615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5560-C605-C80E-7D75-B26BE7E4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8C7E37-4129-D3DE-25CF-111DB044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qui sur la photo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49068BD-2B52-C6B3-BBAA-A8566456EB17}"/>
              </a:ext>
            </a:extLst>
          </p:cNvPr>
          <p:cNvSpPr txBox="1">
            <a:spLocks/>
          </p:cNvSpPr>
          <p:nvPr/>
        </p:nvSpPr>
        <p:spPr>
          <a:xfrm>
            <a:off x="365758" y="4056372"/>
            <a:ext cx="8412480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6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AE611E7-507B-4C6F-8401-4FAB9D7A7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692000" y="1995372"/>
            <a:ext cx="1814845" cy="1433628"/>
          </a:xfrm>
          <a:prstGeom prst="ellipse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3C924BE-9390-D2D9-FB69-ECE856DE2593}"/>
              </a:ext>
            </a:extLst>
          </p:cNvPr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831934-2BD7-7E7E-A27C-E9EA19FFC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1850369"/>
            <a:ext cx="1941670" cy="2124000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6B049587-EFA7-2CB4-6BA0-948F4E71CBFB}"/>
              </a:ext>
            </a:extLst>
          </p:cNvPr>
          <p:cNvCxnSpPr>
            <a:cxnSpLocks/>
          </p:cNvCxnSpPr>
          <p:nvPr/>
        </p:nvCxnSpPr>
        <p:spPr>
          <a:xfrm flipH="1">
            <a:off x="6092501" y="2447937"/>
            <a:ext cx="793041" cy="5284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54631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Vocabulaire.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Lire et écrire des mots avec la lettre s.</a:t>
            </a:r>
          </a:p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565F88"/>
                </a:solidFill>
              </a:rPr>
              <a:t>Histoire de « Ma maison et ma famille ».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3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2726F9-6076-1B09-C74A-CCEE2AB6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Aujourd’hui, nous allons découvrir une nouvelle histoire : « Ma maison et ma famille ». Est-ce que vous êtes prêts ?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9ECB042-2035-0E16-3ACB-A8C5B8B88A1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BE6CD63-338F-5899-492C-B49129B2D8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CD211C2-4E00-EB8D-07BB-570FE7431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3206DF82-D797-46D6-AA29-6CD57D358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5277" y="1961001"/>
            <a:ext cx="3873445" cy="40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5BFF4-993F-1532-404F-D9DA47675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7288B00-D2AB-6FEB-742B-42C187A55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premier épisode. Soyez attentifs.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F342559-D3D2-ACFB-2887-8F8A9BE38C0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E974536-4566-31E8-0A31-9B789D9F7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D80BB31-CD92-7672-DD05-190B03A3B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ABABBA2-37C8-443E-919D-77E8335E72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2671" r="1010" b="3599"/>
          <a:stretch/>
        </p:blipFill>
        <p:spPr>
          <a:xfrm>
            <a:off x="1368160" y="2337847"/>
            <a:ext cx="6342966" cy="327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Ma maison et ma famille - E01 DONE-720p-260130">
            <a:hlinkClick r:id="" action="ppaction://media"/>
            <a:extLst>
              <a:ext uri="{FF2B5EF4-FFF2-40B4-BE49-F238E27FC236}">
                <a16:creationId xmlns:a16="http://schemas.microsoft.com/office/drawing/2014/main" id="{8AA0DFD7-67F7-49B7-80E7-D008C3F8D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531" y="1919059"/>
            <a:ext cx="7198937" cy="40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2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3"/>
            <a:ext cx="6261270" cy="1411531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lang="fr-FR" dirty="0">
                <a:solidFill>
                  <a:srgbClr val="565F88"/>
                </a:solidFill>
              </a:rPr>
              <a:t>Vocabulaire.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et écrire </a:t>
            </a:r>
            <a:r>
              <a:rPr lang="fr-FR" dirty="0">
                <a:solidFill>
                  <a:srgbClr val="565F88"/>
                </a:solidFill>
              </a:rPr>
              <a:t>des mots avec la lettre s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de </a:t>
            </a:r>
            <a:r>
              <a:rPr lang="fr-FR" dirty="0">
                <a:solidFill>
                  <a:prstClr val="white">
                    <a:lumMod val="65000"/>
                  </a:prstClr>
                </a:solidFill>
              </a:rPr>
              <a:t>« 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Ma maison et ma famille ».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495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CP - Ma maison et ma famille - E01 DONE-720p-260130">
            <a:hlinkClick r:id="" action="ppaction://media"/>
            <a:extLst>
              <a:ext uri="{FF2B5EF4-FFF2-40B4-BE49-F238E27FC236}">
                <a16:creationId xmlns:a16="http://schemas.microsoft.com/office/drawing/2014/main" id="{8AA0DFD7-67F7-49B7-80E7-D008C3F8D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531" y="1919059"/>
            <a:ext cx="7198937" cy="404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24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qui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3CE0F7-33A3-454B-8587-D9CF4B1B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418" y="2852529"/>
            <a:ext cx="2953162" cy="298174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76DECCB-80AA-4B15-8B39-B075AFA83905}"/>
              </a:ext>
            </a:extLst>
          </p:cNvPr>
          <p:cNvSpPr/>
          <p:nvPr/>
        </p:nvSpPr>
        <p:spPr>
          <a:xfrm>
            <a:off x="3930977" y="4053526"/>
            <a:ext cx="1282046" cy="1055802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244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Salim et son ami Hamza.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Salim et son ami Hamza.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3CE0F7-33A3-454B-8587-D9CF4B1B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418" y="2852529"/>
            <a:ext cx="2953162" cy="298174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76DECCB-80AA-4B15-8B39-B075AFA83905}"/>
              </a:ext>
            </a:extLst>
          </p:cNvPr>
          <p:cNvSpPr/>
          <p:nvPr/>
        </p:nvSpPr>
        <p:spPr>
          <a:xfrm>
            <a:off x="3930977" y="4053526"/>
            <a:ext cx="1282046" cy="1055802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9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qui sur la photo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qui sur la photo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3CE0F7-33A3-454B-8587-D9CF4B1B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418" y="2852529"/>
            <a:ext cx="2953162" cy="298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C’est Hamza et ses parents.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C’est Hamza et ses parents.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23CE0F7-33A3-454B-8587-D9CF4B1B3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418" y="2852529"/>
            <a:ext cx="2953162" cy="2981741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76DECCB-80AA-4B15-8B39-B075AFA83905}"/>
              </a:ext>
            </a:extLst>
          </p:cNvPr>
          <p:cNvSpPr/>
          <p:nvPr/>
        </p:nvSpPr>
        <p:spPr>
          <a:xfrm>
            <a:off x="4067666" y="3289954"/>
            <a:ext cx="1008667" cy="88612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2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Que montre Hamza à Salim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 montre Hamza à Salim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B1B7FC-3F0C-4AB9-A3FC-F96677037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891" y="2635006"/>
            <a:ext cx="2972215" cy="29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4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E938E8A-73D0-404C-973F-D3530C14A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891" y="2635006"/>
            <a:ext cx="2972215" cy="2972215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Hamza montre un petit poisson à Salim.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Hamza montre un petit poisson à Salim.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76DECCB-80AA-4B15-8B39-B075AFA83905}"/>
              </a:ext>
            </a:extLst>
          </p:cNvPr>
          <p:cNvSpPr/>
          <p:nvPr/>
        </p:nvSpPr>
        <p:spPr>
          <a:xfrm>
            <a:off x="4972639" y="4121113"/>
            <a:ext cx="1008667" cy="886120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421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Est-ce que c’est une sardine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E0B0E5B-3684-70CF-D30A-E885B689B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Est-ce que c’est une sardine 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B96951-0E86-469E-A73D-4EF417B17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55" y="2635006"/>
            <a:ext cx="2962688" cy="30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9F82DF-BF3F-AD27-B469-42378F3EF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224A02-3405-41F8-99CB-5264D9717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655" y="2635006"/>
            <a:ext cx="2962688" cy="301032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5E8646D8-E7E2-AEFF-2F46-02D2B7ED3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Non, c’est un petit poisson rouge.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42E0F9B-B809-4110-B077-2A7037C51F37}"/>
              </a:ext>
            </a:extLst>
          </p:cNvPr>
          <p:cNvSpPr txBox="1">
            <a:spLocks/>
          </p:cNvSpPr>
          <p:nvPr/>
        </p:nvSpPr>
        <p:spPr>
          <a:xfrm>
            <a:off x="1556379" y="1505884"/>
            <a:ext cx="603124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Non, c’est un petit poisson rouge.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90EBE1-8B6E-4C9E-A47A-2BC5CE0252F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3D1F38B-991B-4316-BE22-BF0ED51C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7CB9B60-3912-4D0A-A3A1-DA61B3BA8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0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8B082-D465-5762-BC57-10F30FCD4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E693380-08AC-12AE-8C32-9B1B10D051C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BD6F968-D2E9-DA7B-BDCD-11827296C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601C90-5833-EEAD-F5CA-66ADF09950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5B355525-9BE3-1ED0-3FC0-8F9548A90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retrouvera Salim et Hamza la semaine prochaine pour la suite de l’histoire.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52DB103-494F-418F-9B28-34A41B06E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916" y="2006192"/>
            <a:ext cx="6754168" cy="34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472268"/>
            <a:ext cx="6801287" cy="26387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292507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933375" y="2914479"/>
            <a:ext cx="52772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Reconnaitre </a:t>
            </a:r>
            <a:r>
              <a:rPr lang="fr-FR" sz="2200" b="1" kern="0" dirty="0">
                <a:solidFill>
                  <a:srgbClr val="5B9BD5">
                    <a:lumMod val="50000"/>
                  </a:srgbClr>
                </a:solidFill>
                <a:latin typeface="Dosis SemiBold" pitchFamily="2" charset="0"/>
                <a:cs typeface="Calibri" panose="020F0502020204030204" pitchFamily="34" charset="0"/>
              </a:rPr>
              <a:t>le vocabulaire  étudié.</a:t>
            </a:r>
          </a:p>
          <a:p>
            <a:pPr marL="342900" lvl="0" indent="-342900">
              <a:spcAft>
                <a:spcPts val="1200"/>
              </a:spcAft>
              <a:buFont typeface="Dosis Medium" pitchFamily="2" charset="0"/>
              <a:buChar char="→"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Lire et écrire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 des mots avec la lettre 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Répondre spontanément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8571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la maison, faites un dessin sur l’histoire de « Ma maison et ma famille ».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passée.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23962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17C92-B564-4C87-DB03-68005D1DD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61D32-25EC-972A-335A-DB914FE3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700" y="769328"/>
            <a:ext cx="694503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Une famille – Une maman – Un papa – Une photo – Des parents.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CC8378A-5C3F-173B-1DAD-1AAB048D09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60" y="4651125"/>
            <a:ext cx="1682818" cy="342703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</a:rPr>
              <a:t>Une</a:t>
            </a:r>
            <a:r>
              <a:rPr lang="fr-MA" dirty="0">
                <a:solidFill>
                  <a:srgbClr val="424D7B"/>
                </a:solidFill>
              </a:rPr>
              <a:t> famille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552E9BF-2977-70AC-509E-4E8DA4A8055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21200" y="4650282"/>
            <a:ext cx="1800000" cy="342703"/>
          </a:xfrm>
        </p:spPr>
        <p:txBody>
          <a:bodyPr/>
          <a:lstStyle/>
          <a:p>
            <a:r>
              <a:rPr lang="fr-MA" dirty="0">
                <a:solidFill>
                  <a:srgbClr val="E02467"/>
                </a:solidFill>
              </a:rPr>
              <a:t>Une</a:t>
            </a:r>
            <a:r>
              <a:rPr lang="fr-MA" dirty="0">
                <a:solidFill>
                  <a:srgbClr val="424D7B"/>
                </a:solidFill>
              </a:rPr>
              <a:t> maman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D6102A7-6F8A-0554-FADD-DC32B569C6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85799" y="4633828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0070C0"/>
                </a:solidFill>
              </a:rPr>
              <a:t>Un</a:t>
            </a:r>
            <a:r>
              <a:rPr lang="fr-FR" dirty="0"/>
              <a:t> papa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BDB094B-1AA5-0CC2-FC78-655EF1DF39F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188741" y="4649439"/>
            <a:ext cx="1800000" cy="360000"/>
          </a:xfrm>
        </p:spPr>
        <p:txBody>
          <a:bodyPr/>
          <a:lstStyle/>
          <a:p>
            <a:r>
              <a:rPr lang="fr-FR" dirty="0">
                <a:solidFill>
                  <a:srgbClr val="E02467"/>
                </a:solidFill>
              </a:rPr>
              <a:t>Une </a:t>
            </a:r>
            <a:r>
              <a:rPr lang="fr-FR" dirty="0"/>
              <a:t>photo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F9A284D6-4390-4550-940F-995C1043E98F}"/>
              </a:ext>
            </a:extLst>
          </p:cNvPr>
          <p:cNvSpPr txBox="1">
            <a:spLocks/>
          </p:cNvSpPr>
          <p:nvPr/>
        </p:nvSpPr>
        <p:spPr>
          <a:xfrm>
            <a:off x="6906863" y="463382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rgbClr val="424D7B"/>
                </a:solidFill>
              </a:rPr>
              <a:t>Des parents</a:t>
            </a:r>
            <a:endParaRPr lang="fr-MA" dirty="0">
              <a:solidFill>
                <a:srgbClr val="424D7B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3EF7439-1FD6-4244-ABB5-6523E9B70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398" y="2917445"/>
            <a:ext cx="1480930" cy="162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9D39444-A157-4EAD-AA01-D6BC2B21C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0" y="2917445"/>
            <a:ext cx="1480930" cy="16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E25CBC6-AA9E-4D7C-BFF7-BAC590CB6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866" y="2917445"/>
            <a:ext cx="1480930" cy="1620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A236170-0B86-4BB4-B8BC-E843453E8D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802" y="2917445"/>
            <a:ext cx="1480930" cy="1620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70A616A-453B-49C5-9B57-63ECD5C2C1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334" y="2917445"/>
            <a:ext cx="1480930" cy="16200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F0C65-0F0A-4999-9FB7-10770F0F82FC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F00B138-9B55-4577-9234-0342CBD02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8776E90-AC9A-4FFE-8EAA-B164F1867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32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CA9A3A-3A85-403A-8E9E-5F5D090A96D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28FEE4B-9F53-485D-ABBC-893707D2FE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13AD08-3819-4E6E-A19F-0C4257E18D7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6757</TotalTime>
  <Words>1120</Words>
  <PresentationFormat>Affichage à l'écran (4:3)</PresentationFormat>
  <Paragraphs>205</Paragraphs>
  <Slides>71</Slides>
  <Notes>6</Notes>
  <HiddenSlides>0</HiddenSlides>
  <MMClips>6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71</vt:i4>
      </vt:variant>
    </vt:vector>
  </HeadingPairs>
  <TitlesOfParts>
    <vt:vector size="91" baseType="lpstr">
      <vt:lpstr>Dosis</vt:lpstr>
      <vt:lpstr>Dosis SemiBold</vt:lpstr>
      <vt:lpstr>Dosis ExtraBold</vt:lpstr>
      <vt:lpstr>Aptos Display</vt:lpstr>
      <vt:lpstr>Dosis Medium</vt:lpstr>
      <vt:lpstr>Aptos</vt:lpstr>
      <vt:lpstr>Mistral</vt:lpstr>
      <vt:lpstr>Wingdings</vt:lpstr>
      <vt:lpstr>Calibri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passée. Soyez attentifs.</vt:lpstr>
      <vt:lpstr>Répétons ensemble : Une famille – Une maman – Un papa – Une photo – Des parents. </vt:lpstr>
      <vt:lpstr>Qui veut passer au tableau pour nommer les images ? </vt:lpstr>
      <vt:lpstr>Répétons ensemble : Une salade – Une soupe – Un sirop – Le soleil – Une sardine. </vt:lpstr>
      <vt:lpstr>Qui veut passer au tableau pour nommer les images ? </vt:lpstr>
      <vt:lpstr>Nous allons jouer au jeu des mots invisibles. </vt:lpstr>
      <vt:lpstr>Observez bien les images. Je vais masquer une image. Qui veut expliquer la consigne en arabe ? </vt:lpstr>
      <vt:lpstr>Quelle est l’image qui manque ?</vt:lpstr>
      <vt:lpstr>L’image qui manque est : Des parents.</vt:lpstr>
      <vt:lpstr>Nous allons jouer au jeu des mots qui bougent. </vt:lpstr>
      <vt:lpstr>Observez bien. Je vais faire bouger 2 images. Qui veut expliquer la consigne en arabe ? </vt:lpstr>
      <vt:lpstr>Quelles sont les 2 images qui ont bougé ?</vt:lpstr>
      <vt:lpstr>Les deux images qui ont bougé sont : Le soleil et un sirop.  </vt:lpstr>
      <vt:lpstr>Maintenant, on passe à la lecture. Qui veut passer au tableau pour lire les lettres ?</vt:lpstr>
      <vt:lpstr>On continue. Qui veut passer au tableau pour lire les lettres ? </vt:lpstr>
      <vt:lpstr>Qui veut passer au tableau pour lire les syllabes ? </vt:lpstr>
      <vt:lpstr>Qui veut passer au tableau pour lire les mots ? </vt:lpstr>
      <vt:lpstr>Prenez vos ardoises. On va faire de l’écriture. </vt:lpstr>
      <vt:lpstr>Écrivez Sara. </vt:lpstr>
      <vt:lpstr>Levez les ardoises. Je vais vérifier votre écriture. </vt:lpstr>
      <vt:lpstr>Corrigez. </vt:lpstr>
      <vt:lpstr>Écrivez a.</vt:lpstr>
      <vt:lpstr>Levez les ardoises. Je vais vérifier votre écriture. </vt:lpstr>
      <vt:lpstr>Corrigez. </vt:lpstr>
      <vt:lpstr>Écrivez une.</vt:lpstr>
      <vt:lpstr>Levez les ardoises. Je vais vérifier votre écriture. </vt:lpstr>
      <vt:lpstr>Corrigez. </vt:lpstr>
      <vt:lpstr>Écrivez rose.</vt:lpstr>
      <vt:lpstr>Levez les ardoises. Je vais vérifier votre écriture. </vt:lpstr>
      <vt:lpstr>Corrigez. </vt:lpstr>
      <vt:lpstr>Prenez vos cahiers.</vt:lpstr>
      <vt:lpstr>Écrivez la phrase suivante sur votre cahier. Je vais passer entre les rangs pour vérifier votre écriture. Faites attention à la majuscule au début, à l’espace entre les mots, au point à la fin et respectez les dimensions des lettres.</vt:lpstr>
      <vt:lpstr>Maintenant, c’est l’activité des questions en rafale. Je vais désigner des élèves au hasard pour répondre. Tenez-vous prêts. </vt:lpstr>
      <vt:lpstr>Je vais poser la question à plusieurs élèves : « Comment ça va ? » </vt:lpstr>
      <vt:lpstr>Présentation PowerPoint</vt:lpstr>
      <vt:lpstr>Présentation PowerPoint</vt:lpstr>
      <vt:lpstr>Présentation PowerPoint</vt:lpstr>
      <vt:lpstr>Qu’est-ce qu’il y a dans ton cartable ?  </vt:lpstr>
      <vt:lpstr>Qu’est-ce qu’il y a dans ta trousse ?  </vt:lpstr>
      <vt:lpstr>Est-ce que c’est ta règle ? </vt:lpstr>
      <vt:lpstr>Est-ce que c’est ton livre ? </vt:lpstr>
      <vt:lpstr>Qui a un stylo bleu ? </vt:lpstr>
      <vt:lpstr>Qui a une gomme ?</vt:lpstr>
      <vt:lpstr>C’est qui sur la photo ?</vt:lpstr>
      <vt:lpstr>C’est qui sur la photo ?</vt:lpstr>
      <vt:lpstr>C’est qui sur la photo ?</vt:lpstr>
      <vt:lpstr>C’est qui sur la photo ?</vt:lpstr>
      <vt:lpstr>Plan de la séance 6</vt:lpstr>
      <vt:lpstr>Aujourd’hui, nous allons découvrir une nouvelle histoire : « Ma maison et ma famille ». Est-ce que vous êtes prêts ?</vt:lpstr>
      <vt:lpstr>On va  regarder le premier épisode. Soyez attentifs.</vt:lpstr>
      <vt:lpstr>Lecture de la vidéo.</vt:lpstr>
      <vt:lpstr>Nous allons écouter l’histoire une deuxième fois. Soyez attentifs.</vt:lpstr>
      <vt:lpstr>Lecture de la vidéo.</vt:lpstr>
      <vt:lpstr>C’est qui ?</vt:lpstr>
      <vt:lpstr>C’est Salim et son ami Hamza.</vt:lpstr>
      <vt:lpstr>C’est qui sur la photo ?</vt:lpstr>
      <vt:lpstr>C’est Hamza et ses parents.</vt:lpstr>
      <vt:lpstr>Que montre Hamza à Salim ?</vt:lpstr>
      <vt:lpstr>Hamza montre un petit poisson à Salim.</vt:lpstr>
      <vt:lpstr>Est-ce que c’est une sardine ?</vt:lpstr>
      <vt:lpstr>Non, c’est un petit poisson rouge.</vt:lpstr>
      <vt:lpstr>On retrouvera Salim et Hamza la semaine prochaine pour la suite de l’histoire.</vt:lpstr>
      <vt:lpstr>À la maison, faites un dessin sur l’histoire de « Ma maison et ma famille ». 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2026-02-03T17:07:05Z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