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6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7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8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9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2" r:id="rId4"/>
    <p:sldMasterId id="2147483746" r:id="rId5"/>
    <p:sldMasterId id="2147483754" r:id="rId6"/>
    <p:sldMasterId id="2147483766" r:id="rId7"/>
    <p:sldMasterId id="2147483773" r:id="rId8"/>
    <p:sldMasterId id="2147483693" r:id="rId9"/>
    <p:sldMasterId id="2147483697" r:id="rId10"/>
    <p:sldMasterId id="2147483711" r:id="rId11"/>
    <p:sldMasterId id="2147483720" r:id="rId12"/>
    <p:sldMasterId id="2147483729" r:id="rId13"/>
  </p:sldMasterIdLst>
  <p:notesMasterIdLst>
    <p:notesMasterId r:id="rId85"/>
  </p:notesMasterIdLst>
  <p:sldIdLst>
    <p:sldId id="256" r:id="rId14"/>
    <p:sldId id="1029" r:id="rId15"/>
    <p:sldId id="705" r:id="rId16"/>
    <p:sldId id="1075" r:id="rId17"/>
    <p:sldId id="728" r:id="rId18"/>
    <p:sldId id="800" r:id="rId19"/>
    <p:sldId id="1041" r:id="rId20"/>
    <p:sldId id="1040" r:id="rId21"/>
    <p:sldId id="681" r:id="rId22"/>
    <p:sldId id="1055" r:id="rId23"/>
    <p:sldId id="1076" r:id="rId24"/>
    <p:sldId id="1181" r:id="rId25"/>
    <p:sldId id="1092" r:id="rId26"/>
    <p:sldId id="1129" r:id="rId27"/>
    <p:sldId id="1130" r:id="rId28"/>
    <p:sldId id="1131" r:id="rId29"/>
    <p:sldId id="1091" r:id="rId30"/>
    <p:sldId id="1134" r:id="rId31"/>
    <p:sldId id="1135" r:id="rId32"/>
    <p:sldId id="1136" r:id="rId33"/>
    <p:sldId id="1090" r:id="rId34"/>
    <p:sldId id="1058" r:id="rId35"/>
    <p:sldId id="1143" r:id="rId36"/>
    <p:sldId id="1144" r:id="rId37"/>
    <p:sldId id="656" r:id="rId38"/>
    <p:sldId id="1086" r:id="rId39"/>
    <p:sldId id="1087" r:id="rId40"/>
    <p:sldId id="1088" r:id="rId41"/>
    <p:sldId id="1114" r:id="rId42"/>
    <p:sldId id="1115" r:id="rId43"/>
    <p:sldId id="1116" r:id="rId44"/>
    <p:sldId id="1145" r:id="rId45"/>
    <p:sldId id="1146" r:id="rId46"/>
    <p:sldId id="1147" r:id="rId47"/>
    <p:sldId id="1176" r:id="rId48"/>
    <p:sldId id="1177" r:id="rId49"/>
    <p:sldId id="1178" r:id="rId50"/>
    <p:sldId id="779" r:id="rId51"/>
    <p:sldId id="1034" r:id="rId52"/>
    <p:sldId id="1035" r:id="rId53"/>
    <p:sldId id="1069" r:id="rId54"/>
    <p:sldId id="715" r:id="rId55"/>
    <p:sldId id="1137" r:id="rId56"/>
    <p:sldId id="1089" r:id="rId57"/>
    <p:sldId id="1044" r:id="rId58"/>
    <p:sldId id="1157" r:id="rId59"/>
    <p:sldId id="1159" r:id="rId60"/>
    <p:sldId id="1160" r:id="rId61"/>
    <p:sldId id="1168" r:id="rId62"/>
    <p:sldId id="1169" r:id="rId63"/>
    <p:sldId id="1170" r:id="rId64"/>
    <p:sldId id="1190" r:id="rId65"/>
    <p:sldId id="1191" r:id="rId66"/>
    <p:sldId id="1192" r:id="rId67"/>
    <p:sldId id="799" r:id="rId68"/>
    <p:sldId id="716" r:id="rId69"/>
    <p:sldId id="1070" r:id="rId70"/>
    <p:sldId id="1150" r:id="rId71"/>
    <p:sldId id="664" r:id="rId72"/>
    <p:sldId id="1182" r:id="rId73"/>
    <p:sldId id="665" r:id="rId74"/>
    <p:sldId id="1183" r:id="rId75"/>
    <p:sldId id="1184" r:id="rId76"/>
    <p:sldId id="1185" r:id="rId77"/>
    <p:sldId id="1186" r:id="rId78"/>
    <p:sldId id="1187" r:id="rId79"/>
    <p:sldId id="1188" r:id="rId80"/>
    <p:sldId id="1189" r:id="rId81"/>
    <p:sldId id="1056" r:id="rId82"/>
    <p:sldId id="1057" r:id="rId83"/>
    <p:sldId id="689" r:id="rId84"/>
  </p:sldIdLst>
  <p:sldSz cx="9144000" cy="6858000" type="screen4x3"/>
  <p:notesSz cx="6735763" cy="9866313"/>
  <p:embeddedFontLst>
    <p:embeddedFont>
      <p:font typeface="Dosis" pitchFamily="2" charset="0"/>
      <p:regular r:id="rId86"/>
      <p:bold r:id="rId87"/>
    </p:embeddedFont>
    <p:embeddedFont>
      <p:font typeface="Dosis ExtraBold" pitchFamily="2" charset="0"/>
      <p:bold r:id="rId88"/>
    </p:embeddedFont>
    <p:embeddedFont>
      <p:font typeface="Dosis Medium" pitchFamily="2" charset="0"/>
      <p:regular r:id="rId89"/>
      <p:bold r:id="rId90"/>
    </p:embeddedFont>
    <p:embeddedFont>
      <p:font typeface="Dosis SemiBold" pitchFamily="2" charset="0"/>
      <p:regular r:id="rId91"/>
      <p:bold r:id="rId92"/>
    </p:embeddedFont>
    <p:embeddedFont>
      <p:font typeface="Mistral" panose="03090702030407020403" pitchFamily="66" charset="0"/>
      <p:regular r:id="rId93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AFABAB"/>
    <a:srgbClr val="2196B1"/>
    <a:srgbClr val="F2EFDE"/>
    <a:srgbClr val="E7E6E6"/>
    <a:srgbClr val="424D7B"/>
    <a:srgbClr val="E2F4FD"/>
    <a:srgbClr val="565F88"/>
    <a:srgbClr val="2AB6D7"/>
    <a:srgbClr val="55B7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21" autoAdjust="0"/>
    <p:restoredTop sz="95363" autoAdjust="0"/>
  </p:normalViewPr>
  <p:slideViewPr>
    <p:cSldViewPr snapToGrid="0">
      <p:cViewPr varScale="1">
        <p:scale>
          <a:sx n="77" d="100"/>
          <a:sy n="77" d="100"/>
        </p:scale>
        <p:origin x="821" y="45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3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slide" Target="slides/slide34.xml"/><Relationship Id="rId50" Type="http://schemas.openxmlformats.org/officeDocument/2006/relationships/slide" Target="slides/slide37.xml"/><Relationship Id="rId55" Type="http://schemas.openxmlformats.org/officeDocument/2006/relationships/slide" Target="slides/slide42.xml"/><Relationship Id="rId63" Type="http://schemas.openxmlformats.org/officeDocument/2006/relationships/slide" Target="slides/slide50.xml"/><Relationship Id="rId68" Type="http://schemas.openxmlformats.org/officeDocument/2006/relationships/slide" Target="slides/slide55.xml"/><Relationship Id="rId76" Type="http://schemas.openxmlformats.org/officeDocument/2006/relationships/slide" Target="slides/slide63.xml"/><Relationship Id="rId84" Type="http://schemas.openxmlformats.org/officeDocument/2006/relationships/slide" Target="slides/slide71.xml"/><Relationship Id="rId89" Type="http://schemas.openxmlformats.org/officeDocument/2006/relationships/font" Target="fonts/font4.fntdata"/><Relationship Id="rId97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58.xml"/><Relationship Id="rId92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slide" Target="slides/slide3.xml"/><Relationship Id="rId29" Type="http://schemas.openxmlformats.org/officeDocument/2006/relationships/slide" Target="slides/slide16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3" Type="http://schemas.openxmlformats.org/officeDocument/2006/relationships/slide" Target="slides/slide40.xml"/><Relationship Id="rId58" Type="http://schemas.openxmlformats.org/officeDocument/2006/relationships/slide" Target="slides/slide45.xml"/><Relationship Id="rId66" Type="http://schemas.openxmlformats.org/officeDocument/2006/relationships/slide" Target="slides/slide53.xml"/><Relationship Id="rId74" Type="http://schemas.openxmlformats.org/officeDocument/2006/relationships/slide" Target="slides/slide61.xml"/><Relationship Id="rId79" Type="http://schemas.openxmlformats.org/officeDocument/2006/relationships/slide" Target="slides/slide66.xml"/><Relationship Id="rId87" Type="http://schemas.openxmlformats.org/officeDocument/2006/relationships/font" Target="fonts/font2.fntdata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48.xml"/><Relationship Id="rId82" Type="http://schemas.openxmlformats.org/officeDocument/2006/relationships/slide" Target="slides/slide69.xml"/><Relationship Id="rId90" Type="http://schemas.openxmlformats.org/officeDocument/2006/relationships/font" Target="fonts/font5.fntdata"/><Relationship Id="rId95" Type="http://schemas.openxmlformats.org/officeDocument/2006/relationships/viewProps" Target="viewProps.xml"/><Relationship Id="rId19" Type="http://schemas.openxmlformats.org/officeDocument/2006/relationships/slide" Target="slides/slide6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slide" Target="slides/slide35.xml"/><Relationship Id="rId56" Type="http://schemas.openxmlformats.org/officeDocument/2006/relationships/slide" Target="slides/slide43.xml"/><Relationship Id="rId64" Type="http://schemas.openxmlformats.org/officeDocument/2006/relationships/slide" Target="slides/slide51.xml"/><Relationship Id="rId69" Type="http://schemas.openxmlformats.org/officeDocument/2006/relationships/slide" Target="slides/slide56.xml"/><Relationship Id="rId77" Type="http://schemas.openxmlformats.org/officeDocument/2006/relationships/slide" Target="slides/slide64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8.xml"/><Relationship Id="rId72" Type="http://schemas.openxmlformats.org/officeDocument/2006/relationships/slide" Target="slides/slide59.xml"/><Relationship Id="rId80" Type="http://schemas.openxmlformats.org/officeDocument/2006/relationships/slide" Target="slides/slide67.xml"/><Relationship Id="rId85" Type="http://schemas.openxmlformats.org/officeDocument/2006/relationships/notesMaster" Target="notesMasters/notesMaster1.xml"/><Relationship Id="rId93" Type="http://schemas.openxmlformats.org/officeDocument/2006/relationships/font" Target="fonts/font8.fntdata"/><Relationship Id="rId9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59" Type="http://schemas.openxmlformats.org/officeDocument/2006/relationships/slide" Target="slides/slide46.xml"/><Relationship Id="rId67" Type="http://schemas.openxmlformats.org/officeDocument/2006/relationships/slide" Target="slides/slide54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54" Type="http://schemas.openxmlformats.org/officeDocument/2006/relationships/slide" Target="slides/slide41.xml"/><Relationship Id="rId62" Type="http://schemas.openxmlformats.org/officeDocument/2006/relationships/slide" Target="slides/slide49.xml"/><Relationship Id="rId70" Type="http://schemas.openxmlformats.org/officeDocument/2006/relationships/slide" Target="slides/slide57.xml"/><Relationship Id="rId75" Type="http://schemas.openxmlformats.org/officeDocument/2006/relationships/slide" Target="slides/slide62.xml"/><Relationship Id="rId83" Type="http://schemas.openxmlformats.org/officeDocument/2006/relationships/slide" Target="slides/slide70.xml"/><Relationship Id="rId88" Type="http://schemas.openxmlformats.org/officeDocument/2006/relationships/font" Target="fonts/font3.fntdata"/><Relationship Id="rId91" Type="http://schemas.openxmlformats.org/officeDocument/2006/relationships/font" Target="fonts/font6.fntdata"/><Relationship Id="rId9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slide" Target="slides/slide36.xml"/><Relationship Id="rId57" Type="http://schemas.openxmlformats.org/officeDocument/2006/relationships/slide" Target="slides/slide44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slide" Target="slides/slide39.xml"/><Relationship Id="rId60" Type="http://schemas.openxmlformats.org/officeDocument/2006/relationships/slide" Target="slides/slide47.xml"/><Relationship Id="rId65" Type="http://schemas.openxmlformats.org/officeDocument/2006/relationships/slide" Target="slides/slide52.xml"/><Relationship Id="rId73" Type="http://schemas.openxmlformats.org/officeDocument/2006/relationships/slide" Target="slides/slide60.xml"/><Relationship Id="rId78" Type="http://schemas.openxmlformats.org/officeDocument/2006/relationships/slide" Target="slides/slide65.xml"/><Relationship Id="rId81" Type="http://schemas.openxmlformats.org/officeDocument/2006/relationships/slide" Target="slides/slide68.xml"/><Relationship Id="rId86" Type="http://schemas.openxmlformats.org/officeDocument/2006/relationships/font" Target="fonts/font1.fntdata"/><Relationship Id="rId94" Type="http://schemas.openxmlformats.org/officeDocument/2006/relationships/presProps" Target="presProps.xml"/><Relationship Id="rId9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5.xml"/><Relationship Id="rId39" Type="http://schemas.openxmlformats.org/officeDocument/2006/relationships/slide" Target="slides/slide2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MIAE BEZZAZ" userId="f9bc3cc0-8e1c-4944-afa8-b4b36bbf20e1" providerId="ADAL" clId="{A8F80D10-B79D-46DC-B843-35E4802772CD}"/>
    <pc:docChg chg="undo custSel addSld delSld modSld">
      <pc:chgData name="LAMIAE BEZZAZ" userId="f9bc3cc0-8e1c-4944-afa8-b4b36bbf20e1" providerId="ADAL" clId="{A8F80D10-B79D-46DC-B843-35E4802772CD}" dt="2026-01-31T18:43:11.895" v="725" actId="14100"/>
      <pc:docMkLst>
        <pc:docMk/>
      </pc:docMkLst>
      <pc:sldChg chg="addSp delSp modSp">
        <pc:chgData name="LAMIAE BEZZAZ" userId="f9bc3cc0-8e1c-4944-afa8-b4b36bbf20e1" providerId="ADAL" clId="{A8F80D10-B79D-46DC-B843-35E4802772CD}" dt="2026-01-31T18:43:11.895" v="725" actId="14100"/>
        <pc:sldMkLst>
          <pc:docMk/>
          <pc:sldMk cId="1056749084" sldId="256"/>
        </pc:sldMkLst>
        <pc:picChg chg="del">
          <ac:chgData name="LAMIAE BEZZAZ" userId="f9bc3cc0-8e1c-4944-afa8-b4b36bbf20e1" providerId="ADAL" clId="{A8F80D10-B79D-46DC-B843-35E4802772CD}" dt="2026-01-31T17:38:05.603" v="0" actId="478"/>
          <ac:picMkLst>
            <pc:docMk/>
            <pc:sldMk cId="1056749084" sldId="256"/>
            <ac:picMk id="3" creationId="{089530D7-ED50-42FE-BF6E-687B2C1EC5F8}"/>
          </ac:picMkLst>
        </pc:picChg>
        <pc:picChg chg="add mod">
          <ac:chgData name="LAMIAE BEZZAZ" userId="f9bc3cc0-8e1c-4944-afa8-b4b36bbf20e1" providerId="ADAL" clId="{A8F80D10-B79D-46DC-B843-35E4802772CD}" dt="2026-01-31T18:43:11.895" v="725" actId="14100"/>
          <ac:picMkLst>
            <pc:docMk/>
            <pc:sldMk cId="1056749084" sldId="256"/>
            <ac:picMk id="3" creationId="{A3358248-7DFE-487F-881F-5D99D97CEF50}"/>
          </ac:picMkLst>
        </pc:picChg>
        <pc:picChg chg="add del mod">
          <ac:chgData name="LAMIAE BEZZAZ" userId="f9bc3cc0-8e1c-4944-afa8-b4b36bbf20e1" providerId="ADAL" clId="{A8F80D10-B79D-46DC-B843-35E4802772CD}" dt="2026-01-31T18:42:52.226" v="722" actId="478"/>
          <ac:picMkLst>
            <pc:docMk/>
            <pc:sldMk cId="1056749084" sldId="256"/>
            <ac:picMk id="4" creationId="{A2FFF0D1-D4C6-4B16-BF0A-FDB548A715C3}"/>
          </ac:picMkLst>
        </pc:picChg>
      </pc:sldChg>
      <pc:sldChg chg="addSp delSp modSp">
        <pc:chgData name="LAMIAE BEZZAZ" userId="f9bc3cc0-8e1c-4944-afa8-b4b36bbf20e1" providerId="ADAL" clId="{A8F80D10-B79D-46DC-B843-35E4802772CD}" dt="2026-01-31T18:26:55.817" v="247" actId="1582"/>
        <pc:sldMkLst>
          <pc:docMk/>
          <pc:sldMk cId="2782440232" sldId="665"/>
        </pc:sldMkLst>
        <pc:spChg chg="add mod">
          <ac:chgData name="LAMIAE BEZZAZ" userId="f9bc3cc0-8e1c-4944-afa8-b4b36bbf20e1" providerId="ADAL" clId="{A8F80D10-B79D-46DC-B843-35E4802772CD}" dt="2026-01-31T18:26:55.817" v="247" actId="1582"/>
          <ac:spMkLst>
            <pc:docMk/>
            <pc:sldMk cId="2782440232" sldId="665"/>
            <ac:spMk id="4" creationId="{F76DECCB-80AA-4B15-8B39-B075AFA83905}"/>
          </ac:spMkLst>
        </pc:spChg>
        <pc:spChg chg="mod">
          <ac:chgData name="LAMIAE BEZZAZ" userId="f9bc3cc0-8e1c-4944-afa8-b4b36bbf20e1" providerId="ADAL" clId="{A8F80D10-B79D-46DC-B843-35E4802772CD}" dt="2026-01-31T18:26:21.190" v="232" actId="20577"/>
          <ac:spMkLst>
            <pc:docMk/>
            <pc:sldMk cId="2782440232" sldId="665"/>
            <ac:spMk id="7" creationId="{5E8646D8-E7E2-AEFF-2F46-02D2B7ED3538}"/>
          </ac:spMkLst>
        </pc:spChg>
        <pc:spChg chg="mod">
          <ac:chgData name="LAMIAE BEZZAZ" userId="f9bc3cc0-8e1c-4944-afa8-b4b36bbf20e1" providerId="ADAL" clId="{A8F80D10-B79D-46DC-B843-35E4802772CD}" dt="2026-01-31T18:26:27.503" v="243" actId="20577"/>
          <ac:spMkLst>
            <pc:docMk/>
            <pc:sldMk cId="2782440232" sldId="665"/>
            <ac:spMk id="8" creationId="{D42E0F9B-B809-4110-B077-2A7037C51F37}"/>
          </ac:spMkLst>
        </pc:spChg>
        <pc:picChg chg="del">
          <ac:chgData name="LAMIAE BEZZAZ" userId="f9bc3cc0-8e1c-4944-afa8-b4b36bbf20e1" providerId="ADAL" clId="{A8F80D10-B79D-46DC-B843-35E4802772CD}" dt="2026-01-31T18:26:09.430" v="218" actId="478"/>
          <ac:picMkLst>
            <pc:docMk/>
            <pc:sldMk cId="2782440232" sldId="665"/>
            <ac:picMk id="2" creationId="{C273E1FD-97EC-4DAC-A2CC-2503231FC056}"/>
          </ac:picMkLst>
        </pc:picChg>
        <pc:picChg chg="add mod">
          <ac:chgData name="LAMIAE BEZZAZ" userId="f9bc3cc0-8e1c-4944-afa8-b4b36bbf20e1" providerId="ADAL" clId="{A8F80D10-B79D-46DC-B843-35E4802772CD}" dt="2026-01-31T18:26:13.958" v="220" actId="1076"/>
          <ac:picMkLst>
            <pc:docMk/>
            <pc:sldMk cId="2782440232" sldId="665"/>
            <ac:picMk id="3" creationId="{223CE0F7-33A3-454B-8587-D9CF4B1B3D64}"/>
          </ac:picMkLst>
        </pc:picChg>
      </pc:sldChg>
      <pc:sldChg chg="del">
        <pc:chgData name="LAMIAE BEZZAZ" userId="f9bc3cc0-8e1c-4944-afa8-b4b36bbf20e1" providerId="ADAL" clId="{A8F80D10-B79D-46DC-B843-35E4802772CD}" dt="2026-01-31T17:48:09.061" v="75" actId="47"/>
        <pc:sldMkLst>
          <pc:docMk/>
          <pc:sldMk cId="305295103" sldId="685"/>
        </pc:sldMkLst>
      </pc:sldChg>
      <pc:sldChg chg="addSp modSp">
        <pc:chgData name="LAMIAE BEZZAZ" userId="f9bc3cc0-8e1c-4944-afa8-b4b36bbf20e1" providerId="ADAL" clId="{A8F80D10-B79D-46DC-B843-35E4802772CD}" dt="2026-01-31T17:58:35.338" v="204" actId="1076"/>
        <pc:sldMkLst>
          <pc:docMk/>
          <pc:sldMk cId="2351984578" sldId="716"/>
        </pc:sldMkLst>
        <pc:spChg chg="mod">
          <ac:chgData name="LAMIAE BEZZAZ" userId="f9bc3cc0-8e1c-4944-afa8-b4b36bbf20e1" providerId="ADAL" clId="{A8F80D10-B79D-46DC-B843-35E4802772CD}" dt="2026-01-31T17:57:39.967" v="201"/>
          <ac:spMkLst>
            <pc:docMk/>
            <pc:sldMk cId="2351984578" sldId="716"/>
            <ac:spMk id="4" creationId="{6B2726F9-6076-1B09-C74A-CCEE2AB6988A}"/>
          </ac:spMkLst>
        </pc:spChg>
        <pc:picChg chg="add mod">
          <ac:chgData name="LAMIAE BEZZAZ" userId="f9bc3cc0-8e1c-4944-afa8-b4b36bbf20e1" providerId="ADAL" clId="{A8F80D10-B79D-46DC-B843-35E4802772CD}" dt="2026-01-31T17:58:35.338" v="204" actId="1076"/>
          <ac:picMkLst>
            <pc:docMk/>
            <pc:sldMk cId="2351984578" sldId="716"/>
            <ac:picMk id="5" creationId="{3206DF82-D797-46D6-AA29-6CD57D358F67}"/>
          </ac:picMkLst>
        </pc:picChg>
      </pc:sldChg>
      <pc:sldChg chg="modSp">
        <pc:chgData name="LAMIAE BEZZAZ" userId="f9bc3cc0-8e1c-4944-afa8-b4b36bbf20e1" providerId="ADAL" clId="{A8F80D10-B79D-46DC-B843-35E4802772CD}" dt="2026-01-31T17:42:42.165" v="11"/>
        <pc:sldMkLst>
          <pc:docMk/>
          <pc:sldMk cId="4228070155" sldId="728"/>
        </pc:sldMkLst>
        <pc:spChg chg="mod">
          <ac:chgData name="LAMIAE BEZZAZ" userId="f9bc3cc0-8e1c-4944-afa8-b4b36bbf20e1" providerId="ADAL" clId="{A8F80D10-B79D-46DC-B843-35E4802772CD}" dt="2026-01-31T17:42:42.165" v="11"/>
          <ac:spMkLst>
            <pc:docMk/>
            <pc:sldMk cId="4228070155" sldId="728"/>
            <ac:spMk id="3" creationId="{0018BFEA-5391-DF2D-65A5-7815BAF0E488}"/>
          </ac:spMkLst>
        </pc:spChg>
        <pc:spChg chg="mod">
          <ac:chgData name="LAMIAE BEZZAZ" userId="f9bc3cc0-8e1c-4944-afa8-b4b36bbf20e1" providerId="ADAL" clId="{A8F80D10-B79D-46DC-B843-35E4802772CD}" dt="2026-01-31T17:42:42.165" v="11"/>
          <ac:spMkLst>
            <pc:docMk/>
            <pc:sldMk cId="4228070155" sldId="728"/>
            <ac:spMk id="4" creationId="{4156B678-2D97-2B12-8AD7-9C658CD60DD8}"/>
          </ac:spMkLst>
        </pc:spChg>
        <pc:spChg chg="mod">
          <ac:chgData name="LAMIAE BEZZAZ" userId="f9bc3cc0-8e1c-4944-afa8-b4b36bbf20e1" providerId="ADAL" clId="{A8F80D10-B79D-46DC-B843-35E4802772CD}" dt="2026-01-31T17:42:42.165" v="11"/>
          <ac:spMkLst>
            <pc:docMk/>
            <pc:sldMk cId="4228070155" sldId="728"/>
            <ac:spMk id="5" creationId="{F4C33C7C-984C-F250-FB5E-05D2C11BE132}"/>
          </ac:spMkLst>
        </pc:spChg>
        <pc:spChg chg="mod">
          <ac:chgData name="LAMIAE BEZZAZ" userId="f9bc3cc0-8e1c-4944-afa8-b4b36bbf20e1" providerId="ADAL" clId="{A8F80D10-B79D-46DC-B843-35E4802772CD}" dt="2026-01-31T17:42:42.165" v="11"/>
          <ac:spMkLst>
            <pc:docMk/>
            <pc:sldMk cId="4228070155" sldId="728"/>
            <ac:spMk id="61" creationId="{4FA87CEC-D652-B9BE-46F0-2FCE5C272FE0}"/>
          </ac:spMkLst>
        </pc:spChg>
      </pc:sldChg>
      <pc:sldChg chg="modSp">
        <pc:chgData name="LAMIAE BEZZAZ" userId="f9bc3cc0-8e1c-4944-afa8-b4b36bbf20e1" providerId="ADAL" clId="{A8F80D10-B79D-46DC-B843-35E4802772CD}" dt="2026-01-31T17:57:13.407" v="200" actId="13926"/>
        <pc:sldMkLst>
          <pc:docMk/>
          <pc:sldMk cId="2383898653" sldId="799"/>
        </pc:sldMkLst>
        <pc:spChg chg="mod">
          <ac:chgData name="LAMIAE BEZZAZ" userId="f9bc3cc0-8e1c-4944-afa8-b4b36bbf20e1" providerId="ADAL" clId="{A8F80D10-B79D-46DC-B843-35E4802772CD}" dt="2026-01-31T17:57:13.407" v="200" actId="13926"/>
          <ac:spMkLst>
            <pc:docMk/>
            <pc:sldMk cId="2383898653" sldId="799"/>
            <ac:spMk id="9" creationId="{6B7BA6C0-10FD-BA08-AB78-14022360642A}"/>
          </ac:spMkLst>
        </pc:spChg>
      </pc:sldChg>
      <pc:sldChg chg="modSp">
        <pc:chgData name="LAMIAE BEZZAZ" userId="f9bc3cc0-8e1c-4944-afa8-b4b36bbf20e1" providerId="ADAL" clId="{A8F80D10-B79D-46DC-B843-35E4802772CD}" dt="2026-01-31T17:46:16.991" v="71" actId="313"/>
        <pc:sldMkLst>
          <pc:docMk/>
          <pc:sldMk cId="2384957858" sldId="800"/>
        </pc:sldMkLst>
        <pc:spChg chg="mod">
          <ac:chgData name="LAMIAE BEZZAZ" userId="f9bc3cc0-8e1c-4944-afa8-b4b36bbf20e1" providerId="ADAL" clId="{A8F80D10-B79D-46DC-B843-35E4802772CD}" dt="2026-01-31T17:46:16.991" v="71" actId="313"/>
          <ac:spMkLst>
            <pc:docMk/>
            <pc:sldMk cId="2384957858" sldId="800"/>
            <ac:spMk id="9" creationId="{DEFACC03-860C-9984-9815-3F76CAB91FD7}"/>
          </ac:spMkLst>
        </pc:spChg>
      </pc:sldChg>
      <pc:sldChg chg="del">
        <pc:chgData name="LAMIAE BEZZAZ" userId="f9bc3cc0-8e1c-4944-afa8-b4b36bbf20e1" providerId="ADAL" clId="{A8F80D10-B79D-46DC-B843-35E4802772CD}" dt="2026-01-31T17:42:17.369" v="5" actId="47"/>
        <pc:sldMkLst>
          <pc:docMk/>
          <pc:sldMk cId="3005613515" sldId="847"/>
        </pc:sldMkLst>
      </pc:sldChg>
      <pc:sldChg chg="modSp">
        <pc:chgData name="LAMIAE BEZZAZ" userId="f9bc3cc0-8e1c-4944-afa8-b4b36bbf20e1" providerId="ADAL" clId="{A8F80D10-B79D-46DC-B843-35E4802772CD}" dt="2026-01-31T17:55:58.245" v="169"/>
        <pc:sldMkLst>
          <pc:docMk/>
          <pc:sldMk cId="322914936" sldId="1034"/>
        </pc:sldMkLst>
        <pc:spChg chg="mod">
          <ac:chgData name="LAMIAE BEZZAZ" userId="f9bc3cc0-8e1c-4944-afa8-b4b36bbf20e1" providerId="ADAL" clId="{A8F80D10-B79D-46DC-B843-35E4802772CD}" dt="2026-01-31T17:55:58.245" v="169"/>
          <ac:spMkLst>
            <pc:docMk/>
            <pc:sldMk cId="322914936" sldId="1034"/>
            <ac:spMk id="9" creationId="{D7D45EB6-D897-D734-157B-CDA6F7FAB04E}"/>
          </ac:spMkLst>
        </pc:spChg>
      </pc:sldChg>
      <pc:sldChg chg="modSp">
        <pc:chgData name="LAMIAE BEZZAZ" userId="f9bc3cc0-8e1c-4944-afa8-b4b36bbf20e1" providerId="ADAL" clId="{A8F80D10-B79D-46DC-B843-35E4802772CD}" dt="2026-01-31T17:46:41.452" v="72" actId="108"/>
        <pc:sldMkLst>
          <pc:docMk/>
          <pc:sldMk cId="857111214" sldId="1041"/>
        </pc:sldMkLst>
        <pc:spChg chg="mod">
          <ac:chgData name="LAMIAE BEZZAZ" userId="f9bc3cc0-8e1c-4944-afa8-b4b36bbf20e1" providerId="ADAL" clId="{A8F80D10-B79D-46DC-B843-35E4802772CD}" dt="2026-01-31T17:46:41.452" v="72" actId="108"/>
          <ac:spMkLst>
            <pc:docMk/>
            <pc:sldMk cId="857111214" sldId="1041"/>
            <ac:spMk id="15" creationId="{5746AB9A-7886-DD60-98B7-1FF83C8176F0}"/>
          </ac:spMkLst>
        </pc:spChg>
      </pc:sldChg>
      <pc:sldChg chg="addSp delSp modSp del">
        <pc:chgData name="LAMIAE BEZZAZ" userId="f9bc3cc0-8e1c-4944-afa8-b4b36bbf20e1" providerId="ADAL" clId="{A8F80D10-B79D-46DC-B843-35E4802772CD}" dt="2026-01-31T18:30:25.772" v="408" actId="47"/>
        <pc:sldMkLst>
          <pc:docMk/>
          <pc:sldMk cId="1947886470" sldId="1051"/>
        </pc:sldMkLst>
        <pc:spChg chg="add del">
          <ac:chgData name="LAMIAE BEZZAZ" userId="f9bc3cc0-8e1c-4944-afa8-b4b36bbf20e1" providerId="ADAL" clId="{A8F80D10-B79D-46DC-B843-35E4802772CD}" dt="2026-01-31T18:28:05" v="331" actId="478"/>
          <ac:spMkLst>
            <pc:docMk/>
            <pc:sldMk cId="1947886470" sldId="1051"/>
            <ac:spMk id="2" creationId="{132001AB-CD15-40E6-A04F-454C1FF953BB}"/>
          </ac:spMkLst>
        </pc:spChg>
        <pc:picChg chg="del mod">
          <ac:chgData name="LAMIAE BEZZAZ" userId="f9bc3cc0-8e1c-4944-afa8-b4b36bbf20e1" providerId="ADAL" clId="{A8F80D10-B79D-46DC-B843-35E4802772CD}" dt="2026-01-31T18:28:01.841" v="329" actId="478"/>
          <ac:picMkLst>
            <pc:docMk/>
            <pc:sldMk cId="1947886470" sldId="1051"/>
            <ac:picMk id="9" creationId="{21D8A064-DC4D-4890-B5CF-596618242AD1}"/>
          </ac:picMkLst>
        </pc:picChg>
      </pc:sldChg>
      <pc:sldChg chg="addSp delSp modSp add del">
        <pc:chgData name="LAMIAE BEZZAZ" userId="f9bc3cc0-8e1c-4944-afa8-b4b36bbf20e1" providerId="ADAL" clId="{A8F80D10-B79D-46DC-B843-35E4802772CD}" dt="2026-01-31T18:39:01.679" v="721" actId="1076"/>
        <pc:sldMkLst>
          <pc:docMk/>
          <pc:sldMk cId="165185905" sldId="1056"/>
        </pc:sldMkLst>
        <pc:spChg chg="mod">
          <ac:chgData name="LAMIAE BEZZAZ" userId="f9bc3cc0-8e1c-4944-afa8-b4b36bbf20e1" providerId="ADAL" clId="{A8F80D10-B79D-46DC-B843-35E4802772CD}" dt="2026-01-31T18:36:45.736" v="663" actId="20577"/>
          <ac:spMkLst>
            <pc:docMk/>
            <pc:sldMk cId="165185905" sldId="1056"/>
            <ac:spMk id="8" creationId="{5B355525-9BE3-1ED0-3FC0-8F9548A9015C}"/>
          </ac:spMkLst>
        </pc:spChg>
        <pc:picChg chg="add mod">
          <ac:chgData name="LAMIAE BEZZAZ" userId="f9bc3cc0-8e1c-4944-afa8-b4b36bbf20e1" providerId="ADAL" clId="{A8F80D10-B79D-46DC-B843-35E4802772CD}" dt="2026-01-31T18:39:01.679" v="721" actId="1076"/>
          <ac:picMkLst>
            <pc:docMk/>
            <pc:sldMk cId="165185905" sldId="1056"/>
            <ac:picMk id="2" creationId="{252DB103-494F-418F-9B28-34A41B06E2B7}"/>
          </ac:picMkLst>
        </pc:picChg>
        <pc:picChg chg="del">
          <ac:chgData name="LAMIAE BEZZAZ" userId="f9bc3cc0-8e1c-4944-afa8-b4b36bbf20e1" providerId="ADAL" clId="{A8F80D10-B79D-46DC-B843-35E4802772CD}" dt="2026-01-31T18:36:26.275" v="617" actId="478"/>
          <ac:picMkLst>
            <pc:docMk/>
            <pc:sldMk cId="165185905" sldId="1056"/>
            <ac:picMk id="7" creationId="{31470CDB-2D78-44D8-9638-22FC43D2D6BE}"/>
          </ac:picMkLst>
        </pc:picChg>
      </pc:sldChg>
      <pc:sldChg chg="modSp">
        <pc:chgData name="LAMIAE BEZZAZ" userId="f9bc3cc0-8e1c-4944-afa8-b4b36bbf20e1" providerId="ADAL" clId="{A8F80D10-B79D-46DC-B843-35E4802772CD}" dt="2026-01-31T18:38:44.606" v="719" actId="13926"/>
        <pc:sldMkLst>
          <pc:docMk/>
          <pc:sldMk cId="1108896941" sldId="1057"/>
        </pc:sldMkLst>
        <pc:spChg chg="mod">
          <ac:chgData name="LAMIAE BEZZAZ" userId="f9bc3cc0-8e1c-4944-afa8-b4b36bbf20e1" providerId="ADAL" clId="{A8F80D10-B79D-46DC-B843-35E4802772CD}" dt="2026-01-31T18:38:44.606" v="719" actId="13926"/>
          <ac:spMkLst>
            <pc:docMk/>
            <pc:sldMk cId="1108896941" sldId="1057"/>
            <ac:spMk id="7" creationId="{91C7BE2F-FA70-F13C-C22C-CE2804FDF5FA}"/>
          </ac:spMkLst>
        </pc:spChg>
      </pc:sldChg>
      <pc:sldChg chg="addSp modSp">
        <pc:chgData name="LAMIAE BEZZAZ" userId="f9bc3cc0-8e1c-4944-afa8-b4b36bbf20e1" providerId="ADAL" clId="{A8F80D10-B79D-46DC-B843-35E4802772CD}" dt="2026-01-31T17:59:27.830" v="211" actId="732"/>
        <pc:sldMkLst>
          <pc:docMk/>
          <pc:sldMk cId="1323410673" sldId="1070"/>
        </pc:sldMkLst>
        <pc:picChg chg="add mod modCrop">
          <ac:chgData name="LAMIAE BEZZAZ" userId="f9bc3cc0-8e1c-4944-afa8-b4b36bbf20e1" providerId="ADAL" clId="{A8F80D10-B79D-46DC-B843-35E4802772CD}" dt="2026-01-31T17:59:27.830" v="211" actId="732"/>
          <ac:picMkLst>
            <pc:docMk/>
            <pc:sldMk cId="1323410673" sldId="1070"/>
            <ac:picMk id="2" creationId="{2ABABBA2-37C8-443E-919D-77E8335E7276}"/>
          </ac:picMkLst>
        </pc:picChg>
      </pc:sldChg>
      <pc:sldChg chg="add">
        <pc:chgData name="LAMIAE BEZZAZ" userId="f9bc3cc0-8e1c-4944-afa8-b4b36bbf20e1" providerId="ADAL" clId="{A8F80D10-B79D-46DC-B843-35E4802772CD}" dt="2026-01-31T17:42:15" v="4"/>
        <pc:sldMkLst>
          <pc:docMk/>
          <pc:sldMk cId="591891574" sldId="1075"/>
        </pc:sldMkLst>
      </pc:sldChg>
      <pc:sldChg chg="modSp">
        <pc:chgData name="LAMIAE BEZZAZ" userId="f9bc3cc0-8e1c-4944-afa8-b4b36bbf20e1" providerId="ADAL" clId="{A8F80D10-B79D-46DC-B843-35E4802772CD}" dt="2026-01-31T17:51:31.390" v="146"/>
        <pc:sldMkLst>
          <pc:docMk/>
          <pc:sldMk cId="2476112078" sldId="1086"/>
        </pc:sldMkLst>
        <pc:spChg chg="mod">
          <ac:chgData name="LAMIAE BEZZAZ" userId="f9bc3cc0-8e1c-4944-afa8-b4b36bbf20e1" providerId="ADAL" clId="{A8F80D10-B79D-46DC-B843-35E4802772CD}" dt="2026-01-31T17:51:31.390" v="146"/>
          <ac:spMkLst>
            <pc:docMk/>
            <pc:sldMk cId="2476112078" sldId="1086"/>
            <ac:spMk id="2" creationId="{8C8135D7-D64D-132B-A68B-64858D5B4C0F}"/>
          </ac:spMkLst>
        </pc:spChg>
      </pc:sldChg>
      <pc:sldChg chg="modSp">
        <pc:chgData name="LAMIAE BEZZAZ" userId="f9bc3cc0-8e1c-4944-afa8-b4b36bbf20e1" providerId="ADAL" clId="{A8F80D10-B79D-46DC-B843-35E4802772CD}" dt="2026-01-31T17:51:31.390" v="146"/>
        <pc:sldMkLst>
          <pc:docMk/>
          <pc:sldMk cId="605635380" sldId="1114"/>
        </pc:sldMkLst>
        <pc:spChg chg="mod">
          <ac:chgData name="LAMIAE BEZZAZ" userId="f9bc3cc0-8e1c-4944-afa8-b4b36bbf20e1" providerId="ADAL" clId="{A8F80D10-B79D-46DC-B843-35E4802772CD}" dt="2026-01-31T17:51:31.390" v="146"/>
          <ac:spMkLst>
            <pc:docMk/>
            <pc:sldMk cId="605635380" sldId="1114"/>
            <ac:spMk id="2" creationId="{3796DF73-B0D3-AEAF-E54B-2271D7E977D9}"/>
          </ac:spMkLst>
        </pc:spChg>
      </pc:sldChg>
      <pc:sldChg chg="del">
        <pc:chgData name="LAMIAE BEZZAZ" userId="f9bc3cc0-8e1c-4944-afa8-b4b36bbf20e1" providerId="ADAL" clId="{A8F80D10-B79D-46DC-B843-35E4802772CD}" dt="2026-01-31T18:30:34.926" v="409" actId="47"/>
        <pc:sldMkLst>
          <pc:docMk/>
          <pc:sldMk cId="279276140" sldId="1118"/>
        </pc:sldMkLst>
      </pc:sldChg>
      <pc:sldChg chg="del">
        <pc:chgData name="LAMIAE BEZZAZ" userId="f9bc3cc0-8e1c-4944-afa8-b4b36bbf20e1" providerId="ADAL" clId="{A8F80D10-B79D-46DC-B843-35E4802772CD}" dt="2026-01-31T17:47:46.345" v="74" actId="47"/>
        <pc:sldMkLst>
          <pc:docMk/>
          <pc:sldMk cId="4280836279" sldId="1126"/>
        </pc:sldMkLst>
      </pc:sldChg>
      <pc:sldChg chg="del">
        <pc:chgData name="LAMIAE BEZZAZ" userId="f9bc3cc0-8e1c-4944-afa8-b4b36bbf20e1" providerId="ADAL" clId="{A8F80D10-B79D-46DC-B843-35E4802772CD}" dt="2026-01-31T17:48:09.061" v="75" actId="47"/>
        <pc:sldMkLst>
          <pc:docMk/>
          <pc:sldMk cId="3992733959" sldId="1127"/>
        </pc:sldMkLst>
      </pc:sldChg>
      <pc:sldChg chg="addSp">
        <pc:chgData name="LAMIAE BEZZAZ" userId="f9bc3cc0-8e1c-4944-afa8-b4b36bbf20e1" providerId="ADAL" clId="{A8F80D10-B79D-46DC-B843-35E4802772CD}" dt="2026-01-31T17:48:27.504" v="76"/>
        <pc:sldMkLst>
          <pc:docMk/>
          <pc:sldMk cId="3302091862" sldId="1129"/>
        </pc:sldMkLst>
        <pc:picChg chg="add">
          <ac:chgData name="LAMIAE BEZZAZ" userId="f9bc3cc0-8e1c-4944-afa8-b4b36bbf20e1" providerId="ADAL" clId="{A8F80D10-B79D-46DC-B843-35E4802772CD}" dt="2026-01-31T17:48:27.504" v="76"/>
          <ac:picMkLst>
            <pc:docMk/>
            <pc:sldMk cId="3302091862" sldId="1129"/>
            <ac:picMk id="5" creationId="{68FBFBAE-B739-4C42-8803-219C131D9C34}"/>
          </ac:picMkLst>
        </pc:picChg>
        <pc:picChg chg="add">
          <ac:chgData name="LAMIAE BEZZAZ" userId="f9bc3cc0-8e1c-4944-afa8-b4b36bbf20e1" providerId="ADAL" clId="{A8F80D10-B79D-46DC-B843-35E4802772CD}" dt="2026-01-31T17:48:27.504" v="76"/>
          <ac:picMkLst>
            <pc:docMk/>
            <pc:sldMk cId="3302091862" sldId="1129"/>
            <ac:picMk id="6" creationId="{03793303-1192-44DE-9FDD-A3305D61CDF4}"/>
          </ac:picMkLst>
        </pc:picChg>
        <pc:picChg chg="add">
          <ac:chgData name="LAMIAE BEZZAZ" userId="f9bc3cc0-8e1c-4944-afa8-b4b36bbf20e1" providerId="ADAL" clId="{A8F80D10-B79D-46DC-B843-35E4802772CD}" dt="2026-01-31T17:48:27.504" v="76"/>
          <ac:picMkLst>
            <pc:docMk/>
            <pc:sldMk cId="3302091862" sldId="1129"/>
            <ac:picMk id="7" creationId="{4F938CFD-1FD4-4913-A2EB-7501500BF5D1}"/>
          </ac:picMkLst>
        </pc:picChg>
        <pc:picChg chg="add">
          <ac:chgData name="LAMIAE BEZZAZ" userId="f9bc3cc0-8e1c-4944-afa8-b4b36bbf20e1" providerId="ADAL" clId="{A8F80D10-B79D-46DC-B843-35E4802772CD}" dt="2026-01-31T17:48:27.504" v="76"/>
          <ac:picMkLst>
            <pc:docMk/>
            <pc:sldMk cId="3302091862" sldId="1129"/>
            <ac:picMk id="8" creationId="{0ABA6C60-B795-4BAE-AB7E-DDC6829B243B}"/>
          </ac:picMkLst>
        </pc:picChg>
        <pc:picChg chg="add">
          <ac:chgData name="LAMIAE BEZZAZ" userId="f9bc3cc0-8e1c-4944-afa8-b4b36bbf20e1" providerId="ADAL" clId="{A8F80D10-B79D-46DC-B843-35E4802772CD}" dt="2026-01-31T17:48:27.504" v="76"/>
          <ac:picMkLst>
            <pc:docMk/>
            <pc:sldMk cId="3302091862" sldId="1129"/>
            <ac:picMk id="10" creationId="{A85DF06C-8729-4B43-9483-DCDABDE2B978}"/>
          </ac:picMkLst>
        </pc:picChg>
      </pc:sldChg>
      <pc:sldChg chg="addSp delSp modSp">
        <pc:chgData name="LAMIAE BEZZAZ" userId="f9bc3cc0-8e1c-4944-afa8-b4b36bbf20e1" providerId="ADAL" clId="{A8F80D10-B79D-46DC-B843-35E4802772CD}" dt="2026-01-31T17:48:50.971" v="81" actId="1076"/>
        <pc:sldMkLst>
          <pc:docMk/>
          <pc:sldMk cId="3568470402" sldId="1130"/>
        </pc:sldMkLst>
        <pc:spChg chg="mod">
          <ac:chgData name="LAMIAE BEZZAZ" userId="f9bc3cc0-8e1c-4944-afa8-b4b36bbf20e1" providerId="ADAL" clId="{A8F80D10-B79D-46DC-B843-35E4802772CD}" dt="2026-01-31T17:48:50.971" v="81" actId="1076"/>
          <ac:spMkLst>
            <pc:docMk/>
            <pc:sldMk cId="3568470402" sldId="1130"/>
            <ac:spMk id="17" creationId="{2CC1DF64-C822-4B34-979C-68BB6B3C58D6}"/>
          </ac:spMkLst>
        </pc:spChg>
        <pc:picChg chg="add del">
          <ac:chgData name="LAMIAE BEZZAZ" userId="f9bc3cc0-8e1c-4944-afa8-b4b36bbf20e1" providerId="ADAL" clId="{A8F80D10-B79D-46DC-B843-35E4802772CD}" dt="2026-01-31T17:48:44.196" v="79" actId="478"/>
          <ac:picMkLst>
            <pc:docMk/>
            <pc:sldMk cId="3568470402" sldId="1130"/>
            <ac:picMk id="7" creationId="{329BA1DA-EA5B-4C14-9E9D-C461FD92F2AE}"/>
          </ac:picMkLst>
        </pc:picChg>
        <pc:picChg chg="add">
          <ac:chgData name="LAMIAE BEZZAZ" userId="f9bc3cc0-8e1c-4944-afa8-b4b36bbf20e1" providerId="ADAL" clId="{A8F80D10-B79D-46DC-B843-35E4802772CD}" dt="2026-01-31T17:48:32.672" v="77"/>
          <ac:picMkLst>
            <pc:docMk/>
            <pc:sldMk cId="3568470402" sldId="1130"/>
            <ac:picMk id="8" creationId="{3B962CB3-8D89-4C60-BA0A-44F7C45BC435}"/>
          </ac:picMkLst>
        </pc:picChg>
        <pc:picChg chg="add">
          <ac:chgData name="LAMIAE BEZZAZ" userId="f9bc3cc0-8e1c-4944-afa8-b4b36bbf20e1" providerId="ADAL" clId="{A8F80D10-B79D-46DC-B843-35E4802772CD}" dt="2026-01-31T17:48:32.672" v="77"/>
          <ac:picMkLst>
            <pc:docMk/>
            <pc:sldMk cId="3568470402" sldId="1130"/>
            <ac:picMk id="10" creationId="{F59F1E48-9AA3-4EA7-A4C8-7A318751BA88}"/>
          </ac:picMkLst>
        </pc:picChg>
        <pc:picChg chg="add">
          <ac:chgData name="LAMIAE BEZZAZ" userId="f9bc3cc0-8e1c-4944-afa8-b4b36bbf20e1" providerId="ADAL" clId="{A8F80D10-B79D-46DC-B843-35E4802772CD}" dt="2026-01-31T17:48:32.672" v="77"/>
          <ac:picMkLst>
            <pc:docMk/>
            <pc:sldMk cId="3568470402" sldId="1130"/>
            <ac:picMk id="11" creationId="{C3713D20-6FC4-4407-BCB2-0E3D259802E0}"/>
          </ac:picMkLst>
        </pc:picChg>
        <pc:picChg chg="add">
          <ac:chgData name="LAMIAE BEZZAZ" userId="f9bc3cc0-8e1c-4944-afa8-b4b36bbf20e1" providerId="ADAL" clId="{A8F80D10-B79D-46DC-B843-35E4802772CD}" dt="2026-01-31T17:48:32.672" v="77"/>
          <ac:picMkLst>
            <pc:docMk/>
            <pc:sldMk cId="3568470402" sldId="1130"/>
            <ac:picMk id="12" creationId="{0D09BA9E-90C0-47BF-800E-3C0889F3F5C4}"/>
          </ac:picMkLst>
        </pc:picChg>
      </pc:sldChg>
      <pc:sldChg chg="addSp modSp">
        <pc:chgData name="LAMIAE BEZZAZ" userId="f9bc3cc0-8e1c-4944-afa8-b4b36bbf20e1" providerId="ADAL" clId="{A8F80D10-B79D-46DC-B843-35E4802772CD}" dt="2026-01-31T17:49:04.680" v="91" actId="20577"/>
        <pc:sldMkLst>
          <pc:docMk/>
          <pc:sldMk cId="3471343704" sldId="1131"/>
        </pc:sldMkLst>
        <pc:spChg chg="mod">
          <ac:chgData name="LAMIAE BEZZAZ" userId="f9bc3cc0-8e1c-4944-afa8-b4b36bbf20e1" providerId="ADAL" clId="{A8F80D10-B79D-46DC-B843-35E4802772CD}" dt="2026-01-31T17:49:04.680" v="91" actId="20577"/>
          <ac:spMkLst>
            <pc:docMk/>
            <pc:sldMk cId="3471343704" sldId="1131"/>
            <ac:spMk id="2" creationId="{8D86781D-14EC-E03B-B04A-949193724C47}"/>
          </ac:spMkLst>
        </pc:spChg>
        <pc:picChg chg="add">
          <ac:chgData name="LAMIAE BEZZAZ" userId="f9bc3cc0-8e1c-4944-afa8-b4b36bbf20e1" providerId="ADAL" clId="{A8F80D10-B79D-46DC-B843-35E4802772CD}" dt="2026-01-31T17:48:54.254" v="82"/>
          <ac:picMkLst>
            <pc:docMk/>
            <pc:sldMk cId="3471343704" sldId="1131"/>
            <ac:picMk id="7" creationId="{C85CB13F-1922-4883-AC4E-B30412C89FDB}"/>
          </ac:picMkLst>
        </pc:picChg>
        <pc:picChg chg="add">
          <ac:chgData name="LAMIAE BEZZAZ" userId="f9bc3cc0-8e1c-4944-afa8-b4b36bbf20e1" providerId="ADAL" clId="{A8F80D10-B79D-46DC-B843-35E4802772CD}" dt="2026-01-31T17:48:54.254" v="82"/>
          <ac:picMkLst>
            <pc:docMk/>
            <pc:sldMk cId="3471343704" sldId="1131"/>
            <ac:picMk id="8" creationId="{F5A506D2-313C-4DBC-B1B7-70C23C2FEA86}"/>
          </ac:picMkLst>
        </pc:picChg>
        <pc:picChg chg="add">
          <ac:chgData name="LAMIAE BEZZAZ" userId="f9bc3cc0-8e1c-4944-afa8-b4b36bbf20e1" providerId="ADAL" clId="{A8F80D10-B79D-46DC-B843-35E4802772CD}" dt="2026-01-31T17:48:54.254" v="82"/>
          <ac:picMkLst>
            <pc:docMk/>
            <pc:sldMk cId="3471343704" sldId="1131"/>
            <ac:picMk id="10" creationId="{BBA11A72-1619-44E4-A9F2-5D0A7DCBBF31}"/>
          </ac:picMkLst>
        </pc:picChg>
        <pc:picChg chg="add">
          <ac:chgData name="LAMIAE BEZZAZ" userId="f9bc3cc0-8e1c-4944-afa8-b4b36bbf20e1" providerId="ADAL" clId="{A8F80D10-B79D-46DC-B843-35E4802772CD}" dt="2026-01-31T17:48:54.254" v="82"/>
          <ac:picMkLst>
            <pc:docMk/>
            <pc:sldMk cId="3471343704" sldId="1131"/>
            <ac:picMk id="11" creationId="{87FF3BD2-D31E-4358-B361-57A04271B7E1}"/>
          </ac:picMkLst>
        </pc:picChg>
        <pc:picChg chg="add">
          <ac:chgData name="LAMIAE BEZZAZ" userId="f9bc3cc0-8e1c-4944-afa8-b4b36bbf20e1" providerId="ADAL" clId="{A8F80D10-B79D-46DC-B843-35E4802772CD}" dt="2026-01-31T17:48:54.254" v="82"/>
          <ac:picMkLst>
            <pc:docMk/>
            <pc:sldMk cId="3471343704" sldId="1131"/>
            <ac:picMk id="15" creationId="{B862521F-1D8B-457D-89B8-FD7B65A91C8F}"/>
          </ac:picMkLst>
        </pc:picChg>
      </pc:sldChg>
      <pc:sldChg chg="addSp">
        <pc:chgData name="LAMIAE BEZZAZ" userId="f9bc3cc0-8e1c-4944-afa8-b4b36bbf20e1" providerId="ADAL" clId="{A8F80D10-B79D-46DC-B843-35E4802772CD}" dt="2026-01-31T17:49:22.731" v="92"/>
        <pc:sldMkLst>
          <pc:docMk/>
          <pc:sldMk cId="2666374776" sldId="1134"/>
        </pc:sldMkLst>
        <pc:picChg chg="add">
          <ac:chgData name="LAMIAE BEZZAZ" userId="f9bc3cc0-8e1c-4944-afa8-b4b36bbf20e1" providerId="ADAL" clId="{A8F80D10-B79D-46DC-B843-35E4802772CD}" dt="2026-01-31T17:49:22.731" v="92"/>
          <ac:picMkLst>
            <pc:docMk/>
            <pc:sldMk cId="2666374776" sldId="1134"/>
            <ac:picMk id="4" creationId="{87EF542E-FF30-4DFC-AD5B-42226A5301BA}"/>
          </ac:picMkLst>
        </pc:picChg>
        <pc:picChg chg="add">
          <ac:chgData name="LAMIAE BEZZAZ" userId="f9bc3cc0-8e1c-4944-afa8-b4b36bbf20e1" providerId="ADAL" clId="{A8F80D10-B79D-46DC-B843-35E4802772CD}" dt="2026-01-31T17:49:22.731" v="92"/>
          <ac:picMkLst>
            <pc:docMk/>
            <pc:sldMk cId="2666374776" sldId="1134"/>
            <ac:picMk id="5" creationId="{1C87C796-1DE7-4A93-A55D-91EC9B1FBFC4}"/>
          </ac:picMkLst>
        </pc:picChg>
        <pc:picChg chg="add">
          <ac:chgData name="LAMIAE BEZZAZ" userId="f9bc3cc0-8e1c-4944-afa8-b4b36bbf20e1" providerId="ADAL" clId="{A8F80D10-B79D-46DC-B843-35E4802772CD}" dt="2026-01-31T17:49:22.731" v="92"/>
          <ac:picMkLst>
            <pc:docMk/>
            <pc:sldMk cId="2666374776" sldId="1134"/>
            <ac:picMk id="6" creationId="{CC353F8B-96C7-4945-8947-0D99637A0AA0}"/>
          </ac:picMkLst>
        </pc:picChg>
        <pc:picChg chg="add">
          <ac:chgData name="LAMIAE BEZZAZ" userId="f9bc3cc0-8e1c-4944-afa8-b4b36bbf20e1" providerId="ADAL" clId="{A8F80D10-B79D-46DC-B843-35E4802772CD}" dt="2026-01-31T17:49:22.731" v="92"/>
          <ac:picMkLst>
            <pc:docMk/>
            <pc:sldMk cId="2666374776" sldId="1134"/>
            <ac:picMk id="7" creationId="{EB2C5756-942E-4DB0-8C2D-6AA3963372F6}"/>
          </ac:picMkLst>
        </pc:picChg>
        <pc:picChg chg="add">
          <ac:chgData name="LAMIAE BEZZAZ" userId="f9bc3cc0-8e1c-4944-afa8-b4b36bbf20e1" providerId="ADAL" clId="{A8F80D10-B79D-46DC-B843-35E4802772CD}" dt="2026-01-31T17:49:22.731" v="92"/>
          <ac:picMkLst>
            <pc:docMk/>
            <pc:sldMk cId="2666374776" sldId="1134"/>
            <ac:picMk id="8" creationId="{529DEC0B-C239-4C03-935E-88DCD8F3BCBD}"/>
          </ac:picMkLst>
        </pc:picChg>
      </pc:sldChg>
      <pc:sldChg chg="addSp modSp">
        <pc:chgData name="LAMIAE BEZZAZ" userId="f9bc3cc0-8e1c-4944-afa8-b4b36bbf20e1" providerId="ADAL" clId="{A8F80D10-B79D-46DC-B843-35E4802772CD}" dt="2026-01-31T17:49:49.975" v="96" actId="1076"/>
        <pc:sldMkLst>
          <pc:docMk/>
          <pc:sldMk cId="1766902480" sldId="1135"/>
        </pc:sldMkLst>
        <pc:picChg chg="add mod">
          <ac:chgData name="LAMIAE BEZZAZ" userId="f9bc3cc0-8e1c-4944-afa8-b4b36bbf20e1" providerId="ADAL" clId="{A8F80D10-B79D-46DC-B843-35E4802772CD}" dt="2026-01-31T17:49:42.942" v="95" actId="1076"/>
          <ac:picMkLst>
            <pc:docMk/>
            <pc:sldMk cId="1766902480" sldId="1135"/>
            <ac:picMk id="4" creationId="{43D902B8-411D-4D3A-8D8A-30FEBEFE49EC}"/>
          </ac:picMkLst>
        </pc:picChg>
        <pc:picChg chg="add mod">
          <ac:chgData name="LAMIAE BEZZAZ" userId="f9bc3cc0-8e1c-4944-afa8-b4b36bbf20e1" providerId="ADAL" clId="{A8F80D10-B79D-46DC-B843-35E4802772CD}" dt="2026-01-31T17:49:49.975" v="96" actId="1076"/>
          <ac:picMkLst>
            <pc:docMk/>
            <pc:sldMk cId="1766902480" sldId="1135"/>
            <ac:picMk id="5" creationId="{EB09480F-69E4-4B93-904F-5BBB9200667F}"/>
          </ac:picMkLst>
        </pc:picChg>
        <pc:picChg chg="add">
          <ac:chgData name="LAMIAE BEZZAZ" userId="f9bc3cc0-8e1c-4944-afa8-b4b36bbf20e1" providerId="ADAL" clId="{A8F80D10-B79D-46DC-B843-35E4802772CD}" dt="2026-01-31T17:49:26.091" v="93"/>
          <ac:picMkLst>
            <pc:docMk/>
            <pc:sldMk cId="1766902480" sldId="1135"/>
            <ac:picMk id="6" creationId="{EEB1EA70-DE77-4976-B779-EA16F67E1A79}"/>
          </ac:picMkLst>
        </pc:picChg>
        <pc:picChg chg="add">
          <ac:chgData name="LAMIAE BEZZAZ" userId="f9bc3cc0-8e1c-4944-afa8-b4b36bbf20e1" providerId="ADAL" clId="{A8F80D10-B79D-46DC-B843-35E4802772CD}" dt="2026-01-31T17:49:26.091" v="93"/>
          <ac:picMkLst>
            <pc:docMk/>
            <pc:sldMk cId="1766902480" sldId="1135"/>
            <ac:picMk id="7" creationId="{DC3B7E26-6EEF-4656-861D-76D301822996}"/>
          </ac:picMkLst>
        </pc:picChg>
        <pc:picChg chg="add">
          <ac:chgData name="LAMIAE BEZZAZ" userId="f9bc3cc0-8e1c-4944-afa8-b4b36bbf20e1" providerId="ADAL" clId="{A8F80D10-B79D-46DC-B843-35E4802772CD}" dt="2026-01-31T17:49:26.091" v="93"/>
          <ac:picMkLst>
            <pc:docMk/>
            <pc:sldMk cId="1766902480" sldId="1135"/>
            <ac:picMk id="8" creationId="{97F67E87-9EF1-469E-8654-1FD17C542310}"/>
          </ac:picMkLst>
        </pc:picChg>
      </pc:sldChg>
      <pc:sldChg chg="addSp modSp">
        <pc:chgData name="LAMIAE BEZZAZ" userId="f9bc3cc0-8e1c-4944-afa8-b4b36bbf20e1" providerId="ADAL" clId="{A8F80D10-B79D-46DC-B843-35E4802772CD}" dt="2026-01-31T17:50:33.931" v="140" actId="20577"/>
        <pc:sldMkLst>
          <pc:docMk/>
          <pc:sldMk cId="3626287898" sldId="1136"/>
        </pc:sldMkLst>
        <pc:spChg chg="mod">
          <ac:chgData name="LAMIAE BEZZAZ" userId="f9bc3cc0-8e1c-4944-afa8-b4b36bbf20e1" providerId="ADAL" clId="{A8F80D10-B79D-46DC-B843-35E4802772CD}" dt="2026-01-31T17:50:33.931" v="140" actId="20577"/>
          <ac:spMkLst>
            <pc:docMk/>
            <pc:sldMk cId="3626287898" sldId="1136"/>
            <ac:spMk id="36" creationId="{CAC6E55D-1A9B-DEE8-363C-14673FA4DB74}"/>
          </ac:spMkLst>
        </pc:spChg>
        <pc:picChg chg="add mod">
          <ac:chgData name="LAMIAE BEZZAZ" userId="f9bc3cc0-8e1c-4944-afa8-b4b36bbf20e1" providerId="ADAL" clId="{A8F80D10-B79D-46DC-B843-35E4802772CD}" dt="2026-01-31T17:50:12.191" v="99" actId="1582"/>
          <ac:picMkLst>
            <pc:docMk/>
            <pc:sldMk cId="3626287898" sldId="1136"/>
            <ac:picMk id="4" creationId="{F4636CD7-3AF3-4CBA-BC12-BCA23FC10251}"/>
          </ac:picMkLst>
        </pc:picChg>
        <pc:picChg chg="add mod">
          <ac:chgData name="LAMIAE BEZZAZ" userId="f9bc3cc0-8e1c-4944-afa8-b4b36bbf20e1" providerId="ADAL" clId="{A8F80D10-B79D-46DC-B843-35E4802772CD}" dt="2026-01-31T17:50:12.191" v="99" actId="1582"/>
          <ac:picMkLst>
            <pc:docMk/>
            <pc:sldMk cId="3626287898" sldId="1136"/>
            <ac:picMk id="5" creationId="{77DC4AC5-4C40-4947-ACB1-DACDF4FD5737}"/>
          </ac:picMkLst>
        </pc:picChg>
        <pc:picChg chg="add">
          <ac:chgData name="LAMIAE BEZZAZ" userId="f9bc3cc0-8e1c-4944-afa8-b4b36bbf20e1" providerId="ADAL" clId="{A8F80D10-B79D-46DC-B843-35E4802772CD}" dt="2026-01-31T17:49:58.327" v="97"/>
          <ac:picMkLst>
            <pc:docMk/>
            <pc:sldMk cId="3626287898" sldId="1136"/>
            <ac:picMk id="6" creationId="{71076627-E6D2-4C6F-87D7-5E9FD1110CBC}"/>
          </ac:picMkLst>
        </pc:picChg>
        <pc:picChg chg="add">
          <ac:chgData name="LAMIAE BEZZAZ" userId="f9bc3cc0-8e1c-4944-afa8-b4b36bbf20e1" providerId="ADAL" clId="{A8F80D10-B79D-46DC-B843-35E4802772CD}" dt="2026-01-31T17:49:58.327" v="97"/>
          <ac:picMkLst>
            <pc:docMk/>
            <pc:sldMk cId="3626287898" sldId="1136"/>
            <ac:picMk id="7" creationId="{D5307AB8-2893-4B87-B6DD-449551CDD472}"/>
          </ac:picMkLst>
        </pc:picChg>
        <pc:picChg chg="add">
          <ac:chgData name="LAMIAE BEZZAZ" userId="f9bc3cc0-8e1c-4944-afa8-b4b36bbf20e1" providerId="ADAL" clId="{A8F80D10-B79D-46DC-B843-35E4802772CD}" dt="2026-01-31T17:49:58.327" v="97"/>
          <ac:picMkLst>
            <pc:docMk/>
            <pc:sldMk cId="3626287898" sldId="1136"/>
            <ac:picMk id="8" creationId="{4B9939BB-B250-432C-87A3-587F691F262E}"/>
          </ac:picMkLst>
        </pc:picChg>
      </pc:sldChg>
      <pc:sldChg chg="modSp">
        <pc:chgData name="LAMIAE BEZZAZ" userId="f9bc3cc0-8e1c-4944-afa8-b4b36bbf20e1" providerId="ADAL" clId="{A8F80D10-B79D-46DC-B843-35E4802772CD}" dt="2026-01-31T17:51:31.390" v="146"/>
        <pc:sldMkLst>
          <pc:docMk/>
          <pc:sldMk cId="2746891028" sldId="1145"/>
        </pc:sldMkLst>
        <pc:spChg chg="mod">
          <ac:chgData name="LAMIAE BEZZAZ" userId="f9bc3cc0-8e1c-4944-afa8-b4b36bbf20e1" providerId="ADAL" clId="{A8F80D10-B79D-46DC-B843-35E4802772CD}" dt="2026-01-31T17:51:31.390" v="146"/>
          <ac:spMkLst>
            <pc:docMk/>
            <pc:sldMk cId="2746891028" sldId="1145"/>
            <ac:spMk id="2" creationId="{3796DF73-B0D3-AEAF-E54B-2271D7E977D9}"/>
          </ac:spMkLst>
        </pc:spChg>
      </pc:sldChg>
      <pc:sldChg chg="addSp modSp modAnim">
        <pc:chgData name="LAMIAE BEZZAZ" userId="f9bc3cc0-8e1c-4944-afa8-b4b36bbf20e1" providerId="ADAL" clId="{A8F80D10-B79D-46DC-B843-35E4802772CD}" dt="2026-01-31T17:59:47.725" v="215"/>
        <pc:sldMkLst>
          <pc:docMk/>
          <pc:sldMk cId="688470795" sldId="1150"/>
        </pc:sldMkLst>
        <pc:picChg chg="add mod">
          <ac:chgData name="LAMIAE BEZZAZ" userId="f9bc3cc0-8e1c-4944-afa8-b4b36bbf20e1" providerId="ADAL" clId="{A8F80D10-B79D-46DC-B843-35E4802772CD}" dt="2026-01-31T17:59:37.157" v="213" actId="1076"/>
          <ac:picMkLst>
            <pc:docMk/>
            <pc:sldMk cId="688470795" sldId="1150"/>
            <ac:picMk id="3" creationId="{8AA0DFD7-67F7-49B7-80E7-D008C3F8DFB9}"/>
          </ac:picMkLst>
        </pc:picChg>
      </pc:sldChg>
      <pc:sldChg chg="del">
        <pc:chgData name="LAMIAE BEZZAZ" userId="f9bc3cc0-8e1c-4944-afa8-b4b36bbf20e1" providerId="ADAL" clId="{A8F80D10-B79D-46DC-B843-35E4802772CD}" dt="2026-01-31T18:30:34.926" v="409" actId="47"/>
        <pc:sldMkLst>
          <pc:docMk/>
          <pc:sldMk cId="359876719" sldId="1154"/>
        </pc:sldMkLst>
      </pc:sldChg>
      <pc:sldChg chg="del">
        <pc:chgData name="LAMIAE BEZZAZ" userId="f9bc3cc0-8e1c-4944-afa8-b4b36bbf20e1" providerId="ADAL" clId="{A8F80D10-B79D-46DC-B843-35E4802772CD}" dt="2026-01-31T18:30:57.327" v="414" actId="47"/>
        <pc:sldMkLst>
          <pc:docMk/>
          <pc:sldMk cId="4271945825" sldId="1163"/>
        </pc:sldMkLst>
      </pc:sldChg>
      <pc:sldChg chg="del">
        <pc:chgData name="LAMIAE BEZZAZ" userId="f9bc3cc0-8e1c-4944-afa8-b4b36bbf20e1" providerId="ADAL" clId="{A8F80D10-B79D-46DC-B843-35E4802772CD}" dt="2026-01-31T18:30:54.457" v="413" actId="47"/>
        <pc:sldMkLst>
          <pc:docMk/>
          <pc:sldMk cId="3794723518" sldId="1164"/>
        </pc:sldMkLst>
      </pc:sldChg>
      <pc:sldChg chg="del">
        <pc:chgData name="LAMIAE BEZZAZ" userId="f9bc3cc0-8e1c-4944-afa8-b4b36bbf20e1" providerId="ADAL" clId="{A8F80D10-B79D-46DC-B843-35E4802772CD}" dt="2026-01-31T17:47:45.612" v="73" actId="47"/>
        <pc:sldMkLst>
          <pc:docMk/>
          <pc:sldMk cId="399651120" sldId="1166"/>
        </pc:sldMkLst>
      </pc:sldChg>
      <pc:sldChg chg="del">
        <pc:chgData name="LAMIAE BEZZAZ" userId="f9bc3cc0-8e1c-4944-afa8-b4b36bbf20e1" providerId="ADAL" clId="{A8F80D10-B79D-46DC-B843-35E4802772CD}" dt="2026-01-31T17:59:57.511" v="217" actId="47"/>
        <pc:sldMkLst>
          <pc:docMk/>
          <pc:sldMk cId="3518826685" sldId="1171"/>
        </pc:sldMkLst>
      </pc:sldChg>
      <pc:sldChg chg="del">
        <pc:chgData name="LAMIAE BEZZAZ" userId="f9bc3cc0-8e1c-4944-afa8-b4b36bbf20e1" providerId="ADAL" clId="{A8F80D10-B79D-46DC-B843-35E4802772CD}" dt="2026-01-31T18:30:48.840" v="410" actId="47"/>
        <pc:sldMkLst>
          <pc:docMk/>
          <pc:sldMk cId="2940877482" sldId="1172"/>
        </pc:sldMkLst>
      </pc:sldChg>
      <pc:sldChg chg="del">
        <pc:chgData name="LAMIAE BEZZAZ" userId="f9bc3cc0-8e1c-4944-afa8-b4b36bbf20e1" providerId="ADAL" clId="{A8F80D10-B79D-46DC-B843-35E4802772CD}" dt="2026-01-31T18:30:48.840" v="410" actId="47"/>
        <pc:sldMkLst>
          <pc:docMk/>
          <pc:sldMk cId="410152447" sldId="1173"/>
        </pc:sldMkLst>
      </pc:sldChg>
      <pc:sldChg chg="del">
        <pc:chgData name="LAMIAE BEZZAZ" userId="f9bc3cc0-8e1c-4944-afa8-b4b36bbf20e1" providerId="ADAL" clId="{A8F80D10-B79D-46DC-B843-35E4802772CD}" dt="2026-01-31T18:30:48.840" v="410" actId="47"/>
        <pc:sldMkLst>
          <pc:docMk/>
          <pc:sldMk cId="2327039414" sldId="1174"/>
        </pc:sldMkLst>
      </pc:sldChg>
      <pc:sldChg chg="del">
        <pc:chgData name="LAMIAE BEZZAZ" userId="f9bc3cc0-8e1c-4944-afa8-b4b36bbf20e1" providerId="ADAL" clId="{A8F80D10-B79D-46DC-B843-35E4802772CD}" dt="2026-01-31T18:30:48.840" v="410" actId="47"/>
        <pc:sldMkLst>
          <pc:docMk/>
          <pc:sldMk cId="2196187804" sldId="1175"/>
        </pc:sldMkLst>
      </pc:sldChg>
      <pc:sldChg chg="modSp">
        <pc:chgData name="LAMIAE BEZZAZ" userId="f9bc3cc0-8e1c-4944-afa8-b4b36bbf20e1" providerId="ADAL" clId="{A8F80D10-B79D-46DC-B843-35E4802772CD}" dt="2026-01-31T17:51:31.390" v="146"/>
        <pc:sldMkLst>
          <pc:docMk/>
          <pc:sldMk cId="4256826954" sldId="1176"/>
        </pc:sldMkLst>
        <pc:spChg chg="mod">
          <ac:chgData name="LAMIAE BEZZAZ" userId="f9bc3cc0-8e1c-4944-afa8-b4b36bbf20e1" providerId="ADAL" clId="{A8F80D10-B79D-46DC-B843-35E4802772CD}" dt="2026-01-31T17:51:31.390" v="146"/>
          <ac:spMkLst>
            <pc:docMk/>
            <pc:sldMk cId="4256826954" sldId="1176"/>
            <ac:spMk id="2" creationId="{3796DF73-B0D3-AEAF-E54B-2271D7E977D9}"/>
          </ac:spMkLst>
        </pc:spChg>
      </pc:sldChg>
      <pc:sldChg chg="del">
        <pc:chgData name="LAMIAE BEZZAZ" userId="f9bc3cc0-8e1c-4944-afa8-b4b36bbf20e1" providerId="ADAL" clId="{A8F80D10-B79D-46DC-B843-35E4802772CD}" dt="2026-01-31T17:56:46.278" v="170" actId="47"/>
        <pc:sldMkLst>
          <pc:docMk/>
          <pc:sldMk cId="3939414166" sldId="1180"/>
        </pc:sldMkLst>
      </pc:sldChg>
      <pc:sldChg chg="add">
        <pc:chgData name="LAMIAE BEZZAZ" userId="f9bc3cc0-8e1c-4944-afa8-b4b36bbf20e1" providerId="ADAL" clId="{A8F80D10-B79D-46DC-B843-35E4802772CD}" dt="2026-01-31T17:59:53.587" v="216"/>
        <pc:sldMkLst>
          <pc:docMk/>
          <pc:sldMk cId="830321882" sldId="1182"/>
        </pc:sldMkLst>
      </pc:sldChg>
      <pc:sldChg chg="addSp delSp modSp add">
        <pc:chgData name="LAMIAE BEZZAZ" userId="f9bc3cc0-8e1c-4944-afa8-b4b36bbf20e1" providerId="ADAL" clId="{A8F80D10-B79D-46DC-B843-35E4802772CD}" dt="2026-01-31T18:28:17.172" v="333"/>
        <pc:sldMkLst>
          <pc:docMk/>
          <pc:sldMk cId="1056942730" sldId="1183"/>
        </pc:sldMkLst>
        <pc:spChg chg="mod">
          <ac:chgData name="LAMIAE BEZZAZ" userId="f9bc3cc0-8e1c-4944-afa8-b4b36bbf20e1" providerId="ADAL" clId="{A8F80D10-B79D-46DC-B843-35E4802772CD}" dt="2026-01-31T18:27:34.028" v="324" actId="20577"/>
          <ac:spMkLst>
            <pc:docMk/>
            <pc:sldMk cId="1056942730" sldId="1183"/>
            <ac:spMk id="7" creationId="{5E8646D8-E7E2-AEFF-2F46-02D2B7ED3538}"/>
          </ac:spMkLst>
        </pc:spChg>
        <pc:spChg chg="mod">
          <ac:chgData name="LAMIAE BEZZAZ" userId="f9bc3cc0-8e1c-4944-afa8-b4b36bbf20e1" providerId="ADAL" clId="{A8F80D10-B79D-46DC-B843-35E4802772CD}" dt="2026-01-31T18:27:39.336" v="327" actId="20577"/>
          <ac:spMkLst>
            <pc:docMk/>
            <pc:sldMk cId="1056942730" sldId="1183"/>
            <ac:spMk id="8" creationId="{D42E0F9B-B809-4110-B077-2A7037C51F37}"/>
          </ac:spMkLst>
        </pc:spChg>
        <pc:grpChg chg="add">
          <ac:chgData name="LAMIAE BEZZAZ" userId="f9bc3cc0-8e1c-4944-afa8-b4b36bbf20e1" providerId="ADAL" clId="{A8F80D10-B79D-46DC-B843-35E4802772CD}" dt="2026-01-31T18:28:17.172" v="333"/>
          <ac:grpSpMkLst>
            <pc:docMk/>
            <pc:sldMk cId="1056942730" sldId="1183"/>
            <ac:grpSpMk id="10" creationId="{CA90EBE1-8B6E-4C9E-A47A-2BC5CE0252F0}"/>
          </ac:grpSpMkLst>
        </pc:grpChg>
        <pc:picChg chg="del">
          <ac:chgData name="LAMIAE BEZZAZ" userId="f9bc3cc0-8e1c-4944-afa8-b4b36bbf20e1" providerId="ADAL" clId="{A8F80D10-B79D-46DC-B843-35E4802772CD}" dt="2026-01-31T18:28:16.694" v="332" actId="478"/>
          <ac:picMkLst>
            <pc:docMk/>
            <pc:sldMk cId="1056942730" sldId="1183"/>
            <ac:picMk id="9" creationId="{8E0B0E5B-3684-70CF-D30A-E885B689B83D}"/>
          </ac:picMkLst>
        </pc:picChg>
      </pc:sldChg>
      <pc:sldChg chg="delSp modSp add">
        <pc:chgData name="LAMIAE BEZZAZ" userId="f9bc3cc0-8e1c-4944-afa8-b4b36bbf20e1" providerId="ADAL" clId="{A8F80D10-B79D-46DC-B843-35E4802772CD}" dt="2026-01-31T18:28:48.344" v="374" actId="478"/>
        <pc:sldMkLst>
          <pc:docMk/>
          <pc:sldMk cId="640165262" sldId="1184"/>
        </pc:sldMkLst>
        <pc:spChg chg="del">
          <ac:chgData name="LAMIAE BEZZAZ" userId="f9bc3cc0-8e1c-4944-afa8-b4b36bbf20e1" providerId="ADAL" clId="{A8F80D10-B79D-46DC-B843-35E4802772CD}" dt="2026-01-31T18:28:48.344" v="374" actId="478"/>
          <ac:spMkLst>
            <pc:docMk/>
            <pc:sldMk cId="640165262" sldId="1184"/>
            <ac:spMk id="4" creationId="{F76DECCB-80AA-4B15-8B39-B075AFA83905}"/>
          </ac:spMkLst>
        </pc:spChg>
        <pc:spChg chg="mod">
          <ac:chgData name="LAMIAE BEZZAZ" userId="f9bc3cc0-8e1c-4944-afa8-b4b36bbf20e1" providerId="ADAL" clId="{A8F80D10-B79D-46DC-B843-35E4802772CD}" dt="2026-01-31T18:28:39.443" v="360" actId="20577"/>
          <ac:spMkLst>
            <pc:docMk/>
            <pc:sldMk cId="640165262" sldId="1184"/>
            <ac:spMk id="7" creationId="{5E8646D8-E7E2-AEFF-2F46-02D2B7ED3538}"/>
          </ac:spMkLst>
        </pc:spChg>
        <pc:spChg chg="mod">
          <ac:chgData name="LAMIAE BEZZAZ" userId="f9bc3cc0-8e1c-4944-afa8-b4b36bbf20e1" providerId="ADAL" clId="{A8F80D10-B79D-46DC-B843-35E4802772CD}" dt="2026-01-31T18:28:45.878" v="373" actId="20577"/>
          <ac:spMkLst>
            <pc:docMk/>
            <pc:sldMk cId="640165262" sldId="1184"/>
            <ac:spMk id="8" creationId="{D42E0F9B-B809-4110-B077-2A7037C51F37}"/>
          </ac:spMkLst>
        </pc:spChg>
      </pc:sldChg>
      <pc:sldChg chg="modSp add">
        <pc:chgData name="LAMIAE BEZZAZ" userId="f9bc3cc0-8e1c-4944-afa8-b4b36bbf20e1" providerId="ADAL" clId="{A8F80D10-B79D-46DC-B843-35E4802772CD}" dt="2026-01-31T18:29:52.480" v="407" actId="20577"/>
        <pc:sldMkLst>
          <pc:docMk/>
          <pc:sldMk cId="3163291674" sldId="1185"/>
        </pc:sldMkLst>
        <pc:spChg chg="mod">
          <ac:chgData name="LAMIAE BEZZAZ" userId="f9bc3cc0-8e1c-4944-afa8-b4b36bbf20e1" providerId="ADAL" clId="{A8F80D10-B79D-46DC-B843-35E4802772CD}" dt="2026-01-31T18:29:36.197" v="377" actId="1076"/>
          <ac:spMkLst>
            <pc:docMk/>
            <pc:sldMk cId="3163291674" sldId="1185"/>
            <ac:spMk id="4" creationId="{F76DECCB-80AA-4B15-8B39-B075AFA83905}"/>
          </ac:spMkLst>
        </pc:spChg>
        <pc:spChg chg="mod">
          <ac:chgData name="LAMIAE BEZZAZ" userId="f9bc3cc0-8e1c-4944-afa8-b4b36bbf20e1" providerId="ADAL" clId="{A8F80D10-B79D-46DC-B843-35E4802772CD}" dt="2026-01-31T18:29:44.869" v="392" actId="20577"/>
          <ac:spMkLst>
            <pc:docMk/>
            <pc:sldMk cId="3163291674" sldId="1185"/>
            <ac:spMk id="7" creationId="{5E8646D8-E7E2-AEFF-2F46-02D2B7ED3538}"/>
          </ac:spMkLst>
        </pc:spChg>
        <pc:spChg chg="mod">
          <ac:chgData name="LAMIAE BEZZAZ" userId="f9bc3cc0-8e1c-4944-afa8-b4b36bbf20e1" providerId="ADAL" clId="{A8F80D10-B79D-46DC-B843-35E4802772CD}" dt="2026-01-31T18:29:52.480" v="407" actId="20577"/>
          <ac:spMkLst>
            <pc:docMk/>
            <pc:sldMk cId="3163291674" sldId="1185"/>
            <ac:spMk id="8" creationId="{D42E0F9B-B809-4110-B077-2A7037C51F37}"/>
          </ac:spMkLst>
        </pc:spChg>
      </pc:sldChg>
      <pc:sldChg chg="addSp delSp modSp add">
        <pc:chgData name="LAMIAE BEZZAZ" userId="f9bc3cc0-8e1c-4944-afa8-b4b36bbf20e1" providerId="ADAL" clId="{A8F80D10-B79D-46DC-B843-35E4802772CD}" dt="2026-01-31T18:32:44.660" v="492" actId="20577"/>
        <pc:sldMkLst>
          <pc:docMk/>
          <pc:sldMk cId="1245848515" sldId="1186"/>
        </pc:sldMkLst>
        <pc:spChg chg="mod">
          <ac:chgData name="LAMIAE BEZZAZ" userId="f9bc3cc0-8e1c-4944-afa8-b4b36bbf20e1" providerId="ADAL" clId="{A8F80D10-B79D-46DC-B843-35E4802772CD}" dt="2026-01-31T18:32:44.660" v="492" actId="20577"/>
          <ac:spMkLst>
            <pc:docMk/>
            <pc:sldMk cId="1245848515" sldId="1186"/>
            <ac:spMk id="7" creationId="{5E8646D8-E7E2-AEFF-2F46-02D2B7ED3538}"/>
          </ac:spMkLst>
        </pc:spChg>
        <pc:spChg chg="mod">
          <ac:chgData name="LAMIAE BEZZAZ" userId="f9bc3cc0-8e1c-4944-afa8-b4b36bbf20e1" providerId="ADAL" clId="{A8F80D10-B79D-46DC-B843-35E4802772CD}" dt="2026-01-31T18:32:28.310" v="444" actId="20577"/>
          <ac:spMkLst>
            <pc:docMk/>
            <pc:sldMk cId="1245848515" sldId="1186"/>
            <ac:spMk id="8" creationId="{D42E0F9B-B809-4110-B077-2A7037C51F37}"/>
          </ac:spMkLst>
        </pc:spChg>
        <pc:picChg chg="add mod">
          <ac:chgData name="LAMIAE BEZZAZ" userId="f9bc3cc0-8e1c-4944-afa8-b4b36bbf20e1" providerId="ADAL" clId="{A8F80D10-B79D-46DC-B843-35E4802772CD}" dt="2026-01-31T18:32:17.728" v="419" actId="1076"/>
          <ac:picMkLst>
            <pc:docMk/>
            <pc:sldMk cId="1245848515" sldId="1186"/>
            <ac:picMk id="2" creationId="{E4B1B7FC-3F0C-4AB9-A3FC-F96677037BA7}"/>
          </ac:picMkLst>
        </pc:picChg>
        <pc:picChg chg="del">
          <ac:chgData name="LAMIAE BEZZAZ" userId="f9bc3cc0-8e1c-4944-afa8-b4b36bbf20e1" providerId="ADAL" clId="{A8F80D10-B79D-46DC-B843-35E4802772CD}" dt="2026-01-31T18:32:14.381" v="417" actId="478"/>
          <ac:picMkLst>
            <pc:docMk/>
            <pc:sldMk cId="1245848515" sldId="1186"/>
            <ac:picMk id="3" creationId="{223CE0F7-33A3-454B-8587-D9CF4B1B3D64}"/>
          </ac:picMkLst>
        </pc:picChg>
      </pc:sldChg>
      <pc:sldChg chg="addSp delSp modSp add replId">
        <pc:chgData name="LAMIAE BEZZAZ" userId="f9bc3cc0-8e1c-4944-afa8-b4b36bbf20e1" providerId="ADAL" clId="{A8F80D10-B79D-46DC-B843-35E4802772CD}" dt="2026-01-31T18:35:42.276" v="616" actId="20577"/>
        <pc:sldMkLst>
          <pc:docMk/>
          <pc:sldMk cId="2064219012" sldId="1187"/>
        </pc:sldMkLst>
        <pc:spChg chg="mod">
          <ac:chgData name="LAMIAE BEZZAZ" userId="f9bc3cc0-8e1c-4944-afa8-b4b36bbf20e1" providerId="ADAL" clId="{A8F80D10-B79D-46DC-B843-35E4802772CD}" dt="2026-01-31T18:33:29.025" v="497" actId="1076"/>
          <ac:spMkLst>
            <pc:docMk/>
            <pc:sldMk cId="2064219012" sldId="1187"/>
            <ac:spMk id="4" creationId="{F76DECCB-80AA-4B15-8B39-B075AFA83905}"/>
          </ac:spMkLst>
        </pc:spChg>
        <pc:spChg chg="mod">
          <ac:chgData name="LAMIAE BEZZAZ" userId="f9bc3cc0-8e1c-4944-afa8-b4b36bbf20e1" providerId="ADAL" clId="{A8F80D10-B79D-46DC-B843-35E4802772CD}" dt="2026-01-31T18:35:42.276" v="616" actId="20577"/>
          <ac:spMkLst>
            <pc:docMk/>
            <pc:sldMk cId="2064219012" sldId="1187"/>
            <ac:spMk id="7" creationId="{5E8646D8-E7E2-AEFF-2F46-02D2B7ED3538}"/>
          </ac:spMkLst>
        </pc:spChg>
        <pc:spChg chg="mod">
          <ac:chgData name="LAMIAE BEZZAZ" userId="f9bc3cc0-8e1c-4944-afa8-b4b36bbf20e1" providerId="ADAL" clId="{A8F80D10-B79D-46DC-B843-35E4802772CD}" dt="2026-01-31T18:35:36.947" v="608" actId="20577"/>
          <ac:spMkLst>
            <pc:docMk/>
            <pc:sldMk cId="2064219012" sldId="1187"/>
            <ac:spMk id="8" creationId="{D42E0F9B-B809-4110-B077-2A7037C51F37}"/>
          </ac:spMkLst>
        </pc:spChg>
        <pc:picChg chg="del">
          <ac:chgData name="LAMIAE BEZZAZ" userId="f9bc3cc0-8e1c-4944-afa8-b4b36bbf20e1" providerId="ADAL" clId="{A8F80D10-B79D-46DC-B843-35E4802772CD}" dt="2026-01-31T18:33:16.678" v="493" actId="478"/>
          <ac:picMkLst>
            <pc:docMk/>
            <pc:sldMk cId="2064219012" sldId="1187"/>
            <ac:picMk id="3" creationId="{223CE0F7-33A3-454B-8587-D9CF4B1B3D64}"/>
          </ac:picMkLst>
        </pc:picChg>
        <pc:picChg chg="add ord">
          <ac:chgData name="LAMIAE BEZZAZ" userId="f9bc3cc0-8e1c-4944-afa8-b4b36bbf20e1" providerId="ADAL" clId="{A8F80D10-B79D-46DC-B843-35E4802772CD}" dt="2026-01-31T18:33:25.499" v="496" actId="167"/>
          <ac:picMkLst>
            <pc:docMk/>
            <pc:sldMk cId="2064219012" sldId="1187"/>
            <ac:picMk id="9" creationId="{EE938E8A-73D0-404C-973F-D3530C14A2D3}"/>
          </ac:picMkLst>
        </pc:picChg>
      </pc:sldChg>
      <pc:sldChg chg="addSp delSp modSp add">
        <pc:chgData name="LAMIAE BEZZAZ" userId="f9bc3cc0-8e1c-4944-afa8-b4b36bbf20e1" providerId="ADAL" clId="{A8F80D10-B79D-46DC-B843-35E4802772CD}" dt="2026-01-31T18:37:54.266" v="666" actId="1076"/>
        <pc:sldMkLst>
          <pc:docMk/>
          <pc:sldMk cId="3417832209" sldId="1188"/>
        </pc:sldMkLst>
        <pc:spChg chg="mod">
          <ac:chgData name="LAMIAE BEZZAZ" userId="f9bc3cc0-8e1c-4944-afa8-b4b36bbf20e1" providerId="ADAL" clId="{A8F80D10-B79D-46DC-B843-35E4802772CD}" dt="2026-01-31T18:34:21.736" v="567"/>
          <ac:spMkLst>
            <pc:docMk/>
            <pc:sldMk cId="3417832209" sldId="1188"/>
            <ac:spMk id="7" creationId="{5E8646D8-E7E2-AEFF-2F46-02D2B7ED3538}"/>
          </ac:spMkLst>
        </pc:spChg>
        <pc:spChg chg="mod">
          <ac:chgData name="LAMIAE BEZZAZ" userId="f9bc3cc0-8e1c-4944-afa8-b4b36bbf20e1" providerId="ADAL" clId="{A8F80D10-B79D-46DC-B843-35E4802772CD}" dt="2026-01-31T18:34:13.751" v="566" actId="20577"/>
          <ac:spMkLst>
            <pc:docMk/>
            <pc:sldMk cId="3417832209" sldId="1188"/>
            <ac:spMk id="8" creationId="{D42E0F9B-B809-4110-B077-2A7037C51F37}"/>
          </ac:spMkLst>
        </pc:spChg>
        <pc:picChg chg="del">
          <ac:chgData name="LAMIAE BEZZAZ" userId="f9bc3cc0-8e1c-4944-afa8-b4b36bbf20e1" providerId="ADAL" clId="{A8F80D10-B79D-46DC-B843-35E4802772CD}" dt="2026-01-31T18:37:51.379" v="664" actId="478"/>
          <ac:picMkLst>
            <pc:docMk/>
            <pc:sldMk cId="3417832209" sldId="1188"/>
            <ac:picMk id="2" creationId="{E4B1B7FC-3F0C-4AB9-A3FC-F96677037BA7}"/>
          </ac:picMkLst>
        </pc:picChg>
        <pc:picChg chg="add mod">
          <ac:chgData name="LAMIAE BEZZAZ" userId="f9bc3cc0-8e1c-4944-afa8-b4b36bbf20e1" providerId="ADAL" clId="{A8F80D10-B79D-46DC-B843-35E4802772CD}" dt="2026-01-31T18:37:54.266" v="666" actId="1076"/>
          <ac:picMkLst>
            <pc:docMk/>
            <pc:sldMk cId="3417832209" sldId="1188"/>
            <ac:picMk id="3" creationId="{F6B96951-0E86-469E-A73D-4EF417B17577}"/>
          </ac:picMkLst>
        </pc:picChg>
      </pc:sldChg>
      <pc:sldChg chg="addSp delSp modSp add replId">
        <pc:chgData name="LAMIAE BEZZAZ" userId="f9bc3cc0-8e1c-4944-afa8-b4b36bbf20e1" providerId="ADAL" clId="{A8F80D10-B79D-46DC-B843-35E4802772CD}" dt="2026-01-31T18:38:18.791" v="673"/>
        <pc:sldMkLst>
          <pc:docMk/>
          <pc:sldMk cId="4084012998" sldId="1189"/>
        </pc:sldMkLst>
        <pc:spChg chg="del">
          <ac:chgData name="LAMIAE BEZZAZ" userId="f9bc3cc0-8e1c-4944-afa8-b4b36bbf20e1" providerId="ADAL" clId="{A8F80D10-B79D-46DC-B843-35E4802772CD}" dt="2026-01-31T18:38:07.204" v="672" actId="478"/>
          <ac:spMkLst>
            <pc:docMk/>
            <pc:sldMk cId="4084012998" sldId="1189"/>
            <ac:spMk id="4" creationId="{F76DECCB-80AA-4B15-8B39-B075AFA83905}"/>
          </ac:spMkLst>
        </pc:spChg>
        <pc:spChg chg="mod">
          <ac:chgData name="LAMIAE BEZZAZ" userId="f9bc3cc0-8e1c-4944-afa8-b4b36bbf20e1" providerId="ADAL" clId="{A8F80D10-B79D-46DC-B843-35E4802772CD}" dt="2026-01-31T18:38:18.791" v="673"/>
          <ac:spMkLst>
            <pc:docMk/>
            <pc:sldMk cId="4084012998" sldId="1189"/>
            <ac:spMk id="7" creationId="{5E8646D8-E7E2-AEFF-2F46-02D2B7ED3538}"/>
          </ac:spMkLst>
        </pc:spChg>
        <pc:spChg chg="mod">
          <ac:chgData name="LAMIAE BEZZAZ" userId="f9bc3cc0-8e1c-4944-afa8-b4b36bbf20e1" providerId="ADAL" clId="{A8F80D10-B79D-46DC-B843-35E4802772CD}" dt="2026-01-31T18:34:41.801" v="604" actId="20577"/>
          <ac:spMkLst>
            <pc:docMk/>
            <pc:sldMk cId="4084012998" sldId="1189"/>
            <ac:spMk id="8" creationId="{D42E0F9B-B809-4110-B077-2A7037C51F37}"/>
          </ac:spMkLst>
        </pc:spChg>
        <pc:picChg chg="add mod ord">
          <ac:chgData name="LAMIAE BEZZAZ" userId="f9bc3cc0-8e1c-4944-afa8-b4b36bbf20e1" providerId="ADAL" clId="{A8F80D10-B79D-46DC-B843-35E4802772CD}" dt="2026-01-31T18:38:05.221" v="671" actId="167"/>
          <ac:picMkLst>
            <pc:docMk/>
            <pc:sldMk cId="4084012998" sldId="1189"/>
            <ac:picMk id="2" creationId="{19224A02-3405-41F8-99CB-5264D9717EA5}"/>
          </ac:picMkLst>
        </pc:picChg>
        <pc:picChg chg="del">
          <ac:chgData name="LAMIAE BEZZAZ" userId="f9bc3cc0-8e1c-4944-afa8-b4b36bbf20e1" providerId="ADAL" clId="{A8F80D10-B79D-46DC-B843-35E4802772CD}" dt="2026-01-31T18:37:56.685" v="667" actId="478"/>
          <ac:picMkLst>
            <pc:docMk/>
            <pc:sldMk cId="4084012998" sldId="1189"/>
            <ac:picMk id="9" creationId="{EE938E8A-73D0-404C-973F-D3530C14A2D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03/02/2026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3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56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0151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C8A086-6D0A-AEAB-CF5C-5AD4C18A6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4F9CB3E-50ED-D8E3-7D35-17FAEEF11E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B39BD7-C157-258A-D8B8-A83471DA78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FDD39D0-444F-D497-73C3-831B64DF6D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57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130720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8B927-CD3F-DE6A-B946-DF29DB9F8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8A21F4-3DBB-FB4C-EC03-48666E64D8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9E2BD55-9507-562F-A8ED-E3687C5B3B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93C91A-8193-12A1-F841-8C9115FF3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60483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8B927-CD3F-DE6A-B946-DF29DB9F8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8A21F4-3DBB-FB4C-EC03-48666E64D8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9E2BD55-9507-562F-A8ED-E3687C5B3B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93C91A-8193-12A1-F841-8C9115FF3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4729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090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406341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409213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151983" y="4063411"/>
            <a:ext cx="1720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 offerte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43370" y="444826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49369" y="389341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255902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266715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175651" y="2576914"/>
            <a:ext cx="109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Révision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51983" y="294223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2317239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2366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8777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1871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03/02/2026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78141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1457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6782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2219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3466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2466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bg>
      <p:bgPr>
        <a:blipFill dpi="0" rotWithShape="1">
          <a:blip r:embed="rId2">
            <a:lum/>
          </a:blip>
          <a:srcRect/>
          <a:stretch>
            <a:fillRect t="-1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749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0116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1816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594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7165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5713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4791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464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8359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9496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1EA51F4-23A9-D1C1-61DC-1D22FA1DCC4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1798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60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68823" y="2126456"/>
            <a:ext cx="4758431" cy="4140064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CAC8A52-8834-EAD6-DDBF-B1ECE991E4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927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C1B7982-2B02-A943-BB32-6FBF8BFA1F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3836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DB50C6C-2F4F-9634-9BF6-3A80775E298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4441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C17B4DBB-B7C0-9F57-196F-945366228C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9166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918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0119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2370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1663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189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169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723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811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 dirty="0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4612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91605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4637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2324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3934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6030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991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3459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9896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3197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0701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8291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383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70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9.xml"/><Relationship Id="rId9" Type="http://schemas.openxmlformats.org/officeDocument/2006/relationships/theme" Target="../theme/theme10.xml"/><Relationship Id="rId14" Type="http://schemas.openxmlformats.org/officeDocument/2006/relationships/image" Target="../media/image18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image" Target="../media/image4.jp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9.jp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slideLayout" Target="../slideLayouts/slideLayout30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9.jp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7.xml"/><Relationship Id="rId9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13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image" Target="../media/image14.jpg"/><Relationship Id="rId2" Type="http://schemas.openxmlformats.org/officeDocument/2006/relationships/slideLayout" Target="../slideLayouts/slideLayout41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44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image" Target="../media/image16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54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53.xml"/><Relationship Id="rId9" Type="http://schemas.openxmlformats.org/officeDocument/2006/relationships/theme" Target="../theme/theme8.xml"/><Relationship Id="rId14" Type="http://schemas.openxmlformats.org/officeDocument/2006/relationships/image" Target="../media/image18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62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1.xml"/><Relationship Id="rId9" Type="http://schemas.openxmlformats.org/officeDocument/2006/relationships/theme" Target="../theme/theme9.xml"/><Relationship Id="rId14" Type="http://schemas.openxmlformats.org/officeDocument/2006/relationships/image" Target="../media/image1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6846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68284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036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81" r:id="rId7"/>
    <p:sldLayoutId id="2147483753" r:id="rId8"/>
    <p:sldLayoutId id="2147483782" r:id="rId9"/>
    <p:sldLayoutId id="2147483786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CF72EB2-A578-D9B3-F96C-7FA4120E6A5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45439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19AA3E2-C97B-4E1C-C41F-FC643B7164F8}"/>
              </a:ext>
            </a:extLst>
          </p:cNvPr>
          <p:cNvSpPr txBox="1"/>
          <p:nvPr userDrawn="1"/>
        </p:nvSpPr>
        <p:spPr>
          <a:xfrm>
            <a:off x="2833439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F1321752-BEC9-DE05-C168-144781E7F3CF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09315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8AADDEF4-2CAB-5DEF-96DC-2499FCBCE5F2}"/>
              </a:ext>
            </a:extLst>
          </p:cNvPr>
          <p:cNvSpPr txBox="1"/>
          <p:nvPr userDrawn="1"/>
        </p:nvSpPr>
        <p:spPr>
          <a:xfrm>
            <a:off x="5407759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offerte</a:t>
            </a:r>
          </a:p>
        </p:txBody>
      </p:sp>
    </p:spTree>
    <p:extLst>
      <p:ext uri="{BB962C8B-B14F-4D97-AF65-F5344CB8AC3E}">
        <p14:creationId xmlns:p14="http://schemas.microsoft.com/office/powerpoint/2010/main" val="196182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02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84" r:id="rId13"/>
    <p:sldLayoutId id="2147483785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FF78058-0E72-5849-9D36-A9B272F73A5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9EA29A3-0D9D-292C-3F41-8A2F8CBFA1A4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DD6D9EB-2A05-8B24-25EF-3CE5176D6E4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EDB7032-2BAF-B5E6-47FD-53CEB5B1CAA8}"/>
              </a:ext>
            </a:extLst>
          </p:cNvPr>
          <p:cNvSpPr txBox="1"/>
          <p:nvPr userDrawn="1"/>
        </p:nvSpPr>
        <p:spPr>
          <a:xfrm>
            <a:off x="529139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offerte</a:t>
            </a:r>
          </a:p>
        </p:txBody>
      </p:sp>
    </p:spTree>
    <p:extLst>
      <p:ext uri="{BB962C8B-B14F-4D97-AF65-F5344CB8AC3E}">
        <p14:creationId xmlns:p14="http://schemas.microsoft.com/office/powerpoint/2010/main" val="1653220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DEF7DF3-E213-111D-C3FD-A2E9C94F85E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BC67EEA-2455-E7A1-105F-C69486AC6D46}"/>
              </a:ext>
            </a:extLst>
          </p:cNvPr>
          <p:cNvSpPr txBox="1"/>
          <p:nvPr userDrawn="1"/>
        </p:nvSpPr>
        <p:spPr>
          <a:xfrm>
            <a:off x="1520040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8CE18EC-D9F5-EDC7-0118-1018231BDE39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Travail sur livret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CAA2B2E-11CB-3C0E-66EF-839B1B82D91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E5B9375-7DDC-2D7F-CE56-DE28B992549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E0ED43A-C7DF-65BD-CCBD-5DE25129238E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3588268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41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38" r:id="rId2"/>
    <p:sldLayoutId id="2147483701" r:id="rId3"/>
    <p:sldLayoutId id="2147483700" r:id="rId4"/>
    <p:sldLayoutId id="2147483739" r:id="rId5"/>
    <p:sldLayoutId id="2147483699" r:id="rId6"/>
    <p:sldLayoutId id="2147483705" r:id="rId7"/>
    <p:sldLayoutId id="2147483706" r:id="rId8"/>
    <p:sldLayoutId id="2147483704" r:id="rId9"/>
    <p:sldLayoutId id="2147483741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41.png"/><Relationship Id="rId7" Type="http://schemas.openxmlformats.org/officeDocument/2006/relationships/image" Target="../media/image3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1.png"/><Relationship Id="rId7" Type="http://schemas.openxmlformats.org/officeDocument/2006/relationships/image" Target="../media/image3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4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4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39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50.png"/><Relationship Id="rId4" Type="http://schemas.openxmlformats.org/officeDocument/2006/relationships/image" Target="../media/image3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Relationship Id="rId6" Type="http://schemas.microsoft.com/office/2007/relationships/hdphoto" Target="../media/hdphoto5.wdp"/><Relationship Id="rId5" Type="http://schemas.openxmlformats.org/officeDocument/2006/relationships/image" Target="../media/image51.png"/><Relationship Id="rId4" Type="http://schemas.openxmlformats.org/officeDocument/2006/relationships/image" Target="../media/image3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54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53.gif"/><Relationship Id="rId5" Type="http://schemas.openxmlformats.org/officeDocument/2006/relationships/image" Target="../media/image52.png"/><Relationship Id="rId4" Type="http://schemas.openxmlformats.org/officeDocument/2006/relationships/notesSlide" Target="../notesSlides/notesSlide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5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9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54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53.gif"/><Relationship Id="rId5" Type="http://schemas.openxmlformats.org/officeDocument/2006/relationships/image" Target="../media/image52.png"/><Relationship Id="rId4" Type="http://schemas.openxmlformats.org/officeDocument/2006/relationships/notesSlide" Target="../notesSlides/notesSlide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31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31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31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31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5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60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microsoft.com/office/2007/relationships/media" Target="../media/media2.mp4"/><Relationship Id="rId7" Type="http://schemas.openxmlformats.org/officeDocument/2006/relationships/image" Target="../media/image3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1.png"/><Relationship Id="rId5" Type="http://schemas.openxmlformats.org/officeDocument/2006/relationships/slideLayout" Target="../slideLayouts/slideLayout28.xml"/><Relationship Id="rId4" Type="http://schemas.openxmlformats.org/officeDocument/2006/relationships/video" Target="../media/media2.mp4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media" Target="../media/media2.mp4"/><Relationship Id="rId7" Type="http://schemas.openxmlformats.org/officeDocument/2006/relationships/image" Target="../media/image3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0.png"/><Relationship Id="rId5" Type="http://schemas.openxmlformats.org/officeDocument/2006/relationships/slideLayout" Target="../slideLayouts/slideLayout14.xml"/><Relationship Id="rId4" Type="http://schemas.openxmlformats.org/officeDocument/2006/relationships/video" Target="../media/media2.mp4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35.png"/><Relationship Id="rId7" Type="http://schemas.openxmlformats.org/officeDocument/2006/relationships/image" Target="../media/image3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3358248-7DFE-487F-881F-5D99D97CEF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490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761D32-25EC-972A-335A-DB914FE31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nommer les images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DCC2A74-F73C-4400-A9B4-6570FAABE6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69FE2D8-24C0-4408-8C15-BC4AA0208C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122" y="4359746"/>
            <a:ext cx="1941670" cy="2124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94A07E5-D6ED-4780-883D-4EB9B987D1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865" y="1971555"/>
            <a:ext cx="1941670" cy="2124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54FEC9E-0B43-4335-BB33-B580E92B96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655" y="4359746"/>
            <a:ext cx="1941670" cy="2124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765E394-1A1D-4579-8447-D55DA311D4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389" y="1971555"/>
            <a:ext cx="1941670" cy="2124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4D4F0B8-DFAC-4705-A93E-F6059BF690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913" y="1971555"/>
            <a:ext cx="1941670" cy="21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378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30775-FB04-1E65-293A-2D0963FFE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re 35">
            <a:extLst>
              <a:ext uri="{FF2B5EF4-FFF2-40B4-BE49-F238E27FC236}">
                <a16:creationId xmlns:a16="http://schemas.microsoft.com/office/drawing/2014/main" id="{CAC6E55D-1A9B-DEE8-363C-14673FA4D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951486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Une salade – Une soupe – Un sirop – Le soleil – Une sardine. 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2AF92B3-0C37-DC16-86D1-B54906FFC5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203" y="4623597"/>
            <a:ext cx="1620000" cy="360000"/>
          </a:xfrm>
        </p:spPr>
        <p:txBody>
          <a:bodyPr/>
          <a:lstStyle/>
          <a:p>
            <a:r>
              <a:rPr lang="fr-MA" dirty="0">
                <a:solidFill>
                  <a:srgbClr val="E02467"/>
                </a:solidFill>
              </a:rPr>
              <a:t>Une</a:t>
            </a:r>
            <a:r>
              <a:rPr lang="fr-MA" dirty="0"/>
              <a:t> salade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C216C0AD-D06D-DF9D-D70F-E284551F611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947203" y="4623597"/>
            <a:ext cx="1696515" cy="360000"/>
          </a:xfrm>
        </p:spPr>
        <p:txBody>
          <a:bodyPr/>
          <a:lstStyle/>
          <a:p>
            <a:r>
              <a:rPr lang="fr-MA" dirty="0">
                <a:solidFill>
                  <a:srgbClr val="E02467"/>
                </a:solidFill>
              </a:rPr>
              <a:t> Une </a:t>
            </a:r>
            <a:r>
              <a:rPr lang="fr-MA" dirty="0">
                <a:solidFill>
                  <a:srgbClr val="424D7B"/>
                </a:solidFill>
              </a:rPr>
              <a:t>soupe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5AB8F308-2BF5-0F42-DF47-364CAE34173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7759" y="4620415"/>
            <a:ext cx="1860121" cy="360000"/>
          </a:xfrm>
          <a:prstGeom prst="roundRect">
            <a:avLst>
              <a:gd name="adj" fmla="val 16667"/>
            </a:avLst>
          </a:prstGeom>
        </p:spPr>
        <p:txBody>
          <a:bodyPr/>
          <a:lstStyle/>
          <a:p>
            <a:pPr algn="l"/>
            <a:r>
              <a:rPr lang="fr-MA" dirty="0"/>
              <a:t> </a:t>
            </a:r>
            <a:r>
              <a:rPr lang="fr-MA" dirty="0">
                <a:solidFill>
                  <a:srgbClr val="0070C0"/>
                </a:solidFill>
              </a:rPr>
              <a:t>Un</a:t>
            </a:r>
            <a:r>
              <a:rPr lang="fr-MA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fr-MA" dirty="0">
                <a:solidFill>
                  <a:srgbClr val="424D7B"/>
                </a:solidFill>
              </a:rPr>
              <a:t>sirop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7090E24F-2292-69A8-E0EC-68ACBE90AEB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320930" y="4626079"/>
            <a:ext cx="1703886" cy="360000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</a:rPr>
              <a:t>Le</a:t>
            </a:r>
            <a:r>
              <a:rPr lang="fr-MA" dirty="0"/>
              <a:t> soleil</a:t>
            </a:r>
          </a:p>
        </p:txBody>
      </p:sp>
      <p:sp>
        <p:nvSpPr>
          <p:cNvPr id="12" name="Espace réservé du texte 14">
            <a:extLst>
              <a:ext uri="{FF2B5EF4-FFF2-40B4-BE49-F238E27FC236}">
                <a16:creationId xmlns:a16="http://schemas.microsoft.com/office/drawing/2014/main" id="{0A0665F4-A777-4C53-B196-F3E288195EE4}"/>
              </a:ext>
            </a:extLst>
          </p:cNvPr>
          <p:cNvSpPr txBox="1">
            <a:spLocks/>
          </p:cNvSpPr>
          <p:nvPr/>
        </p:nvSpPr>
        <p:spPr>
          <a:xfrm>
            <a:off x="6980077" y="4625379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0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>
                <a:solidFill>
                  <a:srgbClr val="E02467"/>
                </a:solidFill>
              </a:rPr>
              <a:t>Une</a:t>
            </a:r>
            <a:r>
              <a:rPr lang="fr-MA" dirty="0"/>
              <a:t> sardine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3AB9E7-FCEF-496E-A82D-7C208EEBD1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997" y="2994751"/>
            <a:ext cx="1482532" cy="1620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D5B58CC-E674-4401-8860-A1DA75765C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088" y="2994751"/>
            <a:ext cx="1480934" cy="1620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15E3040-6828-434A-B164-FFEF649DEF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179" y="3000415"/>
            <a:ext cx="1480934" cy="1620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7BDB22FB-29A2-430E-8D7F-D5BC14E928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270" y="3000415"/>
            <a:ext cx="1480934" cy="1620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35F2D60-6FD7-42BE-A834-ADB76EF0B4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9502" y="3003597"/>
            <a:ext cx="1482532" cy="1620000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1AD5EA-60BF-4959-BB73-9911E13F7A80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0F5B3666-C38A-4240-940F-73799D03FD0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90F9AC6-2BDE-44F8-A2F7-F33D6FEFC2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604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30775-FB04-1E65-293A-2D0963FFE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re 35">
            <a:extLst>
              <a:ext uri="{FF2B5EF4-FFF2-40B4-BE49-F238E27FC236}">
                <a16:creationId xmlns:a16="http://schemas.microsoft.com/office/drawing/2014/main" id="{CAC6E55D-1A9B-DEE8-363C-14673FA4D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951486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nommer les images ? 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371C716B-EAB6-4064-AC32-9B38C7C7E3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ADF2D3E-A2BD-4E4E-8C38-6F2799D397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556" y="4323930"/>
            <a:ext cx="1943762" cy="2124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202510C-1661-4F5F-9CDF-A662913334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607" y="1906906"/>
            <a:ext cx="1941674" cy="2124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9EBD664-FBB4-4C8B-B6F1-E5C5347CE5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005" y="1906906"/>
            <a:ext cx="1941674" cy="2124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25B8992-B0BD-4953-BEAB-709B238CC8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404" y="1906906"/>
            <a:ext cx="1941674" cy="2124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2F08E60-817D-403C-BB71-3D35FD32D1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682" y="4323930"/>
            <a:ext cx="1943762" cy="21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711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8A0BC-0242-AF63-3AD6-E2BACD449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90991A-D9F1-B219-DF51-4998294F4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jouer au jeu des mots invisibles.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F50A1B0-0777-78E1-D199-F1213C4748B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274329" y="4348665"/>
            <a:ext cx="5262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</a:rPr>
              <a:t>Jeu des mots invisibles.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4A3286F-6401-970D-BD1E-8FA924E93F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5700" y="1719765"/>
            <a:ext cx="1752600" cy="2628900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803EC7EF-8C20-47EE-A00D-41ADDFEB4FA0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2AB780D2-23A4-49D0-BBFA-8261F51A77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6034F0B-F0E1-4A89-8942-665116FDC6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26992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C32BF-58CE-DCEA-AA75-791F3E1EF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6781D-14EC-E03B-B04A-949193724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Observez bien les images. Je vais masquer une image. Qui veut expliquer la consigne en arabe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3215F5F5-0CCC-00EE-D7DF-B56081B3290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E44B7755-D53A-438B-8048-D6E4795FC4B1}"/>
              </a:ext>
            </a:extLst>
          </p:cNvPr>
          <p:cNvSpPr txBox="1"/>
          <p:nvPr/>
        </p:nvSpPr>
        <p:spPr>
          <a:xfrm>
            <a:off x="3445844" y="2598821"/>
            <a:ext cx="1792345" cy="375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8FBFBAE-B739-4C42-8803-219C131D9C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122" y="4359746"/>
            <a:ext cx="1941670" cy="2124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3793303-1192-44DE-9FDD-A3305D61CD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865" y="1971555"/>
            <a:ext cx="1941670" cy="2124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F938CFD-1FD4-4913-A2EB-7501500BF5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655" y="4359746"/>
            <a:ext cx="1941670" cy="2124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ABA6C60-B795-4BAE-AB7E-DDC6829B24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389" y="1971555"/>
            <a:ext cx="1941670" cy="2124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85DF06C-8729-4B43-9483-DCDABDE2B9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913" y="1971555"/>
            <a:ext cx="1941670" cy="21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09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C32BF-58CE-DCEA-AA75-791F3E1EF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6781D-14EC-E03B-B04A-949193724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Quelle est l’image qui manque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3215F5F5-0CCC-00EE-D7DF-B56081B3290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E44B7755-D53A-438B-8048-D6E4795FC4B1}"/>
              </a:ext>
            </a:extLst>
          </p:cNvPr>
          <p:cNvSpPr txBox="1"/>
          <p:nvPr/>
        </p:nvSpPr>
        <p:spPr>
          <a:xfrm>
            <a:off x="3445844" y="2598821"/>
            <a:ext cx="1792345" cy="375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M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D00CEDB-AD9E-4928-9328-D6F0793B9B46}"/>
              </a:ext>
            </a:extLst>
          </p:cNvPr>
          <p:cNvSpPr/>
          <p:nvPr/>
        </p:nvSpPr>
        <p:spPr>
          <a:xfrm>
            <a:off x="3949831" y="2689482"/>
            <a:ext cx="910993" cy="142060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CC1DF64-C822-4B34-979C-68BB6B3C58D6}"/>
              </a:ext>
            </a:extLst>
          </p:cNvPr>
          <p:cNvSpPr txBox="1"/>
          <p:nvPr/>
        </p:nvSpPr>
        <p:spPr>
          <a:xfrm>
            <a:off x="5370534" y="4239953"/>
            <a:ext cx="110348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500" dirty="0">
                <a:solidFill>
                  <a:srgbClr val="FF6600"/>
                </a:solidFill>
                <a:latin typeface="Dosis SemiBold" panose="020B0604020202020204" charset="0"/>
              </a:rPr>
              <a:t>?</a:t>
            </a:r>
            <a:endParaRPr lang="fr-FR" dirty="0">
              <a:solidFill>
                <a:srgbClr val="FF6600"/>
              </a:solidFill>
              <a:latin typeface="Dosis SemiBold" panose="020B060402020202020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B962CB3-8D89-4C60-BA0A-44F7C45BC4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865" y="1971555"/>
            <a:ext cx="1941670" cy="2124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59F1E48-9AA3-4EA7-A4C8-7A318751BA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655" y="4359746"/>
            <a:ext cx="1941670" cy="2124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3713D20-6FC4-4407-BCB2-0E3D259802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389" y="1971555"/>
            <a:ext cx="1941670" cy="2124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D09BA9E-90C0-47BF-800E-3C0889F3F5C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913" y="1971555"/>
            <a:ext cx="1941670" cy="21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470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C32BF-58CE-DCEA-AA75-791F3E1EF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6781D-14EC-E03B-B04A-949193724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L’image qui manque est : Des parents.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44B7755-D53A-438B-8048-D6E4795FC4B1}"/>
              </a:ext>
            </a:extLst>
          </p:cNvPr>
          <p:cNvSpPr txBox="1"/>
          <p:nvPr/>
        </p:nvSpPr>
        <p:spPr>
          <a:xfrm>
            <a:off x="3445844" y="2598821"/>
            <a:ext cx="1792345" cy="375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MA" dirty="0"/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F8558128-00CD-458F-BC91-D52AA67B47D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8B34944B-D142-4FAD-9CAC-A07778FDA8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6653142E-1AA5-4C53-BE3C-05D5822314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C85CB13F-1922-4883-AC4E-B30412C89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122" y="4359746"/>
            <a:ext cx="1941670" cy="2124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5A506D2-313C-4DBC-B1B7-70C23C2FEA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865" y="1971555"/>
            <a:ext cx="1941670" cy="2124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BA11A72-1619-44E4-A9F2-5D0A7DCBBF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655" y="4359746"/>
            <a:ext cx="1941670" cy="2124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7FF3BD2-D31E-4358-B361-57A04271B7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389" y="1971555"/>
            <a:ext cx="1941670" cy="2124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862521F-1D8B-457D-89B8-FD7B65A91C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913" y="1971555"/>
            <a:ext cx="1941670" cy="21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343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DA605-D2CF-BCE6-E607-14FDD97E0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EE017-8F3D-7CFF-D624-319FF4ABC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jouer au jeu des mots qui bougent.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9A84810-4CED-0DB3-F0CF-09EE250153F1}"/>
              </a:ext>
            </a:extLst>
          </p:cNvPr>
          <p:cNvSpPr txBox="1"/>
          <p:nvPr/>
        </p:nvSpPr>
        <p:spPr>
          <a:xfrm>
            <a:off x="1638663" y="2278384"/>
            <a:ext cx="58666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Jeu des mots qui bougent </a:t>
            </a:r>
          </a:p>
        </p:txBody>
      </p:sp>
      <p:pic>
        <p:nvPicPr>
          <p:cNvPr id="4" name="Image 3" descr="Une image contenant vert, Graphique, Caractère coloré&#10;&#10;Description générée automatiquement">
            <a:extLst>
              <a:ext uri="{FF2B5EF4-FFF2-40B4-BE49-F238E27FC236}">
                <a16:creationId xmlns:a16="http://schemas.microsoft.com/office/drawing/2014/main" id="{4D6B1028-4B5E-4511-5A71-B26C53FEC9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320" y="3299312"/>
            <a:ext cx="1491359" cy="1761598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757C6E57-6BCD-494D-AF98-FCD7D76A7078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44F73CB2-73BC-4DE4-9242-5A5A6D9EC7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9EDA902-8490-4950-B9A0-E4379829D9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76810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30775-FB04-1E65-293A-2D0963FFE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re 35">
            <a:extLst>
              <a:ext uri="{FF2B5EF4-FFF2-40B4-BE49-F238E27FC236}">
                <a16:creationId xmlns:a16="http://schemas.microsoft.com/office/drawing/2014/main" id="{CAC6E55D-1A9B-DEE8-363C-14673FA4D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951486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Observez bien. Je vais faire bouger 2 images. Qui veut expliquer la consigne en arabe ? </a:t>
            </a:r>
          </a:p>
        </p:txBody>
      </p:sp>
      <p:pic>
        <p:nvPicPr>
          <p:cNvPr id="1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FB4090C-2DE8-44CD-8FE5-C1458DE251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7EF542E-FF30-4DFC-AD5B-42226A5301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556" y="4323930"/>
            <a:ext cx="1943762" cy="2124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C87C796-1DE7-4A93-A55D-91EC9B1FBF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607" y="1906906"/>
            <a:ext cx="1941674" cy="2124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C353F8B-96C7-4945-8947-0D99637A0A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005" y="1906906"/>
            <a:ext cx="1941674" cy="2124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B2C5756-942E-4DB0-8C2D-6AA3963372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404" y="1906906"/>
            <a:ext cx="1941674" cy="2124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29DEC0B-C239-4C03-935E-88DCD8F3BCB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682" y="4323930"/>
            <a:ext cx="1943762" cy="21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374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30775-FB04-1E65-293A-2D0963FFE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re 35">
            <a:extLst>
              <a:ext uri="{FF2B5EF4-FFF2-40B4-BE49-F238E27FC236}">
                <a16:creationId xmlns:a16="http://schemas.microsoft.com/office/drawing/2014/main" id="{CAC6E55D-1A9B-DEE8-363C-14673FA4D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951486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Quelles sont les 2 images qui ont bougé ?</a:t>
            </a:r>
          </a:p>
        </p:txBody>
      </p:sp>
      <p:pic>
        <p:nvPicPr>
          <p:cNvPr id="1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FB4090C-2DE8-44CD-8FE5-C1458DE251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3D902B8-411D-4D3A-8D8A-30FEBEFE49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0563" y="1906906"/>
            <a:ext cx="1943762" cy="2124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B09480F-69E4-4B93-904F-5BBB920066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3645" y="4323930"/>
            <a:ext cx="1941674" cy="2124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EB1EA70-DE77-4976-B779-EA16F67E1A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005" y="1906906"/>
            <a:ext cx="1941674" cy="2124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C3B7E26-6EEF-4656-861D-76D3018229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404" y="1906906"/>
            <a:ext cx="1941674" cy="2124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7F67E87-9EF1-469E-8654-1FD17C5423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682" y="4323930"/>
            <a:ext cx="1943762" cy="21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902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30775-FB04-1E65-293A-2D0963FFE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re 35">
            <a:extLst>
              <a:ext uri="{FF2B5EF4-FFF2-40B4-BE49-F238E27FC236}">
                <a16:creationId xmlns:a16="http://schemas.microsoft.com/office/drawing/2014/main" id="{CAC6E55D-1A9B-DEE8-363C-14673FA4D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951486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Les deux images qui ont bougé sont : Le soleil et un sirop.  </a:t>
            </a:r>
          </a:p>
        </p:txBody>
      </p:sp>
      <p:pic>
        <p:nvPicPr>
          <p:cNvPr id="1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FB4090C-2DE8-44CD-8FE5-C1458DE251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4636CD7-3AF3-4CBA-BC12-BCA23FC102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0563" y="1906906"/>
            <a:ext cx="1943762" cy="2124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7DC4AC5-4C40-4947-ACB1-DACDF4FD57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3645" y="4323930"/>
            <a:ext cx="1941674" cy="2124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1076627-E6D2-4C6F-87D7-5E9FD1110C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005" y="1906906"/>
            <a:ext cx="1941674" cy="2124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5307AB8-2893-4B87-B6DD-449551CDD4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404" y="1906906"/>
            <a:ext cx="1941674" cy="2124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B9939BB-B250-432C-87A3-587F691F26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682" y="4323930"/>
            <a:ext cx="1943762" cy="21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287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22667-F703-E7A9-4B83-F347F0A25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B50C9C-8BC2-33FF-BF3C-09F0D3CDD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on passe à la lecture. Qui veut passer au tableau pour lire les lettres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37AA0F1-5F55-326C-C838-C078D92220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BAAAA505-3C29-4D07-BF07-BC416BAB5F06}"/>
              </a:ext>
            </a:extLst>
          </p:cNvPr>
          <p:cNvGrpSpPr/>
          <p:nvPr/>
        </p:nvGrpSpPr>
        <p:grpSpPr>
          <a:xfrm>
            <a:off x="609434" y="3429000"/>
            <a:ext cx="7925132" cy="682426"/>
            <a:chOff x="586297" y="4370915"/>
            <a:chExt cx="7925132" cy="682426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9AEA5D68-5254-40CD-8FF1-D5EEB41ECFE9}"/>
                </a:ext>
              </a:extLst>
            </p:cNvPr>
            <p:cNvSpPr/>
            <p:nvPr/>
          </p:nvSpPr>
          <p:spPr>
            <a:xfrm>
              <a:off x="586297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É 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46A07FD-078D-4710-8B31-9EFB1A7DC637}"/>
                </a:ext>
              </a:extLst>
            </p:cNvPr>
            <p:cNvSpPr/>
            <p:nvPr/>
          </p:nvSpPr>
          <p:spPr>
            <a:xfrm>
              <a:off x="1743159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S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F1AC9EF4-95C4-457B-B350-60587317F3B9}"/>
                </a:ext>
              </a:extLst>
            </p:cNvPr>
            <p:cNvSpPr/>
            <p:nvPr/>
          </p:nvSpPr>
          <p:spPr>
            <a:xfrm>
              <a:off x="2900021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C762E3BC-A23B-4376-B05D-96EDBF48BD34}"/>
                </a:ext>
              </a:extLst>
            </p:cNvPr>
            <p:cNvSpPr/>
            <p:nvPr/>
          </p:nvSpPr>
          <p:spPr>
            <a:xfrm>
              <a:off x="4056883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l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87F10EF-1078-4ACF-AD60-728C1016E7A9}"/>
                </a:ext>
              </a:extLst>
            </p:cNvPr>
            <p:cNvSpPr/>
            <p:nvPr/>
          </p:nvSpPr>
          <p:spPr>
            <a:xfrm>
              <a:off x="5213745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C9F2E78-A13C-4629-B1CD-EDE3643F6EEE}"/>
                </a:ext>
              </a:extLst>
            </p:cNvPr>
            <p:cNvSpPr/>
            <p:nvPr/>
          </p:nvSpPr>
          <p:spPr>
            <a:xfrm>
              <a:off x="6370607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r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EA223F82-3880-4E16-948F-66251219A03C}"/>
                </a:ext>
              </a:extLst>
            </p:cNvPr>
            <p:cNvSpPr/>
            <p:nvPr/>
          </p:nvSpPr>
          <p:spPr>
            <a:xfrm>
              <a:off x="7527468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68681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CA1E6F-B0E5-41D4-BC21-E1617035D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 continue. Qui veut passer au tableau pour lire les lettres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C6CADC4-F7E4-6EEC-5D00-DE01A4ABE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D5A320C8-A009-4BCA-9E75-F79993FB4035}"/>
              </a:ext>
            </a:extLst>
          </p:cNvPr>
          <p:cNvGrpSpPr/>
          <p:nvPr/>
        </p:nvGrpSpPr>
        <p:grpSpPr>
          <a:xfrm>
            <a:off x="609434" y="3425071"/>
            <a:ext cx="7925132" cy="682426"/>
            <a:chOff x="586297" y="4370915"/>
            <a:chExt cx="7925132" cy="682426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2B28A17B-3398-4FF0-9DB4-2D1A72FC26DF}"/>
                </a:ext>
              </a:extLst>
            </p:cNvPr>
            <p:cNvSpPr/>
            <p:nvPr/>
          </p:nvSpPr>
          <p:spPr>
            <a:xfrm>
              <a:off x="586297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M 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8459916-2B71-47BC-91B2-F88AA56A4344}"/>
                </a:ext>
              </a:extLst>
            </p:cNvPr>
            <p:cNvSpPr/>
            <p:nvPr/>
          </p:nvSpPr>
          <p:spPr>
            <a:xfrm>
              <a:off x="1743159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ê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DF887C21-0848-4BA1-874C-F8F5C11E523D}"/>
                </a:ext>
              </a:extLst>
            </p:cNvPr>
            <p:cNvSpPr/>
            <p:nvPr/>
          </p:nvSpPr>
          <p:spPr>
            <a:xfrm>
              <a:off x="2900021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O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C5F87CAC-47E2-4CB9-9556-758FFF1A22D5}"/>
                </a:ext>
              </a:extLst>
            </p:cNvPr>
            <p:cNvSpPr/>
            <p:nvPr/>
          </p:nvSpPr>
          <p:spPr>
            <a:xfrm>
              <a:off x="4056883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s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C7431F6-65A2-4D3C-A099-6274E13D8692}"/>
                </a:ext>
              </a:extLst>
            </p:cNvPr>
            <p:cNvSpPr/>
            <p:nvPr/>
          </p:nvSpPr>
          <p:spPr>
            <a:xfrm>
              <a:off x="5213745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50758FC9-333E-4832-B109-102EE2172494}"/>
                </a:ext>
              </a:extLst>
            </p:cNvPr>
            <p:cNvSpPr/>
            <p:nvPr/>
          </p:nvSpPr>
          <p:spPr>
            <a:xfrm>
              <a:off x="6370607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u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4EB30241-6850-4A6C-93D3-1BB9FBEB1E75}"/>
                </a:ext>
              </a:extLst>
            </p:cNvPr>
            <p:cNvSpPr/>
            <p:nvPr/>
          </p:nvSpPr>
          <p:spPr>
            <a:xfrm>
              <a:off x="7527468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45369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CA1E6F-B0E5-41D4-BC21-E1617035D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passer au tableau pour lire les syllabes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C6CADC4-F7E4-6EEC-5D00-DE01A4ABE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D5A320C8-A009-4BCA-9E75-F79993FB4035}"/>
              </a:ext>
            </a:extLst>
          </p:cNvPr>
          <p:cNvGrpSpPr/>
          <p:nvPr/>
        </p:nvGrpSpPr>
        <p:grpSpPr>
          <a:xfrm>
            <a:off x="1187865" y="3425071"/>
            <a:ext cx="6768271" cy="682426"/>
            <a:chOff x="586297" y="4370915"/>
            <a:chExt cx="6768271" cy="682426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2B28A17B-3398-4FF0-9DB4-2D1A72FC26DF}"/>
                </a:ext>
              </a:extLst>
            </p:cNvPr>
            <p:cNvSpPr/>
            <p:nvPr/>
          </p:nvSpPr>
          <p:spPr>
            <a:xfrm>
              <a:off x="586297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Sa 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8459916-2B71-47BC-91B2-F88AA56A4344}"/>
                </a:ext>
              </a:extLst>
            </p:cNvPr>
            <p:cNvSpPr/>
            <p:nvPr/>
          </p:nvSpPr>
          <p:spPr>
            <a:xfrm>
              <a:off x="1743159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si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DF887C21-0848-4BA1-874C-F8F5C11E523D}"/>
                </a:ext>
              </a:extLst>
            </p:cNvPr>
            <p:cNvSpPr/>
            <p:nvPr/>
          </p:nvSpPr>
          <p:spPr>
            <a:xfrm>
              <a:off x="2900021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se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C5F87CAC-47E2-4CB9-9556-758FFF1A22D5}"/>
                </a:ext>
              </a:extLst>
            </p:cNvPr>
            <p:cNvSpPr/>
            <p:nvPr/>
          </p:nvSpPr>
          <p:spPr>
            <a:xfrm>
              <a:off x="4056883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so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C7431F6-65A2-4D3C-A099-6274E13D8692}"/>
                </a:ext>
              </a:extLst>
            </p:cNvPr>
            <p:cNvSpPr/>
            <p:nvPr/>
          </p:nvSpPr>
          <p:spPr>
            <a:xfrm>
              <a:off x="5213745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sé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50758FC9-333E-4832-B109-102EE2172494}"/>
                </a:ext>
              </a:extLst>
            </p:cNvPr>
            <p:cNvSpPr/>
            <p:nvPr/>
          </p:nvSpPr>
          <p:spPr>
            <a:xfrm>
              <a:off x="6370607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su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2690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CA1E6F-B0E5-41D4-BC21-E1617035D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passer au tableau pour lire les mots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C6CADC4-F7E4-6EEC-5D00-DE01A4ABE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D5A320C8-A009-4BCA-9E75-F79993FB4035}"/>
              </a:ext>
            </a:extLst>
          </p:cNvPr>
          <p:cNvGrpSpPr/>
          <p:nvPr/>
        </p:nvGrpSpPr>
        <p:grpSpPr>
          <a:xfrm>
            <a:off x="1036971" y="3429000"/>
            <a:ext cx="7070059" cy="682426"/>
            <a:chOff x="586297" y="4370915"/>
            <a:chExt cx="5611409" cy="682426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2B28A17B-3398-4FF0-9DB4-2D1A72FC26DF}"/>
                </a:ext>
              </a:extLst>
            </p:cNvPr>
            <p:cNvSpPr/>
            <p:nvPr/>
          </p:nvSpPr>
          <p:spPr>
            <a:xfrm>
              <a:off x="586297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Sami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8459916-2B71-47BC-91B2-F88AA56A4344}"/>
                </a:ext>
              </a:extLst>
            </p:cNvPr>
            <p:cNvSpPr/>
            <p:nvPr/>
          </p:nvSpPr>
          <p:spPr>
            <a:xfrm>
              <a:off x="1743159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séri</a:t>
              </a:r>
              <a:r>
                <a:rPr lang="fr-FR" sz="2800" kern="0" dirty="0">
                  <a:solidFill>
                    <a:srgbClr val="AFABAB"/>
                  </a:solidFill>
                  <a:latin typeface="Dosis SemiBold" pitchFamily="2" charset="0"/>
                </a:rPr>
                <a:t>e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AFABA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DF887C21-0848-4BA1-874C-F8F5C11E523D}"/>
                </a:ext>
              </a:extLst>
            </p:cNvPr>
            <p:cNvSpPr/>
            <p:nvPr/>
          </p:nvSpPr>
          <p:spPr>
            <a:xfrm>
              <a:off x="2900021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s</a:t>
              </a:r>
              <a:r>
                <a:rPr kumimoji="0" lang="fr-FR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ur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C5F87CAC-47E2-4CB9-9556-758FFF1A22D5}"/>
                </a:ext>
              </a:extLst>
            </p:cNvPr>
            <p:cNvSpPr/>
            <p:nvPr/>
          </p:nvSpPr>
          <p:spPr>
            <a:xfrm>
              <a:off x="4056883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Sara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C7431F6-65A2-4D3C-A099-6274E13D8692}"/>
                </a:ext>
              </a:extLst>
            </p:cNvPr>
            <p:cNvSpPr/>
            <p:nvPr/>
          </p:nvSpPr>
          <p:spPr>
            <a:xfrm>
              <a:off x="5213745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siro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AFABA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78371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FA777-5DEE-D825-8346-C9FB42966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46473F-5D0C-5AD0-6872-4289B77BF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Prenez vos ardoises. On va faire de l’écriture.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3A291F08-EAA9-B673-E366-B0E88AF784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561772D9-4C8B-ACE1-CD31-A0B50F5528B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7DB15DFC-9885-7427-23DA-FA3BA97033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85057C8-2597-9906-6B25-FA8064D81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97517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1CB28-BB13-BEC8-3537-CB68F98E9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8135D7-D64D-132B-A68B-64858D5B4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Écrivez Sara.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FAA5A28-F6AF-29EB-A560-9DFA0644ABF7}"/>
              </a:ext>
            </a:extLst>
          </p:cNvPr>
          <p:cNvSpPr txBox="1"/>
          <p:nvPr/>
        </p:nvSpPr>
        <p:spPr>
          <a:xfrm>
            <a:off x="2898304" y="2321004"/>
            <a:ext cx="3347391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3800" dirty="0">
                <a:ln w="0"/>
                <a:solidFill>
                  <a:srgbClr val="474F71"/>
                </a:solidFill>
                <a:latin typeface="Dosis SemiBold" pitchFamily="2" charset="0"/>
              </a:rPr>
              <a:t>Sara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54C8101D-176B-B50C-B18D-B7292D94EBC1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69A1A9E2-BA20-1A6F-779B-F8C490A99D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C745FFE-C597-D17A-173B-D10F636F14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7611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7E987-27AE-88AF-B381-53A8D6CEA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5F0E3F-C03A-DB8E-E8F7-13F56C582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Levez les ardoises. Je vais vérifier votre écriture.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6659792C-6379-3F3E-DEF4-80E17FC382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A51A4598-065E-426A-F13B-FBD1197499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58B1698F-C6CD-542F-568D-160AE3914D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692C7E9-AD5A-69C3-0636-1132CA98D6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8191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81330-02B2-EBD3-1650-F70A3F048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1F7067-26EF-E285-EF42-F6A61E35C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Corrigez.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9C16636D-2A7C-8027-32FF-47542F04583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42490D23-D9A6-ED41-DD0E-FF3AAF24D3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41D870C-3184-7082-0531-A83946D5DE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48900D3B-8155-4A02-8561-1C6F7C10D914}"/>
              </a:ext>
            </a:extLst>
          </p:cNvPr>
          <p:cNvSpPr txBox="1"/>
          <p:nvPr/>
        </p:nvSpPr>
        <p:spPr>
          <a:xfrm>
            <a:off x="2898304" y="2321004"/>
            <a:ext cx="3347391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3800" dirty="0">
                <a:ln w="0"/>
                <a:solidFill>
                  <a:srgbClr val="C00000"/>
                </a:solidFill>
                <a:latin typeface="Dosis SemiBold" pitchFamily="2" charset="0"/>
              </a:rPr>
              <a:t>Sara</a:t>
            </a:r>
          </a:p>
        </p:txBody>
      </p:sp>
    </p:spTree>
    <p:extLst>
      <p:ext uri="{BB962C8B-B14F-4D97-AF65-F5344CB8AC3E}">
        <p14:creationId xmlns:p14="http://schemas.microsoft.com/office/powerpoint/2010/main" val="377651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24D37-8E4B-9249-37CD-BC2A7E2B4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6DF73-B0D3-AEAF-E54B-2271D7E97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Écrivez a.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5994C041-BE09-2B3F-FFDC-B4EBB858ABA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B23CBB92-8450-69C3-2045-72B397A9B8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38F8BF5A-4C03-5C22-A6C5-4153617115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09D23DCC-2150-B2A5-727A-072B6295F561}"/>
              </a:ext>
            </a:extLst>
          </p:cNvPr>
          <p:cNvSpPr txBox="1"/>
          <p:nvPr/>
        </p:nvSpPr>
        <p:spPr>
          <a:xfrm>
            <a:off x="3115733" y="2497976"/>
            <a:ext cx="291253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500" dirty="0">
                <a:ln w="0"/>
                <a:solidFill>
                  <a:srgbClr val="474F71"/>
                </a:solidFill>
                <a:latin typeface="Dosis SemiBold" pitchFamily="2" charset="0"/>
              </a:rPr>
              <a:t>a</a:t>
            </a:r>
            <a:endParaRPr lang="fr-MA" sz="16600" dirty="0">
              <a:ln w="0"/>
              <a:solidFill>
                <a:srgbClr val="474F71"/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635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7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6D1BA-14A7-708B-1483-9EC9F5872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3EDC42-FE46-8823-B9C6-8D3645359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Levez les ardoises. Je vais vérifier votre écriture.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A1E055AE-E94F-F1EC-CE1A-DD5000288B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08605E94-3323-E498-4537-E597CC1F240D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44F83FE9-987D-8318-4D12-66970F984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A8B73C0-651F-EFC0-5A97-69B17CE8F9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63352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223DE-96D4-BEB1-14C1-B0823498D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F4B18-84F7-C4A7-F5A0-0B0200070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Corrigez.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B32CDFC3-E12E-0F80-8E15-A7763E0680A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5490D67F-6B73-9338-33AB-ED9C2DF886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BA26129-0984-1FA3-A2FF-6218F75CD5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C7579D43-A2C8-415A-9019-A2AC7FAA1523}"/>
              </a:ext>
            </a:extLst>
          </p:cNvPr>
          <p:cNvSpPr txBox="1"/>
          <p:nvPr/>
        </p:nvSpPr>
        <p:spPr>
          <a:xfrm>
            <a:off x="3115733" y="2497976"/>
            <a:ext cx="291253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500" dirty="0">
                <a:ln w="0"/>
                <a:solidFill>
                  <a:srgbClr val="C00000"/>
                </a:solidFill>
                <a:latin typeface="Dosis SemiBold" pitchFamily="2" charset="0"/>
              </a:rPr>
              <a:t>a</a:t>
            </a:r>
            <a:endParaRPr lang="fr-MA" sz="16600" dirty="0">
              <a:ln w="0"/>
              <a:solidFill>
                <a:srgbClr val="C00000"/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15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24D37-8E4B-9249-37CD-BC2A7E2B4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6DF73-B0D3-AEAF-E54B-2271D7E97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Écrivez une.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5994C041-BE09-2B3F-FFDC-B4EBB858ABA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B23CBB92-8450-69C3-2045-72B397A9B8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38F8BF5A-4C03-5C22-A6C5-4153617115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09D23DCC-2150-B2A5-727A-072B6295F561}"/>
              </a:ext>
            </a:extLst>
          </p:cNvPr>
          <p:cNvSpPr txBox="1"/>
          <p:nvPr/>
        </p:nvSpPr>
        <p:spPr>
          <a:xfrm>
            <a:off x="1343319" y="2497976"/>
            <a:ext cx="645736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500" dirty="0">
                <a:ln w="0"/>
                <a:solidFill>
                  <a:srgbClr val="474F71"/>
                </a:solidFill>
                <a:latin typeface="Dosis SemiBold" pitchFamily="2" charset="0"/>
              </a:rPr>
              <a:t>une</a:t>
            </a:r>
            <a:endParaRPr lang="fr-MA" sz="16600" dirty="0">
              <a:solidFill>
                <a:srgbClr val="424D7B"/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891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6D1BA-14A7-708B-1483-9EC9F5872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3EDC42-FE46-8823-B9C6-8D3645359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Levez les ardoises. Je vais vérifier votre écriture.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A1E055AE-E94F-F1EC-CE1A-DD5000288B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08605E94-3323-E498-4537-E597CC1F240D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44F83FE9-987D-8318-4D12-66970F984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A8B73C0-651F-EFC0-5A97-69B17CE8F9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53944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223DE-96D4-BEB1-14C1-B0823498D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F4B18-84F7-C4A7-F5A0-0B0200070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Corrigez.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B32CDFC3-E12E-0F80-8E15-A7763E0680A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5490D67F-6B73-9338-33AB-ED9C2DF886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BA26129-0984-1FA3-A2FF-6218F75CD5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060442D2-5831-48C4-94E0-D651C0A764DD}"/>
              </a:ext>
            </a:extLst>
          </p:cNvPr>
          <p:cNvSpPr txBox="1"/>
          <p:nvPr/>
        </p:nvSpPr>
        <p:spPr>
          <a:xfrm>
            <a:off x="1289060" y="2497976"/>
            <a:ext cx="656588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500" dirty="0">
                <a:ln w="0"/>
                <a:solidFill>
                  <a:srgbClr val="C00000"/>
                </a:solidFill>
                <a:latin typeface="Dosis SemiBold" pitchFamily="2" charset="0"/>
              </a:rPr>
              <a:t>une</a:t>
            </a:r>
            <a:endParaRPr lang="fr-MA" sz="16600" dirty="0">
              <a:solidFill>
                <a:srgbClr val="C00000"/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706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24D37-8E4B-9249-37CD-BC2A7E2B4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6DF73-B0D3-AEAF-E54B-2271D7E97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Écrivez rose.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5994C041-BE09-2B3F-FFDC-B4EBB858ABA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B23CBB92-8450-69C3-2045-72B397A9B8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38F8BF5A-4C03-5C22-A6C5-4153617115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09D23DCC-2150-B2A5-727A-072B6295F561}"/>
              </a:ext>
            </a:extLst>
          </p:cNvPr>
          <p:cNvSpPr txBox="1"/>
          <p:nvPr/>
        </p:nvSpPr>
        <p:spPr>
          <a:xfrm>
            <a:off x="1343319" y="2497976"/>
            <a:ext cx="645736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500" dirty="0">
                <a:ln w="0"/>
                <a:solidFill>
                  <a:srgbClr val="474F71"/>
                </a:solidFill>
                <a:latin typeface="Dosis SemiBold" pitchFamily="2" charset="0"/>
              </a:rPr>
              <a:t>rose</a:t>
            </a:r>
            <a:endParaRPr lang="fr-MA" sz="16600" dirty="0">
              <a:solidFill>
                <a:srgbClr val="424D7B"/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682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6D1BA-14A7-708B-1483-9EC9F5872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3EDC42-FE46-8823-B9C6-8D3645359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Levez les ardoises. Je vais vérifier votre écriture.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A1E055AE-E94F-F1EC-CE1A-DD5000288B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08605E94-3323-E498-4537-E597CC1F240D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44F83FE9-987D-8318-4D12-66970F984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A8B73C0-651F-EFC0-5A97-69B17CE8F9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4884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223DE-96D4-BEB1-14C1-B0823498D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F4B18-84F7-C4A7-F5A0-0B0200070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Corrigez.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B32CDFC3-E12E-0F80-8E15-A7763E0680A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5490D67F-6B73-9338-33AB-ED9C2DF886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BA26129-0984-1FA3-A2FF-6218F75CD5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060442D2-5831-48C4-94E0-D651C0A764DD}"/>
              </a:ext>
            </a:extLst>
          </p:cNvPr>
          <p:cNvSpPr txBox="1"/>
          <p:nvPr/>
        </p:nvSpPr>
        <p:spPr>
          <a:xfrm>
            <a:off x="1289060" y="2497976"/>
            <a:ext cx="656588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500" dirty="0">
                <a:ln w="0"/>
                <a:solidFill>
                  <a:srgbClr val="C00000"/>
                </a:solidFill>
                <a:latin typeface="Dosis SemiBold" pitchFamily="2" charset="0"/>
              </a:rPr>
              <a:t>rose</a:t>
            </a:r>
            <a:endParaRPr lang="fr-MA" sz="16600" dirty="0">
              <a:solidFill>
                <a:srgbClr val="C00000"/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6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8E4DCBC7-6035-8252-C846-E8EE03A3411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079E88B3-3A97-5F24-07FB-76F6325CAF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4E52079-ED0B-45E1-2163-0F3D679624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7" name="Titre 3">
            <a:extLst>
              <a:ext uri="{FF2B5EF4-FFF2-40B4-BE49-F238E27FC236}">
                <a16:creationId xmlns:a16="http://schemas.microsoft.com/office/drawing/2014/main" id="{54271BB6-6ECB-D4A8-C3F8-C8A536FE5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cahiers.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36B49BC-5C33-CA0F-956C-60750B04208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>
            <a:off x="2440917" y="2223436"/>
            <a:ext cx="4397832" cy="3238624"/>
          </a:xfrm>
          <a:prstGeom prst="roundRect">
            <a:avLst>
              <a:gd name="adj" fmla="val 6988"/>
            </a:avLst>
          </a:prstGeom>
        </p:spPr>
      </p:pic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561" y="723891"/>
            <a:ext cx="7026173" cy="612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Écrivez la phrase suivante sur votre cahier. Je vais passer entre les rangs pour vérifier votre écriture. Faites attention à la majuscule au début, à l’espace entre les mots, au point à la fin et respectez les dimensions des lettres.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57EBECE-D72C-F72A-0D79-36A8A18F7452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4CF5BA79-A50F-2F0B-77FD-0E2D91074F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17C4D85-1AB2-8403-DA82-6B6FEE79FB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4EC294D6-045D-4328-A6BD-05B78FF9FE97}"/>
              </a:ext>
            </a:extLst>
          </p:cNvPr>
          <p:cNvGrpSpPr/>
          <p:nvPr/>
        </p:nvGrpSpPr>
        <p:grpSpPr>
          <a:xfrm>
            <a:off x="1393633" y="2186848"/>
            <a:ext cx="6994125" cy="3420738"/>
            <a:chOff x="1393633" y="2186848"/>
            <a:chExt cx="6994125" cy="3420738"/>
          </a:xfrm>
        </p:grpSpPr>
        <p:pic>
          <p:nvPicPr>
            <p:cNvPr id="1026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81CC9FFA-D0A3-498B-8B6F-12FE3FCBC1A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35" t="25819" r="24672" b="7885"/>
            <a:stretch>
              <a:fillRect/>
            </a:stretch>
          </p:blipFill>
          <p:spPr bwMode="auto">
            <a:xfrm>
              <a:off x="1393633" y="2186848"/>
              <a:ext cx="6224531" cy="34207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2AF5E039-7F53-4B7A-B0D9-9091EA5D0B8C}"/>
                </a:ext>
              </a:extLst>
            </p:cNvPr>
            <p:cNvSpPr txBox="1"/>
            <p:nvPr/>
          </p:nvSpPr>
          <p:spPr>
            <a:xfrm>
              <a:off x="2806950" y="2751146"/>
              <a:ext cx="435742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dirty="0">
                  <a:solidFill>
                    <a:srgbClr val="002060"/>
                  </a:solidFill>
                  <a:latin typeface="Dosis SemiBold" panose="020B0604020202020204" charset="0"/>
                </a:rPr>
                <a:t>Sara    a    une    rose.                            </a:t>
              </a:r>
              <a:endParaRPr lang="fr-FR" sz="2400" dirty="0">
                <a:solidFill>
                  <a:srgbClr val="002060"/>
                </a:solidFill>
                <a:latin typeface="Dosis SemiBold" panose="020B0604020202020204" charset="0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AE096DF8-F944-4DAF-BD70-9F31D85BC5A8}"/>
                </a:ext>
              </a:extLst>
            </p:cNvPr>
            <p:cNvSpPr txBox="1"/>
            <p:nvPr/>
          </p:nvSpPr>
          <p:spPr>
            <a:xfrm>
              <a:off x="2812458" y="4330797"/>
              <a:ext cx="55753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solidFill>
                    <a:srgbClr val="002060"/>
                  </a:solidFill>
                  <a:latin typeface="Dosis SemiBold" panose="020B0604020202020204" charset="0"/>
                </a:rPr>
                <a:t>.                    </a:t>
              </a:r>
              <a:endParaRPr lang="fr-FR" dirty="0">
                <a:solidFill>
                  <a:srgbClr val="002060"/>
                </a:solidFill>
                <a:latin typeface="Dosis SemiBold" panose="020B0604020202020204" charset="0"/>
              </a:endParaRPr>
            </a:p>
          </p:txBody>
        </p:sp>
      </p:grpSp>
      <p:sp>
        <p:nvSpPr>
          <p:cNvPr id="2" name="Flèche : double flèche horizontale 1">
            <a:extLst>
              <a:ext uri="{FF2B5EF4-FFF2-40B4-BE49-F238E27FC236}">
                <a16:creationId xmlns:a16="http://schemas.microsoft.com/office/drawing/2014/main" id="{9F2B00F5-7FDB-4420-8E28-4E638FE0817C}"/>
              </a:ext>
            </a:extLst>
          </p:cNvPr>
          <p:cNvSpPr/>
          <p:nvPr/>
        </p:nvSpPr>
        <p:spPr>
          <a:xfrm>
            <a:off x="3631352" y="3030071"/>
            <a:ext cx="259976" cy="143435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lèche : double flèche horizontale 14">
            <a:extLst>
              <a:ext uri="{FF2B5EF4-FFF2-40B4-BE49-F238E27FC236}">
                <a16:creationId xmlns:a16="http://schemas.microsoft.com/office/drawing/2014/main" id="{8FC3F496-D95C-4FAE-8D66-50ABD044B8A1}"/>
              </a:ext>
            </a:extLst>
          </p:cNvPr>
          <p:cNvSpPr/>
          <p:nvPr/>
        </p:nvSpPr>
        <p:spPr>
          <a:xfrm>
            <a:off x="4152596" y="3030070"/>
            <a:ext cx="259976" cy="143435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 : double flèche horizontale 15">
            <a:extLst>
              <a:ext uri="{FF2B5EF4-FFF2-40B4-BE49-F238E27FC236}">
                <a16:creationId xmlns:a16="http://schemas.microsoft.com/office/drawing/2014/main" id="{7EFD679A-B8FC-48B6-B188-2DE075D11322}"/>
              </a:ext>
            </a:extLst>
          </p:cNvPr>
          <p:cNvSpPr/>
          <p:nvPr/>
        </p:nvSpPr>
        <p:spPr>
          <a:xfrm>
            <a:off x="5106842" y="3030069"/>
            <a:ext cx="259976" cy="143435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914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260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B6431FF-5E99-485B-A838-24D94DB74848}"/>
              </a:ext>
            </a:extLst>
          </p:cNvPr>
          <p:cNvGrpSpPr/>
          <p:nvPr/>
        </p:nvGrpSpPr>
        <p:grpSpPr>
          <a:xfrm>
            <a:off x="554247" y="2322482"/>
            <a:ext cx="3960000" cy="3276000"/>
            <a:chOff x="-2023082" y="365760"/>
            <a:chExt cx="8942136" cy="6858000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769400E0-1392-49F0-9CE2-7D492A1DAE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023082" y="365760"/>
              <a:ext cx="4471068" cy="6858000"/>
            </a:xfrm>
            <a:prstGeom prst="rect">
              <a:avLst/>
            </a:prstGeom>
          </p:spPr>
        </p:pic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6F1A875E-1AEE-487A-99C9-E129CDBF99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7986" y="365760"/>
              <a:ext cx="4471068" cy="6858000"/>
            </a:xfrm>
            <a:prstGeom prst="rect">
              <a:avLst/>
            </a:prstGeom>
          </p:spPr>
        </p:pic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B516429E-C2FE-4524-AB91-2F8D74820EBD}"/>
              </a:ext>
            </a:extLst>
          </p:cNvPr>
          <p:cNvGrpSpPr/>
          <p:nvPr/>
        </p:nvGrpSpPr>
        <p:grpSpPr>
          <a:xfrm>
            <a:off x="4629755" y="2322482"/>
            <a:ext cx="3960000" cy="3276000"/>
            <a:chOff x="771679" y="-69211"/>
            <a:chExt cx="8942136" cy="685800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0134473C-7DA1-4A79-947C-C8784E435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2747" y="-69211"/>
              <a:ext cx="4471068" cy="6858000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C0D6A723-1A68-43D6-A1F2-7D6CB17205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1679" y="-69211"/>
              <a:ext cx="4471068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9189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c’est l’activité des questions en rafale. Je vais désigner des élèves au hasard pour répondre. Tenez-vous prêts.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82C28FD3-23FD-BD9E-500A-69902041B54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AFFF9F7D-B6A7-AEC3-BB17-205D087F59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E5AEA62-7F07-224A-9663-607F9E6A20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86F1830-8288-2DCC-466C-1986C020D1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2769949" y="3323065"/>
            <a:ext cx="2899330" cy="2290311"/>
          </a:xfrm>
          <a:prstGeom prst="ellipse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F0E8577-EC08-D701-9652-45F8751688B7}"/>
              </a:ext>
            </a:extLst>
          </p:cNvPr>
          <p:cNvSpPr txBox="1"/>
          <p:nvPr/>
        </p:nvSpPr>
        <p:spPr>
          <a:xfrm rot="20098563">
            <a:off x="2608445" y="2538234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85D56F4-8F63-587A-2D78-C70D9385506D}"/>
              </a:ext>
            </a:extLst>
          </p:cNvPr>
          <p:cNvSpPr txBox="1"/>
          <p:nvPr/>
        </p:nvSpPr>
        <p:spPr>
          <a:xfrm rot="931438">
            <a:off x="5767180" y="2527091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7B6F3F3-8684-8CB7-687F-CB0504201ACE}"/>
              </a:ext>
            </a:extLst>
          </p:cNvPr>
          <p:cNvSpPr txBox="1"/>
          <p:nvPr/>
        </p:nvSpPr>
        <p:spPr>
          <a:xfrm rot="931438">
            <a:off x="4416474" y="1861676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57282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E67C1-D096-130A-F1ED-8486C908F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666E25C-342C-8FE6-0FEB-066510816847}"/>
              </a:ext>
            </a:extLst>
          </p:cNvPr>
          <p:cNvSpPr/>
          <p:nvPr/>
        </p:nvSpPr>
        <p:spPr>
          <a:xfrm>
            <a:off x="2449770" y="2878353"/>
            <a:ext cx="4078206" cy="10424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7BB7C51-F9C8-43A6-BBF5-3279FD5FC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Je vais poser la question à plusieurs élèves : « Comment ça va ? »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A7DFF4BB-703C-3C51-9922-547CB6F395C0}"/>
              </a:ext>
            </a:extLst>
          </p:cNvPr>
          <p:cNvSpPr txBox="1">
            <a:spLocks/>
          </p:cNvSpPr>
          <p:nvPr/>
        </p:nvSpPr>
        <p:spPr>
          <a:xfrm>
            <a:off x="1899548" y="3998434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</a:rPr>
              <a:t>Comment ça va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9681D85-F0AF-7CEF-38C2-2592C1D957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050067" y="2025148"/>
            <a:ext cx="2061933" cy="1628814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430E062-97D3-7D5C-F220-8757FC984C1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83731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E67C1-D096-130A-F1ED-8486C908F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666E25C-342C-8FE6-0FEB-066510816847}"/>
              </a:ext>
            </a:extLst>
          </p:cNvPr>
          <p:cNvSpPr/>
          <p:nvPr/>
        </p:nvSpPr>
        <p:spPr>
          <a:xfrm>
            <a:off x="2449770" y="2878353"/>
            <a:ext cx="4078206" cy="10424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A7DFF4BB-703C-3C51-9922-547CB6F395C0}"/>
              </a:ext>
            </a:extLst>
          </p:cNvPr>
          <p:cNvSpPr txBox="1">
            <a:spLocks/>
          </p:cNvSpPr>
          <p:nvPr/>
        </p:nvSpPr>
        <p:spPr>
          <a:xfrm>
            <a:off x="1386037" y="3998434"/>
            <a:ext cx="6362299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4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Comment tu t’appelles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9681D85-F0AF-7CEF-38C2-2592C1D957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050067" y="2025148"/>
            <a:ext cx="2061933" cy="1628814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430E062-97D3-7D5C-F220-8757FC984C1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844B9A8B-020D-322B-E285-919BE55E9FE2}"/>
              </a:ext>
            </a:extLst>
          </p:cNvPr>
          <p:cNvSpPr txBox="1">
            <a:spLocks/>
          </p:cNvSpPr>
          <p:nvPr/>
        </p:nvSpPr>
        <p:spPr>
          <a:xfrm>
            <a:off x="1692000" y="782294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Comment tu t’appelles ? </a:t>
            </a:r>
          </a:p>
        </p:txBody>
      </p:sp>
    </p:spTree>
    <p:extLst>
      <p:ext uri="{BB962C8B-B14F-4D97-AF65-F5344CB8AC3E}">
        <p14:creationId xmlns:p14="http://schemas.microsoft.com/office/powerpoint/2010/main" val="596514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DF71F-A4A4-3642-5C01-05D41CD1A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014CCA2-9A4E-9DB8-E7B3-143A61F33ACC}"/>
              </a:ext>
            </a:extLst>
          </p:cNvPr>
          <p:cNvSpPr/>
          <p:nvPr/>
        </p:nvSpPr>
        <p:spPr>
          <a:xfrm>
            <a:off x="2449770" y="2878353"/>
            <a:ext cx="4078206" cy="10424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3F8740FB-AFCD-4542-2502-0129C9CEA80C}"/>
              </a:ext>
            </a:extLst>
          </p:cNvPr>
          <p:cNvSpPr txBox="1">
            <a:spLocks/>
          </p:cNvSpPr>
          <p:nvPr/>
        </p:nvSpPr>
        <p:spPr>
          <a:xfrm>
            <a:off x="1386037" y="3998434"/>
            <a:ext cx="6362299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4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Tu as quel âge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5A7CDA8-DA6C-00E7-AF2C-7B3BFDE23E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050067" y="2025148"/>
            <a:ext cx="2061933" cy="1628814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19717BCA-4649-A1CB-819D-64260983B946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563A357D-BB94-A4DB-C358-74677FB8C5B1}"/>
              </a:ext>
            </a:extLst>
          </p:cNvPr>
          <p:cNvSpPr txBox="1">
            <a:spLocks/>
          </p:cNvSpPr>
          <p:nvPr/>
        </p:nvSpPr>
        <p:spPr>
          <a:xfrm>
            <a:off x="1692000" y="782294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 as quel âge ?  </a:t>
            </a:r>
          </a:p>
        </p:txBody>
      </p:sp>
    </p:spTree>
    <p:extLst>
      <p:ext uri="{BB962C8B-B14F-4D97-AF65-F5344CB8AC3E}">
        <p14:creationId xmlns:p14="http://schemas.microsoft.com/office/powerpoint/2010/main" val="398731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DF71F-A4A4-3642-5C01-05D41CD1A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014CCA2-9A4E-9DB8-E7B3-143A61F33ACC}"/>
              </a:ext>
            </a:extLst>
          </p:cNvPr>
          <p:cNvSpPr/>
          <p:nvPr/>
        </p:nvSpPr>
        <p:spPr>
          <a:xfrm>
            <a:off x="2449770" y="2878353"/>
            <a:ext cx="4078206" cy="10424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3F8740FB-AFCD-4542-2502-0129C9CEA80C}"/>
              </a:ext>
            </a:extLst>
          </p:cNvPr>
          <p:cNvSpPr txBox="1">
            <a:spLocks/>
          </p:cNvSpPr>
          <p:nvPr/>
        </p:nvSpPr>
        <p:spPr>
          <a:xfrm>
            <a:off x="1386037" y="3998434"/>
            <a:ext cx="6362299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4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Tu es en quelle classe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5A7CDA8-DA6C-00E7-AF2C-7B3BFDE23E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050067" y="2025148"/>
            <a:ext cx="2061933" cy="1628814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19717BCA-4649-A1CB-819D-64260983B946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563A357D-BB94-A4DB-C358-74677FB8C5B1}"/>
              </a:ext>
            </a:extLst>
          </p:cNvPr>
          <p:cNvSpPr txBox="1">
            <a:spLocks/>
          </p:cNvSpPr>
          <p:nvPr/>
        </p:nvSpPr>
        <p:spPr>
          <a:xfrm>
            <a:off x="1692000" y="782294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 es en quelle classe ?  </a:t>
            </a:r>
          </a:p>
        </p:txBody>
      </p:sp>
    </p:spTree>
    <p:extLst>
      <p:ext uri="{BB962C8B-B14F-4D97-AF65-F5344CB8AC3E}">
        <p14:creationId xmlns:p14="http://schemas.microsoft.com/office/powerpoint/2010/main" val="2886527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5E87A-E8C4-0C60-0BAB-B35C4BF4B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018FAB-364E-2F6E-A76A-BD3DD15DC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qu’il y a dans ton cartable ?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FFB038D7-47C9-0257-2C57-7BFAC461735F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Qu’est-ce qu’il y a dans ton cartable ? 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8AB01F5-7A5F-B241-7998-3681C94B1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25F96FC-7C80-7975-2F0B-A5BB59C00CA3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0771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qu’il y a dans ta trousse ?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Qu’est-ce qu’il y a dans ta trousse ? 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5005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Est-ce que c’est ta règle ?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Est-ce que c’est ta règle ? 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75724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Est-ce que c’est ton livre ?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Est-ce que c’est ton livre ? 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57581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a un stylo bleu ?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Qui a un stylo bleu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70626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7617E146-871E-4678-A075-541072E5B3C7}"/>
              </a:ext>
            </a:extLst>
          </p:cNvPr>
          <p:cNvSpPr/>
          <p:nvPr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9" name="Organigramme : Terminateur 28">
            <a:extLst>
              <a:ext uri="{FF2B5EF4-FFF2-40B4-BE49-F238E27FC236}">
                <a16:creationId xmlns:a16="http://schemas.microsoft.com/office/drawing/2014/main" id="{7F8C4AE6-ED26-6D41-62BB-D7AE99EB8BE9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3D279E9D-C5A9-D30C-FA1B-0FC486A422D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F2B7B868-01C2-8E49-B5D9-036A577FEC59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1E9B49C-543A-2A09-D889-7ABBE2AD2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219" y="10671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Organisation de la semaine</a:t>
            </a:r>
          </a:p>
        </p:txBody>
      </p:sp>
      <p:sp>
        <p:nvSpPr>
          <p:cNvPr id="56" name="Espace réservé du texte 55">
            <a:extLst>
              <a:ext uri="{FF2B5EF4-FFF2-40B4-BE49-F238E27FC236}">
                <a16:creationId xmlns:a16="http://schemas.microsoft.com/office/drawing/2014/main" id="{FB0F2F3E-CA2F-B476-F947-B346215F42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58" name="Espace réservé du texte 57">
            <a:extLst>
              <a:ext uri="{FF2B5EF4-FFF2-40B4-BE49-F238E27FC236}">
                <a16:creationId xmlns:a16="http://schemas.microsoft.com/office/drawing/2014/main" id="{83C28088-0DA7-C997-EDDA-2D9D922584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62C06DA7-2D2D-B997-D56D-159384BF00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0" name="Espace réservé du texte 59">
            <a:extLst>
              <a:ext uri="{FF2B5EF4-FFF2-40B4-BE49-F238E27FC236}">
                <a16:creationId xmlns:a16="http://schemas.microsoft.com/office/drawing/2014/main" id="{E01761FA-4738-FF05-AF27-755A5F2593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4FA87CEC-D652-B9BE-46F0-2FCE5C272F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8649" y="5474576"/>
            <a:ext cx="3420000" cy="792000"/>
          </a:xfrm>
        </p:spPr>
        <p:txBody>
          <a:bodyPr/>
          <a:lstStyle/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Oral – Acte de parole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Lecture - Lettre s - S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Écriture - Lettre s - S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B54D076-2194-2039-7459-5C23EF3519B3}"/>
              </a:ext>
            </a:extLst>
          </p:cNvPr>
          <p:cNvSpPr/>
          <p:nvPr/>
        </p:nvSpPr>
        <p:spPr>
          <a:xfrm>
            <a:off x="4729142" y="5275288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972C28A1-74AE-AA79-017C-AEC6B83D3AF9}"/>
              </a:ext>
            </a:extLst>
          </p:cNvPr>
          <p:cNvSpPr txBox="1">
            <a:spLocks/>
          </p:cNvSpPr>
          <p:nvPr/>
        </p:nvSpPr>
        <p:spPr>
          <a:xfrm>
            <a:off x="4951350" y="5474576"/>
            <a:ext cx="3420000" cy="792000"/>
          </a:xfrm>
          <a:prstGeom prst="roundRect">
            <a:avLst/>
          </a:prstGeom>
          <a:solidFill>
            <a:srgbClr val="E2F4FD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buFont typeface="Wingdings" panose="05000000000000000000" pitchFamily="2" charset="2"/>
              <a:buChar char=""/>
            </a:pPr>
            <a:r>
              <a:rPr lang="fr-MA" dirty="0">
                <a:solidFill>
                  <a:srgbClr val="474F71"/>
                </a:solidFill>
                <a:sym typeface="Wingdings" panose="05000000000000000000" pitchFamily="2" charset="2"/>
              </a:rPr>
              <a:t>Révision</a:t>
            </a:r>
          </a:p>
          <a:p>
            <a:pPr>
              <a:buFont typeface="Wingdings" panose="05000000000000000000" pitchFamily="2" charset="2"/>
              <a:buChar char=""/>
            </a:pPr>
            <a:r>
              <a:rPr lang="fr-MA" dirty="0">
                <a:solidFill>
                  <a:srgbClr val="474F71"/>
                </a:solidFill>
                <a:sym typeface="Wingdings" panose="05000000000000000000" pitchFamily="2" charset="2"/>
              </a:rPr>
              <a:t>Lecture offerte</a:t>
            </a:r>
          </a:p>
        </p:txBody>
      </p:sp>
      <p:sp>
        <p:nvSpPr>
          <p:cNvPr id="22" name="Organigramme : Terminateur 21">
            <a:extLst>
              <a:ext uri="{FF2B5EF4-FFF2-40B4-BE49-F238E27FC236}">
                <a16:creationId xmlns:a16="http://schemas.microsoft.com/office/drawing/2014/main" id="{BA824C6F-7232-2120-7DD6-87A9F388E73F}"/>
              </a:ext>
            </a:extLst>
          </p:cNvPr>
          <p:cNvSpPr/>
          <p:nvPr/>
        </p:nvSpPr>
        <p:spPr>
          <a:xfrm>
            <a:off x="4951350" y="5014213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24D7B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0018BFEA-5391-DF2D-65A5-7815BAF0E488}"/>
              </a:ext>
            </a:extLst>
          </p:cNvPr>
          <p:cNvSpPr txBox="1">
            <a:spLocks/>
          </p:cNvSpPr>
          <p:nvPr/>
        </p:nvSpPr>
        <p:spPr>
          <a:xfrm>
            <a:off x="4909142" y="2369507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Oral – Acte de parole</a:t>
            </a:r>
          </a:p>
          <a:p>
            <a:r>
              <a:rPr lang="fr-FR" dirty="0"/>
              <a:t>Lecture - Lettre s - S</a:t>
            </a:r>
          </a:p>
          <a:p>
            <a:r>
              <a:rPr lang="fr-FR" dirty="0"/>
              <a:t>Écriture - Lettre s - S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4156B678-2D97-2B12-8AD7-9C658CD60DD8}"/>
              </a:ext>
            </a:extLst>
          </p:cNvPr>
          <p:cNvSpPr txBox="1">
            <a:spLocks/>
          </p:cNvSpPr>
          <p:nvPr/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/>
              <a:t>Oral – Acte de parole</a:t>
            </a:r>
          </a:p>
          <a:p>
            <a:r>
              <a:rPr lang="fr-FR" dirty="0"/>
              <a:t>Lecture - Lettre s - S</a:t>
            </a:r>
          </a:p>
          <a:p>
            <a:r>
              <a:rPr lang="fr-FR" dirty="0"/>
              <a:t>Écriture - Lettre s - S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F4C33C7C-984C-F250-FB5E-05D2C11BE132}"/>
              </a:ext>
            </a:extLst>
          </p:cNvPr>
          <p:cNvSpPr txBox="1">
            <a:spLocks/>
          </p:cNvSpPr>
          <p:nvPr/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Oral – Acte de parole</a:t>
            </a:r>
          </a:p>
          <a:p>
            <a:r>
              <a:rPr lang="fr-FR" dirty="0"/>
              <a:t>Lecture - Lettre s - S</a:t>
            </a:r>
          </a:p>
          <a:p>
            <a:r>
              <a:rPr lang="fr-FR" dirty="0"/>
              <a:t>Écriture - Lettre s - S</a:t>
            </a:r>
          </a:p>
        </p:txBody>
      </p:sp>
      <p:sp>
        <p:nvSpPr>
          <p:cNvPr id="57" name="Espace réservé du texte 56">
            <a:extLst>
              <a:ext uri="{FF2B5EF4-FFF2-40B4-BE49-F238E27FC236}">
                <a16:creationId xmlns:a16="http://schemas.microsoft.com/office/drawing/2014/main" id="{2EBB0BBB-FC01-177F-9635-BAC4A1C8585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750" y="2393501"/>
            <a:ext cx="3420000" cy="792000"/>
          </a:xfrm>
          <a:solidFill>
            <a:srgbClr val="EAF8FE"/>
          </a:solidFill>
        </p:spPr>
        <p:txBody>
          <a:bodyPr/>
          <a:lstStyle/>
          <a:p>
            <a:pPr marL="0" indent="0">
              <a:buNone/>
            </a:pPr>
            <a:endParaRPr lang="fr-MA" dirty="0">
              <a:solidFill>
                <a:srgbClr val="E7E6E6"/>
              </a:solidFill>
            </a:endParaRP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51460CA6-544E-F0BC-9037-09E1C55DBFD7}"/>
              </a:ext>
            </a:extLst>
          </p:cNvPr>
          <p:cNvSpPr txBox="1">
            <a:spLocks/>
          </p:cNvSpPr>
          <p:nvPr/>
        </p:nvSpPr>
        <p:spPr>
          <a:xfrm>
            <a:off x="756472" y="2391714"/>
            <a:ext cx="3508278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m"/>
            </a:pPr>
            <a:r>
              <a:rPr lang="fr-FR" dirty="0">
                <a:solidFill>
                  <a:srgbClr val="757575"/>
                </a:solidFill>
              </a:rPr>
              <a:t>Présentation du vocabulaire </a:t>
            </a:r>
          </a:p>
          <a:p>
            <a:pPr>
              <a:buFont typeface="Wingdings" panose="05000000000000000000" pitchFamily="2" charset="2"/>
              <a:buChar char="m"/>
            </a:pPr>
            <a:r>
              <a:rPr lang="fr-FR" dirty="0">
                <a:solidFill>
                  <a:srgbClr val="757575"/>
                </a:solidFill>
              </a:rPr>
              <a:t>Exploitation du vocabulaire</a:t>
            </a:r>
          </a:p>
          <a:p>
            <a:pPr>
              <a:buFont typeface="Wingdings" panose="05000000000000000000" pitchFamily="2" charset="2"/>
              <a:buChar char="m"/>
            </a:pPr>
            <a:r>
              <a:rPr lang="fr-FR" dirty="0">
                <a:solidFill>
                  <a:srgbClr val="757575"/>
                </a:solidFill>
              </a:rPr>
              <a:t>Activités de vocabulaire sur livret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CBE8055-3621-8E52-FFB2-32EA386CB33F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AAC5277-5879-61F4-F272-1A8C05125DF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6CCFA5-EA11-EB72-828A-D58DD947D0E2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A97448F6-EC1E-84D7-2391-D7C3A442515F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28070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a une gomme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Qui a une gomme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49883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C’est qui sur la photo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C’est qui sur la photo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1692000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29686EE-6959-4DAA-8889-0DB4A61799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1850369"/>
            <a:ext cx="1941670" cy="2124000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00DC34C6-1E66-5B68-8CA4-DF714ADD8A6F}"/>
              </a:ext>
            </a:extLst>
          </p:cNvPr>
          <p:cNvCxnSpPr>
            <a:cxnSpLocks/>
          </p:cNvCxnSpPr>
          <p:nvPr/>
        </p:nvCxnSpPr>
        <p:spPr>
          <a:xfrm flipH="1">
            <a:off x="5938091" y="2080130"/>
            <a:ext cx="742728" cy="37663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3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431186-AF03-0911-9563-11C04FA1F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CC4A1D-F880-C6F9-CEA2-C8094AC4B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C’est qui sur la photo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7A5FF477-4CDF-8C91-D540-86119E99E1A5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C’est qui sur la photo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CAC3F970-F9F1-B051-CD6D-F0963550F4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1692000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B24634D4-CB72-F6D7-7965-3620CBF39598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8399B34-A0EF-E2A0-7AF3-5FA3314C97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1850369"/>
            <a:ext cx="1941670" cy="2124000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B96D4B5-5178-3B5A-585A-2055598F31D6}"/>
              </a:ext>
            </a:extLst>
          </p:cNvPr>
          <p:cNvCxnSpPr>
            <a:cxnSpLocks/>
          </p:cNvCxnSpPr>
          <p:nvPr/>
        </p:nvCxnSpPr>
        <p:spPr>
          <a:xfrm>
            <a:off x="4207303" y="2537379"/>
            <a:ext cx="581615" cy="52849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4404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C4004F-A558-22DE-70BA-98D83D37B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2BB792-8877-8DF3-E0D4-02C63127E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C’est qui sur la photo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8DE4C72F-CB1E-34AC-5D51-D981B56F2A1E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C’est qui sur la photo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E6484B81-3422-888D-76EB-17F88D1614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1692000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BA137D83-6307-D026-DF4F-769C3F480DE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9AFDBD9-02C3-071E-A6F7-363DAAA8A6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1850369"/>
            <a:ext cx="1941670" cy="2124000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6E896E1D-06B9-CA9F-F33C-D908E7FA37BA}"/>
              </a:ext>
            </a:extLst>
          </p:cNvPr>
          <p:cNvCxnSpPr>
            <a:cxnSpLocks/>
          </p:cNvCxnSpPr>
          <p:nvPr/>
        </p:nvCxnSpPr>
        <p:spPr>
          <a:xfrm>
            <a:off x="4530385" y="1850369"/>
            <a:ext cx="581615" cy="52849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5012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C5560-C605-C80E-7D75-B26BE7E4D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8C7E37-4129-D3DE-25CF-111DB044B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C’est qui sur la photo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649068BD-2B52-C6B3-BBAA-A8566456EB17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C’est qui sur la photo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AE611E7-507B-4C6F-8401-4FAB9D7A79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1692000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3C924BE-9390-D2D9-FB69-ECE856DE2593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E831934-2BD7-7E7E-A27C-E9EA19FFCD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1850369"/>
            <a:ext cx="1941670" cy="2124000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6B049587-EFA7-2CB4-6BA0-948F4E71CBFB}"/>
              </a:ext>
            </a:extLst>
          </p:cNvPr>
          <p:cNvCxnSpPr>
            <a:cxnSpLocks/>
          </p:cNvCxnSpPr>
          <p:nvPr/>
        </p:nvCxnSpPr>
        <p:spPr>
          <a:xfrm flipH="1">
            <a:off x="6092501" y="2447937"/>
            <a:ext cx="793041" cy="52849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6244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1E423-5451-1555-9E56-F497383C4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8B8DDE0-DC0A-851C-97E2-584D8A2496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354631" y="3994138"/>
            <a:ext cx="6246795" cy="1349939"/>
          </a:xfrm>
          <a:prstGeom prst="rect">
            <a:avLst/>
          </a:prstGeom>
        </p:spPr>
      </p:pic>
      <p:pic>
        <p:nvPicPr>
          <p:cNvPr id="15" name="Espace réservé pour une image  14" descr="Une image contenant horloge, cercle, symbole&#10;&#10;Le contenu généré par l’IA peut être incorrect.">
            <a:extLst>
              <a:ext uri="{FF2B5EF4-FFF2-40B4-BE49-F238E27FC236}">
                <a16:creationId xmlns:a16="http://schemas.microsoft.com/office/drawing/2014/main" id="{190DCC73-BD89-1799-ED2D-5782D30A0B9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pic>
        <p:nvPicPr>
          <p:cNvPr id="13" name="Espace réservé pour une image  12" descr="Une image contenant horloge, cercle, symbole, logo&#10;&#10;Le contenu généré par l’IA peut être incorrect.">
            <a:extLst>
              <a:ext uri="{FF2B5EF4-FFF2-40B4-BE49-F238E27FC236}">
                <a16:creationId xmlns:a16="http://schemas.microsoft.com/office/drawing/2014/main" id="{57DF90F3-78D5-77A7-8426-8E871B8843A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0BD857C9-E818-349B-BDAA-28964858B4D1}"/>
              </a:ext>
            </a:extLst>
          </p:cNvPr>
          <p:cNvSpPr txBox="1">
            <a:spLocks/>
          </p:cNvSpPr>
          <p:nvPr/>
        </p:nvSpPr>
        <p:spPr>
          <a:xfrm>
            <a:off x="2272851" y="2921218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Vocabulaire.</a:t>
            </a:r>
          </a:p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Lire et écrire des mots avec la lettre s.</a:t>
            </a:r>
          </a:p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Questions en rafale.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6B7BA6C0-10FD-BA08-AB78-14022360642A}"/>
              </a:ext>
            </a:extLst>
          </p:cNvPr>
          <p:cNvSpPr txBox="1">
            <a:spLocks/>
          </p:cNvSpPr>
          <p:nvPr/>
        </p:nvSpPr>
        <p:spPr>
          <a:xfrm>
            <a:off x="2272850" y="447646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565F88"/>
                </a:solidFill>
              </a:rPr>
              <a:t>Histoire de « Ma maison et ma famille ».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7FCBE27-F36D-9E40-E4E4-612971E588B5}"/>
              </a:ext>
            </a:extLst>
          </p:cNvPr>
          <p:cNvSpPr txBox="1"/>
          <p:nvPr/>
        </p:nvSpPr>
        <p:spPr>
          <a:xfrm>
            <a:off x="2272851" y="4124915"/>
            <a:ext cx="16786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2. Lecture offerte</a:t>
            </a:r>
          </a:p>
        </p:txBody>
      </p:sp>
      <p:sp>
        <p:nvSpPr>
          <p:cNvPr id="5" name="Titre 8">
            <a:extLst>
              <a:ext uri="{FF2B5EF4-FFF2-40B4-BE49-F238E27FC236}">
                <a16:creationId xmlns:a16="http://schemas.microsoft.com/office/drawing/2014/main" id="{4A21D9E9-876E-BC00-E906-3E8833E4C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8558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6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8BDD5AAF-9197-1374-D05E-8BF6DDF391A5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F5F015A-E8E6-BD03-0111-1209A116BA3E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AD5D3CB-D183-0C75-7DFB-E1EBC409031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9F838AF6-11A9-9B39-5931-63446ACF60E7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3898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9A12B-2966-1DC4-3DFB-737DA70E4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6B2726F9-6076-1B09-C74A-CCEE2AB69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Aujourd’hui, nous allons découvrir une nouvelle histoire : « Ma maison et ma famille ». Est-ce que vous êtes prêts ?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9ECB042-2035-0E16-3ACB-A8C5B8B88A11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1BE6CD63-338F-5899-492C-B49129B2D8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ECD211C2-4E00-EB8D-07BB-570FE74313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3206DF82-D797-46D6-AA29-6CD57D358F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5277" y="1961001"/>
            <a:ext cx="3873445" cy="4016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984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5BFF4-993F-1532-404F-D9DA476757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27288B00-D2AB-6FEB-742B-42C187A55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 va  regarder le premier épisode. Soyez attentifs.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F342559-D3D2-ACFB-2887-8F8A9BE38C0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6E974536-4566-31E8-0A31-9B789D9F78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D80BB31-CD92-7672-DD05-190B03A3BE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2ABABBA2-37C8-443E-919D-77E8335E727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t="2671" r="1010" b="3599"/>
          <a:stretch/>
        </p:blipFill>
        <p:spPr>
          <a:xfrm>
            <a:off x="1368160" y="2337847"/>
            <a:ext cx="6342966" cy="327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410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50345-83E6-9D50-6630-360244581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3AD21CA-1AFE-433F-B560-E7831A303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F97A396-E5BD-914E-ED9B-44BD274BDF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8580" y="722982"/>
            <a:ext cx="828000" cy="828000"/>
          </a:xfr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871C48A-DC24-2093-36BA-36AE9DD769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3" name="FINALE - CP - Ma maison et ma famille - E01 DONE-720p-260130">
            <a:hlinkClick r:id="" action="ppaction://media"/>
            <a:extLst>
              <a:ext uri="{FF2B5EF4-FFF2-40B4-BE49-F238E27FC236}">
                <a16:creationId xmlns:a16="http://schemas.microsoft.com/office/drawing/2014/main" id="{8AA0DFD7-67F7-49B7-80E7-D008C3F8DFB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72531" y="1919059"/>
            <a:ext cx="7198937" cy="4049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47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2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7242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DA8BC-8AB4-8B05-FFD6-E0E456471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F365684D-9D6C-5C0D-BEB1-45C905BC0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écouter l’histoire une deuxième fois. Soyez attentifs.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7D5B6EA-BAAC-CBCA-79CA-19EF032FA469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805CBA79-0C4A-77B1-217C-55314B7F99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3E50AB1-6E08-F439-38DD-D1EB7A6849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A5EEF8B7-CF76-25EE-CC5B-7D35D9D558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7301" y="2425565"/>
            <a:ext cx="2950143" cy="2950143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1592657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DEC6E-D1C1-BF6E-5268-6A94DAA26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7F8BA6E4-2622-3699-410A-E8992F5C8F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371564" y="2400073"/>
            <a:ext cx="6261270" cy="1411531"/>
          </a:xfrm>
          <a:prstGeom prst="rect">
            <a:avLst/>
          </a:prstGeom>
        </p:spPr>
      </p:pic>
      <p:pic>
        <p:nvPicPr>
          <p:cNvPr id="15" name="Espace réservé pour une image  14" descr="Une image contenant horloge, cercle, symbole&#10;&#10;Le contenu généré par l’IA peut être incorrect.">
            <a:extLst>
              <a:ext uri="{FF2B5EF4-FFF2-40B4-BE49-F238E27FC236}">
                <a16:creationId xmlns:a16="http://schemas.microsoft.com/office/drawing/2014/main" id="{243C22EC-9EA2-3AFD-D199-6C24A8C1284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D93409DE-34D5-7219-782F-93AD7CE6A999}"/>
              </a:ext>
            </a:extLst>
          </p:cNvPr>
          <p:cNvSpPr txBox="1">
            <a:spLocks/>
          </p:cNvSpPr>
          <p:nvPr/>
        </p:nvSpPr>
        <p:spPr>
          <a:xfrm>
            <a:off x="2272851" y="288735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lang="fr-FR" dirty="0">
                <a:solidFill>
                  <a:srgbClr val="565F88"/>
                </a:solidFill>
              </a:rPr>
              <a:t>Vocabulaire.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Lire et écrire </a:t>
            </a:r>
            <a:r>
              <a:rPr lang="fr-FR" dirty="0">
                <a:solidFill>
                  <a:srgbClr val="565F88"/>
                </a:solidFill>
              </a:rPr>
              <a:t>des mots avec la lettre s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.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Questions en rafale.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DEFACC03-860C-9984-9815-3F76CAB91FD7}"/>
              </a:ext>
            </a:extLst>
          </p:cNvPr>
          <p:cNvSpPr txBox="1">
            <a:spLocks/>
          </p:cNvSpPr>
          <p:nvPr/>
        </p:nvSpPr>
        <p:spPr>
          <a:xfrm>
            <a:off x="2337991" y="443341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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Histoire  de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« 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Ma maison et ma famille ».</a:t>
            </a:r>
          </a:p>
        </p:txBody>
      </p:sp>
      <p:pic>
        <p:nvPicPr>
          <p:cNvPr id="6" name="Espace réservé pour une image  12" descr="Une image contenant horloge, cercle, symbole, logo&#10;&#10;Le contenu généré par l’IA peut être incorrect.">
            <a:extLst>
              <a:ext uri="{FF2B5EF4-FFF2-40B4-BE49-F238E27FC236}">
                <a16:creationId xmlns:a16="http://schemas.microsoft.com/office/drawing/2014/main" id="{213D2324-B25C-C203-3683-F0E34C67AE8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49369" y="2358099"/>
            <a:ext cx="540000" cy="540000"/>
          </a:xfrm>
          <a:prstGeom prst="rect">
            <a:avLst/>
          </a:prstGeom>
          <a:noFill/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44F1F40-7A98-66AE-6289-6227E952D07D}"/>
              </a:ext>
            </a:extLst>
          </p:cNvPr>
          <p:cNvSpPr txBox="1"/>
          <p:nvPr/>
        </p:nvSpPr>
        <p:spPr>
          <a:xfrm>
            <a:off x="2192890" y="2515185"/>
            <a:ext cx="10534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1. Révision</a:t>
            </a:r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414FA7BF-2D56-D1EE-6935-F8BA50608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8558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6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E882059B-64E2-F8C6-22C9-66CB5FC376E6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F9DF72F-2C3C-3A7E-1A2E-DF74BD04D721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C9409FF-B48F-67E2-4880-C215FF64F235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itre 53">
              <a:extLst>
                <a:ext uri="{FF2B5EF4-FFF2-40B4-BE49-F238E27FC236}">
                  <a16:creationId xmlns:a16="http://schemas.microsoft.com/office/drawing/2014/main" id="{EC957C89-8083-0DDA-22FB-C25C5943F969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4957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50345-83E6-9D50-6630-360244581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3AD21CA-1AFE-433F-B560-E7831A303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F97A396-E5BD-914E-ED9B-44BD274BDF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8580" y="722982"/>
            <a:ext cx="828000" cy="828000"/>
          </a:xfr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871C48A-DC24-2093-36BA-36AE9DD769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3" name="FINALE - CP - Ma maison et ma famille - E01 DONE-720p-260130">
            <a:hlinkClick r:id="" action="ppaction://media"/>
            <a:extLst>
              <a:ext uri="{FF2B5EF4-FFF2-40B4-BE49-F238E27FC236}">
                <a16:creationId xmlns:a16="http://schemas.microsoft.com/office/drawing/2014/main" id="{8AA0DFD7-67F7-49B7-80E7-D008C3F8DFB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72531" y="1919059"/>
            <a:ext cx="7198937" cy="4049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32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2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7242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C’est qui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556379" y="1505884"/>
            <a:ext cx="603124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C’est qui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23CE0F7-33A3-454B-8587-D9CF4B1B3D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5418" y="2852529"/>
            <a:ext cx="2953162" cy="298174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76DECCB-80AA-4B15-8B39-B075AFA83905}"/>
              </a:ext>
            </a:extLst>
          </p:cNvPr>
          <p:cNvSpPr/>
          <p:nvPr/>
        </p:nvSpPr>
        <p:spPr>
          <a:xfrm>
            <a:off x="3930977" y="4053526"/>
            <a:ext cx="1282046" cy="1055802"/>
          </a:xfrm>
          <a:prstGeom prst="roundRect">
            <a:avLst/>
          </a:prstGeom>
          <a:noFill/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2440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C’est Salim et son ami Hamza.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556379" y="1505884"/>
            <a:ext cx="603124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C’est Salim et son ami Hamza.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23CE0F7-33A3-454B-8587-D9CF4B1B3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5418" y="2852529"/>
            <a:ext cx="2953162" cy="298174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76DECCB-80AA-4B15-8B39-B075AFA83905}"/>
              </a:ext>
            </a:extLst>
          </p:cNvPr>
          <p:cNvSpPr/>
          <p:nvPr/>
        </p:nvSpPr>
        <p:spPr>
          <a:xfrm>
            <a:off x="3930977" y="4053526"/>
            <a:ext cx="1282046" cy="1055802"/>
          </a:xfrm>
          <a:prstGeom prst="roundRect">
            <a:avLst/>
          </a:prstGeom>
          <a:noFill/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A90EBE1-8B6E-4C9E-A47A-2BC5CE0252F0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53D1F38B-991B-4316-BE22-BF0ED51C5D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7CB9B60-3912-4D0A-A3A1-DA61B3BA80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5694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C’est qui sur la photo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556379" y="1505884"/>
            <a:ext cx="603124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C’est qui sur la photo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23CE0F7-33A3-454B-8587-D9CF4B1B3D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5418" y="2852529"/>
            <a:ext cx="2953162" cy="2981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165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C’est Hamza et ses parents.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556379" y="1505884"/>
            <a:ext cx="603124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C’est Hamza et ses parents.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23CE0F7-33A3-454B-8587-D9CF4B1B3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5418" y="2852529"/>
            <a:ext cx="2953162" cy="298174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76DECCB-80AA-4B15-8B39-B075AFA83905}"/>
              </a:ext>
            </a:extLst>
          </p:cNvPr>
          <p:cNvSpPr/>
          <p:nvPr/>
        </p:nvSpPr>
        <p:spPr>
          <a:xfrm>
            <a:off x="4067666" y="3289954"/>
            <a:ext cx="1008667" cy="886120"/>
          </a:xfrm>
          <a:prstGeom prst="roundRect">
            <a:avLst/>
          </a:prstGeom>
          <a:noFill/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A90EBE1-8B6E-4C9E-A47A-2BC5CE0252F0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53D1F38B-991B-4316-BE22-BF0ED51C5D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7CB9B60-3912-4D0A-A3A1-DA61B3BA80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6329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Que montre Hamza à Salim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556379" y="1505884"/>
            <a:ext cx="603124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Que montre Hamza à Salim ?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4B1B7FC-3F0C-4AB9-A3FC-F96677037B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5891" y="2635006"/>
            <a:ext cx="2972215" cy="2972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848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EE938E8A-73D0-404C-973F-D3530C14A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5891" y="2635006"/>
            <a:ext cx="2972215" cy="2972215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Hamza montre un petit poisson à Salim.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556379" y="1505884"/>
            <a:ext cx="603124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Hamza montre un petit poisson à Salim.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76DECCB-80AA-4B15-8B39-B075AFA83905}"/>
              </a:ext>
            </a:extLst>
          </p:cNvPr>
          <p:cNvSpPr/>
          <p:nvPr/>
        </p:nvSpPr>
        <p:spPr>
          <a:xfrm>
            <a:off x="4972639" y="4121113"/>
            <a:ext cx="1008667" cy="886120"/>
          </a:xfrm>
          <a:prstGeom prst="roundRect">
            <a:avLst/>
          </a:prstGeom>
          <a:noFill/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A90EBE1-8B6E-4C9E-A47A-2BC5CE0252F0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53D1F38B-991B-4316-BE22-BF0ED51C5D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7CB9B60-3912-4D0A-A3A1-DA61B3BA80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64219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Est-ce que c’est une sardine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556379" y="1505884"/>
            <a:ext cx="603124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Est-ce que c’est une sardine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6B96951-0E86-469E-A73D-4EF417B175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0655" y="2635006"/>
            <a:ext cx="2962688" cy="301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832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9224A02-3405-41F8-99CB-5264D9717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0655" y="2635006"/>
            <a:ext cx="2962688" cy="3010320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Non, c’est un petit poisson rouge.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556379" y="1505884"/>
            <a:ext cx="603124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Non, c’est un petit poisson rouge.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A90EBE1-8B6E-4C9E-A47A-2BC5CE0252F0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53D1F38B-991B-4316-BE22-BF0ED51C5D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7CB9B60-3912-4D0A-A3A1-DA61B3BA80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84012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8B082-D465-5762-BC57-10F30FCD4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8E693380-08AC-12AE-8C32-9B1B10D051C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DBD6F968-D2E9-DA7B-BDCD-11827296C6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1601C90-5833-EEAD-F5CA-66ADF09950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8" name="Titre 1">
            <a:extLst>
              <a:ext uri="{FF2B5EF4-FFF2-40B4-BE49-F238E27FC236}">
                <a16:creationId xmlns:a16="http://schemas.microsoft.com/office/drawing/2014/main" id="{5B355525-9BE3-1ED0-3FC0-8F9548A90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 retrouvera Salim et Hamza la semaine prochaine pour la suite de l’histoire.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52DB103-494F-418F-9B28-34A41B06E2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4916" y="2006192"/>
            <a:ext cx="6754168" cy="3486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85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A62B7-773B-6F25-D285-83EF85460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129EC6FD-3DA6-FDDB-7C25-BAD76E1196E0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F63D64A-3E30-A9AD-6949-0FBE0C271D83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82AD792-F4DC-3FB0-FA02-537B6BA78959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DFE5E6E7-F254-6047-08F5-66C70F7C4684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8" name="Titre 1">
            <a:extLst>
              <a:ext uri="{FF2B5EF4-FFF2-40B4-BE49-F238E27FC236}">
                <a16:creationId xmlns:a16="http://schemas.microsoft.com/office/drawing/2014/main" id="{93E0FB99-4246-286D-20E2-2B18452C4298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74B2A10-15A9-8282-CED3-93E92DD6F21F}"/>
              </a:ext>
            </a:extLst>
          </p:cNvPr>
          <p:cNvSpPr/>
          <p:nvPr/>
        </p:nvSpPr>
        <p:spPr>
          <a:xfrm>
            <a:off x="1294077" y="2472268"/>
            <a:ext cx="6801287" cy="263874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8E5EDCA6-A7AE-F91C-375E-03A3F662A750}"/>
              </a:ext>
            </a:extLst>
          </p:cNvPr>
          <p:cNvSpPr txBox="1"/>
          <p:nvPr/>
        </p:nvSpPr>
        <p:spPr>
          <a:xfrm>
            <a:off x="608641" y="1292507"/>
            <a:ext cx="78112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Au terme de cette séance de révision, l’enseignant doit vérifier qu’au moins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80% des élèves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sont capables de : </a:t>
            </a:r>
            <a:endParaRPr kumimoji="0" lang="ar-MA" sz="2400" b="0" i="0" u="none" strike="noStrike" kern="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5746AB9A-7886-DD60-98B7-1FF83C8176F0}"/>
              </a:ext>
            </a:extLst>
          </p:cNvPr>
          <p:cNvSpPr txBox="1"/>
          <p:nvPr/>
        </p:nvSpPr>
        <p:spPr>
          <a:xfrm>
            <a:off x="1933375" y="2914479"/>
            <a:ext cx="527725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Dosis Medium" pitchFamily="2" charset="0"/>
              <a:buChar char="→"/>
              <a:tabLst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cs typeface="Calibri" panose="020F0502020204030204" pitchFamily="34" charset="0"/>
              </a:rPr>
              <a:t>Reconnaitre </a:t>
            </a:r>
            <a:r>
              <a:rPr lang="fr-FR" sz="2200" b="1" kern="0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  <a:cs typeface="Calibri" panose="020F0502020204030204" pitchFamily="34" charset="0"/>
              </a:rPr>
              <a:t>le vocabulaire  étudié.</a:t>
            </a:r>
          </a:p>
          <a:p>
            <a:pPr marL="342900" lvl="0" indent="-342900">
              <a:spcAft>
                <a:spcPts val="1200"/>
              </a:spcAft>
              <a:buFont typeface="Dosis Medium" pitchFamily="2" charset="0"/>
              <a:buChar char="→"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cs typeface="Calibri" panose="020F0502020204030204" pitchFamily="34" charset="0"/>
              </a:rPr>
              <a:t>Lire et écrire </a:t>
            </a: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cs typeface="Calibri" panose="020F0502020204030204" pitchFamily="34" charset="0"/>
              </a:rPr>
              <a:t> des mots avec la lettre 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Dosis Medium" pitchFamily="2" charset="0"/>
              <a:buChar char="→"/>
              <a:tabLst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cs typeface="Calibri" panose="020F0502020204030204" pitchFamily="34" charset="0"/>
              </a:rPr>
              <a:t>Répondre spontanément </a:t>
            </a: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cs typeface="Calibri" panose="020F0502020204030204" pitchFamily="34" charset="0"/>
              </a:rPr>
              <a:t>à des questions sur le contenu de la semaine. 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18C8C5DC-7BDC-A408-9DE6-5E9ECC078095}"/>
              </a:ext>
            </a:extLst>
          </p:cNvPr>
          <p:cNvSpPr txBox="1"/>
          <p:nvPr/>
        </p:nvSpPr>
        <p:spPr>
          <a:xfrm>
            <a:off x="1564352" y="5376221"/>
            <a:ext cx="61431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* Si ce taux n’est pas atteint, il convient de mettre en place des actions de remédiation, collectives ou individuelles. </a:t>
            </a:r>
          </a:p>
        </p:txBody>
      </p:sp>
    </p:spTree>
    <p:extLst>
      <p:ext uri="{BB962C8B-B14F-4D97-AF65-F5344CB8AC3E}">
        <p14:creationId xmlns:p14="http://schemas.microsoft.com/office/powerpoint/2010/main" val="85711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F9A64-B087-EB0B-FA82-ACDA2A55D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91C7BE2F-FA70-F13C-C22C-CE2804FDF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À la maison, faites un dessin sur l’histoire de « Ma maison et ma famille ».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BE635A2-F01C-FD82-461C-37015B368252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19A122D6-0C4D-59A8-4A09-B7D52138CA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3C07980-40E8-91B6-90A2-22A5E0937E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6C5E1104-7640-1A02-7FFF-70107637F9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901" y="1896177"/>
            <a:ext cx="2666197" cy="399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896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30B7BA-C657-4500-9080-BFC92F4BC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séance d’aujourd’hui est terminée. À bientôt. 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5DFC5A5-93A6-B16F-46B2-0A9BA480AA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81"/>
          <a:stretch>
            <a:fillRect/>
          </a:stretch>
        </p:blipFill>
        <p:spPr>
          <a:xfrm>
            <a:off x="69048" y="575254"/>
            <a:ext cx="1393241" cy="1024294"/>
          </a:xfrm>
          <a:prstGeom prst="ellipse">
            <a:avLst/>
          </a:prstGeom>
        </p:spPr>
      </p:pic>
      <p:pic>
        <p:nvPicPr>
          <p:cNvPr id="9" name="Nada-Wave">
            <a:hlinkClick r:id="" action="ppaction://media"/>
            <a:extLst>
              <a:ext uri="{FF2B5EF4-FFF2-40B4-BE49-F238E27FC236}">
                <a16:creationId xmlns:a16="http://schemas.microsoft.com/office/drawing/2014/main" id="{366B4315-512B-95B5-C6C5-0BE4BCB92EB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A7E9F1CB-EA6C-1B6A-6840-2B76C6198EE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274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76A4C6-0615-4F6F-AB64-975F8AC4A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Bonjour les enfants. Aujourd’hui, nous allons réviser les leçons de la semaine passée. Soyez attentifs.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D6B75884-FDA7-3C30-D664-B0E9FFEE8DE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EA0C3709-4680-5424-D4BD-97BFC2F14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51DB144-9999-2761-71C6-6FD60EF25E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4" name="Nada-Wave">
            <a:hlinkClick r:id="" action="ppaction://media"/>
            <a:extLst>
              <a:ext uri="{FF2B5EF4-FFF2-40B4-BE49-F238E27FC236}">
                <a16:creationId xmlns:a16="http://schemas.microsoft.com/office/drawing/2014/main" id="{F6F75F5E-0F4F-58AD-F00C-F11EB85EF99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5" name="majd_wave">
            <a:hlinkClick r:id="" action="ppaction://media"/>
            <a:extLst>
              <a:ext uri="{FF2B5EF4-FFF2-40B4-BE49-F238E27FC236}">
                <a16:creationId xmlns:a16="http://schemas.microsoft.com/office/drawing/2014/main" id="{E1114E01-4699-1BC6-B605-BBCF6562EB24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</p:spPr>
      </p:pic>
    </p:spTree>
    <p:extLst>
      <p:ext uri="{BB962C8B-B14F-4D97-AF65-F5344CB8AC3E}">
        <p14:creationId xmlns:p14="http://schemas.microsoft.com/office/powerpoint/2010/main" val="2396217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761D32-25EC-972A-335A-DB914FE31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700" y="769328"/>
            <a:ext cx="694503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Une famille – Une maman – Un papa – Une photo – Des parents.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6CC8378A-5C3F-173B-1DAD-1AAB048D09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0260" y="4651125"/>
            <a:ext cx="1682818" cy="342703"/>
          </a:xfrm>
        </p:spPr>
        <p:txBody>
          <a:bodyPr/>
          <a:lstStyle/>
          <a:p>
            <a:r>
              <a:rPr lang="fr-MA" dirty="0">
                <a:solidFill>
                  <a:srgbClr val="E02467"/>
                </a:solidFill>
              </a:rPr>
              <a:t>Une</a:t>
            </a:r>
            <a:r>
              <a:rPr lang="fr-MA" dirty="0">
                <a:solidFill>
                  <a:srgbClr val="424D7B"/>
                </a:solidFill>
              </a:rPr>
              <a:t> famille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F552E9BF-2977-70AC-509E-4E8DA4A8055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921200" y="4650282"/>
            <a:ext cx="1800000" cy="342703"/>
          </a:xfrm>
        </p:spPr>
        <p:txBody>
          <a:bodyPr/>
          <a:lstStyle/>
          <a:p>
            <a:r>
              <a:rPr lang="fr-MA" dirty="0">
                <a:solidFill>
                  <a:srgbClr val="E02467"/>
                </a:solidFill>
              </a:rPr>
              <a:t>Une</a:t>
            </a:r>
            <a:r>
              <a:rPr lang="fr-MA" dirty="0">
                <a:solidFill>
                  <a:srgbClr val="424D7B"/>
                </a:solidFill>
              </a:rPr>
              <a:t> maman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9D6102A7-6F8A-0554-FADD-DC32B569C6F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85799" y="4633828"/>
            <a:ext cx="1800000" cy="360000"/>
          </a:xfrm>
        </p:spPr>
        <p:txBody>
          <a:bodyPr/>
          <a:lstStyle/>
          <a:p>
            <a:r>
              <a:rPr lang="fr-FR" dirty="0">
                <a:solidFill>
                  <a:srgbClr val="0070C0"/>
                </a:solidFill>
              </a:rPr>
              <a:t>Un</a:t>
            </a:r>
            <a:r>
              <a:rPr lang="fr-FR" dirty="0"/>
              <a:t> papa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6BDB094B-1AA5-0CC2-FC78-655EF1DF39F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188741" y="4649439"/>
            <a:ext cx="1800000" cy="360000"/>
          </a:xfrm>
        </p:spPr>
        <p:txBody>
          <a:bodyPr/>
          <a:lstStyle/>
          <a:p>
            <a:r>
              <a:rPr lang="fr-FR" dirty="0">
                <a:solidFill>
                  <a:srgbClr val="E02467"/>
                </a:solidFill>
              </a:rPr>
              <a:t>Une </a:t>
            </a:r>
            <a:r>
              <a:rPr lang="fr-FR" dirty="0"/>
              <a:t>photo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F9A284D6-4390-4550-940F-995C1043E98F}"/>
              </a:ext>
            </a:extLst>
          </p:cNvPr>
          <p:cNvSpPr txBox="1">
            <a:spLocks/>
          </p:cNvSpPr>
          <p:nvPr/>
        </p:nvSpPr>
        <p:spPr>
          <a:xfrm>
            <a:off x="6906863" y="4633828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424D7B"/>
                </a:solidFill>
              </a:rPr>
              <a:t>Des parents</a:t>
            </a:r>
            <a:endParaRPr lang="fr-MA" dirty="0">
              <a:solidFill>
                <a:srgbClr val="424D7B"/>
              </a:solidFill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43EF7439-1FD6-4244-ABB5-6523E9B707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6398" y="2917445"/>
            <a:ext cx="1480930" cy="1620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69D39444-A157-4EAD-AA01-D6BC2B21CD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70" y="2917445"/>
            <a:ext cx="1480930" cy="1620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0E25CBC6-AA9E-4D7C-BFF7-BAC590CB68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866" y="2917445"/>
            <a:ext cx="1480930" cy="1620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6A236170-0B86-4BB4-B8BC-E843453E8D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802" y="2917445"/>
            <a:ext cx="1480930" cy="162000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F70A616A-453B-49C5-9B57-63ECD5C2C1A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3334" y="2917445"/>
            <a:ext cx="1480930" cy="1620000"/>
          </a:xfrm>
          <a:prstGeom prst="rect">
            <a:avLst/>
          </a:prstGeom>
        </p:spPr>
      </p:pic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F0C65-0F0A-4999-9FB7-10770F0F82FC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9F00B138-9B55-4577-9234-0342CBD02B5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8776E90-AC9A-4FFE-8EAA-B164F18679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7324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Vocab_04- Entrainement 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Révis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 offer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Vocab_01- 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Vocab_02- Mémoris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Vocab_03- Appropri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88e595329b58a341247e0709eeaa7ee9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bec1963433db02a35e86c45a6d6fd5bd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ECA9A3A-3A85-403A-8E9E-5F5D090A96DE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202b3bc9-e036-45c7-aea0-06aec8cd7a40"/>
    <ds:schemaRef ds:uri="f0534ec5-868f-4ce6-85c7-99f0612daa52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28FEE4B-9F53-485D-ABBC-893707D2FE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413AD08-3819-4E6E-A19F-0C4257E18D7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6757</TotalTime>
  <Words>1120</Words>
  <PresentationFormat>Affichage à l'écran (4:3)</PresentationFormat>
  <Paragraphs>205</Paragraphs>
  <Slides>71</Slides>
  <Notes>6</Notes>
  <HiddenSlides>0</HiddenSlides>
  <MMClips>6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10</vt:i4>
      </vt:variant>
      <vt:variant>
        <vt:lpstr>Titres des diapositives</vt:lpstr>
      </vt:variant>
      <vt:variant>
        <vt:i4>71</vt:i4>
      </vt:variant>
    </vt:vector>
  </HeadingPairs>
  <TitlesOfParts>
    <vt:vector size="91" baseType="lpstr">
      <vt:lpstr>Dosis</vt:lpstr>
      <vt:lpstr>Dosis SemiBold</vt:lpstr>
      <vt:lpstr>Dosis ExtraBold</vt:lpstr>
      <vt:lpstr>Aptos Display</vt:lpstr>
      <vt:lpstr>Dosis Medium</vt:lpstr>
      <vt:lpstr>Aptos</vt:lpstr>
      <vt:lpstr>Mistral</vt:lpstr>
      <vt:lpstr>Wingdings</vt:lpstr>
      <vt:lpstr>Calibri</vt:lpstr>
      <vt:lpstr>Arial</vt:lpstr>
      <vt:lpstr>2_Conception personnalisée</vt:lpstr>
      <vt:lpstr>00_Env-Enseignant</vt:lpstr>
      <vt:lpstr>Révision</vt:lpstr>
      <vt:lpstr>lecture offerte</vt:lpstr>
      <vt:lpstr>4_New Voc_01-Livret</vt:lpstr>
      <vt:lpstr>Conception personnalisée</vt:lpstr>
      <vt:lpstr>Vocab_01- Présentation</vt:lpstr>
      <vt:lpstr>Vocab_02- Mémorisation</vt:lpstr>
      <vt:lpstr>Vocab_03- Appropriation</vt:lpstr>
      <vt:lpstr>Vocab_04- Entrainement livret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6</vt:lpstr>
      <vt:lpstr>Présentation PowerPoint</vt:lpstr>
      <vt:lpstr>Bonjour les enfants. Aujourd’hui, nous allons réviser les leçons de la semaine passée. Soyez attentifs.</vt:lpstr>
      <vt:lpstr>Répétons ensemble : Une famille – Une maman – Un papa – Une photo – Des parents. </vt:lpstr>
      <vt:lpstr>Qui veut passer au tableau pour nommer les images ? </vt:lpstr>
      <vt:lpstr>Répétons ensemble : Une salade – Une soupe – Un sirop – Le soleil – Une sardine. </vt:lpstr>
      <vt:lpstr>Qui veut passer au tableau pour nommer les images ? </vt:lpstr>
      <vt:lpstr>Nous allons jouer au jeu des mots invisibles. </vt:lpstr>
      <vt:lpstr>Observez bien les images. Je vais masquer une image. Qui veut expliquer la consigne en arabe ? </vt:lpstr>
      <vt:lpstr>Quelle est l’image qui manque ?</vt:lpstr>
      <vt:lpstr>L’image qui manque est : Des parents.</vt:lpstr>
      <vt:lpstr>Nous allons jouer au jeu des mots qui bougent. </vt:lpstr>
      <vt:lpstr>Observez bien. Je vais faire bouger 2 images. Qui veut expliquer la consigne en arabe ? </vt:lpstr>
      <vt:lpstr>Quelles sont les 2 images qui ont bougé ?</vt:lpstr>
      <vt:lpstr>Les deux images qui ont bougé sont : Le soleil et un sirop.  </vt:lpstr>
      <vt:lpstr>Maintenant, on passe à la lecture. Qui veut passer au tableau pour lire les lettres ?</vt:lpstr>
      <vt:lpstr>On continue. Qui veut passer au tableau pour lire les lettres ? </vt:lpstr>
      <vt:lpstr>Qui veut passer au tableau pour lire les syllabes ? </vt:lpstr>
      <vt:lpstr>Qui veut passer au tableau pour lire les mots ? </vt:lpstr>
      <vt:lpstr>Prenez vos ardoises. On va faire de l’écriture. </vt:lpstr>
      <vt:lpstr>Écrivez Sara. </vt:lpstr>
      <vt:lpstr>Levez les ardoises. Je vais vérifier votre écriture. </vt:lpstr>
      <vt:lpstr>Corrigez. </vt:lpstr>
      <vt:lpstr>Écrivez a.</vt:lpstr>
      <vt:lpstr>Levez les ardoises. Je vais vérifier votre écriture. </vt:lpstr>
      <vt:lpstr>Corrigez. </vt:lpstr>
      <vt:lpstr>Écrivez une.</vt:lpstr>
      <vt:lpstr>Levez les ardoises. Je vais vérifier votre écriture. </vt:lpstr>
      <vt:lpstr>Corrigez. </vt:lpstr>
      <vt:lpstr>Écrivez rose.</vt:lpstr>
      <vt:lpstr>Levez les ardoises. Je vais vérifier votre écriture. </vt:lpstr>
      <vt:lpstr>Corrigez. </vt:lpstr>
      <vt:lpstr>Prenez vos cahiers.</vt:lpstr>
      <vt:lpstr>Écrivez la phrase suivante sur votre cahier. Je vais passer entre les rangs pour vérifier votre écriture. Faites attention à la majuscule au début, à l’espace entre les mots, au point à la fin et respectez les dimensions des lettres.</vt:lpstr>
      <vt:lpstr>Maintenant, c’est l’activité des questions en rafale. Je vais désigner des élèves au hasard pour répondre. Tenez-vous prêts. </vt:lpstr>
      <vt:lpstr>Je vais poser la question à plusieurs élèves : « Comment ça va ? » </vt:lpstr>
      <vt:lpstr>Présentation PowerPoint</vt:lpstr>
      <vt:lpstr>Présentation PowerPoint</vt:lpstr>
      <vt:lpstr>Présentation PowerPoint</vt:lpstr>
      <vt:lpstr>Qu’est-ce qu’il y a dans ton cartable ?  </vt:lpstr>
      <vt:lpstr>Qu’est-ce qu’il y a dans ta trousse ?  </vt:lpstr>
      <vt:lpstr>Est-ce que c’est ta règle ? </vt:lpstr>
      <vt:lpstr>Est-ce que c’est ton livre ? </vt:lpstr>
      <vt:lpstr>Qui a un stylo bleu ? </vt:lpstr>
      <vt:lpstr>Qui a une gomme ?</vt:lpstr>
      <vt:lpstr>C’est qui sur la photo ?</vt:lpstr>
      <vt:lpstr>C’est qui sur la photo ?</vt:lpstr>
      <vt:lpstr>C’est qui sur la photo ?</vt:lpstr>
      <vt:lpstr>C’est qui sur la photo ?</vt:lpstr>
      <vt:lpstr>Plan de la séance 6</vt:lpstr>
      <vt:lpstr>Aujourd’hui, nous allons découvrir une nouvelle histoire : « Ma maison et ma famille ». Est-ce que vous êtes prêts ?</vt:lpstr>
      <vt:lpstr>On va  regarder le premier épisode. Soyez attentifs.</vt:lpstr>
      <vt:lpstr>Lecture de la vidéo.</vt:lpstr>
      <vt:lpstr>Nous allons écouter l’histoire une deuxième fois. Soyez attentifs.</vt:lpstr>
      <vt:lpstr>Lecture de la vidéo.</vt:lpstr>
      <vt:lpstr>C’est qui ?</vt:lpstr>
      <vt:lpstr>C’est Salim et son ami Hamza.</vt:lpstr>
      <vt:lpstr>C’est qui sur la photo ?</vt:lpstr>
      <vt:lpstr>C’est Hamza et ses parents.</vt:lpstr>
      <vt:lpstr>Que montre Hamza à Salim ?</vt:lpstr>
      <vt:lpstr>Hamza montre un petit poisson à Salim.</vt:lpstr>
      <vt:lpstr>Est-ce que c’est une sardine ?</vt:lpstr>
      <vt:lpstr>Non, c’est un petit poisson rouge.</vt:lpstr>
      <vt:lpstr>On retrouvera Salim et Hamza la semaine prochaine pour la suite de l’histoire.</vt:lpstr>
      <vt:lpstr>À la maison, faites un dessin sur l’histoire de « Ma maison et ma famille ». </vt:lpstr>
      <vt:lpstr>La séance d’aujourd’hui est terminée. À bientôt.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2026-02-03T17:07:05Z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